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4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  <p:sldMasterId id="2147483675" r:id="rId5"/>
    <p:sldMasterId id="2147483701" r:id="rId6"/>
    <p:sldMasterId id="2147483682" r:id="rId7"/>
    <p:sldMasterId id="2147483673" r:id="rId8"/>
    <p:sldMasterId id="2147483819" r:id="rId9"/>
    <p:sldMasterId id="2147483929" r:id="rId10"/>
  </p:sldMasterIdLst>
  <p:notesMasterIdLst>
    <p:notesMasterId r:id="rId17"/>
  </p:notesMasterIdLst>
  <p:handoutMasterIdLst>
    <p:handoutMasterId r:id="rId18"/>
  </p:handoutMasterIdLst>
  <p:sldIdLst>
    <p:sldId id="278" r:id="rId11"/>
    <p:sldId id="655" r:id="rId12"/>
    <p:sldId id="656" r:id="rId13"/>
    <p:sldId id="369" r:id="rId14"/>
    <p:sldId id="378" r:id="rId15"/>
    <p:sldId id="331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ircular Std Bold Italic" panose="020F0502020204030204" pitchFamily="34" charset="0"/>
      <p:regular r:id="rId23"/>
      <p:bold r:id="rId24"/>
      <p:italic r:id="rId25"/>
      <p:boldItalic r:id="rId26"/>
    </p:embeddedFont>
    <p:embeddedFont>
      <p:font typeface="Circular Std Book Italic"/>
      <p:regular r:id="rId27"/>
      <p:bold r:id="rId28"/>
      <p:italic r:id="rId29"/>
      <p:boldItalic r:id="rId30"/>
    </p:embeddedFont>
    <p:embeddedFont>
      <p:font typeface="CircularXX TT" panose="020B0504010101010104" pitchFamily="34" charset="77"/>
      <p:regular r:id="rId31"/>
      <p:bold r:id="rId32"/>
      <p:italic r:id="rId33"/>
      <p:boldItalic r:id="rId34"/>
    </p:embeddedFont>
    <p:embeddedFont>
      <p:font typeface="CircularXX TT Black" panose="020B0504010101010104" pitchFamily="34" charset="77"/>
      <p:bold r:id="rId35"/>
      <p:italic r:id="rId36"/>
      <p:boldItalic r:id="rId37"/>
    </p:embeddedFont>
    <p:embeddedFont>
      <p:font typeface="CircularXX TT Book" panose="020B0504010101010104" pitchFamily="34" charset="77"/>
      <p:regular r:id="rId38"/>
      <p:bold r:id="rId39"/>
      <p:italic r:id="rId40"/>
      <p:boldItalic r:id="rId41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82AAC3-0EAA-7942-5DF5-DA7A9F0877F6}" name="Jason Philipsen" initials="" userId="S::jasonphilipsen@goodhabitz.com::443cf8b7-d7dc-4b2d-aba1-9f7978fb2a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ECC"/>
    <a:srgbClr val="2DD8FE"/>
    <a:srgbClr val="8000EC"/>
    <a:srgbClr val="0AFBBA"/>
    <a:srgbClr val="FAC541"/>
    <a:srgbClr val="2DD8FF"/>
    <a:srgbClr val="5A1EEC"/>
    <a:srgbClr val="1E1E1E"/>
    <a:srgbClr val="8489F6"/>
    <a:srgbClr val="949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76"/>
    <p:restoredTop sz="94422"/>
  </p:normalViewPr>
  <p:slideViewPr>
    <p:cSldViewPr snapToGrid="0" snapToObjects="1">
      <p:cViewPr varScale="1">
        <p:scale>
          <a:sx n="111" d="100"/>
          <a:sy n="111" d="100"/>
        </p:scale>
        <p:origin x="232" y="408"/>
      </p:cViewPr>
      <p:guideLst/>
    </p:cSldViewPr>
  </p:slideViewPr>
  <p:notesTextViewPr>
    <p:cViewPr>
      <p:scale>
        <a:sx n="30" d="100"/>
        <a:sy n="3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440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Master" Target="slideMasters/slideMaster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microsoft.com/office/2018/10/relationships/authors" Target="author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739A81-8999-F644-ADFD-0FAAB75733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08B17-F72B-2D44-8F54-0DA36BBFCE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ADF9A-CEDB-F64D-81CC-F8D71B0C677D}" type="datetimeFigureOut">
              <a:rPr lang="en-NL" smtClean="0"/>
              <a:t>1/9/24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50633-B2C6-FC49-AD63-9BECC4EC93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E534D-AF81-5E43-B132-521D8E4903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1C3B6-E477-9F45-AF7C-0219B4718DB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18678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DAD9D-3B02-8443-826A-97FDC5E90FBD}" type="datetimeFigureOut">
              <a:rPr lang="nl-NL" smtClean="0"/>
              <a:t>09-01-2024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05A37-6682-EC4B-B23E-14536E2D697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209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Go to “view” -&gt; “slide master” to change/delete the shapes.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05A37-6682-EC4B-B23E-14536E2D697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63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05A37-6682-EC4B-B23E-14536E2D697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891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s://www.goodhabitz.com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bg>
      <p:bgPr>
        <a:solidFill>
          <a:srgbClr val="5A1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1D11B-6A9A-964B-967B-25BBB35EA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000" y="1696357"/>
            <a:ext cx="7929856" cy="1833922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styling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B46FA7-1496-1945-B0B9-8994DD16B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0" y="5855575"/>
            <a:ext cx="9516000" cy="396635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9" name="Ring 12">
            <a:extLst>
              <a:ext uri="{FF2B5EF4-FFF2-40B4-BE49-F238E27FC236}">
                <a16:creationId xmlns:a16="http://schemas.microsoft.com/office/drawing/2014/main" id="{88CDA13F-AC57-BF40-8246-EEF80792BCC1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Ring 14">
            <a:extLst>
              <a:ext uri="{FF2B5EF4-FFF2-40B4-BE49-F238E27FC236}">
                <a16:creationId xmlns:a16="http://schemas.microsoft.com/office/drawing/2014/main" id="{6A37EABB-F493-EE49-B592-DBD33C60919E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ECC741-438B-A94A-894F-DC024FA3D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001" y="605790"/>
            <a:ext cx="155769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Index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254" y="2699348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254" y="343554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254" y="416900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254" y="4911346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312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B1A0FFA-3AE0-1948-B933-8A55F88B57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77697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100996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9404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438492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10188269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7AD05D9E-9533-1C4F-95F0-85CB564D9E46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B1F03498-8606-1548-B5D7-1F1214E25B4D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744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1645173"/>
          </a:xfrm>
        </p:spPr>
        <p:txBody>
          <a:bodyPr/>
          <a:lstStyle/>
          <a:p>
            <a:r>
              <a:rPr lang="en-GB" dirty="0"/>
              <a:t>Click to edit title style</a:t>
            </a:r>
            <a:br>
              <a:rPr lang="en-GB" dirty="0"/>
            </a:br>
            <a:r>
              <a:rPr lang="en-GB" dirty="0"/>
              <a:t>use two lines of text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874586"/>
            <a:ext cx="10188269" cy="31374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245143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488892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A0B984B-2C1D-A143-B4F7-A473683B4C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2269" y="2047691"/>
            <a:ext cx="4906253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66977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0CE593-1880-1D43-963A-F0E794B01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5053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3DF3A27-2988-A446-B5BA-4F8A60EB0B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1787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682855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6C6A990-A0DC-614D-B361-0484D369B3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2867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31C7C7-41AE-4F42-8487-569DC37B26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3318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1478B9-91DD-8041-83D9-6C7C2F380A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7866" y="2043382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94293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156216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489863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91455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4"/>
            <a:ext cx="9144000" cy="41716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800" b="0" i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second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third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fourth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fifth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sixth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seventh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etc.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Long index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09438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93066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303650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401454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title only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5164688"/>
          </a:xfrm>
        </p:spPr>
        <p:txBody>
          <a:bodyPr anchor="ctr"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037621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043055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E78696-824F-0D4A-954E-2F097FA2D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187489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228493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6C90C-D27A-1443-8DB1-6018515E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07239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141040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6547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breaker -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u="none">
                <a:solidFill>
                  <a:srgbClr val="1E1E1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Today’s subjects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254" y="2699348"/>
            <a:ext cx="9144000" cy="583590"/>
          </a:xfrm>
        </p:spPr>
        <p:txBody>
          <a:bodyPr anchor="ctr"/>
          <a:lstStyle>
            <a:lvl1pPr marL="0" indent="0">
              <a:buNone/>
              <a:defRPr b="1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254" y="343554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rgbClr val="1E1E1E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254" y="416900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rgbClr val="1E1E1E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254" y="4911346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rgbClr val="1E1E1E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197983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189987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7D9B3E5-E3CD-AE43-8F47-73CF7B0207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808CC-8C92-C041-96BD-1AE2FC35A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1727268"/>
          </a:xfrm>
        </p:spPr>
        <p:txBody>
          <a:bodyPr/>
          <a:lstStyle/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487305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8604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4967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933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FA0ECC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89915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69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rgbClr val="5A1EE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Index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254" y="2699348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254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254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254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9152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4"/>
            <a:ext cx="9144000" cy="41716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b="0" i="0">
                <a:solidFill>
                  <a:srgbClr val="1E1E1E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second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third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fourth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fifth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sixth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seventh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etc.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5A1EEC"/>
                </a:solidFill>
              </a:defRPr>
            </a:lvl1pPr>
          </a:lstStyle>
          <a:p>
            <a:r>
              <a:rPr lang="en-GB" dirty="0"/>
              <a:t>Long index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929320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breaker -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rgbClr val="9494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/>
            </a:lvl1pPr>
          </a:lstStyle>
          <a:p>
            <a:r>
              <a:rPr lang="en-GB" dirty="0"/>
              <a:t>Today’s subjects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254" y="2699348"/>
            <a:ext cx="9144000" cy="583590"/>
          </a:xfrm>
        </p:spPr>
        <p:txBody>
          <a:bodyPr anchor="ctr"/>
          <a:lstStyle>
            <a:lvl1pPr marL="0" indent="0">
              <a:buNone/>
              <a:defRPr u="sng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254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949494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254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949494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254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rgbClr val="949494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  <p:sp>
        <p:nvSpPr>
          <p:cNvPr id="16" name="Ring 12">
            <a:extLst>
              <a:ext uri="{FF2B5EF4-FFF2-40B4-BE49-F238E27FC236}">
                <a16:creationId xmlns:a16="http://schemas.microsoft.com/office/drawing/2014/main" id="{1AB08837-28E4-CA43-A459-D1DCE68D7B05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7" name="Ring 19">
            <a:extLst>
              <a:ext uri="{FF2B5EF4-FFF2-40B4-BE49-F238E27FC236}">
                <a16:creationId xmlns:a16="http://schemas.microsoft.com/office/drawing/2014/main" id="{CEBE0E11-73BA-CE45-9923-757CA4136B53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57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9484936A-4F18-4E41-9373-329DA55C43E1}"/>
              </a:ext>
            </a:extLst>
          </p:cNvPr>
          <p:cNvSpPr/>
          <p:nvPr userDrawn="1"/>
        </p:nvSpPr>
        <p:spPr>
          <a:xfrm>
            <a:off x="4317324" y="191638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22">
            <a:extLst>
              <a:ext uri="{FF2B5EF4-FFF2-40B4-BE49-F238E27FC236}">
                <a16:creationId xmlns:a16="http://schemas.microsoft.com/office/drawing/2014/main" id="{CA38ABD9-3315-2643-B9B1-B644508E8471}"/>
              </a:ext>
            </a:extLst>
          </p:cNvPr>
          <p:cNvSpPr/>
          <p:nvPr userDrawn="1"/>
        </p:nvSpPr>
        <p:spPr>
          <a:xfrm>
            <a:off x="384846" y="3576041"/>
            <a:ext cx="1920958" cy="1920958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4118400" cy="41184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I am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1355" y="4942986"/>
            <a:ext cx="5162550" cy="1012503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355" y="5944052"/>
            <a:ext cx="5162550" cy="55735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9947286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ng 12">
            <a:extLst>
              <a:ext uri="{FF2B5EF4-FFF2-40B4-BE49-F238E27FC236}">
                <a16:creationId xmlns:a16="http://schemas.microsoft.com/office/drawing/2014/main" id="{8B40FBB8-F574-B642-A941-EE69E10EEFDD}"/>
              </a:ext>
            </a:extLst>
          </p:cNvPr>
          <p:cNvSpPr/>
          <p:nvPr userDrawn="1"/>
        </p:nvSpPr>
        <p:spPr>
          <a:xfrm>
            <a:off x="4317324" y="191638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3" name="Ring 22">
            <a:extLst>
              <a:ext uri="{FF2B5EF4-FFF2-40B4-BE49-F238E27FC236}">
                <a16:creationId xmlns:a16="http://schemas.microsoft.com/office/drawing/2014/main" id="{19BACE1F-A407-F64D-A320-DD7A65406921}"/>
              </a:ext>
            </a:extLst>
          </p:cNvPr>
          <p:cNvSpPr/>
          <p:nvPr userDrawn="1"/>
        </p:nvSpPr>
        <p:spPr>
          <a:xfrm>
            <a:off x="384846" y="3576041"/>
            <a:ext cx="1920958" cy="1920958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9AB3F42-685E-B64B-A4E2-94A8B49ED3D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4118400" cy="41184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2E1D43B6-771D-4345-8BD5-2161CAF01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I am</a:t>
            </a:r>
            <a:endParaRPr lang="en-NL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BA06153-9ED9-5846-8EDA-E9394BFCC5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1355" y="4942986"/>
            <a:ext cx="5162550" cy="1012503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92C597EE-75C5-DC4B-BC14-9EEB40391E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355" y="5944052"/>
            <a:ext cx="5162550" cy="55735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08836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ng 22">
            <a:extLst>
              <a:ext uri="{FF2B5EF4-FFF2-40B4-BE49-F238E27FC236}">
                <a16:creationId xmlns:a16="http://schemas.microsoft.com/office/drawing/2014/main" id="{5E9494D9-BAAA-D84F-AFDC-3F7FA1187096}"/>
              </a:ext>
            </a:extLst>
          </p:cNvPr>
          <p:cNvSpPr/>
          <p:nvPr userDrawn="1"/>
        </p:nvSpPr>
        <p:spPr>
          <a:xfrm>
            <a:off x="5084235" y="1264685"/>
            <a:ext cx="1587568" cy="1587568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Ring 12">
            <a:extLst>
              <a:ext uri="{FF2B5EF4-FFF2-40B4-BE49-F238E27FC236}">
                <a16:creationId xmlns:a16="http://schemas.microsoft.com/office/drawing/2014/main" id="{E4089EA9-BEA5-9F48-A167-E14E80E20299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ing 18">
            <a:extLst>
              <a:ext uri="{FF2B5EF4-FFF2-40B4-BE49-F238E27FC236}">
                <a16:creationId xmlns:a16="http://schemas.microsoft.com/office/drawing/2014/main" id="{DD6E950E-7AB3-FF4E-AEEA-61012F0AA8DF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323085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47387" y="2256999"/>
            <a:ext cx="3141136" cy="3141136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544414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3141136" cy="2575074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47387" y="2256999"/>
            <a:ext cx="3141136" cy="2585929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23904" y="2256999"/>
            <a:ext cx="3141136" cy="2585929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5A1E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D7C35E0-7A3E-4240-B467-6B993BCA7F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1795" y="5871567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A05F03-4F33-1242-A532-5BC2A73205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39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0DA1EA-E05C-B64D-A353-06564A883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11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 err="1"/>
              <a:t>GoodHabitz</a:t>
            </a:r>
            <a:br>
              <a:rPr lang="en-GB" dirty="0"/>
            </a:br>
            <a:r>
              <a:rPr lang="en-GB" dirty="0"/>
              <a:t>Masterclass.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053990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AC4983-EFE0-A94F-B529-AAB010AF1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831359"/>
            <a:ext cx="10188268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John Doe    |   </a:t>
            </a:r>
            <a:r>
              <a:rPr lang="en-GB" dirty="0" err="1"/>
              <a:t>GoodHabitz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B573D-7BBF-B046-AC10-33BD22D26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1360" y="4534903"/>
            <a:ext cx="2880640" cy="2323097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1541D1-923E-2E46-91C6-85D8471A3D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9843" y="2138062"/>
            <a:ext cx="10188575" cy="2601206"/>
          </a:xfrm>
        </p:spPr>
        <p:txBody>
          <a:bodyPr>
            <a:noAutofit/>
          </a:bodyPr>
          <a:lstStyle>
            <a:lvl1pPr marL="0" indent="0">
              <a:buNone/>
              <a:defRPr sz="6000"/>
            </a:lvl1pPr>
          </a:lstStyle>
          <a:p>
            <a:pPr lvl="0"/>
            <a:r>
              <a:rPr lang="en-GB" dirty="0"/>
              <a:t>“Type your quote here, ideally over three lines </a:t>
            </a:r>
            <a:br>
              <a:rPr lang="en-GB" dirty="0"/>
            </a:br>
            <a:r>
              <a:rPr lang="en-GB" dirty="0"/>
              <a:t>of text.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28434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554849"/>
            <a:ext cx="6233699" cy="87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49E2D01-F4D8-CD42-B280-95F69B5D71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3595254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06349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2513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53648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 here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1009965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94043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026828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1CB7E0-CF18-5F45-ADA4-066E7B9F2118}"/>
              </a:ext>
            </a:extLst>
          </p:cNvPr>
          <p:cNvSpPr/>
          <p:nvPr userDrawn="1"/>
        </p:nvSpPr>
        <p:spPr>
          <a:xfrm>
            <a:off x="4075551" y="0"/>
            <a:ext cx="4064399" cy="6858000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83EEC-BEF7-6348-9771-D16DF2FB30F4}"/>
              </a:ext>
            </a:extLst>
          </p:cNvPr>
          <p:cNvSpPr/>
          <p:nvPr userDrawn="1"/>
        </p:nvSpPr>
        <p:spPr>
          <a:xfrm>
            <a:off x="8133795" y="0"/>
            <a:ext cx="4064399" cy="6858000"/>
          </a:xfrm>
          <a:prstGeom prst="rec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375" y="2183246"/>
            <a:ext cx="2156263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100%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374" y="3429000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9A12BA4-68D7-5044-A6CE-F81A81141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618" y="3429000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C496D32-2738-EF4E-862A-0FF864F0C2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7863" y="3429000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rgbClr val="1E1E1E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0F73FB0-58CF-6F4C-8FA6-8FE714F453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1639" y="2183246"/>
            <a:ext cx="3267307" cy="1079500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100%</a:t>
            </a:r>
            <a:endParaRPr lang="en-N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401968A-E0F9-C043-862A-0E013B348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4799" y="2183246"/>
            <a:ext cx="3267307" cy="1079500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100%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92836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ng 22">
            <a:extLst>
              <a:ext uri="{FF2B5EF4-FFF2-40B4-BE49-F238E27FC236}">
                <a16:creationId xmlns:a16="http://schemas.microsoft.com/office/drawing/2014/main" id="{5E9494D9-BAAA-D84F-AFDC-3F7FA1187096}"/>
              </a:ext>
            </a:extLst>
          </p:cNvPr>
          <p:cNvSpPr/>
          <p:nvPr userDrawn="1"/>
        </p:nvSpPr>
        <p:spPr>
          <a:xfrm>
            <a:off x="5084235" y="1264685"/>
            <a:ext cx="1587568" cy="1587568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Ring 12">
            <a:extLst>
              <a:ext uri="{FF2B5EF4-FFF2-40B4-BE49-F238E27FC236}">
                <a16:creationId xmlns:a16="http://schemas.microsoft.com/office/drawing/2014/main" id="{E4089EA9-BEA5-9F48-A167-E14E80E20299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ing 18">
            <a:extLst>
              <a:ext uri="{FF2B5EF4-FFF2-40B4-BE49-F238E27FC236}">
                <a16:creationId xmlns:a16="http://schemas.microsoft.com/office/drawing/2014/main" id="{DD6E950E-7AB3-FF4E-AEEA-61012F0AA8DF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3604331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10188269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6" name="Ring 12">
            <a:extLst>
              <a:ext uri="{FF2B5EF4-FFF2-40B4-BE49-F238E27FC236}">
                <a16:creationId xmlns:a16="http://schemas.microsoft.com/office/drawing/2014/main" id="{2F54B039-19B1-9D40-A278-5EF436921190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ing 14">
            <a:extLst>
              <a:ext uri="{FF2B5EF4-FFF2-40B4-BE49-F238E27FC236}">
                <a16:creationId xmlns:a16="http://schemas.microsoft.com/office/drawing/2014/main" id="{B56BA862-3868-0145-97D6-A9B00162EC83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804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1645173"/>
          </a:xfrm>
        </p:spPr>
        <p:txBody>
          <a:bodyPr/>
          <a:lstStyle/>
          <a:p>
            <a:r>
              <a:rPr lang="en-GB" dirty="0"/>
              <a:t>Click to edit title style</a:t>
            </a:r>
            <a:br>
              <a:rPr lang="en-GB" dirty="0"/>
            </a:br>
            <a:r>
              <a:rPr lang="en-GB" dirty="0"/>
              <a:t>use two lines of text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874586"/>
            <a:ext cx="10188269" cy="31374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Ring 12">
            <a:extLst>
              <a:ext uri="{FF2B5EF4-FFF2-40B4-BE49-F238E27FC236}">
                <a16:creationId xmlns:a16="http://schemas.microsoft.com/office/drawing/2014/main" id="{6B34425A-5F10-4D42-82A1-C1233E02E108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Ring 14">
            <a:extLst>
              <a:ext uri="{FF2B5EF4-FFF2-40B4-BE49-F238E27FC236}">
                <a16:creationId xmlns:a16="http://schemas.microsoft.com/office/drawing/2014/main" id="{CE289702-F962-234E-9D90-D70DBBA54175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596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488892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A0B984B-2C1D-A143-B4F7-A473683B4C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2269" y="2047691"/>
            <a:ext cx="4906253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365001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0CE593-1880-1D43-963A-F0E794B01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5053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3DF3A27-2988-A446-B5BA-4F8A60EB0B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1787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52432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6C6A990-A0DC-614D-B361-0484D369B3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2867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31C7C7-41AE-4F42-8487-569DC37B26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3318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1478B9-91DD-8041-83D9-6C7C2F380A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7866" y="2043382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535299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939249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398439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33959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594265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35790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36727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31409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title only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5164688"/>
          </a:xfrm>
        </p:spPr>
        <p:txBody>
          <a:bodyPr anchor="ctr"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59926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804268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E78696-824F-0D4A-954E-2F097FA2D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97597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19302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6C90C-D27A-1443-8DB1-6018515E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64652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145571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086747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589482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7D9B3E5-E3CD-AE43-8F47-73CF7B0207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808CC-8C92-C041-96BD-1AE2FC35A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1727268"/>
          </a:xfrm>
        </p:spPr>
        <p:txBody>
          <a:bodyPr/>
          <a:lstStyle/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27831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2575074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AFBBA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D7C35E0-7A3E-4240-B467-6B993BCA7F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1795" y="5871567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A05F03-4F33-1242-A532-5BC2A73205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39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0DA1EA-E05C-B64D-A353-06564A883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11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GoodHabitz</a:t>
            </a:r>
            <a:br>
              <a:rPr lang="en-GB" dirty="0"/>
            </a:br>
            <a:r>
              <a:rPr lang="en-GB" dirty="0"/>
              <a:t>Masterclass.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478266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598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65803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933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5A1EEC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36689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756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666069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996520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37513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099894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79536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2138062"/>
            <a:ext cx="10188268" cy="2601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b="1" i="0" smtClean="0">
                <a:solidFill>
                  <a:srgbClr val="0AFBBA"/>
                </a:solidFill>
                <a:effectLst/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“Type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your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quote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here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,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ideally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over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three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lines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b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</a:b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of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text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.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AC4983-EFE0-A94F-B529-AAB010AF1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831359"/>
            <a:ext cx="10188268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John Doe    |   </a:t>
            </a:r>
            <a:r>
              <a:rPr lang="en-GB" dirty="0" err="1"/>
              <a:t>GoodHabitz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A76D7-AB53-2A4A-B614-91D03678E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1359" y="4534902"/>
            <a:ext cx="2880641" cy="23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83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505601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title only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5164688"/>
          </a:xfrm>
        </p:spPr>
        <p:txBody>
          <a:bodyPr anchor="ctr"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729466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98709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E78696-824F-0D4A-954E-2F097FA2D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173303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420656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6C90C-D27A-1443-8DB1-6018515E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240770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122744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497532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376411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4A47CC-5D37-4140-B82E-A8C592FB1C6A}"/>
              </a:ext>
            </a:extLst>
          </p:cNvPr>
          <p:cNvSpPr txBox="1">
            <a:spLocks/>
          </p:cNvSpPr>
          <p:nvPr userDrawn="1"/>
        </p:nvSpPr>
        <p:spPr>
          <a:xfrm>
            <a:off x="1201797" y="845999"/>
            <a:ext cx="3708780" cy="16706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1E1E1E"/>
                </a:solidFill>
                <a:latin typeface="Circular Std Bold Italic" panose="020B0604020101020102" pitchFamily="34" charset="77"/>
                <a:ea typeface="+mj-ea"/>
                <a:cs typeface="Circular Std Bold Italic" panose="020B0604020101020102" pitchFamily="34" charset="77"/>
              </a:defRPr>
            </a:lvl1pPr>
          </a:lstStyle>
          <a:p>
            <a:r>
              <a:rPr lang="en-GB" b="1" i="0" dirty="0">
                <a:latin typeface="CircularXX TT" panose="020B0504010101010104" pitchFamily="34" charset="77"/>
                <a:cs typeface="CircularXX TT" panose="020B0504010101010104" pitchFamily="34" charset="77"/>
              </a:rPr>
              <a:t>Click to edit title</a:t>
            </a:r>
            <a:endParaRPr lang="en-NL" b="1" i="0" dirty="0">
              <a:latin typeface="CircularXX TT" panose="020B0504010101010104" pitchFamily="34" charset="77"/>
              <a:cs typeface="CircularXX TT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93506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554849"/>
            <a:ext cx="6233699" cy="87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3595254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91868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3163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12218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5593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1E1E1E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01087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75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Index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957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4"/>
            <a:ext cx="9144000" cy="41716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b="0" i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second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third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fourth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fifth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sixth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seventh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etc.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Long index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6525243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breaker -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2699348"/>
            <a:ext cx="9144000" cy="583590"/>
          </a:xfrm>
        </p:spPr>
        <p:txBody>
          <a:bodyPr anchor="ctr"/>
          <a:lstStyle>
            <a:lvl1pPr marL="0" indent="0">
              <a:buNone/>
              <a:defRPr b="1" u="sng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43554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16900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4911346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  <p:sp>
        <p:nvSpPr>
          <p:cNvPr id="16" name="Ring 12">
            <a:extLst>
              <a:ext uri="{FF2B5EF4-FFF2-40B4-BE49-F238E27FC236}">
                <a16:creationId xmlns:a16="http://schemas.microsoft.com/office/drawing/2014/main" id="{84D2113E-67DC-614B-9A12-9A7DC45CD985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7" name="Ring 19">
            <a:extLst>
              <a:ext uri="{FF2B5EF4-FFF2-40B4-BE49-F238E27FC236}">
                <a16:creationId xmlns:a16="http://schemas.microsoft.com/office/drawing/2014/main" id="{90AAFA0F-DBD1-0F4A-8F3D-FD458831D181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3C4307E-1F60-924D-B78D-F07021B23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Today’s subjects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4782425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9484936A-4F18-4E41-9373-329DA55C43E1}"/>
              </a:ext>
            </a:extLst>
          </p:cNvPr>
          <p:cNvSpPr/>
          <p:nvPr userDrawn="1"/>
        </p:nvSpPr>
        <p:spPr>
          <a:xfrm>
            <a:off x="4317324" y="191638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22">
            <a:extLst>
              <a:ext uri="{FF2B5EF4-FFF2-40B4-BE49-F238E27FC236}">
                <a16:creationId xmlns:a16="http://schemas.microsoft.com/office/drawing/2014/main" id="{CA38ABD9-3315-2643-B9B1-B644508E8471}"/>
              </a:ext>
            </a:extLst>
          </p:cNvPr>
          <p:cNvSpPr/>
          <p:nvPr userDrawn="1"/>
        </p:nvSpPr>
        <p:spPr>
          <a:xfrm>
            <a:off x="384846" y="3576041"/>
            <a:ext cx="1920958" cy="1920958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4118400" cy="41184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I am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1355" y="4942986"/>
            <a:ext cx="5162550" cy="1012503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355" y="5944052"/>
            <a:ext cx="5162550" cy="55735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428199587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ng 22">
            <a:extLst>
              <a:ext uri="{FF2B5EF4-FFF2-40B4-BE49-F238E27FC236}">
                <a16:creationId xmlns:a16="http://schemas.microsoft.com/office/drawing/2014/main" id="{5E9494D9-BAAA-D84F-AFDC-3F7FA1187096}"/>
              </a:ext>
            </a:extLst>
          </p:cNvPr>
          <p:cNvSpPr/>
          <p:nvPr userDrawn="1"/>
        </p:nvSpPr>
        <p:spPr>
          <a:xfrm>
            <a:off x="5084235" y="1264685"/>
            <a:ext cx="1587568" cy="1587568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Ring 12">
            <a:extLst>
              <a:ext uri="{FF2B5EF4-FFF2-40B4-BE49-F238E27FC236}">
                <a16:creationId xmlns:a16="http://schemas.microsoft.com/office/drawing/2014/main" id="{E4089EA9-BEA5-9F48-A167-E14E80E20299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ing 18">
            <a:extLst>
              <a:ext uri="{FF2B5EF4-FFF2-40B4-BE49-F238E27FC236}">
                <a16:creationId xmlns:a16="http://schemas.microsoft.com/office/drawing/2014/main" id="{DD6E950E-7AB3-FF4E-AEEA-61012F0AA8DF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2551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-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049075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8000EC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8000EC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572963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2575074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D7C35E0-7A3E-4240-B467-6B993BCA7F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1795" y="5871567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A05F03-4F33-1242-A532-5BC2A73205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39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0DA1EA-E05C-B64D-A353-06564A883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11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GoodHabitz</a:t>
            </a:r>
            <a:br>
              <a:rPr lang="en-GB" dirty="0"/>
            </a:br>
            <a:r>
              <a:rPr lang="en-GB" dirty="0"/>
              <a:t>Masterclass.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7905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2138062"/>
            <a:ext cx="10188268" cy="2601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 i="0">
                <a:solidFill>
                  <a:srgbClr val="8000EC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“Type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your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quote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here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,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ideally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over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three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lines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b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</a:b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of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text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.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AC4983-EFE0-A94F-B529-AAB010AF1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831359"/>
            <a:ext cx="10188268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John Doe    |   </a:t>
            </a:r>
            <a:r>
              <a:rPr lang="en-GB" dirty="0" err="1"/>
              <a:t>GoodHabitz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B573D-7BBF-B046-AC10-33BD22D26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1360" y="4534903"/>
            <a:ext cx="2880640" cy="23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881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C5897-A409-C94C-8A79-A79139EA711F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AFFB128-0CBA-D54B-BF03-695B163BD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785510"/>
            <a:ext cx="4085424" cy="2403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8DD2F94-8A21-E04E-9113-5AB7EFD171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1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8BD176-AEB5-E849-A82F-23229E33B7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0688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6595079-D988-5A48-A480-6759AF6D37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7175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6A36494-CE25-BD4F-A102-91349E3499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67712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8B7EC1-1451-2445-B9F7-4BDC3D273D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688" y="785813"/>
            <a:ext cx="4117975" cy="2403475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688116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554849"/>
            <a:ext cx="6233699" cy="87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3595254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28977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-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351376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356748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592855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3854493"/>
            <a:ext cx="3214800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F5899120-8CCC-C649-9092-62C3585044C6}"/>
              </a:ext>
            </a:extLst>
          </p:cNvPr>
          <p:cNvSpPr/>
          <p:nvPr userDrawn="1"/>
        </p:nvSpPr>
        <p:spPr>
          <a:xfrm>
            <a:off x="4685053" y="3854492"/>
            <a:ext cx="3214799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8BDEF802-64F9-2C4E-B7AD-9D81E7D23A59}"/>
              </a:ext>
            </a:extLst>
          </p:cNvPr>
          <p:cNvSpPr/>
          <p:nvPr userDrawn="1"/>
        </p:nvSpPr>
        <p:spPr>
          <a:xfrm>
            <a:off x="8171787" y="3854491"/>
            <a:ext cx="3216735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8319" y="2282210"/>
            <a:ext cx="3216735" cy="1572283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5053" y="2282209"/>
            <a:ext cx="3216735" cy="1572283"/>
          </a:xfrm>
        </p:spPr>
        <p:txBody>
          <a:bodyPr/>
          <a:lstStyle/>
          <a:p>
            <a:endParaRPr lang="en-NL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1787" y="2282208"/>
            <a:ext cx="3216735" cy="1572283"/>
          </a:xfrm>
        </p:spPr>
        <p:txBody>
          <a:bodyPr/>
          <a:lstStyle/>
          <a:p>
            <a:endParaRPr lang="en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Upcoming events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742980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4572002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8319" y="2282210"/>
            <a:ext cx="3216735" cy="2289791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5053" y="2282209"/>
            <a:ext cx="3216735" cy="2289791"/>
          </a:xfrm>
        </p:spPr>
        <p:txBody>
          <a:bodyPr/>
          <a:lstStyle/>
          <a:p>
            <a:endParaRPr lang="en-NL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1787" y="2282208"/>
            <a:ext cx="3216735" cy="2289791"/>
          </a:xfrm>
        </p:spPr>
        <p:txBody>
          <a:bodyPr/>
          <a:lstStyle/>
          <a:p>
            <a:endParaRPr lang="en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Case examples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DE654-107F-AF4C-8A27-5546D6C820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65461" y="4829308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18" name="Rechthoek 3">
            <a:extLst>
              <a:ext uri="{FF2B5EF4-FFF2-40B4-BE49-F238E27FC236}">
                <a16:creationId xmlns:a16="http://schemas.microsoft.com/office/drawing/2014/main" id="{B4A02EBA-4474-5A49-99AC-B8B32C6B9A02}"/>
              </a:ext>
            </a:extLst>
          </p:cNvPr>
          <p:cNvSpPr/>
          <p:nvPr userDrawn="1"/>
        </p:nvSpPr>
        <p:spPr>
          <a:xfrm>
            <a:off x="4686020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1F37011-DEA4-E14A-8C09-CC00434E4F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1227" y="4829306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22" name="Rechthoek 3">
            <a:extLst>
              <a:ext uri="{FF2B5EF4-FFF2-40B4-BE49-F238E27FC236}">
                <a16:creationId xmlns:a16="http://schemas.microsoft.com/office/drawing/2014/main" id="{4214FC2C-474E-FD42-9328-3701244E281F}"/>
              </a:ext>
            </a:extLst>
          </p:cNvPr>
          <p:cNvSpPr/>
          <p:nvPr userDrawn="1"/>
        </p:nvSpPr>
        <p:spPr>
          <a:xfrm>
            <a:off x="8170819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1130688-54AD-FA40-B0DC-AE2D948314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6026" y="4829306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15" name="Ring 12">
            <a:extLst>
              <a:ext uri="{FF2B5EF4-FFF2-40B4-BE49-F238E27FC236}">
                <a16:creationId xmlns:a16="http://schemas.microsoft.com/office/drawing/2014/main" id="{8B0A7238-8CB8-374F-855A-CD5F04ED3F97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9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bg>
      <p:bgPr>
        <a:solidFill>
          <a:srgbClr val="FAC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1D11B-6A9A-964B-967B-25BBB35EA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000" y="1696357"/>
            <a:ext cx="7929856" cy="1833922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styling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B46FA7-1496-1945-B0B9-8994DD16B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0" y="5855575"/>
            <a:ext cx="9516000" cy="396635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9" name="Ring 12">
            <a:extLst>
              <a:ext uri="{FF2B5EF4-FFF2-40B4-BE49-F238E27FC236}">
                <a16:creationId xmlns:a16="http://schemas.microsoft.com/office/drawing/2014/main" id="{88CDA13F-AC57-BF40-8246-EEF80792BCC1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Ring 14">
            <a:extLst>
              <a:ext uri="{FF2B5EF4-FFF2-40B4-BE49-F238E27FC236}">
                <a16:creationId xmlns:a16="http://schemas.microsoft.com/office/drawing/2014/main" id="{6A37EABB-F493-EE49-B592-DBD33C60919E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584E26-A43C-0F40-92D4-4C7BE1931C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000" y="605790"/>
            <a:ext cx="155769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22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6460867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10188269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1A1216ED-B3F8-7B40-B607-ED1A62D9B5AA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84B0DA45-1893-DB44-8788-04823677953C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6146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1645173"/>
          </a:xfrm>
        </p:spPr>
        <p:txBody>
          <a:bodyPr/>
          <a:lstStyle/>
          <a:p>
            <a:r>
              <a:rPr lang="en-GB" dirty="0"/>
              <a:t>Click to edit title style</a:t>
            </a:r>
            <a:br>
              <a:rPr lang="en-GB" dirty="0"/>
            </a:br>
            <a:r>
              <a:rPr lang="en-GB" dirty="0"/>
              <a:t>use two lines of text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874586"/>
            <a:ext cx="10188269" cy="31374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6" name="Ring 12">
            <a:extLst>
              <a:ext uri="{FF2B5EF4-FFF2-40B4-BE49-F238E27FC236}">
                <a16:creationId xmlns:a16="http://schemas.microsoft.com/office/drawing/2014/main" id="{10E71888-FC47-D04D-B36E-56059BE081E0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ing 14">
            <a:extLst>
              <a:ext uri="{FF2B5EF4-FFF2-40B4-BE49-F238E27FC236}">
                <a16:creationId xmlns:a16="http://schemas.microsoft.com/office/drawing/2014/main" id="{8A72909D-E417-4243-8C78-2ACD719E6737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5411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488892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A0B984B-2C1D-A143-B4F7-A473683B4C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2269" y="2047691"/>
            <a:ext cx="4906253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220325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0CE593-1880-1D43-963A-F0E794B01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5053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3DF3A27-2988-A446-B5BA-4F8A60EB0B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1787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855290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6C6A990-A0DC-614D-B361-0484D369B3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2867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31C7C7-41AE-4F42-8487-569DC37B26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3318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1478B9-91DD-8041-83D9-6C7C2F380A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7866" y="2043382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901467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395400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478535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373207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762591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F3643E-D6F5-5741-85CE-EDD577FC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18976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724463" cy="2530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724463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A27CD20F-13C7-9940-AD57-56FBF48C9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4717" y="1485706"/>
            <a:ext cx="3067029" cy="7837714"/>
          </a:xfrm>
        </p:spPr>
        <p:txBody>
          <a:bodyPr anchor="b">
            <a:noAutofit/>
          </a:bodyPr>
          <a:lstStyle>
            <a:lvl1pPr marL="0" indent="0" algn="r">
              <a:buNone/>
              <a:defRPr sz="60000" b="1" i="0">
                <a:solidFill>
                  <a:srgbClr val="8489F6">
                    <a:alpha val="20000"/>
                  </a:srgbClr>
                </a:solidFill>
                <a:latin typeface="CircularXX TT" panose="020B0504010101010104" pitchFamily="34" charset="77"/>
                <a:ea typeface="CircularXX TT" panose="020B0504010101010104" pitchFamily="34" charset="77"/>
                <a:cs typeface="CircularXX TT" panose="020B0504010101010104" pitchFamily="34" charset="77"/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800">
                <a:solidFill>
                  <a:schemeClr val="bg2"/>
                </a:solidFill>
              </a:defRPr>
            </a:lvl4pPr>
            <a:lvl5pPr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828176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7975038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234958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12F529-15A3-364B-8731-488FC64B9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2397629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195632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693693-5DDD-D94F-A8A0-5BFEFD2F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365015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712C0E-12DA-F249-9188-1F32ABB4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49189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2168769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1972512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7D9B3E5-E3CD-AE43-8F47-73CF7B0207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808CC-8C92-C041-96BD-1AE2FC35A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1727268"/>
          </a:xfrm>
        </p:spPr>
        <p:txBody>
          <a:bodyPr/>
          <a:lstStyle/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5574811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444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3854493"/>
            <a:ext cx="3214800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F5899120-8CCC-C649-9092-62C3585044C6}"/>
              </a:ext>
            </a:extLst>
          </p:cNvPr>
          <p:cNvSpPr/>
          <p:nvPr userDrawn="1"/>
        </p:nvSpPr>
        <p:spPr>
          <a:xfrm>
            <a:off x="4685053" y="3854492"/>
            <a:ext cx="3214799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8BDEF802-64F9-2C4E-B7AD-9D81E7D23A59}"/>
              </a:ext>
            </a:extLst>
          </p:cNvPr>
          <p:cNvSpPr/>
          <p:nvPr userDrawn="1"/>
        </p:nvSpPr>
        <p:spPr>
          <a:xfrm>
            <a:off x="8171787" y="3854491"/>
            <a:ext cx="3216735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8319" y="2282210"/>
            <a:ext cx="3216735" cy="157228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5053" y="2282209"/>
            <a:ext cx="3216735" cy="157228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1787" y="2282208"/>
            <a:ext cx="3216735" cy="157228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Upcoming events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3822436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90483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56295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665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424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10188269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4728C8B9-C0CB-7D40-BBFF-AC93E36E1A29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92069732-E96B-7445-A9CD-3A5B52F97384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7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1645173"/>
          </a:xfrm>
        </p:spPr>
        <p:txBody>
          <a:bodyPr/>
          <a:lstStyle/>
          <a:p>
            <a:r>
              <a:rPr lang="en-GB" dirty="0"/>
              <a:t>Click to edit title style</a:t>
            </a:r>
            <a:br>
              <a:rPr lang="en-GB" dirty="0"/>
            </a:br>
            <a:r>
              <a:rPr lang="en-GB" dirty="0"/>
              <a:t>use two lines of text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874586"/>
            <a:ext cx="10188269" cy="31374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4728C8B9-C0CB-7D40-BBFF-AC93E36E1A29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92069732-E96B-7445-A9CD-3A5B52F97384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63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488892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A0B984B-2C1D-A143-B4F7-A473683B4C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2269" y="2047691"/>
            <a:ext cx="4906253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79915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0CE593-1880-1D43-963A-F0E794B01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5053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3DF3A27-2988-A446-B5BA-4F8A60EB0B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1787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6918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6C6A990-A0DC-614D-B361-0484D369B3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2867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31C7C7-41AE-4F42-8487-569DC37B26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3318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1478B9-91DD-8041-83D9-6C7C2F380A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7866" y="2043382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46024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examples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4572002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98319" y="2282210"/>
            <a:ext cx="3216735" cy="2289791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85053" y="2282209"/>
            <a:ext cx="3216735" cy="2289791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1787" y="2282208"/>
            <a:ext cx="3216735" cy="2289791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NL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0AFBBA"/>
                </a:solidFill>
              </a:defRPr>
            </a:lvl1pPr>
          </a:lstStyle>
          <a:p>
            <a:r>
              <a:rPr lang="en-GB" dirty="0"/>
              <a:t>Case examples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DE654-107F-AF4C-8A27-5546D6C820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65461" y="4829308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18" name="Rechthoek 3">
            <a:extLst>
              <a:ext uri="{FF2B5EF4-FFF2-40B4-BE49-F238E27FC236}">
                <a16:creationId xmlns:a16="http://schemas.microsoft.com/office/drawing/2014/main" id="{B4A02EBA-4474-5A49-99AC-B8B32C6B9A02}"/>
              </a:ext>
            </a:extLst>
          </p:cNvPr>
          <p:cNvSpPr/>
          <p:nvPr userDrawn="1"/>
        </p:nvSpPr>
        <p:spPr>
          <a:xfrm>
            <a:off x="4686020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1F37011-DEA4-E14A-8C09-CC00434E4F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1227" y="4829306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22" name="Rechthoek 3">
            <a:extLst>
              <a:ext uri="{FF2B5EF4-FFF2-40B4-BE49-F238E27FC236}">
                <a16:creationId xmlns:a16="http://schemas.microsoft.com/office/drawing/2014/main" id="{4214FC2C-474E-FD42-9328-3701244E281F}"/>
              </a:ext>
            </a:extLst>
          </p:cNvPr>
          <p:cNvSpPr/>
          <p:nvPr userDrawn="1"/>
        </p:nvSpPr>
        <p:spPr>
          <a:xfrm>
            <a:off x="8170819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1130688-54AD-FA40-B0DC-AE2D948314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6026" y="4829306"/>
            <a:ext cx="2084387" cy="903287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6658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55773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blue">
    <p:bg>
      <p:bgPr>
        <a:solidFill>
          <a:srgbClr val="2DD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1D11B-6A9A-964B-967B-25BBB35EA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000" y="1696357"/>
            <a:ext cx="7929856" cy="1833922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styling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B46FA7-1496-1945-B0B9-8994DD16B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00" y="5855575"/>
            <a:ext cx="9516000" cy="396635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9" name="Ring 12">
            <a:extLst>
              <a:ext uri="{FF2B5EF4-FFF2-40B4-BE49-F238E27FC236}">
                <a16:creationId xmlns:a16="http://schemas.microsoft.com/office/drawing/2014/main" id="{88CDA13F-AC57-BF40-8246-EEF80792BCC1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Ring 14">
            <a:extLst>
              <a:ext uri="{FF2B5EF4-FFF2-40B4-BE49-F238E27FC236}">
                <a16:creationId xmlns:a16="http://schemas.microsoft.com/office/drawing/2014/main" id="{6A37EABB-F493-EE49-B592-DBD33C60919E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3441E0-D85D-3140-9B1A-383BA1740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000" y="604800"/>
            <a:ext cx="1558800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94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5514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27723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46128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20442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08076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50215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AD451-9593-6742-8534-8509E43C8A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96451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 title - 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73448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46EDE3E-7016-9840-8A40-038088E2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269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0425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B893CD-3FDF-7544-88CC-F606E88D0A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778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27430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95863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7D9B3E5-E3CD-AE43-8F47-73CF7B0207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808CC-8C92-C041-96BD-1AE2FC35A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1727268"/>
          </a:xfrm>
        </p:spPr>
        <p:txBody>
          <a:bodyPr/>
          <a:lstStyle/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17402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3089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6301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306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91A668-5DFE-4945-8872-A5FF8A7929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32038" y="2029954"/>
            <a:ext cx="10069512" cy="4970921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7341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bg>
      <p:bgPr>
        <a:solidFill>
          <a:srgbClr val="800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6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 /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7">
            <a:extLst>
              <a:ext uri="{FF2B5EF4-FFF2-40B4-BE49-F238E27FC236}">
                <a16:creationId xmlns:a16="http://schemas.microsoft.com/office/drawing/2014/main" id="{9BAEA265-9AB0-2D48-8DCD-0932840C889C}"/>
              </a:ext>
            </a:extLst>
          </p:cNvPr>
          <p:cNvSpPr/>
          <p:nvPr userDrawn="1"/>
        </p:nvSpPr>
        <p:spPr>
          <a:xfrm>
            <a:off x="762000" y="140775"/>
            <a:ext cx="2584831" cy="6599994"/>
          </a:xfrm>
          <a:prstGeom prst="roundRect">
            <a:avLst>
              <a:gd name="adj" fmla="val 3515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22">
            <a:extLst>
              <a:ext uri="{FF2B5EF4-FFF2-40B4-BE49-F238E27FC236}">
                <a16:creationId xmlns:a16="http://schemas.microsoft.com/office/drawing/2014/main" id="{9E9ED33A-E06B-E04E-A1A8-B8F5C377BE7C}"/>
              </a:ext>
            </a:extLst>
          </p:cNvPr>
          <p:cNvSpPr/>
          <p:nvPr userDrawn="1"/>
        </p:nvSpPr>
        <p:spPr>
          <a:xfrm>
            <a:off x="4491467" y="683320"/>
            <a:ext cx="3727938" cy="26610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23">
            <a:extLst>
              <a:ext uri="{FF2B5EF4-FFF2-40B4-BE49-F238E27FC236}">
                <a16:creationId xmlns:a16="http://schemas.microsoft.com/office/drawing/2014/main" id="{F23258BE-8054-8246-B12A-D39AB8737863}"/>
              </a:ext>
            </a:extLst>
          </p:cNvPr>
          <p:cNvSpPr/>
          <p:nvPr userDrawn="1"/>
        </p:nvSpPr>
        <p:spPr>
          <a:xfrm>
            <a:off x="8250310" y="683320"/>
            <a:ext cx="3727938" cy="26610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24">
            <a:extLst>
              <a:ext uri="{FF2B5EF4-FFF2-40B4-BE49-F238E27FC236}">
                <a16:creationId xmlns:a16="http://schemas.microsoft.com/office/drawing/2014/main" id="{27F5F77A-CFBC-1F41-AA4A-285D2D1EDF1A}"/>
              </a:ext>
            </a:extLst>
          </p:cNvPr>
          <p:cNvSpPr/>
          <p:nvPr userDrawn="1"/>
        </p:nvSpPr>
        <p:spPr>
          <a:xfrm>
            <a:off x="4491467" y="3370385"/>
            <a:ext cx="3727938" cy="26610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25">
            <a:extLst>
              <a:ext uri="{FF2B5EF4-FFF2-40B4-BE49-F238E27FC236}">
                <a16:creationId xmlns:a16="http://schemas.microsoft.com/office/drawing/2014/main" id="{F70CE33E-CFA2-1B40-94F9-59C11DB03DD7}"/>
              </a:ext>
            </a:extLst>
          </p:cNvPr>
          <p:cNvSpPr/>
          <p:nvPr userDrawn="1"/>
        </p:nvSpPr>
        <p:spPr>
          <a:xfrm>
            <a:off x="8250310" y="3370385"/>
            <a:ext cx="3727938" cy="26610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Tekstvak 15">
            <a:extLst>
              <a:ext uri="{FF2B5EF4-FFF2-40B4-BE49-F238E27FC236}">
                <a16:creationId xmlns:a16="http://schemas.microsoft.com/office/drawing/2014/main" id="{DCDC3BB5-12BD-734F-AA3E-82790F94B16D}"/>
              </a:ext>
            </a:extLst>
          </p:cNvPr>
          <p:cNvSpPr txBox="1"/>
          <p:nvPr userDrawn="1"/>
        </p:nvSpPr>
        <p:spPr>
          <a:xfrm>
            <a:off x="4998123" y="6082712"/>
            <a:ext cx="271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Low</a:t>
            </a:r>
          </a:p>
        </p:txBody>
      </p:sp>
      <p:sp>
        <p:nvSpPr>
          <p:cNvPr id="19" name="Tekstvak 16">
            <a:extLst>
              <a:ext uri="{FF2B5EF4-FFF2-40B4-BE49-F238E27FC236}">
                <a16:creationId xmlns:a16="http://schemas.microsoft.com/office/drawing/2014/main" id="{F4271E50-753E-154F-95CB-A5C76B4EF1E2}"/>
              </a:ext>
            </a:extLst>
          </p:cNvPr>
          <p:cNvSpPr txBox="1"/>
          <p:nvPr userDrawn="1"/>
        </p:nvSpPr>
        <p:spPr>
          <a:xfrm>
            <a:off x="8726061" y="6082712"/>
            <a:ext cx="271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High</a:t>
            </a:r>
          </a:p>
        </p:txBody>
      </p:sp>
      <p:sp>
        <p:nvSpPr>
          <p:cNvPr id="20" name="Tekstvak 17">
            <a:extLst>
              <a:ext uri="{FF2B5EF4-FFF2-40B4-BE49-F238E27FC236}">
                <a16:creationId xmlns:a16="http://schemas.microsoft.com/office/drawing/2014/main" id="{B70DF676-0F7F-3D4E-991C-525EFFAB7F63}"/>
              </a:ext>
            </a:extLst>
          </p:cNvPr>
          <p:cNvSpPr txBox="1"/>
          <p:nvPr userDrawn="1"/>
        </p:nvSpPr>
        <p:spPr>
          <a:xfrm>
            <a:off x="6862092" y="6251890"/>
            <a:ext cx="2714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i="0" dirty="0" err="1">
                <a:solidFill>
                  <a:srgbClr val="0AFBBA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Urgency</a:t>
            </a:r>
            <a:endParaRPr lang="nl-NL" sz="1600" b="0" i="0" dirty="0">
              <a:solidFill>
                <a:srgbClr val="0AFBBA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sp>
        <p:nvSpPr>
          <p:cNvPr id="21" name="Tekstvak 18">
            <a:extLst>
              <a:ext uri="{FF2B5EF4-FFF2-40B4-BE49-F238E27FC236}">
                <a16:creationId xmlns:a16="http://schemas.microsoft.com/office/drawing/2014/main" id="{06B52147-B70D-5D4D-A5FE-69A16B519F58}"/>
              </a:ext>
            </a:extLst>
          </p:cNvPr>
          <p:cNvSpPr txBox="1"/>
          <p:nvPr userDrawn="1"/>
        </p:nvSpPr>
        <p:spPr>
          <a:xfrm rot="16200000">
            <a:off x="2988600" y="4544303"/>
            <a:ext cx="271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Low</a:t>
            </a:r>
          </a:p>
        </p:txBody>
      </p:sp>
      <p:sp>
        <p:nvSpPr>
          <p:cNvPr id="22" name="Tekstvak 19">
            <a:extLst>
              <a:ext uri="{FF2B5EF4-FFF2-40B4-BE49-F238E27FC236}">
                <a16:creationId xmlns:a16="http://schemas.microsoft.com/office/drawing/2014/main" id="{851904F5-6643-2D42-B576-1BC6324CF9AC}"/>
              </a:ext>
            </a:extLst>
          </p:cNvPr>
          <p:cNvSpPr txBox="1"/>
          <p:nvPr userDrawn="1"/>
        </p:nvSpPr>
        <p:spPr>
          <a:xfrm rot="16200000">
            <a:off x="2988601" y="1875355"/>
            <a:ext cx="2714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0" i="0" dirty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High</a:t>
            </a:r>
          </a:p>
        </p:txBody>
      </p:sp>
      <p:sp>
        <p:nvSpPr>
          <p:cNvPr id="23" name="Tekstvak 20">
            <a:extLst>
              <a:ext uri="{FF2B5EF4-FFF2-40B4-BE49-F238E27FC236}">
                <a16:creationId xmlns:a16="http://schemas.microsoft.com/office/drawing/2014/main" id="{332025D5-F291-7944-90F6-CB9F4E260A11}"/>
              </a:ext>
            </a:extLst>
          </p:cNvPr>
          <p:cNvSpPr txBox="1"/>
          <p:nvPr userDrawn="1"/>
        </p:nvSpPr>
        <p:spPr>
          <a:xfrm rot="16200000">
            <a:off x="2594496" y="3182990"/>
            <a:ext cx="2714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i="0" dirty="0" err="1">
                <a:solidFill>
                  <a:srgbClr val="0AFBBA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Importance</a:t>
            </a:r>
            <a:endParaRPr lang="nl-NL" sz="1600" b="0" i="0" dirty="0">
              <a:solidFill>
                <a:srgbClr val="0AFBBA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1730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0AF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5A1EEC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10448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xed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BB893CD-3FDF-7544-88CC-F606E88D0A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7931" y="268357"/>
            <a:ext cx="11516138" cy="6321287"/>
          </a:xfr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29040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Index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254" y="2699348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254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254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254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715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4"/>
            <a:ext cx="9144000" cy="41716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b="0" i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second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third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fourth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fifth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sixth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seventh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etc.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Long index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88679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breaker -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254" y="2699348"/>
            <a:ext cx="9144000" cy="583590"/>
          </a:xfrm>
        </p:spPr>
        <p:txBody>
          <a:bodyPr anchor="ctr"/>
          <a:lstStyle>
            <a:lvl1pPr marL="0" indent="0">
              <a:buNone/>
              <a:defRPr b="1" u="sng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254" y="343554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254" y="4169004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254" y="4911346"/>
            <a:ext cx="9144000" cy="583590"/>
          </a:xfrm>
        </p:spPr>
        <p:txBody>
          <a:bodyPr anchor="ctr"/>
          <a:lstStyle>
            <a:lvl1pPr marL="0" indent="0">
              <a:buNone/>
              <a:defRPr b="1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  <p:sp>
        <p:nvSpPr>
          <p:cNvPr id="16" name="Ring 12">
            <a:extLst>
              <a:ext uri="{FF2B5EF4-FFF2-40B4-BE49-F238E27FC236}">
                <a16:creationId xmlns:a16="http://schemas.microsoft.com/office/drawing/2014/main" id="{84D2113E-67DC-614B-9A12-9A7DC45CD985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7" name="Ring 19">
            <a:extLst>
              <a:ext uri="{FF2B5EF4-FFF2-40B4-BE49-F238E27FC236}">
                <a16:creationId xmlns:a16="http://schemas.microsoft.com/office/drawing/2014/main" id="{90AAFA0F-DBD1-0F4A-8F3D-FD458831D181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3C4307E-1F60-924D-B78D-F07021B23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Today’s subjects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628999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9484936A-4F18-4E41-9373-329DA55C43E1}"/>
              </a:ext>
            </a:extLst>
          </p:cNvPr>
          <p:cNvSpPr/>
          <p:nvPr userDrawn="1"/>
        </p:nvSpPr>
        <p:spPr>
          <a:xfrm>
            <a:off x="4317324" y="191638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22">
            <a:extLst>
              <a:ext uri="{FF2B5EF4-FFF2-40B4-BE49-F238E27FC236}">
                <a16:creationId xmlns:a16="http://schemas.microsoft.com/office/drawing/2014/main" id="{CA38ABD9-3315-2643-B9B1-B644508E8471}"/>
              </a:ext>
            </a:extLst>
          </p:cNvPr>
          <p:cNvSpPr/>
          <p:nvPr userDrawn="1"/>
        </p:nvSpPr>
        <p:spPr>
          <a:xfrm>
            <a:off x="384846" y="3576041"/>
            <a:ext cx="1920958" cy="1920958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4118400" cy="41184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I am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1355" y="4942986"/>
            <a:ext cx="5162550" cy="1012503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355" y="5944052"/>
            <a:ext cx="5162550" cy="55735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268470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ng 22">
            <a:extLst>
              <a:ext uri="{FF2B5EF4-FFF2-40B4-BE49-F238E27FC236}">
                <a16:creationId xmlns:a16="http://schemas.microsoft.com/office/drawing/2014/main" id="{5E9494D9-BAAA-D84F-AFDC-3F7FA1187096}"/>
              </a:ext>
            </a:extLst>
          </p:cNvPr>
          <p:cNvSpPr/>
          <p:nvPr userDrawn="1"/>
        </p:nvSpPr>
        <p:spPr>
          <a:xfrm>
            <a:off x="5084235" y="1264685"/>
            <a:ext cx="1587568" cy="1587568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Ring 12">
            <a:extLst>
              <a:ext uri="{FF2B5EF4-FFF2-40B4-BE49-F238E27FC236}">
                <a16:creationId xmlns:a16="http://schemas.microsoft.com/office/drawing/2014/main" id="{E4089EA9-BEA5-9F48-A167-E14E80E20299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ing 18">
            <a:extLst>
              <a:ext uri="{FF2B5EF4-FFF2-40B4-BE49-F238E27FC236}">
                <a16:creationId xmlns:a16="http://schemas.microsoft.com/office/drawing/2014/main" id="{DD6E950E-7AB3-FF4E-AEEA-61012F0AA8DF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972714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8000EC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8000EC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500029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2575074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2585929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8000E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D7C35E0-7A3E-4240-B467-6B993BCA7F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1795" y="5871567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A05F03-4F33-1242-A532-5BC2A73205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39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0DA1EA-E05C-B64D-A353-06564A883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11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GoodHabitz</a:t>
            </a:r>
            <a:br>
              <a:rPr lang="en-GB" dirty="0"/>
            </a:br>
            <a:r>
              <a:rPr lang="en-GB" dirty="0"/>
              <a:t>Masterclass.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93223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2138062"/>
            <a:ext cx="10188268" cy="2601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 i="0">
                <a:solidFill>
                  <a:srgbClr val="8000EC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“Type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your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quote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here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,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ideally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over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three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lines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b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</a:b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of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text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.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AC4983-EFE0-A94F-B529-AAB010AF1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831359"/>
            <a:ext cx="10188268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John Doe    |   </a:t>
            </a:r>
            <a:r>
              <a:rPr lang="en-GB" dirty="0" err="1"/>
              <a:t>GoodHabitz</a:t>
            </a:r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B573D-7BBF-B046-AC10-33BD22D26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1360" y="4534903"/>
            <a:ext cx="2880640" cy="232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5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C5897-A409-C94C-8A79-A79139EA711F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AFFB128-0CBA-D54B-BF03-695B163BD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785510"/>
            <a:ext cx="4085424" cy="2403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8DD2F94-8A21-E04E-9113-5AB7EFD171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1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8BD176-AEB5-E849-A82F-23229E33B7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0688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6595079-D988-5A48-A480-6759AF6D37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7175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6A36494-CE25-BD4F-A102-91349E3499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67712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8B7EC1-1451-2445-B9F7-4BDC3D273D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688" y="785813"/>
            <a:ext cx="4117975" cy="2403475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163832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554849"/>
            <a:ext cx="6233699" cy="87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3595254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199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048325-D3B8-5146-966E-7739576A152F}"/>
              </a:ext>
            </a:extLst>
          </p:cNvPr>
          <p:cNvSpPr/>
          <p:nvPr userDrawn="1"/>
        </p:nvSpPr>
        <p:spPr>
          <a:xfrm>
            <a:off x="9099837" y="-426"/>
            <a:ext cx="3096959" cy="1714713"/>
          </a:xfrm>
          <a:prstGeom prst="rec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BBAF30-F8C5-E44D-A732-1E77FC59A6E6}"/>
              </a:ext>
            </a:extLst>
          </p:cNvPr>
          <p:cNvSpPr/>
          <p:nvPr userDrawn="1"/>
        </p:nvSpPr>
        <p:spPr>
          <a:xfrm>
            <a:off x="9104635" y="3413616"/>
            <a:ext cx="3087365" cy="1710000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DF273C-5793-0C44-9B37-5E693EAE723D}"/>
              </a:ext>
            </a:extLst>
          </p:cNvPr>
          <p:cNvSpPr/>
          <p:nvPr userDrawn="1"/>
        </p:nvSpPr>
        <p:spPr>
          <a:xfrm>
            <a:off x="-2400" y="1714287"/>
            <a:ext cx="6096000" cy="3444384"/>
          </a:xfrm>
          <a:prstGeom prst="rec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521F94-84F6-3C48-9FA8-29F282D8BE35}"/>
              </a:ext>
            </a:extLst>
          </p:cNvPr>
          <p:cNvSpPr/>
          <p:nvPr userDrawn="1"/>
        </p:nvSpPr>
        <p:spPr>
          <a:xfrm>
            <a:off x="-9599" y="0"/>
            <a:ext cx="3092164" cy="1714713"/>
          </a:xfrm>
          <a:prstGeom prst="rect">
            <a:avLst/>
          </a:prstGeom>
          <a:blipFill>
            <a:blip r:embed="rId2"/>
            <a:stretch>
              <a:fillRect l="2" t="-30451" r="-12153" b="-1134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89A9D7-61F5-CE4D-8222-BCB7855BBD5B}"/>
              </a:ext>
            </a:extLst>
          </p:cNvPr>
          <p:cNvSpPr/>
          <p:nvPr userDrawn="1"/>
        </p:nvSpPr>
        <p:spPr>
          <a:xfrm>
            <a:off x="3050314" y="-426"/>
            <a:ext cx="3045600" cy="1714713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0B725-4338-1B48-A6B1-98BE6480779B}"/>
              </a:ext>
            </a:extLst>
          </p:cNvPr>
          <p:cNvSpPr/>
          <p:nvPr userDrawn="1"/>
        </p:nvSpPr>
        <p:spPr>
          <a:xfrm>
            <a:off x="6093600" y="0"/>
            <a:ext cx="3045600" cy="1710000"/>
          </a:xfrm>
          <a:prstGeom prst="rect">
            <a:avLst/>
          </a:prstGeom>
          <a:blipFill dpi="0" rotWithShape="1">
            <a:blip r:embed="rId3"/>
            <a:srcRect/>
            <a:stretch>
              <a:fillRect t="-10000" b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B8B70-5F20-E241-99DB-E08FE8DCCAD6}"/>
              </a:ext>
            </a:extLst>
          </p:cNvPr>
          <p:cNvSpPr/>
          <p:nvPr userDrawn="1"/>
        </p:nvSpPr>
        <p:spPr>
          <a:xfrm>
            <a:off x="6093599" y="1706808"/>
            <a:ext cx="3092163" cy="1710000"/>
          </a:xfrm>
          <a:prstGeom prst="rect">
            <a:avLst/>
          </a:prstGeom>
          <a:solidFill>
            <a:srgbClr val="FAC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569F22-B519-AC46-A2B1-B40450BE3295}"/>
              </a:ext>
            </a:extLst>
          </p:cNvPr>
          <p:cNvSpPr/>
          <p:nvPr userDrawn="1"/>
        </p:nvSpPr>
        <p:spPr>
          <a:xfrm>
            <a:off x="9146400" y="1706808"/>
            <a:ext cx="3045600" cy="1710000"/>
          </a:xfrm>
          <a:prstGeom prst="rect">
            <a:avLst/>
          </a:prstGeom>
          <a:blipFill>
            <a:blip r:embed="rId4"/>
            <a:srcRect/>
            <a:stretch>
              <a:fillRect t="-9354" b="-93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695165-4803-B34C-B995-DC9D2277FE2A}"/>
              </a:ext>
            </a:extLst>
          </p:cNvPr>
          <p:cNvSpPr/>
          <p:nvPr userDrawn="1"/>
        </p:nvSpPr>
        <p:spPr>
          <a:xfrm>
            <a:off x="6093600" y="3413616"/>
            <a:ext cx="3045600" cy="1710000"/>
          </a:xfrm>
          <a:prstGeom prst="rect">
            <a:avLst/>
          </a:prstGeom>
          <a:blipFill>
            <a:blip r:embed="rId5"/>
            <a:stretch>
              <a:fillRect t="-17095" b="-1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FD11A5-1080-3540-9A6F-005DE6FCE5E9}"/>
              </a:ext>
            </a:extLst>
          </p:cNvPr>
          <p:cNvSpPr/>
          <p:nvPr userDrawn="1"/>
        </p:nvSpPr>
        <p:spPr>
          <a:xfrm>
            <a:off x="-2401" y="5114616"/>
            <a:ext cx="3084965" cy="1743384"/>
          </a:xfrm>
          <a:prstGeom prst="rect">
            <a:avLst/>
          </a:prstGeom>
          <a:solidFill>
            <a:srgbClr val="FAC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0141EF-2988-DC4B-8F3F-29B3718FE975}"/>
              </a:ext>
            </a:extLst>
          </p:cNvPr>
          <p:cNvSpPr/>
          <p:nvPr userDrawn="1"/>
        </p:nvSpPr>
        <p:spPr>
          <a:xfrm>
            <a:off x="3048000" y="5114616"/>
            <a:ext cx="3045600" cy="1743384"/>
          </a:xfrm>
          <a:prstGeom prst="rect">
            <a:avLst/>
          </a:prstGeom>
          <a:blipFill>
            <a:blip r:embed="rId6"/>
            <a:srcRect/>
            <a:stretch>
              <a:fillRect l="-1418" t="-1926" r="-238" b="-164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19F794-AC83-1146-8539-1CB3F36A5E6F}"/>
              </a:ext>
            </a:extLst>
          </p:cNvPr>
          <p:cNvSpPr/>
          <p:nvPr userDrawn="1"/>
        </p:nvSpPr>
        <p:spPr>
          <a:xfrm>
            <a:off x="6093600" y="5114616"/>
            <a:ext cx="6098400" cy="1743384"/>
          </a:xfrm>
          <a:prstGeom prst="rect">
            <a:avLst/>
          </a:prstGeom>
          <a:blipFill>
            <a:blip r:embed="rId7"/>
            <a:srcRect/>
            <a:stretch>
              <a:fillRect t="-311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50430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-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068418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4128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econdar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3152308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81C5-9DDC-5845-871A-7CA5D3DCED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89964"/>
            <a:ext cx="6233699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615864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3854493"/>
            <a:ext cx="3214800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3">
            <a:extLst>
              <a:ext uri="{FF2B5EF4-FFF2-40B4-BE49-F238E27FC236}">
                <a16:creationId xmlns:a16="http://schemas.microsoft.com/office/drawing/2014/main" id="{F5899120-8CCC-C649-9092-62C3585044C6}"/>
              </a:ext>
            </a:extLst>
          </p:cNvPr>
          <p:cNvSpPr/>
          <p:nvPr userDrawn="1"/>
        </p:nvSpPr>
        <p:spPr>
          <a:xfrm>
            <a:off x="4685053" y="3854492"/>
            <a:ext cx="3214799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8BDEF802-64F9-2C4E-B7AD-9D81E7D23A59}"/>
              </a:ext>
            </a:extLst>
          </p:cNvPr>
          <p:cNvSpPr/>
          <p:nvPr userDrawn="1"/>
        </p:nvSpPr>
        <p:spPr>
          <a:xfrm>
            <a:off x="8171787" y="3854491"/>
            <a:ext cx="3216735" cy="2135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8319" y="2282210"/>
            <a:ext cx="3216735" cy="1572283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5053" y="2282209"/>
            <a:ext cx="3216735" cy="1572283"/>
          </a:xfrm>
        </p:spPr>
        <p:txBody>
          <a:bodyPr/>
          <a:lstStyle/>
          <a:p>
            <a:endParaRPr lang="en-NL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1787" y="2282208"/>
            <a:ext cx="3216735" cy="1572283"/>
          </a:xfrm>
        </p:spPr>
        <p:txBody>
          <a:bodyPr/>
          <a:lstStyle/>
          <a:p>
            <a:endParaRPr lang="en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Upcoming events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46892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3">
            <a:extLst>
              <a:ext uri="{FF2B5EF4-FFF2-40B4-BE49-F238E27FC236}">
                <a16:creationId xmlns:a16="http://schemas.microsoft.com/office/drawing/2014/main" id="{62986026-9027-314A-9BD8-64FCB05E4EC7}"/>
              </a:ext>
            </a:extLst>
          </p:cNvPr>
          <p:cNvSpPr/>
          <p:nvPr userDrawn="1"/>
        </p:nvSpPr>
        <p:spPr>
          <a:xfrm>
            <a:off x="1200254" y="4572002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2EC51E-6695-4947-B6C0-433FC6AE72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8319" y="2282210"/>
            <a:ext cx="3216735" cy="2289791"/>
          </a:xfr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D8B558BF-6561-FC48-9385-B6BEF683E4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85053" y="2282209"/>
            <a:ext cx="3216735" cy="2289791"/>
          </a:xfrm>
        </p:spPr>
        <p:txBody>
          <a:bodyPr/>
          <a:lstStyle/>
          <a:p>
            <a:endParaRPr lang="en-NL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2A98DA9A-7C9A-D34B-B1AB-D8A76F5706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1787" y="2282208"/>
            <a:ext cx="3216735" cy="2289791"/>
          </a:xfrm>
        </p:spPr>
        <p:txBody>
          <a:bodyPr/>
          <a:lstStyle/>
          <a:p>
            <a:endParaRPr lang="en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2207C32-507A-794C-AA95-0DF268FD9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319" y="868100"/>
            <a:ext cx="10190204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Case examples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1DE654-107F-AF4C-8A27-5546D6C820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65461" y="4829308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18" name="Rechthoek 3">
            <a:extLst>
              <a:ext uri="{FF2B5EF4-FFF2-40B4-BE49-F238E27FC236}">
                <a16:creationId xmlns:a16="http://schemas.microsoft.com/office/drawing/2014/main" id="{B4A02EBA-4474-5A49-99AC-B8B32C6B9A02}"/>
              </a:ext>
            </a:extLst>
          </p:cNvPr>
          <p:cNvSpPr/>
          <p:nvPr userDrawn="1"/>
        </p:nvSpPr>
        <p:spPr>
          <a:xfrm>
            <a:off x="4686020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1F37011-DEA4-E14A-8C09-CC00434E4F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1227" y="4829306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22" name="Rechthoek 3">
            <a:extLst>
              <a:ext uri="{FF2B5EF4-FFF2-40B4-BE49-F238E27FC236}">
                <a16:creationId xmlns:a16="http://schemas.microsoft.com/office/drawing/2014/main" id="{4214FC2C-474E-FD42-9328-3701244E281F}"/>
              </a:ext>
            </a:extLst>
          </p:cNvPr>
          <p:cNvSpPr/>
          <p:nvPr userDrawn="1"/>
        </p:nvSpPr>
        <p:spPr>
          <a:xfrm>
            <a:off x="8170819" y="4572000"/>
            <a:ext cx="3214800" cy="141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1130688-54AD-FA40-B0DC-AE2D948314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6026" y="4829306"/>
            <a:ext cx="2084387" cy="903287"/>
          </a:xfrm>
        </p:spPr>
        <p:txBody>
          <a:bodyPr/>
          <a:lstStyle/>
          <a:p>
            <a:endParaRPr lang="en-NL"/>
          </a:p>
        </p:txBody>
      </p:sp>
      <p:sp>
        <p:nvSpPr>
          <p:cNvPr id="15" name="Ring 12">
            <a:extLst>
              <a:ext uri="{FF2B5EF4-FFF2-40B4-BE49-F238E27FC236}">
                <a16:creationId xmlns:a16="http://schemas.microsoft.com/office/drawing/2014/main" id="{8B0A7238-8CB8-374F-855A-CD5F04ED3F97}"/>
              </a:ext>
            </a:extLst>
          </p:cNvPr>
          <p:cNvSpPr/>
          <p:nvPr userDrawn="1"/>
        </p:nvSpPr>
        <p:spPr>
          <a:xfrm>
            <a:off x="9902025" y="-2141794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337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10188269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1A1216ED-B3F8-7B40-B607-ED1A62D9B5AA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84B0DA45-1893-DB44-8788-04823677953C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477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1645173"/>
          </a:xfrm>
        </p:spPr>
        <p:txBody>
          <a:bodyPr/>
          <a:lstStyle/>
          <a:p>
            <a:r>
              <a:rPr lang="en-GB" dirty="0"/>
              <a:t>Click to edit title style</a:t>
            </a:r>
            <a:br>
              <a:rPr lang="en-GB" dirty="0"/>
            </a:br>
            <a:r>
              <a:rPr lang="en-GB" dirty="0"/>
              <a:t>use two lines of text</a:t>
            </a:r>
            <a:endParaRPr lang="en-NL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85B400CB-B58C-1549-AEB3-E57356F85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874586"/>
            <a:ext cx="10188269" cy="31374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860802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488892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A0B984B-2C1D-A143-B4F7-A473683B4C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2269" y="2047691"/>
            <a:ext cx="4906253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270532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3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A0CE593-1880-1D43-963A-F0E794B016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85053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3DF3A27-2988-A446-B5BA-4F8A60EB0B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1787" y="2052000"/>
            <a:ext cx="3216735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930648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4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4373E8D-75B9-DA4F-A6E9-D6D43095F2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319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86C6A990-A0DC-614D-B361-0484D369B3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2867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E31C7C7-41AE-4F42-8487-569DC37B26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43318" y="2052000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01478B9-91DD-8041-83D9-6C7C2F380A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67866" y="2043382"/>
            <a:ext cx="232065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280905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EE95C85-1885-D140-9FCD-B8522CC397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4757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6E334E9-6B32-F641-B596-635734261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0415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048325-D3B8-5146-966E-7739576A152F}"/>
              </a:ext>
            </a:extLst>
          </p:cNvPr>
          <p:cNvSpPr/>
          <p:nvPr userDrawn="1"/>
        </p:nvSpPr>
        <p:spPr>
          <a:xfrm>
            <a:off x="9099837" y="-426"/>
            <a:ext cx="3096959" cy="1714713"/>
          </a:xfrm>
          <a:prstGeom prst="rec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BBAF30-F8C5-E44D-A732-1E77FC59A6E6}"/>
              </a:ext>
            </a:extLst>
          </p:cNvPr>
          <p:cNvSpPr/>
          <p:nvPr userDrawn="1"/>
        </p:nvSpPr>
        <p:spPr>
          <a:xfrm>
            <a:off x="9146400" y="3380232"/>
            <a:ext cx="3045600" cy="1743384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DF273C-5793-0C44-9B37-5E693EAE723D}"/>
              </a:ext>
            </a:extLst>
          </p:cNvPr>
          <p:cNvSpPr/>
          <p:nvPr userDrawn="1"/>
        </p:nvSpPr>
        <p:spPr>
          <a:xfrm>
            <a:off x="-2400" y="1714287"/>
            <a:ext cx="6096000" cy="3444384"/>
          </a:xfrm>
          <a:prstGeom prst="rec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89A9D7-61F5-CE4D-8222-BCB7855BBD5B}"/>
              </a:ext>
            </a:extLst>
          </p:cNvPr>
          <p:cNvSpPr/>
          <p:nvPr userDrawn="1"/>
        </p:nvSpPr>
        <p:spPr>
          <a:xfrm>
            <a:off x="3050314" y="-426"/>
            <a:ext cx="3045600" cy="1714713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B8B70-5F20-E241-99DB-E08FE8DCCAD6}"/>
              </a:ext>
            </a:extLst>
          </p:cNvPr>
          <p:cNvSpPr/>
          <p:nvPr userDrawn="1"/>
        </p:nvSpPr>
        <p:spPr>
          <a:xfrm>
            <a:off x="6093600" y="1706807"/>
            <a:ext cx="3059912" cy="1722193"/>
          </a:xfrm>
          <a:prstGeom prst="rect">
            <a:avLst/>
          </a:prstGeom>
          <a:solidFill>
            <a:srgbClr val="FAC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FD11A5-1080-3540-9A6F-005DE6FCE5E9}"/>
              </a:ext>
            </a:extLst>
          </p:cNvPr>
          <p:cNvSpPr/>
          <p:nvPr userDrawn="1"/>
        </p:nvSpPr>
        <p:spPr>
          <a:xfrm>
            <a:off x="3025102" y="5114616"/>
            <a:ext cx="3070812" cy="1743384"/>
          </a:xfrm>
          <a:prstGeom prst="rec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5B3B8E1-7EB2-914E-B719-462EB4C5C9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7283" y="-5139"/>
            <a:ext cx="3084965" cy="1719425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B04C408-8195-244D-9247-9F246CCED2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8803" y="-5139"/>
            <a:ext cx="3052801" cy="171942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75B83DE-AB42-3947-B085-F305273A54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799" y="1703615"/>
            <a:ext cx="3052801" cy="1722193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FD345ED-6306-0F49-BB32-E81CBBF60C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8803" y="3429000"/>
            <a:ext cx="3059912" cy="1682424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EEDCA7A-08CE-724D-9E64-01F71A555F4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88803" y="5111424"/>
            <a:ext cx="6103197" cy="174657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CED1E67-8E5C-C843-80DA-A753ADC544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5114616"/>
            <a:ext cx="3045600" cy="1758768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2369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title style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2050687"/>
            <a:ext cx="4896000" cy="3960000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38127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757" y="868100"/>
            <a:ext cx="4923766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708052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Lef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4757" y="868100"/>
            <a:ext cx="4923766" cy="1645173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4757" y="2874586"/>
            <a:ext cx="4896000" cy="31374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74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F3643E-D6F5-5741-85CE-EDD577FC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781327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- Image - Right - 2C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874584"/>
            <a:ext cx="4896000" cy="313741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7" y="868100"/>
            <a:ext cx="4896000" cy="5142587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979907-6471-7C4E-82A8-22335D77A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6727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 here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646713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11F-0855-0B4D-B805-E47EA650A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3506" y="868100"/>
            <a:ext cx="690501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98800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0AB382-CDC7-C54E-AC81-8AB86B25EF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94679" y="20520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319502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BBB99AC-A91A-444F-BE64-2CBD27BED2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6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671405B-EAB1-B540-AC68-4D38A045C4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477887" y="868100"/>
            <a:ext cx="2882870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12F529-15A3-364B-8731-488FC64B9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/>
          <a:p>
            <a:r>
              <a:rPr lang="en-GB" dirty="0"/>
              <a:t>Click to 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30613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- Right - 2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2F49906-6CF2-DE45-A1BE-CE515825E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94679" y="868100"/>
            <a:ext cx="6866078" cy="5142587"/>
          </a:xfrm>
          <a:noFill/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ABA77EA-F1C7-8244-B119-E389321BF1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1794" y="2841170"/>
            <a:ext cx="2882871" cy="314872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3CBD5-A4DD-9B40-B8A8-99DA9F878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385" y="845999"/>
            <a:ext cx="2899220" cy="16794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709866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CE88070-6AC9-214B-B09E-B3A316E2644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64816" y="848562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193CABC-6D21-3B4B-9878-6934241D53F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57391" y="838199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4A7AE904-39B9-3B43-89C3-3D4FB6F6BF3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071442" y="3584713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79075E-28E8-AF43-B02C-1DE410B93BC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71383" y="3595076"/>
            <a:ext cx="2314076" cy="2424725"/>
          </a:xfrm>
          <a:noFill/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D693693-5DDD-D94F-A8A0-5BFEFD2F1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330257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4896000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712C0E-12DA-F249-9188-1F32ABB4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97" y="845999"/>
            <a:ext cx="4893004" cy="822587"/>
          </a:xfrm>
        </p:spPr>
        <p:txBody>
          <a:bodyPr/>
          <a:lstStyle/>
          <a:p>
            <a:r>
              <a:rPr lang="en-GB" dirty="0"/>
              <a:t>Click to edit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6724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s 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75B83DE-AB42-3947-B085-F305273A54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799" y="1703615"/>
            <a:ext cx="3052801" cy="1722193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FD345ED-6306-0F49-BB32-E81CBBF60C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8803" y="3429000"/>
            <a:ext cx="3059912" cy="1682424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48325-D3B8-5146-966E-7739576A152F}"/>
              </a:ext>
            </a:extLst>
          </p:cNvPr>
          <p:cNvSpPr/>
          <p:nvPr userDrawn="1"/>
        </p:nvSpPr>
        <p:spPr>
          <a:xfrm>
            <a:off x="9099839" y="-7906"/>
            <a:ext cx="3096959" cy="1722193"/>
          </a:xfrm>
          <a:prstGeom prst="rect">
            <a:avLst/>
          </a:prstGeom>
          <a:solidFill>
            <a:srgbClr val="5A1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BBAF30-F8C5-E44D-A732-1E77FC59A6E6}"/>
              </a:ext>
            </a:extLst>
          </p:cNvPr>
          <p:cNvSpPr/>
          <p:nvPr userDrawn="1"/>
        </p:nvSpPr>
        <p:spPr>
          <a:xfrm>
            <a:off x="9146400" y="3429000"/>
            <a:ext cx="3045600" cy="1694616"/>
          </a:xfrm>
          <a:prstGeom prst="rec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DF273C-5793-0C44-9B37-5E693EAE723D}"/>
              </a:ext>
            </a:extLst>
          </p:cNvPr>
          <p:cNvSpPr/>
          <p:nvPr userDrawn="1"/>
        </p:nvSpPr>
        <p:spPr>
          <a:xfrm>
            <a:off x="-2400" y="1714287"/>
            <a:ext cx="6096000" cy="3444384"/>
          </a:xfrm>
          <a:prstGeom prst="rect">
            <a:avLst/>
          </a:prstGeom>
          <a:solidFill>
            <a:srgbClr val="0AF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89A9D7-61F5-CE4D-8222-BCB7855BBD5B}"/>
              </a:ext>
            </a:extLst>
          </p:cNvPr>
          <p:cNvSpPr/>
          <p:nvPr userDrawn="1"/>
        </p:nvSpPr>
        <p:spPr>
          <a:xfrm>
            <a:off x="3050314" y="-426"/>
            <a:ext cx="3045600" cy="1714713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EB8B70-5F20-E241-99DB-E08FE8DCCAD6}"/>
              </a:ext>
            </a:extLst>
          </p:cNvPr>
          <p:cNvSpPr/>
          <p:nvPr userDrawn="1"/>
        </p:nvSpPr>
        <p:spPr>
          <a:xfrm>
            <a:off x="6093600" y="1706807"/>
            <a:ext cx="3059912" cy="1722193"/>
          </a:xfrm>
          <a:prstGeom prst="rect">
            <a:avLst/>
          </a:prstGeom>
          <a:solidFill>
            <a:srgbClr val="FAC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FD11A5-1080-3540-9A6F-005DE6FCE5E9}"/>
              </a:ext>
            </a:extLst>
          </p:cNvPr>
          <p:cNvSpPr/>
          <p:nvPr userDrawn="1"/>
        </p:nvSpPr>
        <p:spPr>
          <a:xfrm>
            <a:off x="-12606" y="5114616"/>
            <a:ext cx="3070812" cy="1743384"/>
          </a:xfrm>
          <a:prstGeom prst="rec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5B3B8E1-7EB2-914E-B719-462EB4C5C9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7283" y="-5139"/>
            <a:ext cx="3084965" cy="1719425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B04C408-8195-244D-9247-9F246CCED2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8803" y="-5139"/>
            <a:ext cx="3052801" cy="171942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EEDCA7A-08CE-724D-9E64-01F71A555F4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53512" y="5111424"/>
            <a:ext cx="3038488" cy="174657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CED1E67-8E5C-C843-80DA-A753ADC5447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28318" y="5114616"/>
            <a:ext cx="3059912" cy="1758768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D79CD-002C-8C41-9F88-E26DE97829D3}"/>
              </a:ext>
            </a:extLst>
          </p:cNvPr>
          <p:cNvSpPr/>
          <p:nvPr userDrawn="1"/>
        </p:nvSpPr>
        <p:spPr>
          <a:xfrm>
            <a:off x="6088802" y="5108232"/>
            <a:ext cx="3059913" cy="1765152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238127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Image - Right - 2C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6"/>
            <a:ext cx="4896000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64756" y="-39757"/>
            <a:ext cx="5873017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D3E3B5-5F6A-F147-A947-821375CF24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0624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038435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5C3BE0-AD60-A34A-8440-6E7457E8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052000"/>
            <a:ext cx="3711777" cy="396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3BBCA3-EE2D-0C4D-B335-15BB1B02F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822587"/>
          </a:xfrm>
        </p:spPr>
        <p:txBody>
          <a:bodyPr/>
          <a:lstStyle/>
          <a:p>
            <a:r>
              <a:rPr lang="en-GB" dirty="0"/>
              <a:t>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066082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ng - Right - 2C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32E3772-37BF-644D-9609-89ABC1FA69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280534" y="-39757"/>
            <a:ext cx="7057240" cy="6983375"/>
          </a:xfrm>
          <a:noFill/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7D9B3E5-E3CD-AE43-8F47-73CF7B0207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8800" y="2900037"/>
            <a:ext cx="3711777" cy="31119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808CC-8C92-C041-96BD-1AE2FC35A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3709506" cy="1727268"/>
          </a:xfrm>
        </p:spPr>
        <p:txBody>
          <a:bodyPr/>
          <a:lstStyle/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191920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9">
            <a:extLst>
              <a:ext uri="{FF2B5EF4-FFF2-40B4-BE49-F238E27FC236}">
                <a16:creationId xmlns:a16="http://schemas.microsoft.com/office/drawing/2014/main" id="{54A385E7-E829-3E40-9BE3-3E7E3EB92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15" y="1893677"/>
            <a:ext cx="3256485" cy="2401123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242736D-6AA2-F148-9D89-17370B5803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8957" y="1893677"/>
            <a:ext cx="6045727" cy="24011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1BA83D8-69A8-584D-9197-785BD9F6A7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7315" y="-13252"/>
            <a:ext cx="10376686" cy="13356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A0B67C3-05AA-2147-B4FB-6A3E1F6AD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57315" y="4932312"/>
            <a:ext cx="10376686" cy="20052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16582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Always use with n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ng 12">
            <a:extLst>
              <a:ext uri="{FF2B5EF4-FFF2-40B4-BE49-F238E27FC236}">
                <a16:creationId xmlns:a16="http://schemas.microsoft.com/office/drawing/2014/main" id="{E705DF3C-1072-8A42-9516-312E83FCEB6B}"/>
              </a:ext>
            </a:extLst>
          </p:cNvPr>
          <p:cNvSpPr/>
          <p:nvPr userDrawn="1"/>
        </p:nvSpPr>
        <p:spPr>
          <a:xfrm>
            <a:off x="9860203" y="-1373204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Media Placeholder 7">
            <a:extLst>
              <a:ext uri="{FF2B5EF4-FFF2-40B4-BE49-F238E27FC236}">
                <a16:creationId xmlns:a16="http://schemas.microsoft.com/office/drawing/2014/main" id="{B231288D-5AB4-3E46-9BAC-0F555B964C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31797" y="2029954"/>
            <a:ext cx="9955453" cy="5599571"/>
          </a:xfrm>
        </p:spPr>
        <p:txBody>
          <a:bodyPr anchor="ctr"/>
          <a:lstStyle/>
          <a:p>
            <a:endParaRPr lang="en-N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425A66-71B8-8D4C-8E29-138CFA491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7" y="845999"/>
            <a:ext cx="4893004" cy="1679487"/>
          </a:xfrm>
        </p:spPr>
        <p:txBody>
          <a:bodyPr/>
          <a:lstStyle/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the title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0883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7DE6C3A-58C8-DF4C-BD4F-18E5733919A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-87086" y="-29028"/>
            <a:ext cx="12453938" cy="698182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8956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3">
            <a:extLst>
              <a:ext uri="{FF2B5EF4-FFF2-40B4-BE49-F238E27FC236}">
                <a16:creationId xmlns:a16="http://schemas.microsoft.com/office/drawing/2014/main" id="{949620CD-266D-D44C-ABDB-549087B9921D}"/>
              </a:ext>
            </a:extLst>
          </p:cNvPr>
          <p:cNvSpPr/>
          <p:nvPr userDrawn="1"/>
        </p:nvSpPr>
        <p:spPr>
          <a:xfrm>
            <a:off x="715953" y="523012"/>
            <a:ext cx="10760093" cy="5811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ing 12">
            <a:extLst>
              <a:ext uri="{FF2B5EF4-FFF2-40B4-BE49-F238E27FC236}">
                <a16:creationId xmlns:a16="http://schemas.microsoft.com/office/drawing/2014/main" id="{8171C381-19BA-644D-8A38-6A84EE6FEC72}"/>
              </a:ext>
            </a:extLst>
          </p:cNvPr>
          <p:cNvSpPr/>
          <p:nvPr userDrawn="1"/>
        </p:nvSpPr>
        <p:spPr>
          <a:xfrm>
            <a:off x="9526701" y="4439103"/>
            <a:ext cx="3898690" cy="3898690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Ring 16">
            <a:extLst>
              <a:ext uri="{FF2B5EF4-FFF2-40B4-BE49-F238E27FC236}">
                <a16:creationId xmlns:a16="http://schemas.microsoft.com/office/drawing/2014/main" id="{07FBAF5F-874C-014F-8196-A8B16B410C17}"/>
              </a:ext>
            </a:extLst>
          </p:cNvPr>
          <p:cNvSpPr/>
          <p:nvPr userDrawn="1"/>
        </p:nvSpPr>
        <p:spPr>
          <a:xfrm>
            <a:off x="10242698" y="3244282"/>
            <a:ext cx="933315" cy="933315"/>
          </a:xfrm>
          <a:prstGeom prst="donu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FF5D748-5BF4-EA43-8047-4EB630D8EA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6287" y="2029900"/>
            <a:ext cx="6866078" cy="3960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rgbClr val="1E1E1E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BED1BB-353D-CD49-BD3B-71AA6AAA7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1796" y="845999"/>
            <a:ext cx="6866077" cy="822587"/>
          </a:xfrm>
        </p:spPr>
        <p:txBody>
          <a:bodyPr/>
          <a:lstStyle>
            <a:lvl1pPr>
              <a:defRPr>
                <a:solidFill>
                  <a:srgbClr val="8000EC"/>
                </a:solidFill>
              </a:defRPr>
            </a:lvl1pPr>
          </a:lstStyle>
          <a:p>
            <a:r>
              <a:rPr lang="en-GB" dirty="0"/>
              <a:t>Story slide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30437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63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Index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254" y="2699348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254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254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254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7069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4"/>
            <a:ext cx="9144000" cy="41716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b="0" i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second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third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fourth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fifth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sixth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seventh topic</a:t>
            </a:r>
            <a:endParaRPr lang="en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This is the etc.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FA0ECC"/>
                </a:solidFill>
              </a:defRPr>
            </a:lvl1pPr>
          </a:lstStyle>
          <a:p>
            <a:r>
              <a:rPr lang="en-GB" dirty="0"/>
              <a:t>Long index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91034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5A1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09F8EBC1-2E97-024B-B50A-B3FA10AF1B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9113" y="3056516"/>
            <a:ext cx="3193773" cy="7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603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breaker - not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ng 12">
            <a:extLst>
              <a:ext uri="{FF2B5EF4-FFF2-40B4-BE49-F238E27FC236}">
                <a16:creationId xmlns:a16="http://schemas.microsoft.com/office/drawing/2014/main" id="{2D293914-8378-A648-8F8B-A91256A61DBE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15" name="Ring 19">
            <a:extLst>
              <a:ext uri="{FF2B5EF4-FFF2-40B4-BE49-F238E27FC236}">
                <a16:creationId xmlns:a16="http://schemas.microsoft.com/office/drawing/2014/main" id="{E99E2A9F-CC7F-4145-BD47-CA8B3BF933A7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5A1EE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1AA3F-D8F2-CA42-9799-A097E164B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254" y="1840375"/>
            <a:ext cx="9144000" cy="6489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u="none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This is the first topic</a:t>
            </a:r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Today’s subjects</a:t>
            </a:r>
            <a:endParaRPr lang="en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353C0A-E9C2-3C41-9BE0-402C0A8390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0254" y="2699348"/>
            <a:ext cx="9144000" cy="583590"/>
          </a:xfrm>
        </p:spPr>
        <p:txBody>
          <a:bodyPr anchor="ctr"/>
          <a:lstStyle>
            <a:lvl1pPr marL="0" indent="0">
              <a:buNone/>
              <a:defRPr u="sng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We are also going to talk about this</a:t>
            </a:r>
            <a:endParaRPr lang="en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3241445-0F96-4E48-B7AA-843305978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254" y="343554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Also about this subject</a:t>
            </a:r>
            <a:endParaRPr lang="en-NL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AB7F3E-4116-D247-BB76-C012088D7A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254" y="4169004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Closing of the presentation</a:t>
            </a:r>
            <a:endParaRPr lang="en-NL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3F1593E-1C9E-5E4D-8375-ED8930E558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254" y="4911346"/>
            <a:ext cx="9144000" cy="583590"/>
          </a:xfrm>
        </p:spPr>
        <p:txBody>
          <a:bodyPr anchor="ctr"/>
          <a:lstStyle>
            <a:lvl1pPr marL="0" indent="0">
              <a:buNone/>
              <a:defRPr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Time for questions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797994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ng 12">
            <a:extLst>
              <a:ext uri="{FF2B5EF4-FFF2-40B4-BE49-F238E27FC236}">
                <a16:creationId xmlns:a16="http://schemas.microsoft.com/office/drawing/2014/main" id="{9484936A-4F18-4E41-9373-329DA55C43E1}"/>
              </a:ext>
            </a:extLst>
          </p:cNvPr>
          <p:cNvSpPr/>
          <p:nvPr userDrawn="1"/>
        </p:nvSpPr>
        <p:spPr>
          <a:xfrm>
            <a:off x="4317324" y="191638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22">
            <a:extLst>
              <a:ext uri="{FF2B5EF4-FFF2-40B4-BE49-F238E27FC236}">
                <a16:creationId xmlns:a16="http://schemas.microsoft.com/office/drawing/2014/main" id="{CA38ABD9-3315-2643-B9B1-B644508E8471}"/>
              </a:ext>
            </a:extLst>
          </p:cNvPr>
          <p:cNvSpPr/>
          <p:nvPr userDrawn="1"/>
        </p:nvSpPr>
        <p:spPr>
          <a:xfrm>
            <a:off x="384846" y="3576041"/>
            <a:ext cx="1920958" cy="1920958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4118400" cy="41184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I am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1355" y="4942986"/>
            <a:ext cx="5162550" cy="1012503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355" y="5944052"/>
            <a:ext cx="5162550" cy="557354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9203534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ng 22">
            <a:extLst>
              <a:ext uri="{FF2B5EF4-FFF2-40B4-BE49-F238E27FC236}">
                <a16:creationId xmlns:a16="http://schemas.microsoft.com/office/drawing/2014/main" id="{5E9494D9-BAAA-D84F-AFDC-3F7FA1187096}"/>
              </a:ext>
            </a:extLst>
          </p:cNvPr>
          <p:cNvSpPr/>
          <p:nvPr userDrawn="1"/>
        </p:nvSpPr>
        <p:spPr>
          <a:xfrm>
            <a:off x="5084235" y="1264685"/>
            <a:ext cx="1587568" cy="1587568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8" name="Ring 12">
            <a:extLst>
              <a:ext uri="{FF2B5EF4-FFF2-40B4-BE49-F238E27FC236}">
                <a16:creationId xmlns:a16="http://schemas.microsoft.com/office/drawing/2014/main" id="{E4089EA9-BEA5-9F48-A167-E14E80E20299}"/>
              </a:ext>
            </a:extLst>
          </p:cNvPr>
          <p:cNvSpPr/>
          <p:nvPr userDrawn="1"/>
        </p:nvSpPr>
        <p:spPr>
          <a:xfrm>
            <a:off x="10344255" y="326989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0" name="Ring 18">
            <a:extLst>
              <a:ext uri="{FF2B5EF4-FFF2-40B4-BE49-F238E27FC236}">
                <a16:creationId xmlns:a16="http://schemas.microsoft.com/office/drawing/2014/main" id="{DD6E950E-7AB3-FF4E-AEEA-61012F0AA8DF}"/>
              </a:ext>
            </a:extLst>
          </p:cNvPr>
          <p:cNvSpPr/>
          <p:nvPr userDrawn="1"/>
        </p:nvSpPr>
        <p:spPr>
          <a:xfrm>
            <a:off x="9987508" y="3978031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830051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31795" y="2267854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Hi,</a:t>
            </a:r>
            <a:br>
              <a:rPr lang="en-GB" dirty="0"/>
            </a:br>
            <a:r>
              <a:rPr lang="en-GB" dirty="0"/>
              <a:t>we are</a:t>
            </a:r>
            <a:endParaRPr lang="en-NL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7387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23904" y="2256999"/>
            <a:ext cx="3141136" cy="3141136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612746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6097870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491200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c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ng 22">
            <a:extLst>
              <a:ext uri="{FF2B5EF4-FFF2-40B4-BE49-F238E27FC236}">
                <a16:creationId xmlns:a16="http://schemas.microsoft.com/office/drawing/2014/main" id="{EFB3D062-A9E2-F748-8291-277FC8887F3C}"/>
              </a:ext>
            </a:extLst>
          </p:cNvPr>
          <p:cNvSpPr/>
          <p:nvPr userDrawn="1"/>
        </p:nvSpPr>
        <p:spPr>
          <a:xfrm>
            <a:off x="589864" y="3255360"/>
            <a:ext cx="1587568" cy="1587568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Ring 14">
            <a:extLst>
              <a:ext uri="{FF2B5EF4-FFF2-40B4-BE49-F238E27FC236}">
                <a16:creationId xmlns:a16="http://schemas.microsoft.com/office/drawing/2014/main" id="{1AF4AE94-84FC-6A4F-B445-B83E47187B0A}"/>
              </a:ext>
            </a:extLst>
          </p:cNvPr>
          <p:cNvSpPr/>
          <p:nvPr userDrawn="1"/>
        </p:nvSpPr>
        <p:spPr>
          <a:xfrm>
            <a:off x="6941660" y="1145010"/>
            <a:ext cx="1920957" cy="1920957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0EEA7D5-0F3C-1547-90E4-C0820B4B55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31795" y="2267854"/>
            <a:ext cx="3141136" cy="2575074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995800-9FAC-AC4A-AA31-0E24B2E60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31795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9D21881-F367-6448-819C-FC81CE92C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95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865C5A3-5876-434C-ABED-E78DA13C1E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47387" y="2256999"/>
            <a:ext cx="3141136" cy="2585929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2E7C675-A715-954B-9638-C01DCC0291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23904" y="2256999"/>
            <a:ext cx="3141136" cy="2585929"/>
          </a:xfrm>
          <a:solidFill>
            <a:schemeClr val="bg1"/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Click on icon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image</a:t>
            </a:r>
            <a:endParaRPr lang="en-GB" dirty="0"/>
          </a:p>
          <a:p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54D3A64-60A8-8047-9C8D-62802CD831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23904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9234E07-5F64-0D4B-8201-4C7EE18F3C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23904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1DDDAC66-2AF4-4041-BF4F-DCA8AADF69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47387" y="5055185"/>
            <a:ext cx="3141136" cy="45849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dirty="0"/>
              <a:t>John Doe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778DF80-B9B2-1045-B070-BE1938FCB10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47387" y="5540309"/>
            <a:ext cx="3141136" cy="30293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FA0ECC"/>
                </a:solidFill>
              </a:defRPr>
            </a:lvl1pPr>
          </a:lstStyle>
          <a:p>
            <a:pPr lvl="0"/>
            <a:r>
              <a:rPr lang="en-GB" dirty="0"/>
              <a:t>Name masterclass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D7C35E0-7A3E-4240-B467-6B993BCA7F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1795" y="5871567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A05F03-4F33-1242-A532-5BC2A73205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39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D0DA1EA-E05C-B64D-A353-06564A883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41104" y="5869872"/>
            <a:ext cx="3141136" cy="536033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</a:lstStyle>
          <a:p>
            <a:pPr lvl="0"/>
            <a:r>
              <a:rPr lang="en-GB" dirty="0"/>
              <a:t>Information about the masterclass should go on max. 2 lines.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GoodHabitz</a:t>
            </a:r>
            <a:br>
              <a:rPr lang="en-GB" dirty="0"/>
            </a:br>
            <a:r>
              <a:rPr lang="en-GB" dirty="0"/>
              <a:t>Masterclass.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862434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2138062"/>
            <a:ext cx="10188268" cy="2601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 i="0">
                <a:solidFill>
                  <a:schemeClr val="bg1"/>
                </a:solidFill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“Type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your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quote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here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,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ideally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over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three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lines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 </a:t>
            </a:r>
            <a:b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</a:b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of </a:t>
            </a:r>
            <a:r>
              <a:rPr lang="nl-NL" sz="6000" b="1" dirty="0" err="1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text</a:t>
            </a:r>
            <a:r>
              <a:rPr lang="nl-NL" sz="6000" b="1" dirty="0">
                <a:solidFill>
                  <a:schemeClr val="bg1"/>
                </a:solidFill>
                <a:latin typeface="Circular Std Bold Italic" panose="020B0604020101020102" pitchFamily="34" charset="77"/>
                <a:cs typeface="Circular Std Bold Italic" panose="020B0604020101020102" pitchFamily="34" charset="77"/>
              </a:rPr>
              <a:t>.</a:t>
            </a:r>
            <a:endParaRPr lang="en-NL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AC4983-EFE0-A94F-B529-AAB010AF1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831359"/>
            <a:ext cx="10188268" cy="479217"/>
          </a:xfrm>
        </p:spPr>
        <p:txBody>
          <a:bodyPr>
            <a:noAutofit/>
          </a:bodyPr>
          <a:lstStyle>
            <a:lvl1pPr marL="0" indent="0">
              <a:buNone/>
              <a:defRPr sz="2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John Doe    |   </a:t>
            </a:r>
            <a:r>
              <a:rPr lang="en-GB" dirty="0" err="1"/>
              <a:t>GoodHabitz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CBD929-A7D9-2D4E-85F4-AC778C4424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2720" y="4534903"/>
            <a:ext cx="287928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28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C5897-A409-C94C-8A79-A79139EA711F}"/>
              </a:ext>
            </a:extLst>
          </p:cNvPr>
          <p:cNvSpPr/>
          <p:nvPr userDrawn="1"/>
        </p:nvSpPr>
        <p:spPr>
          <a:xfrm>
            <a:off x="6096000" y="0"/>
            <a:ext cx="6094800" cy="6858000"/>
          </a:xfrm>
          <a:prstGeom prst="rec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AFFB128-0CBA-D54B-BF03-695B163BDA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5" y="785510"/>
            <a:ext cx="4085424" cy="24038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8DD2F94-8A21-E04E-9113-5AB7EFD171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1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8BD176-AEB5-E849-A82F-23229E33B7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0688" y="3189391"/>
            <a:ext cx="4085424" cy="479217"/>
          </a:xfrm>
        </p:spPr>
        <p:txBody>
          <a:bodyPr>
            <a:noAutofit/>
          </a:bodyPr>
          <a:lstStyle>
            <a:lvl1pPr marL="0" indent="0">
              <a:buNone/>
              <a:defRPr sz="1600" b="1" i="0">
                <a:latin typeface="CircularXX TT" panose="020B0504010101010104" pitchFamily="34" charset="77"/>
                <a:cs typeface="CircularXX TT" panose="020B0504010101010104" pitchFamily="34" charset="77"/>
              </a:defRPr>
            </a:lvl1pPr>
            <a:lvl2pPr marL="4572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2pPr>
            <a:lvl3pPr marL="9144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3pPr>
            <a:lvl4pPr marL="13716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4pPr>
            <a:lvl5pPr marL="1828800" indent="0">
              <a:buNone/>
              <a:defRPr sz="2600" b="0" i="0">
                <a:latin typeface="Circular Std Book Italic" panose="020B0604020101020102" pitchFamily="34" charset="77"/>
                <a:cs typeface="Circular Std Book Italic" panose="020B0604020101020102" pitchFamily="34" charset="77"/>
              </a:defRPr>
            </a:lvl5pPr>
          </a:lstStyle>
          <a:p>
            <a:pPr lvl="0"/>
            <a:r>
              <a:rPr lang="en-GB" dirty="0"/>
              <a:t>Secondary title</a:t>
            </a:r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6595079-D988-5A48-A480-6759AF6D37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67175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6A36494-CE25-BD4F-A102-91349E3499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67712" y="4025590"/>
            <a:ext cx="4118400" cy="2832410"/>
          </a:xfrm>
          <a:noFill/>
        </p:spPr>
        <p:txBody>
          <a:bodyPr/>
          <a:lstStyle/>
          <a:p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8B7EC1-1451-2445-B9F7-4BDC3D273D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688" y="785813"/>
            <a:ext cx="4117975" cy="2403475"/>
          </a:xfrm>
        </p:spPr>
        <p:txBody>
          <a:bodyPr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en-GB" dirty="0"/>
              <a:t>Today is a </a:t>
            </a:r>
            <a:br>
              <a:rPr lang="en-GB" dirty="0"/>
            </a:br>
            <a:r>
              <a:rPr lang="en-GB" dirty="0"/>
              <a:t>good day to </a:t>
            </a:r>
            <a:br>
              <a:rPr lang="en-GB" dirty="0"/>
            </a:br>
            <a:r>
              <a:rPr lang="en-GB" dirty="0"/>
              <a:t>be inspired </a:t>
            </a:r>
            <a:br>
              <a:rPr lang="en-GB" dirty="0"/>
            </a:br>
            <a:r>
              <a:rPr lang="en-GB" dirty="0"/>
              <a:t>by [client].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877234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1CB7E0-CF18-5F45-ADA4-066E7B9F2118}"/>
              </a:ext>
            </a:extLst>
          </p:cNvPr>
          <p:cNvSpPr/>
          <p:nvPr userDrawn="1"/>
        </p:nvSpPr>
        <p:spPr>
          <a:xfrm>
            <a:off x="4072036" y="0"/>
            <a:ext cx="4064399" cy="6858000"/>
          </a:xfrm>
          <a:prstGeom prst="rec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83EEC-BEF7-6348-9771-D16DF2FB30F4}"/>
              </a:ext>
            </a:extLst>
          </p:cNvPr>
          <p:cNvSpPr/>
          <p:nvPr userDrawn="1"/>
        </p:nvSpPr>
        <p:spPr>
          <a:xfrm>
            <a:off x="8133795" y="0"/>
            <a:ext cx="4064399" cy="6858000"/>
          </a:xfrm>
          <a:prstGeom prst="rect">
            <a:avLst/>
          </a:prstGeom>
          <a:solidFill>
            <a:srgbClr val="800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375" y="3054103"/>
            <a:ext cx="2156263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GB" dirty="0"/>
              <a:t>100%</a:t>
            </a:r>
            <a:endParaRPr lang="en-NL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374" y="4299857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9A12BA4-68D7-5044-A6CE-F81A81141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618" y="4299857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C496D32-2738-EF4E-862A-0FF864F0C2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87863" y="4299857"/>
            <a:ext cx="2156264" cy="1652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0F73FB0-58CF-6F4C-8FA6-8FE714F453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1639" y="3054103"/>
            <a:ext cx="3267307" cy="1079500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100%</a:t>
            </a:r>
            <a:endParaRPr lang="en-NL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401968A-E0F9-C043-862A-0E013B348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4799" y="3054103"/>
            <a:ext cx="3267307" cy="1079500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100%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C4FD94-C2AD-074D-9225-8B34C5ADFF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075113" cy="2613025"/>
          </a:xfrm>
          <a:solidFill>
            <a:srgbClr val="FAC541"/>
          </a:solidFill>
        </p:spPr>
        <p:txBody>
          <a:bodyPr/>
          <a:lstStyle/>
          <a:p>
            <a:endParaRPr lang="en-N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E1B1733-8100-9645-9356-60A3BEE20D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72036" y="-15875"/>
            <a:ext cx="4064399" cy="2613025"/>
          </a:xfrm>
          <a:solidFill>
            <a:srgbClr val="2DD8FE"/>
          </a:solidFill>
        </p:spPr>
        <p:txBody>
          <a:bodyPr/>
          <a:lstStyle/>
          <a:p>
            <a:endParaRPr lang="en-NL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8878F69-7979-9448-BDB2-DA4610C870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43634" y="0"/>
            <a:ext cx="4064399" cy="2613025"/>
          </a:xfrm>
          <a:solidFill>
            <a:srgbClr val="8000EC"/>
          </a:solidFill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6662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554849"/>
            <a:ext cx="6233699" cy="8741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E4B2774C-D3CA-3042-BBA3-9D7379B4F58E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4C959D83-8BC1-6F43-AF0F-2B5A2D0A8771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A3FD2F-8854-714C-85B4-ECB35CB680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3595254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97962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D7C2B21-5FE0-D84B-B65B-7ADC0839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0254" y="2145817"/>
            <a:ext cx="6233699" cy="17563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/>
              <a:t>Title that fits</a:t>
            </a:r>
            <a:br>
              <a:rPr lang="en-GB" dirty="0"/>
            </a:br>
            <a:r>
              <a:rPr lang="en-GB" dirty="0"/>
              <a:t>on two lines</a:t>
            </a:r>
            <a:endParaRPr lang="en-NL" dirty="0"/>
          </a:p>
        </p:txBody>
      </p:sp>
      <p:sp>
        <p:nvSpPr>
          <p:cNvPr id="6" name="Ring 12">
            <a:extLst>
              <a:ext uri="{FF2B5EF4-FFF2-40B4-BE49-F238E27FC236}">
                <a16:creationId xmlns:a16="http://schemas.microsoft.com/office/drawing/2014/main" id="{1983C900-B183-3F49-B7D9-DA85F5BA95D6}"/>
              </a:ext>
            </a:extLst>
          </p:cNvPr>
          <p:cNvSpPr/>
          <p:nvPr userDrawn="1"/>
        </p:nvSpPr>
        <p:spPr>
          <a:xfrm>
            <a:off x="10182578" y="4908655"/>
            <a:ext cx="3898690" cy="3898690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Ring 14">
            <a:extLst>
              <a:ext uri="{FF2B5EF4-FFF2-40B4-BE49-F238E27FC236}">
                <a16:creationId xmlns:a16="http://schemas.microsoft.com/office/drawing/2014/main" id="{50031440-5AE8-8A46-8DA0-9FFDA148BC42}"/>
              </a:ext>
            </a:extLst>
          </p:cNvPr>
          <p:cNvSpPr/>
          <p:nvPr userDrawn="1"/>
        </p:nvSpPr>
        <p:spPr>
          <a:xfrm>
            <a:off x="9435368" y="4392733"/>
            <a:ext cx="933315" cy="933315"/>
          </a:xfrm>
          <a:prstGeom prst="donut">
            <a:avLst/>
          </a:prstGeom>
          <a:solidFill>
            <a:srgbClr val="FA0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16A24F7-431F-A845-A579-161138C1A3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0" y="4133639"/>
            <a:ext cx="6233699" cy="10795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rgbClr val="1E1E1E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defRPr>
            </a:lvl1pPr>
            <a:lvl3pPr marL="914400" indent="0">
              <a:buNone/>
              <a:defRPr/>
            </a:lvl3pPr>
          </a:lstStyle>
          <a:p>
            <a:pPr algn="l">
              <a:lnSpc>
                <a:spcPct val="100000"/>
              </a:lnSpc>
            </a:pP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 short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description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that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can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be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added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a slide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to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further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elucidate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it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,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for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 </a:t>
            </a:r>
            <a:r>
              <a:rPr lang="nl-NL" sz="1800" dirty="0" err="1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example</a:t>
            </a:r>
            <a:r>
              <a:rPr lang="nl-NL" sz="1800" dirty="0">
                <a:solidFill>
                  <a:schemeClr val="bg1"/>
                </a:solidFill>
                <a:latin typeface="Circular Std Book Italic" panose="020B0604020101020102" pitchFamily="34" charset="77"/>
                <a:cs typeface="Circular Std Book Italic" panose="020B060402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54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image" Target="../media/image13.emf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9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08.xml"/><Relationship Id="rId34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41" Type="http://schemas.openxmlformats.org/officeDocument/2006/relationships/image" Target="../media/image15.emf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37" Type="http://schemas.openxmlformats.org/officeDocument/2006/relationships/slideLayout" Target="../slideLayouts/slideLayout124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2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47.xml"/><Relationship Id="rId34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33" Type="http://schemas.openxmlformats.org/officeDocument/2006/relationships/slideLayout" Target="../slideLayouts/slideLayout159.xml"/><Relationship Id="rId38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32" Type="http://schemas.openxmlformats.org/officeDocument/2006/relationships/slideLayout" Target="../slideLayouts/slideLayout158.xml"/><Relationship Id="rId37" Type="http://schemas.openxmlformats.org/officeDocument/2006/relationships/slideLayout" Target="../slideLayouts/slideLayout163.xml"/><Relationship Id="rId40" Type="http://schemas.openxmlformats.org/officeDocument/2006/relationships/image" Target="../media/image17.png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slideLayout" Target="../slideLayouts/slideLayout154.xml"/><Relationship Id="rId36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31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slideLayout" Target="../slideLayouts/slideLayout153.xml"/><Relationship Id="rId30" Type="http://schemas.openxmlformats.org/officeDocument/2006/relationships/slideLayout" Target="../slideLayouts/slideLayout156.xml"/><Relationship Id="rId35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6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image" Target="../media/image15.emf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9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41" Type="http://schemas.openxmlformats.org/officeDocument/2006/relationships/image" Target="../media/image13.emf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slideLayout" Target="../slideLayouts/slideLayout221.xml"/><Relationship Id="rId40" Type="http://schemas.openxmlformats.org/officeDocument/2006/relationships/theme" Target="../theme/theme7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slideLayout" Target="../slideLayouts/slideLayout2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itel 1">
            <a:extLst>
              <a:ext uri="{FF2B5EF4-FFF2-40B4-BE49-F238E27FC236}">
                <a16:creationId xmlns:a16="http://schemas.microsoft.com/office/drawing/2014/main" id="{478455F1-2C4D-F846-B533-C9CF7A62C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00" y="365125"/>
            <a:ext cx="988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D38C9EF2-DE7A-E948-99DA-A507F520F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2000" y="1825625"/>
            <a:ext cx="988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9568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712" r:id="rId3"/>
    <p:sldLayoutId id="2147483716" r:id="rId4"/>
    <p:sldLayoutId id="2147483730" r:id="rId5"/>
    <p:sldLayoutId id="2147483759" r:id="rId6"/>
    <p:sldLayoutId id="2147483894" r:id="rId7"/>
    <p:sldLayoutId id="2147483928" r:id="rId8"/>
    <p:sldLayoutId id="214748371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1E1E1E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A1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16" name="Afbeelding 10" descr="Afbeelding met teken, tekening&#10;&#10;Automatisch gegenereerde beschrijving">
            <a:extLst>
              <a:ext uri="{FF2B5EF4-FFF2-40B4-BE49-F238E27FC236}">
                <a16:creationId xmlns:a16="http://schemas.microsoft.com/office/drawing/2014/main" id="{08075D37-B3A2-CD42-BFF9-F8AFD5A956E1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91780" y="6286159"/>
            <a:ext cx="465868" cy="475556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 </a:t>
            </a:r>
            <a:endParaRPr lang="nl-NL" sz="1400" b="0" i="0" dirty="0">
              <a:solidFill>
                <a:schemeClr val="bg1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152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888" r:id="rId2"/>
    <p:sldLayoutId id="2147483792" r:id="rId3"/>
    <p:sldLayoutId id="2147483677" r:id="rId4"/>
    <p:sldLayoutId id="2147483679" r:id="rId5"/>
    <p:sldLayoutId id="2147483678" r:id="rId6"/>
    <p:sldLayoutId id="2147483691" r:id="rId7"/>
    <p:sldLayoutId id="2147483790" r:id="rId8"/>
    <p:sldLayoutId id="2147483688" r:id="rId9"/>
    <p:sldLayoutId id="2147483698" r:id="rId10"/>
    <p:sldLayoutId id="2147483694" r:id="rId11"/>
    <p:sldLayoutId id="2147483893" r:id="rId12"/>
    <p:sldLayoutId id="2147483699" r:id="rId13"/>
    <p:sldLayoutId id="2147483721" r:id="rId14"/>
    <p:sldLayoutId id="2147483866" r:id="rId15"/>
    <p:sldLayoutId id="2147483723" r:id="rId16"/>
    <p:sldLayoutId id="2147483722" r:id="rId17"/>
    <p:sldLayoutId id="2147483724" r:id="rId18"/>
    <p:sldLayoutId id="2147483700" r:id="rId19"/>
    <p:sldLayoutId id="2147483714" r:id="rId20"/>
    <p:sldLayoutId id="2147483715" r:id="rId21"/>
    <p:sldLayoutId id="2147483872" r:id="rId22"/>
    <p:sldLayoutId id="2147483873" r:id="rId23"/>
    <p:sldLayoutId id="2147483874" r:id="rId24"/>
    <p:sldLayoutId id="2147483875" r:id="rId25"/>
    <p:sldLayoutId id="2147483726" r:id="rId26"/>
    <p:sldLayoutId id="2147483727" r:id="rId27"/>
    <p:sldLayoutId id="2147483763" r:id="rId28"/>
    <p:sldLayoutId id="2147483725" r:id="rId29"/>
    <p:sldLayoutId id="2147483720" r:id="rId30"/>
    <p:sldLayoutId id="2147483854" r:id="rId31"/>
    <p:sldLayoutId id="2147483864" r:id="rId32"/>
    <p:sldLayoutId id="2147483865" r:id="rId33"/>
    <p:sldLayoutId id="2147483728" r:id="rId34"/>
    <p:sldLayoutId id="2147483774" r:id="rId35"/>
    <p:sldLayoutId id="2147483775" r:id="rId36"/>
    <p:sldLayoutId id="2147483788" r:id="rId37"/>
    <p:sldLayoutId id="2147483787" r:id="rId38"/>
    <p:sldLayoutId id="2147483892" r:id="rId39"/>
    <p:sldLayoutId id="2147483786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0AFBBA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DD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 </a:t>
            </a:r>
            <a:endParaRPr lang="nl-NL" sz="1400" b="0" i="0" dirty="0">
              <a:solidFill>
                <a:schemeClr val="bg1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9A1337-B96F-8843-B6DA-04453FB09DC2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98000" y="6331460"/>
            <a:ext cx="260000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6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89" r:id="rId2"/>
    <p:sldLayoutId id="2147483793" r:id="rId3"/>
    <p:sldLayoutId id="2147483703" r:id="rId4"/>
    <p:sldLayoutId id="2147483704" r:id="rId5"/>
    <p:sldLayoutId id="2147483705" r:id="rId6"/>
    <p:sldLayoutId id="2147483706" r:id="rId7"/>
    <p:sldLayoutId id="2147483789" r:id="rId8"/>
    <p:sldLayoutId id="2147483895" r:id="rId9"/>
    <p:sldLayoutId id="2147483783" r:id="rId10"/>
    <p:sldLayoutId id="2147483708" r:id="rId11"/>
    <p:sldLayoutId id="2147483709" r:id="rId12"/>
    <p:sldLayoutId id="2147483710" r:id="rId13"/>
    <p:sldLayoutId id="2147483711" r:id="rId14"/>
    <p:sldLayoutId id="2147483731" r:id="rId15"/>
    <p:sldLayoutId id="2147483867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876" r:id="rId22"/>
    <p:sldLayoutId id="2147483877" r:id="rId23"/>
    <p:sldLayoutId id="2147483738" r:id="rId24"/>
    <p:sldLayoutId id="2147483879" r:id="rId25"/>
    <p:sldLayoutId id="2147483739" r:id="rId26"/>
    <p:sldLayoutId id="2147483740" r:id="rId27"/>
    <p:sldLayoutId id="2147483762" r:id="rId28"/>
    <p:sldLayoutId id="2147483741" r:id="rId29"/>
    <p:sldLayoutId id="2147483742" r:id="rId30"/>
    <p:sldLayoutId id="2147483855" r:id="rId31"/>
    <p:sldLayoutId id="2147483862" r:id="rId32"/>
    <p:sldLayoutId id="2147483863" r:id="rId33"/>
    <p:sldLayoutId id="2147483743" r:id="rId34"/>
    <p:sldLayoutId id="2147483776" r:id="rId35"/>
    <p:sldLayoutId id="2147483777" r:id="rId36"/>
    <p:sldLayoutId id="2147483850" r:id="rId37"/>
    <p:sldLayoutId id="2147483896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8000EC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C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 </a:t>
            </a:r>
            <a:endParaRPr lang="nl-NL" sz="1400" b="0" i="0" dirty="0">
              <a:solidFill>
                <a:schemeClr val="bg1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19C99-80C6-3544-AEB1-1D0127020062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198365" y="6331990"/>
            <a:ext cx="260000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6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890" r:id="rId2"/>
    <p:sldLayoutId id="2147483794" r:id="rId3"/>
    <p:sldLayoutId id="2147483684" r:id="rId4"/>
    <p:sldLayoutId id="2147483685" r:id="rId5"/>
    <p:sldLayoutId id="2147483686" r:id="rId6"/>
    <p:sldLayoutId id="2147483796" r:id="rId7"/>
    <p:sldLayoutId id="2147483695" r:id="rId8"/>
    <p:sldLayoutId id="2147483696" r:id="rId9"/>
    <p:sldLayoutId id="2147483782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68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80" r:id="rId22"/>
    <p:sldLayoutId id="2147483881" r:id="rId23"/>
    <p:sldLayoutId id="2147483882" r:id="rId24"/>
    <p:sldLayoutId id="2147483883" r:id="rId25"/>
    <p:sldLayoutId id="2147483809" r:id="rId26"/>
    <p:sldLayoutId id="2147483810" r:id="rId27"/>
    <p:sldLayoutId id="2147483811" r:id="rId28"/>
    <p:sldLayoutId id="2147483812" r:id="rId29"/>
    <p:sldLayoutId id="2147483813" r:id="rId30"/>
    <p:sldLayoutId id="2147483814" r:id="rId31"/>
    <p:sldLayoutId id="2147483856" r:id="rId32"/>
    <p:sldLayoutId id="2147483815" r:id="rId33"/>
    <p:sldLayoutId id="2147483861" r:id="rId34"/>
    <p:sldLayoutId id="2147483816" r:id="rId35"/>
    <p:sldLayoutId id="2147483817" r:id="rId36"/>
    <p:sldLayoutId id="2147483818" r:id="rId37"/>
    <p:sldLayoutId id="2147483851" r:id="rId38"/>
    <p:sldLayoutId id="214748389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FA0ECC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  </a:t>
            </a:r>
          </a:p>
        </p:txBody>
      </p:sp>
      <p:pic>
        <p:nvPicPr>
          <p:cNvPr id="9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6E9CC77C-9937-F94B-BDA9-2688231B801C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91780" y="6286159"/>
            <a:ext cx="465868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9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891" r:id="rId2"/>
    <p:sldLayoutId id="2147483795" r:id="rId3"/>
    <p:sldLayoutId id="2147483661" r:id="rId4"/>
    <p:sldLayoutId id="2147483680" r:id="rId5"/>
    <p:sldLayoutId id="2147483681" r:id="rId6"/>
    <p:sldLayoutId id="2147483690" r:id="rId7"/>
    <p:sldLayoutId id="2147483791" r:id="rId8"/>
    <p:sldLayoutId id="2147483784" r:id="rId9"/>
    <p:sldLayoutId id="2147483687" r:id="rId10"/>
    <p:sldLayoutId id="2147483697" r:id="rId11"/>
    <p:sldLayoutId id="2147483693" r:id="rId12"/>
    <p:sldLayoutId id="2147483692" r:id="rId13"/>
    <p:sldLayoutId id="2147483744" r:id="rId14"/>
    <p:sldLayoutId id="2147483869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870" r:id="rId22"/>
    <p:sldLayoutId id="2147483751" r:id="rId23"/>
    <p:sldLayoutId id="2147483871" r:id="rId24"/>
    <p:sldLayoutId id="2147483760" r:id="rId25"/>
    <p:sldLayoutId id="2147483752" r:id="rId26"/>
    <p:sldLayoutId id="2147483753" r:id="rId27"/>
    <p:sldLayoutId id="2147483761" r:id="rId28"/>
    <p:sldLayoutId id="2147483754" r:id="rId29"/>
    <p:sldLayoutId id="2147483755" r:id="rId30"/>
    <p:sldLayoutId id="2147483857" r:id="rId31"/>
    <p:sldLayoutId id="2147483785" r:id="rId32"/>
    <p:sldLayoutId id="2147483860" r:id="rId33"/>
    <p:sldLayoutId id="2147483756" r:id="rId34"/>
    <p:sldLayoutId id="2147483780" r:id="rId35"/>
    <p:sldLayoutId id="2147483781" r:id="rId36"/>
    <p:sldLayoutId id="2147483852" r:id="rId37"/>
    <p:sldLayoutId id="214748389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1E1E1E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9C4843-DDC0-6540-B9C9-2E7BFF03D69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2362938" y="2739114"/>
            <a:ext cx="5375304" cy="29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i="0" kern="1200">
                <a:solidFill>
                  <a:schemeClr val="tx1"/>
                </a:solidFill>
                <a:latin typeface="Circular Std Bold Italic" panose="020B0604020101020102" pitchFamily="34" charset="77"/>
                <a:ea typeface="+mn-ea"/>
                <a:cs typeface="Circular Std Bold Italic" panose="020B0604020101020102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Circular Std Book Italic" panose="020B0604020101020102" pitchFamily="34" charset="77"/>
                <a:ea typeface="+mn-ea"/>
                <a:cs typeface="Circular Std Book Italic" panose="020B0604020101020102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dirty="0">
                <a:solidFill>
                  <a:srgbClr val="5A1EEC"/>
                </a:solidFill>
                <a:latin typeface="CircularXX TT Book" panose="020B0504010101010104" pitchFamily="34" charset="77"/>
                <a:cs typeface="CircularXX TT Book" panose="020B0504010101010104" pitchFamily="34" charset="77"/>
              </a:rPr>
              <a:t> </a:t>
            </a:r>
            <a:endParaRPr lang="nl-NL" sz="1400" b="0" i="0" dirty="0">
              <a:solidFill>
                <a:srgbClr val="FA0ECC"/>
              </a:solidFill>
              <a:latin typeface="CircularXX TT Book" panose="020B0504010101010104" pitchFamily="34" charset="77"/>
              <a:cs typeface="CircularXX TT Book" panose="020B0504010101010104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FC5B28-9D00-7D4E-9C93-8509EAABBBA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98365" y="6331990"/>
            <a:ext cx="260000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7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84" r:id="rId3"/>
    <p:sldLayoutId id="2147483885" r:id="rId4"/>
    <p:sldLayoutId id="2147483886" r:id="rId5"/>
    <p:sldLayoutId id="2147483887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58" r:id="rId13"/>
    <p:sldLayoutId id="2147483846" r:id="rId14"/>
    <p:sldLayoutId id="2147483859" r:id="rId15"/>
    <p:sldLayoutId id="2147483847" r:id="rId16"/>
    <p:sldLayoutId id="2147483848" r:id="rId17"/>
    <p:sldLayoutId id="2147483849" r:id="rId18"/>
    <p:sldLayoutId id="2147483853" r:id="rId19"/>
    <p:sldLayoutId id="214748389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1E1E1E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rgbClr val="1E1E1E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E1E1E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DD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895B2-6348-D346-91AF-B806608F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Title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14DD-3107-ED4C-A18D-7D7CF09B0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0254" y="1825625"/>
            <a:ext cx="101882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9A1337-B96F-8843-B6DA-04453FB09DC2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198000" y="6331460"/>
            <a:ext cx="260000" cy="3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1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  <p:sldLayoutId id="2147483947" r:id="rId18"/>
    <p:sldLayoutId id="2147483948" r:id="rId19"/>
    <p:sldLayoutId id="2147483949" r:id="rId20"/>
    <p:sldLayoutId id="2147483950" r:id="rId21"/>
    <p:sldLayoutId id="2147483951" r:id="rId22"/>
    <p:sldLayoutId id="2147483952" r:id="rId23"/>
    <p:sldLayoutId id="2147483953" r:id="rId24"/>
    <p:sldLayoutId id="2147483954" r:id="rId25"/>
    <p:sldLayoutId id="2147483955" r:id="rId26"/>
    <p:sldLayoutId id="2147483956" r:id="rId27"/>
    <p:sldLayoutId id="2147483957" r:id="rId28"/>
    <p:sldLayoutId id="2147483958" r:id="rId29"/>
    <p:sldLayoutId id="2147483959" r:id="rId30"/>
    <p:sldLayoutId id="2147483960" r:id="rId31"/>
    <p:sldLayoutId id="2147483961" r:id="rId32"/>
    <p:sldLayoutId id="2147483962" r:id="rId33"/>
    <p:sldLayoutId id="2147483963" r:id="rId34"/>
    <p:sldLayoutId id="2147483964" r:id="rId35"/>
    <p:sldLayoutId id="2147483965" r:id="rId36"/>
    <p:sldLayoutId id="2147483966" r:id="rId37"/>
    <p:sldLayoutId id="2147483967" r:id="rId38"/>
    <p:sldLayoutId id="2147483968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i="0" kern="1200">
          <a:solidFill>
            <a:srgbClr val="8000EC"/>
          </a:solidFill>
          <a:latin typeface="CircularXX TT" panose="020B0504010101010104" pitchFamily="34" charset="77"/>
          <a:ea typeface="+mj-ea"/>
          <a:cs typeface="CircularXX TT" panose="020B05040101010101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i="0" kern="1200">
          <a:solidFill>
            <a:schemeClr val="bg1"/>
          </a:solidFill>
          <a:latin typeface="CircularXX TT" panose="020B0504010101010104" pitchFamily="34" charset="77"/>
          <a:ea typeface="+mn-ea"/>
          <a:cs typeface="CircularXX TT" panose="020B05040101010101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CircularXX TT Book" panose="020B0504010101010104" pitchFamily="34" charset="77"/>
          <a:ea typeface="+mn-ea"/>
          <a:cs typeface="CircularXX TT Book" panose="020B05040101010101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y.goodhabitz.com/es-es/courses/23970-cumple-tus-propositos/ghcc/6c0b2b3a-9d51-4297-bb0b-3c2e746e7497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my.goodhabitz.com/es-es/courses/19624-aprende-a-aprender/ghcc/323fc757-8ae4-4af5-a533-cfb130b2cf9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my.goodhabitz.com/es-es/courses/8060-sentirse-bien/ghcc/bf3b0fee-4b6d-494c-866d-7a672d8b88d4" TargetMode="External"/><Relationship Id="rId5" Type="http://schemas.openxmlformats.org/officeDocument/2006/relationships/hyperlink" Target="https://my.goodhabitz.com/es-es/courses/17800-descubre-quien-eres/ghcc/00ea5a8a-53d0-4a24-b551-776bfda1c834" TargetMode="External"/><Relationship Id="rId4" Type="http://schemas.openxmlformats.org/officeDocument/2006/relationships/hyperlink" Target="https://my.goodhabitz.com/es-es/courses/18856-aumenta-tu-vitalidad/ghcc/f64ce913-167b-4284-ad35-68d0a18b793b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my.goodhabitz.com/es-es/courses/19411-los-ojos-siempre-en-la-meta/ghcc/a364d33c-a95a-4900-8b11-bf548ee32afe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my.goodhabitz.com/es-es/courses/24721-gestiona-las-expectativas/ghcc/56d6f3a2-20b6-4765-8e1a-8aea18ad3e54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my.goodhabitz.com/es-es/courses/33537-toma-de-decisiones/gh/7ad41634-5b8c-4cd3-aa3a-b84cab6fc3b3" TargetMode="External"/><Relationship Id="rId5" Type="http://schemas.openxmlformats.org/officeDocument/2006/relationships/image" Target="../media/image21.png"/><Relationship Id="rId10" Type="http://schemas.openxmlformats.org/officeDocument/2006/relationships/hyperlink" Target="https://my.goodhabitz.com/es-es/courses/21030-el-poder-de-la-mente/ghcc/0f2e336a-a0b2-4c3d-9cb2-e5e2cbc7fb53" TargetMode="External"/><Relationship Id="rId4" Type="http://schemas.microsoft.com/office/2017/06/relationships/model3d" Target="../media/model3d2.glb"/><Relationship Id="rId9" Type="http://schemas.openxmlformats.org/officeDocument/2006/relationships/hyperlink" Target="https://my.goodhabitz.com/es-es/courses/20838-el-camino-hacia-el-exito/gh/c372cae5-4279-48cc-9c81-4bcf8b2a210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.goodhabitz.com/es-es/courses/16335-gestion-del-tiempo/gh/b1922144-d536-45a4-a4e3-3f84976fc630" TargetMode="External"/><Relationship Id="rId7" Type="http://schemas.openxmlformats.org/officeDocument/2006/relationships/hyperlink" Target="https://my.goodhabitz.com/es-es/courses/54323-un-proyecto-de-diez/ghcc/35853b07-0ef3-4999-a311-a9bbe4c9032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Relationship Id="rId6" Type="http://schemas.openxmlformats.org/officeDocument/2006/relationships/hyperlink" Target="https://my.goodhabitz.com/es-es/courses/41221-dormir-bien/gh/58ae87a3-deca-4ba1-91be-1d81c3cd2734" TargetMode="External"/><Relationship Id="rId5" Type="http://schemas.openxmlformats.org/officeDocument/2006/relationships/hyperlink" Target="https://my.goodhabitz.com/es-es/courses/20838-el-camino-hacia-el-exito/ghcc/95fa2714-4308-49cb-9149-020ea6ab5163" TargetMode="External"/><Relationship Id="rId4" Type="http://schemas.openxmlformats.org/officeDocument/2006/relationships/hyperlink" Target="https://my.goodhabitz.com/es-es/courses/12355-mejora-tu-disciplina/ghcc/6d04e578-e0e5-4f05-ae37-a59efb7199c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y.goodhabitz.com/es-es/courses/70377-resiliencia/ghcc/730b7eb6-aabb-46f9-b234-0a61bef498dc" TargetMode="External"/><Relationship Id="rId7" Type="http://schemas.openxmlformats.org/officeDocument/2006/relationships/hyperlink" Target="https://my.goodhabitz.com/es-es/courses/42527-cambiar-de-comportamiento/ghcc/d8ee02ea-c250-438d-9932-21b1a3cde58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my.goodhabitz.com/es-es/courses/61769-mentalidad-para-el-cambio/ghcc/bc8fa6cb-ef3f-44b4-bbba-0c816e2e5835" TargetMode="External"/><Relationship Id="rId5" Type="http://schemas.openxmlformats.org/officeDocument/2006/relationships/hyperlink" Target="https://my.goodhabitz.com/es-es/courses/22336-gestion-del-cambio/ghcc/db7ac50a-3d02-4d0e-b94f-867dccd3870f" TargetMode="External"/><Relationship Id="rId4" Type="http://schemas.openxmlformats.org/officeDocument/2006/relationships/hyperlink" Target="https://my.goodhabitz.com/es-es/courses/23024-la-importancia-de-fracasar/gh/c0b285dc-1f73-41f2-a2c1-9d0f680f631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3CD29-55B4-554C-9321-79D298A19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113" y="2283353"/>
            <a:ext cx="11404671" cy="2291294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6000" dirty="0"/>
              <a:t>La </a:t>
            </a:r>
            <a:r>
              <a:rPr lang="nl-NL" sz="6000" dirty="0" err="1"/>
              <a:t>Ciencia</a:t>
            </a:r>
            <a:r>
              <a:rPr lang="nl-NL" sz="6000" dirty="0"/>
              <a:t> de</a:t>
            </a:r>
            <a:br>
              <a:rPr lang="nl-NL" sz="6000" dirty="0">
                <a:solidFill>
                  <a:srgbClr val="0AFBBA"/>
                </a:solidFill>
              </a:rPr>
            </a:br>
            <a:r>
              <a:rPr lang="nl-NL" sz="6000" dirty="0" err="1">
                <a:solidFill>
                  <a:srgbClr val="0AFBBA"/>
                </a:solidFill>
              </a:rPr>
              <a:t>Cumplir</a:t>
            </a:r>
            <a:r>
              <a:rPr lang="nl-NL" sz="6000" dirty="0">
                <a:solidFill>
                  <a:srgbClr val="0AFBBA"/>
                </a:solidFill>
              </a:rPr>
              <a:t> </a:t>
            </a:r>
            <a:r>
              <a:rPr lang="nl-NL" sz="6000" dirty="0" err="1">
                <a:solidFill>
                  <a:srgbClr val="0AFBBA"/>
                </a:solidFill>
              </a:rPr>
              <a:t>Propósitos</a:t>
            </a:r>
            <a:endParaRPr lang="nl-NL" sz="5400" dirty="0">
              <a:solidFill>
                <a:srgbClr val="0AFBBA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54776B6-0D93-F193-6CD0-4932DEAA0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106" y="-1108943"/>
            <a:ext cx="545951" cy="3951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C37D467-7EEC-C16C-90AB-0859FCDF1DD9}"/>
              </a:ext>
            </a:extLst>
          </p:cNvPr>
          <p:cNvSpPr txBox="1">
            <a:spLocks/>
          </p:cNvSpPr>
          <p:nvPr/>
        </p:nvSpPr>
        <p:spPr>
          <a:xfrm>
            <a:off x="967113" y="6150111"/>
            <a:ext cx="4677672" cy="7078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2000" b="0" dirty="0" err="1"/>
              <a:t>Campaña</a:t>
            </a:r>
            <a:r>
              <a:rPr lang="nl-NL" sz="2000" b="0" dirty="0"/>
              <a:t> de </a:t>
            </a:r>
            <a:r>
              <a:rPr lang="nl-NL" sz="2000" b="0" dirty="0" err="1"/>
              <a:t>contenidos</a:t>
            </a:r>
            <a:endParaRPr lang="nl-NL" sz="1800" b="0" dirty="0">
              <a:solidFill>
                <a:srgbClr val="0AFB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05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83D03-FC9B-2AC7-DE9C-A83E93A0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bg1"/>
                </a:solidFill>
              </a:rPr>
              <a:t>Semana 1:</a:t>
            </a:r>
            <a:br>
              <a:rPr lang="es-ES_tradnl" dirty="0"/>
            </a:br>
            <a:r>
              <a:rPr lang="es-ES_tradnl" dirty="0"/>
              <a:t>Automotivación</a:t>
            </a:r>
          </a:p>
        </p:txBody>
      </p:sp>
      <p:sp>
        <p:nvSpPr>
          <p:cNvPr id="20" name="Ring 12">
            <a:extLst>
              <a:ext uri="{FF2B5EF4-FFF2-40B4-BE49-F238E27FC236}">
                <a16:creationId xmlns:a16="http://schemas.microsoft.com/office/drawing/2014/main" id="{4DDFB278-78C4-A225-BD8A-6E83E0B69C68}"/>
              </a:ext>
            </a:extLst>
          </p:cNvPr>
          <p:cNvSpPr/>
          <p:nvPr/>
        </p:nvSpPr>
        <p:spPr>
          <a:xfrm>
            <a:off x="9952064" y="4618064"/>
            <a:ext cx="4479872" cy="4479872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ing 12">
            <a:extLst>
              <a:ext uri="{FF2B5EF4-FFF2-40B4-BE49-F238E27FC236}">
                <a16:creationId xmlns:a16="http://schemas.microsoft.com/office/drawing/2014/main" id="{0AE3D314-EFC9-FE9E-50CC-62A721D7B9FE}"/>
              </a:ext>
            </a:extLst>
          </p:cNvPr>
          <p:cNvSpPr/>
          <p:nvPr/>
        </p:nvSpPr>
        <p:spPr>
          <a:xfrm>
            <a:off x="2306976" y="6435048"/>
            <a:ext cx="917232" cy="917232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2" name="Picture 21" descr="A toy rocket and a clock&#10;&#10;Description automatically generated">
            <a:extLst>
              <a:ext uri="{FF2B5EF4-FFF2-40B4-BE49-F238E27FC236}">
                <a16:creationId xmlns:a16="http://schemas.microsoft.com/office/drawing/2014/main" id="{08F3B8A4-1425-C9DB-916B-83F8348E9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688" y="514350"/>
            <a:ext cx="7772400" cy="58293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7D3E460-488A-1209-35B4-A28D53B52834}"/>
              </a:ext>
            </a:extLst>
          </p:cNvPr>
          <p:cNvSpPr txBox="1">
            <a:spLocks/>
          </p:cNvSpPr>
          <p:nvPr/>
        </p:nvSpPr>
        <p:spPr>
          <a:xfrm>
            <a:off x="1200254" y="2721111"/>
            <a:ext cx="6864438" cy="7078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" sz="1600" dirty="0">
                <a:solidFill>
                  <a:srgbClr val="8000EC"/>
                </a:solidFill>
                <a:effectLst/>
                <a:latin typeface="CircularXX TT Black" panose="020B0504010101010104" pitchFamily="34" charset="77"/>
                <a:ea typeface="Calibri" panose="020F0502020204030204" pitchFamily="34" charset="0"/>
                <a:cs typeface="CircularXX TT Black" panose="020B0504010101010104" pitchFamily="34" charset="77"/>
              </a:rPr>
              <a:t>Día 1: Aumenta tu vitalidad.</a:t>
            </a:r>
            <a:endParaRPr lang="en-ES" sz="1600" dirty="0">
              <a:solidFill>
                <a:srgbClr val="8000EC"/>
              </a:solidFill>
              <a:effectLst/>
              <a:latin typeface="CircularXX TT Black" panose="020B0504010101010104" pitchFamily="34" charset="77"/>
              <a:ea typeface="Calibri" panose="020F0502020204030204" pitchFamily="34" charset="0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1: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Momentos (La mujer más longeva en correr una maratón)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8000EC"/>
                </a:solidFill>
                <a:effectLst/>
                <a:latin typeface="CircularXX TT Black" panose="020B0504010101010104" pitchFamily="34" charset="77"/>
                <a:ea typeface="Calibri" panose="020F0502020204030204" pitchFamily="34" charset="0"/>
                <a:cs typeface="CircularXX TT Black" panose="020B0504010101010104" pitchFamily="34" charset="77"/>
              </a:rPr>
              <a:t>Día 2: Descubre quién eres.</a:t>
            </a:r>
            <a:endParaRPr lang="en-ES" sz="1600" dirty="0">
              <a:solidFill>
                <a:srgbClr val="8000EC"/>
              </a:solidFill>
              <a:effectLst/>
              <a:latin typeface="CircularXX TT Black" panose="020B0504010101010104" pitchFamily="34" charset="77"/>
              <a:ea typeface="Calibri" panose="020F0502020204030204" pitchFamily="34" charset="0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2: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Análisis Rápido (¿Qué te impulsa?)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8000EC"/>
                </a:solidFill>
                <a:latin typeface="CircularXX TT Black" panose="020B0504010101010104" pitchFamily="34" charset="77"/>
                <a:cs typeface="CircularXX TT Black" panose="020B0504010101010104" pitchFamily="34" charset="77"/>
              </a:rPr>
              <a:t>Día 3: Sentirse bien.</a:t>
            </a:r>
            <a:endParaRPr lang="en-ES" sz="1600" dirty="0">
              <a:solidFill>
                <a:srgbClr val="8000EC"/>
              </a:solidFill>
              <a:latin typeface="CircularXX TT Black" panose="020B0504010101010104" pitchFamily="34" charset="77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3: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Cara a Cara (Una actitud adecuada con Marian Rojas)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8000EC"/>
                </a:solidFill>
                <a:latin typeface="CircularXX TT Black" panose="020B0504010101010104" pitchFamily="34" charset="77"/>
                <a:cs typeface="CircularXX TT Black" panose="020B0504010101010104" pitchFamily="34" charset="77"/>
              </a:rPr>
              <a:t>Día 4: Aprende a aprender.</a:t>
            </a:r>
            <a:endParaRPr lang="en-ES" sz="1600" dirty="0">
              <a:solidFill>
                <a:srgbClr val="8000EC"/>
              </a:solidFill>
              <a:latin typeface="CircularXX TT Black" panose="020B0504010101010104" pitchFamily="34" charset="77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2: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¡Ya! (La actitud ante nuevos desafíos)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8000EC"/>
                </a:solidFill>
                <a:latin typeface="CircularXX TT Black" panose="020B0504010101010104" pitchFamily="34" charset="77"/>
                <a:cs typeface="CircularXX TT Black" panose="020B0504010101010104" pitchFamily="34" charset="77"/>
              </a:rPr>
              <a:t>Día 5: Cumple tus propósitos.</a:t>
            </a:r>
            <a:endParaRPr lang="en-ES" sz="1600" dirty="0">
              <a:solidFill>
                <a:srgbClr val="8000EC"/>
              </a:solidFill>
              <a:latin typeface="CircularXX TT Black" panose="020B0504010101010104" pitchFamily="34" charset="77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1: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Magazine (Buenas intenciones)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21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ng 12">
            <a:extLst>
              <a:ext uri="{FF2B5EF4-FFF2-40B4-BE49-F238E27FC236}">
                <a16:creationId xmlns:a16="http://schemas.microsoft.com/office/drawing/2014/main" id="{9F26714B-2D03-1B23-25DB-D58CB6F12E85}"/>
              </a:ext>
            </a:extLst>
          </p:cNvPr>
          <p:cNvSpPr/>
          <p:nvPr/>
        </p:nvSpPr>
        <p:spPr>
          <a:xfrm>
            <a:off x="10873863" y="-1356881"/>
            <a:ext cx="2636274" cy="2636274"/>
          </a:xfrm>
          <a:prstGeom prst="donu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ing 12">
            <a:extLst>
              <a:ext uri="{FF2B5EF4-FFF2-40B4-BE49-F238E27FC236}">
                <a16:creationId xmlns:a16="http://schemas.microsoft.com/office/drawing/2014/main" id="{F3B53C0B-3CAF-66D9-80A7-059CDF50D61E}"/>
              </a:ext>
            </a:extLst>
          </p:cNvPr>
          <p:cNvSpPr/>
          <p:nvPr/>
        </p:nvSpPr>
        <p:spPr>
          <a:xfrm>
            <a:off x="10164860" y="5103488"/>
            <a:ext cx="1025273" cy="1025273"/>
          </a:xfrm>
          <a:prstGeom prst="donut">
            <a:avLst/>
          </a:prstGeom>
          <a:solidFill>
            <a:srgbClr val="2D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>
                <a:extLst>
                  <a:ext uri="{FF2B5EF4-FFF2-40B4-BE49-F238E27FC236}">
                    <a16:creationId xmlns:a16="http://schemas.microsoft.com/office/drawing/2014/main" id="{3D068180-7F6C-D627-EA65-6AD67931D2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1342422"/>
                  </p:ext>
                </p:extLst>
              </p:nvPr>
            </p:nvGraphicFramePr>
            <p:xfrm>
              <a:off x="9244516" y="2026107"/>
              <a:ext cx="2646419" cy="262843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46419" cy="2628435"/>
                    </a:xfrm>
                    <a:prstGeom prst="rect">
                      <a:avLst/>
                    </a:prstGeom>
                  </am3d:spPr>
                  <am3d:camera>
                    <am3d:pos x="0" y="0" z="670165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166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34635" ay="-935163" az="-17233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7365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>
                <a:extLst>
                  <a:ext uri="{FF2B5EF4-FFF2-40B4-BE49-F238E27FC236}">
                    <a16:creationId xmlns:a16="http://schemas.microsoft.com/office/drawing/2014/main" id="{3D068180-7F6C-D627-EA65-6AD67931D2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44516" y="2026107"/>
                <a:ext cx="2646419" cy="2628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>
                <a:extLst>
                  <a:ext uri="{FF2B5EF4-FFF2-40B4-BE49-F238E27FC236}">
                    <a16:creationId xmlns:a16="http://schemas.microsoft.com/office/drawing/2014/main" id="{238450B1-9A1E-6DDB-84C0-28A7D1963E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7178547"/>
                  </p:ext>
                </p:extLst>
              </p:nvPr>
            </p:nvGraphicFramePr>
            <p:xfrm rot="13235469">
              <a:off x="9154764" y="2885843"/>
              <a:ext cx="979579" cy="2984302"/>
            </p:xfrm>
            <a:graphic>
              <a:graphicData uri="http://schemas.microsoft.com/office/drawing/2017/model3d">
                <am3d:model3d r:embed="rId4">
                  <am3d:spPr>
                    <a:xfrm rot="13235469">
                      <a:off x="0" y="0"/>
                      <a:ext cx="979579" cy="2984302"/>
                    </a:xfrm>
                    <a:prstGeom prst="rect">
                      <a:avLst/>
                    </a:prstGeom>
                  </am3d:spPr>
                  <am3d:camera>
                    <am3d:pos x="0" y="0" z="522641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826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121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>
                <a:extLst>
                  <a:ext uri="{FF2B5EF4-FFF2-40B4-BE49-F238E27FC236}">
                    <a16:creationId xmlns:a16="http://schemas.microsoft.com/office/drawing/2014/main" id="{238450B1-9A1E-6DDB-84C0-28A7D1963E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3235469">
                <a:off x="9154764" y="2885843"/>
                <a:ext cx="979579" cy="2984302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2">
            <a:extLst>
              <a:ext uri="{FF2B5EF4-FFF2-40B4-BE49-F238E27FC236}">
                <a16:creationId xmlns:a16="http://schemas.microsoft.com/office/drawing/2014/main" id="{1A3CD2BB-94B2-3260-E835-C884F4217B30}"/>
              </a:ext>
            </a:extLst>
          </p:cNvPr>
          <p:cNvSpPr txBox="1">
            <a:spLocks/>
          </p:cNvSpPr>
          <p:nvPr/>
        </p:nvSpPr>
        <p:spPr>
          <a:xfrm>
            <a:off x="1200254" y="868100"/>
            <a:ext cx="10188269" cy="822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AFBBA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_tradnl" dirty="0">
                <a:solidFill>
                  <a:schemeClr val="bg1"/>
                </a:solidFill>
              </a:rPr>
              <a:t>Semana 2:</a:t>
            </a:r>
          </a:p>
          <a:p>
            <a:r>
              <a:rPr lang="es-ES_tradnl">
                <a:solidFill>
                  <a:srgbClr val="2DD8FE"/>
                </a:solidFill>
              </a:rPr>
              <a:t>las Metas</a:t>
            </a:r>
            <a:endParaRPr lang="es-ES_tradnl" dirty="0">
              <a:solidFill>
                <a:srgbClr val="2DD8F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3C3416-959F-33D0-89BC-BF37B12CB1F2}"/>
              </a:ext>
            </a:extLst>
          </p:cNvPr>
          <p:cNvSpPr txBox="1">
            <a:spLocks/>
          </p:cNvSpPr>
          <p:nvPr/>
        </p:nvSpPr>
        <p:spPr>
          <a:xfrm>
            <a:off x="1200254" y="2787164"/>
            <a:ext cx="7231365" cy="7078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" sz="1600" dirty="0">
                <a:solidFill>
                  <a:srgbClr val="2DD8FE"/>
                </a:solidFill>
                <a:effectLst/>
                <a:ea typeface="Calibri" panose="020F0502020204030204" pitchFamily="34" charset="0"/>
              </a:rPr>
              <a:t>Día 1: Toma de decisiones</a:t>
            </a:r>
            <a:endParaRPr lang="en-ES" sz="1600" dirty="0">
              <a:solidFill>
                <a:srgbClr val="2DD8FE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4: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Cara a cara (A mi estilo con el TEDAX Julio de la Iglesia)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2DD8FE"/>
                </a:solidFill>
              </a:rPr>
              <a:t>Día 2: Gestiona las expectativas</a:t>
            </a:r>
            <a:endParaRPr lang="en-ES" sz="1600" dirty="0">
              <a:solidFill>
                <a:srgbClr val="2DD8FE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2: A practicar (¿Qué esperas de ti?)</a:t>
            </a:r>
            <a:endParaRPr lang="en-ES" sz="160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2DD8FE"/>
                </a:solidFill>
              </a:rPr>
              <a:t>Día 3: Los ojos siempre en la meta</a:t>
            </a:r>
            <a:endParaRPr lang="en-ES" sz="1600" dirty="0">
              <a:solidFill>
                <a:srgbClr val="2DD8FE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2: Magazine (Donde hay voluntad…)</a:t>
            </a:r>
            <a:endParaRPr lang="en-ES" sz="160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2DD8FE"/>
                </a:solidFill>
              </a:rPr>
              <a:t>Día 4: El camino hacia el éxito</a:t>
            </a:r>
            <a:endParaRPr lang="en-ES" sz="1600" dirty="0">
              <a:solidFill>
                <a:srgbClr val="2DD8FE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1: </a:t>
            </a:r>
            <a:r>
              <a:rPr lang="es-ES" sz="1600" dirty="0" err="1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Moments</a:t>
            </a: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(El secreto para triunfar con </a:t>
            </a:r>
            <a:r>
              <a:rPr lang="es-ES" sz="1600" dirty="0" err="1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Ruud</a:t>
            </a: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Van </a:t>
            </a:r>
            <a:r>
              <a:rPr lang="es-ES" sz="1600" dirty="0" err="1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Nilstelroi</a:t>
            </a: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ES" sz="160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2DD8FE"/>
                </a:solidFill>
              </a:rPr>
              <a:t>Día 5: El poder de la mente</a:t>
            </a:r>
            <a:endParaRPr lang="en-ES" sz="1600" dirty="0">
              <a:solidFill>
                <a:srgbClr val="2DD8FE"/>
              </a:solidFill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2: ¡A practicar! (Creer para ver)</a:t>
            </a:r>
            <a:endParaRPr lang="en-ES" sz="160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9028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8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6.9747"/>
                                          </p:val>
                                        </p:tav>
                                        <p:tav tm="6660">
                                          <p:val>
                                            <p:fltVal val="-12.1039"/>
                                          </p:val>
                                        </p:tav>
                                        <p:tav tm="9990">
                                          <p:val>
                                            <p:fltVal val="-15.6713"/>
                                          </p:val>
                                        </p:tav>
                                        <p:tav tm="13320">
                                          <p:val>
                                            <p:fltVal val="-17.9604"/>
                                          </p:val>
                                        </p:tav>
                                        <p:tav tm="16650">
                                          <p:val>
                                            <p:fltVal val="-19.2548"/>
                                          </p:val>
                                        </p:tav>
                                        <p:tav tm="19970">
                                          <p:val>
                                            <p:fltVal val="-19.8371"/>
                                          </p:val>
                                        </p:tav>
                                        <p:tav tm="23290">
                                          <p:val>
                                            <p:fltVal val="-19.9936"/>
                                          </p:val>
                                        </p:tav>
                                        <p:tav tm="26620">
                                          <p:val>
                                            <p:fltVal val="-19.9945"/>
                                          </p:val>
                                        </p:tav>
                                        <p:tav tm="29950">
                                          <p:val>
                                            <p:fltVal val="-19.8447"/>
                                          </p:val>
                                        </p:tav>
                                        <p:tav tm="33280">
                                          <p:val>
                                            <p:fltVal val="-19.2733"/>
                                          </p:val>
                                        </p:tav>
                                        <p:tav tm="36610">
                                          <p:val>
                                            <p:fltVal val="-17.9968"/>
                                          </p:val>
                                        </p:tav>
                                        <p:tav tm="39940">
                                          <p:val>
                                            <p:fltVal val="-15.7316"/>
                                          </p:val>
                                        </p:tav>
                                        <p:tav tm="43270">
                                          <p:val>
                                            <p:fltVal val="-12.194"/>
                                          </p:val>
                                        </p:tav>
                                        <p:tav tm="46600">
                                          <p:val>
                                            <p:fltVal val="-7.1005"/>
                                          </p:val>
                                        </p:tav>
                                        <p:tav tm="49930">
                                          <p:val>
                                            <p:fltVal val="-0.1675"/>
                                          </p:val>
                                        </p:tav>
                                        <p:tav tm="53250">
                                          <p:val>
                                            <p:fltVal val="6.8299"/>
                                          </p:val>
                                        </p:tav>
                                        <p:tav tm="56580">
                                          <p:val>
                                            <p:fltVal val="12.0002"/>
                                          </p:val>
                                        </p:tav>
                                        <p:tav tm="59900">
                                          <p:val>
                                            <p:fltVal val="15.593"/>
                                          </p:val>
                                        </p:tav>
                                        <p:tav tm="63220">
                                          <p:val>
                                            <p:fltVal val="17.9075"/>
                                          </p:val>
                                        </p:tav>
                                        <p:tav tm="66540">
                                          <p:val>
                                            <p:fltVal val="19.2249"/>
                                          </p:val>
                                        </p:tav>
                                        <p:tav tm="69870">
                                          <p:val>
                                            <p:fltVal val="19.8271"/>
                                          </p:val>
                                        </p:tav>
                                        <p:tav tm="73190">
                                          <p:val>
                                            <p:fltVal val="19.9924"/>
                                          </p:val>
                                        </p:tav>
                                        <p:tav tm="76510">
                                          <p:val>
                                            <p:fltVal val="19.9955"/>
                                          </p:val>
                                        </p:tav>
                                        <p:tav tm="79830">
                                          <p:val>
                                            <p:fltVal val="19.8557"/>
                                          </p:val>
                                        </p:tav>
                                        <p:tav tm="83160">
                                          <p:val>
                                            <p:fltVal val="19.3045"/>
                                          </p:val>
                                        </p:tav>
                                        <p:tav tm="86480">
                                          <p:val>
                                            <p:fltVal val="18.0634"/>
                                          </p:val>
                                        </p:tav>
                                        <p:tav tm="89800">
                                          <p:val>
                                            <p:fltVal val="15.8505"/>
                                          </p:val>
                                        </p:tav>
                                        <p:tav tm="93120">
                                          <p:val>
                                            <p:fltVal val="12.3847"/>
                                          </p:val>
                                        </p:tav>
                                        <p:tav tm="96450">
                                          <p:val>
                                            <p:fltVal val="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22DE-09A4-14DF-9440-1FC832A6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25" y="706463"/>
            <a:ext cx="5089710" cy="2401573"/>
          </a:xfrm>
        </p:spPr>
        <p:txBody>
          <a:bodyPr anchor="ctr"/>
          <a:lstStyle/>
          <a:p>
            <a:r>
              <a:rPr lang="es-ES" dirty="0">
                <a:solidFill>
                  <a:schemeClr val="bg1"/>
                </a:solidFill>
              </a:rPr>
              <a:t>Semana 3:</a:t>
            </a:r>
            <a:br>
              <a:rPr lang="es-ES" dirty="0">
                <a:solidFill>
                  <a:schemeClr val="bg1"/>
                </a:solidFill>
              </a:rPr>
            </a:br>
            <a:r>
              <a:rPr lang="es-ES" dirty="0"/>
              <a:t>el Plan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Ring 12">
            <a:extLst>
              <a:ext uri="{FF2B5EF4-FFF2-40B4-BE49-F238E27FC236}">
                <a16:creationId xmlns:a16="http://schemas.microsoft.com/office/drawing/2014/main" id="{7F45BE78-14CD-2F45-E525-F09CCB9A31BA}"/>
              </a:ext>
            </a:extLst>
          </p:cNvPr>
          <p:cNvSpPr/>
          <p:nvPr/>
        </p:nvSpPr>
        <p:spPr>
          <a:xfrm>
            <a:off x="9952064" y="868100"/>
            <a:ext cx="4479872" cy="4479872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Ring 14">
            <a:extLst>
              <a:ext uri="{FF2B5EF4-FFF2-40B4-BE49-F238E27FC236}">
                <a16:creationId xmlns:a16="http://schemas.microsoft.com/office/drawing/2014/main" id="{78A99BE0-6F51-00C7-E988-639867DE8DFE}"/>
              </a:ext>
            </a:extLst>
          </p:cNvPr>
          <p:cNvSpPr/>
          <p:nvPr/>
        </p:nvSpPr>
        <p:spPr>
          <a:xfrm>
            <a:off x="5888435" y="1161261"/>
            <a:ext cx="933315" cy="933315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7" name="Picture 6" descr="A pink calendar with a light on it&#10;&#10;Description automatically generated">
            <a:extLst>
              <a:ext uri="{FF2B5EF4-FFF2-40B4-BE49-F238E27FC236}">
                <a16:creationId xmlns:a16="http://schemas.microsoft.com/office/drawing/2014/main" id="{9CD31DC1-B005-221A-9A20-186A6BC7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51"/>
          <a:stretch/>
        </p:blipFill>
        <p:spPr>
          <a:xfrm>
            <a:off x="5123257" y="706463"/>
            <a:ext cx="9657614" cy="65098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9B99EE3-850A-7081-762D-94FD7AB644C4}"/>
              </a:ext>
            </a:extLst>
          </p:cNvPr>
          <p:cNvSpPr txBox="1">
            <a:spLocks/>
          </p:cNvSpPr>
          <p:nvPr/>
        </p:nvSpPr>
        <p:spPr>
          <a:xfrm>
            <a:off x="798725" y="2769580"/>
            <a:ext cx="7231365" cy="7078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pPr lvl="0"/>
            <a:r>
              <a:rPr lang="es-ES" sz="1600" dirty="0">
                <a:solidFill>
                  <a:srgbClr val="FA0ECC"/>
                </a:solidFill>
                <a:effectLst/>
                <a:latin typeface="CircularXX TT Black" panose="020B0504010101010104" pitchFamily="34" charset="77"/>
                <a:ea typeface="Calibri" panose="020F0502020204030204" pitchFamily="34" charset="0"/>
                <a:cs typeface="CircularXX TT Black" panose="020B0504010101010104" pitchFamily="34" charset="77"/>
              </a:rPr>
              <a:t>Día 1: Gestión del tiempo</a:t>
            </a:r>
            <a:endParaRPr lang="en-ES" sz="1600" dirty="0">
              <a:solidFill>
                <a:srgbClr val="FA0ECC"/>
              </a:solidFill>
              <a:latin typeface="CircularXX TT Black" panose="020B0504010101010104" pitchFamily="34" charset="77"/>
              <a:ea typeface="Calibri" panose="020F0502020204030204" pitchFamily="34" charset="0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5: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¿Sabías que…? (Tómate tu tiempo)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pPr lvl="0"/>
            <a:r>
              <a:rPr lang="es-ES" sz="1600" dirty="0">
                <a:solidFill>
                  <a:srgbClr val="FA0ECC"/>
                </a:solidFill>
                <a:effectLst/>
                <a:latin typeface="CircularXX TT Black" panose="020B0504010101010104" pitchFamily="34" charset="77"/>
                <a:ea typeface="Calibri" panose="020F0502020204030204" pitchFamily="34" charset="0"/>
                <a:cs typeface="CircularXX TT Black" panose="020B0504010101010104" pitchFamily="34" charset="77"/>
              </a:rPr>
              <a:t>Día 2: Mejora tu disciplina</a:t>
            </a:r>
            <a:endParaRPr lang="en-ES" sz="1600" dirty="0">
              <a:solidFill>
                <a:srgbClr val="FA0ECC"/>
              </a:solidFill>
              <a:effectLst/>
              <a:latin typeface="CircularXX TT Black" panose="020B0504010101010104" pitchFamily="34" charset="77"/>
              <a:ea typeface="Calibri" panose="020F0502020204030204" pitchFamily="34" charset="0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2: Caso práctico (El Plan de los Ganadores)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FA0ECC"/>
                </a:solidFill>
                <a:latin typeface="CircularXX TT Black" panose="020B0504010101010104" pitchFamily="34" charset="77"/>
                <a:cs typeface="CircularXX TT Black" panose="020B0504010101010104" pitchFamily="34" charset="77"/>
              </a:rPr>
              <a:t>Día 3: El camino hacia el éxito</a:t>
            </a:r>
            <a:endParaRPr lang="en-ES" sz="1600" dirty="0">
              <a:solidFill>
                <a:srgbClr val="FA0ECC"/>
              </a:solidFill>
              <a:latin typeface="CircularXX TT Black" panose="020B0504010101010104" pitchFamily="34" charset="77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5: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Puntos clave (En perspectiva: ¿Cuál es tu plan?)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pPr lvl="0"/>
            <a:r>
              <a:rPr lang="es-ES" sz="1600" dirty="0">
                <a:solidFill>
                  <a:srgbClr val="FA0ECC"/>
                </a:solidFill>
                <a:latin typeface="CircularXX TT Black" panose="020B0504010101010104" pitchFamily="34" charset="77"/>
                <a:cs typeface="CircularXX TT Black" panose="020B0504010101010104" pitchFamily="34" charset="77"/>
              </a:rPr>
              <a:t>Día 4: Dormir bien</a:t>
            </a:r>
            <a:endParaRPr lang="en-ES" sz="1600" dirty="0">
              <a:solidFill>
                <a:srgbClr val="FA0ECC"/>
              </a:solidFill>
              <a:latin typeface="CircularXX TT Black" panose="020B0504010101010104" pitchFamily="34" charset="77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4: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Cara a cara (Dormir para triunfar con Dr. Javier Albares)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FA0ECC"/>
                </a:solidFill>
                <a:latin typeface="CircularXX TT Black" panose="020B0504010101010104" pitchFamily="34" charset="77"/>
                <a:cs typeface="CircularXX TT Black" panose="020B0504010101010104" pitchFamily="34" charset="77"/>
              </a:rPr>
              <a:t>Día 5: Un proyecto de diez</a:t>
            </a:r>
            <a:endParaRPr lang="en-ES" sz="1600" dirty="0">
              <a:solidFill>
                <a:srgbClr val="FA0ECC"/>
              </a:solidFill>
              <a:latin typeface="CircularXX TT Black" panose="020B0504010101010104" pitchFamily="34" charset="77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2: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Magazine (Un plan maestro)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en-ES" sz="160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0121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ng 12">
            <a:extLst>
              <a:ext uri="{FF2B5EF4-FFF2-40B4-BE49-F238E27FC236}">
                <a16:creationId xmlns:a16="http://schemas.microsoft.com/office/drawing/2014/main" id="{54DE99BD-9280-AC4C-422C-3ED097F94912}"/>
              </a:ext>
            </a:extLst>
          </p:cNvPr>
          <p:cNvSpPr/>
          <p:nvPr/>
        </p:nvSpPr>
        <p:spPr>
          <a:xfrm>
            <a:off x="9035414" y="-3156586"/>
            <a:ext cx="6313172" cy="6313172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clocks and binoculars&#10;&#10;Description automatically generated">
            <a:extLst>
              <a:ext uri="{FF2B5EF4-FFF2-40B4-BE49-F238E27FC236}">
                <a16:creationId xmlns:a16="http://schemas.microsoft.com/office/drawing/2014/main" id="{367E5F52-A991-68D8-A0B9-723A3733E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238"/>
          <a:stretch/>
        </p:blipFill>
        <p:spPr>
          <a:xfrm>
            <a:off x="5616089" y="0"/>
            <a:ext cx="7726877" cy="7037304"/>
          </a:xfrm>
          <a:prstGeom prst="rect">
            <a:avLst/>
          </a:prstGeom>
        </p:spPr>
      </p:pic>
      <p:sp>
        <p:nvSpPr>
          <p:cNvPr id="6" name="Ring 12">
            <a:extLst>
              <a:ext uri="{FF2B5EF4-FFF2-40B4-BE49-F238E27FC236}">
                <a16:creationId xmlns:a16="http://schemas.microsoft.com/office/drawing/2014/main" id="{B60D2400-0BED-36A8-86C6-43046B637144}"/>
              </a:ext>
            </a:extLst>
          </p:cNvPr>
          <p:cNvSpPr/>
          <p:nvPr/>
        </p:nvSpPr>
        <p:spPr>
          <a:xfrm>
            <a:off x="5394744" y="5035767"/>
            <a:ext cx="1209893" cy="1209893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869416-D481-A4A7-6D4D-0D309550B742}"/>
              </a:ext>
            </a:extLst>
          </p:cNvPr>
          <p:cNvSpPr txBox="1">
            <a:spLocks/>
          </p:cNvSpPr>
          <p:nvPr/>
        </p:nvSpPr>
        <p:spPr>
          <a:xfrm>
            <a:off x="646072" y="757864"/>
            <a:ext cx="7835160" cy="228848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AFBBA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Semana</a:t>
            </a:r>
            <a:r>
              <a:rPr lang="en-GB" dirty="0">
                <a:solidFill>
                  <a:schemeClr val="bg1"/>
                </a:solidFill>
              </a:rPr>
              <a:t> 4: </a:t>
            </a:r>
          </a:p>
          <a:p>
            <a:r>
              <a:rPr lang="en-GB" dirty="0" err="1"/>
              <a:t>Gestión</a:t>
            </a:r>
            <a:r>
              <a:rPr lang="en-GB" dirty="0"/>
              <a:t> del </a:t>
            </a:r>
            <a:r>
              <a:rPr lang="en-GB" dirty="0" err="1"/>
              <a:t>cambio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401463-3EA1-081E-9414-C8524C210402}"/>
              </a:ext>
            </a:extLst>
          </p:cNvPr>
          <p:cNvSpPr txBox="1">
            <a:spLocks/>
          </p:cNvSpPr>
          <p:nvPr/>
        </p:nvSpPr>
        <p:spPr>
          <a:xfrm>
            <a:off x="646072" y="2979224"/>
            <a:ext cx="6864438" cy="7078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bg1"/>
                </a:solidFill>
                <a:latin typeface="CircularXX TT" panose="020B0504010101010104" pitchFamily="34" charset="77"/>
                <a:ea typeface="+mj-ea"/>
                <a:cs typeface="CircularXX TT" panose="020B0504010101010104" pitchFamily="34" charset="77"/>
              </a:defRPr>
            </a:lvl1pPr>
          </a:lstStyle>
          <a:p>
            <a:r>
              <a:rPr lang="es-ES" sz="1600" dirty="0">
                <a:solidFill>
                  <a:srgbClr val="0AFBBA"/>
                </a:solidFill>
                <a:effectLst/>
                <a:latin typeface="CircularXX TT Black" panose="020B0504010101010104" pitchFamily="34" charset="77"/>
                <a:ea typeface="Calibri" panose="020F0502020204030204" pitchFamily="34" charset="0"/>
                <a:cs typeface="CircularXX TT Black" panose="020B0504010101010104" pitchFamily="34" charset="77"/>
              </a:rPr>
              <a:t>Día 1: Resiliencia</a:t>
            </a:r>
            <a:endParaRPr lang="en-ES" sz="1600" dirty="0">
              <a:solidFill>
                <a:srgbClr val="0AFBBA"/>
              </a:solidFill>
              <a:effectLst/>
              <a:latin typeface="CircularXX TT Black" panose="020B0504010101010104" pitchFamily="34" charset="77"/>
              <a:ea typeface="Calibri" panose="020F0502020204030204" pitchFamily="34" charset="0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2: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Test de Resiliencia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0AFBBA"/>
                </a:solidFill>
                <a:effectLst/>
                <a:latin typeface="CircularXX TT Black" panose="020B0504010101010104" pitchFamily="34" charset="77"/>
                <a:ea typeface="Calibri" panose="020F0502020204030204" pitchFamily="34" charset="0"/>
                <a:cs typeface="CircularXX TT Black" panose="020B0504010101010104" pitchFamily="34" charset="77"/>
              </a:rPr>
              <a:t>Día 2: La importancia de fracasar</a:t>
            </a:r>
            <a:endParaRPr lang="en-ES" sz="1600" dirty="0">
              <a:solidFill>
                <a:srgbClr val="0AFBBA"/>
              </a:solidFill>
              <a:effectLst/>
              <a:latin typeface="CircularXX TT Black" panose="020B0504010101010104" pitchFamily="34" charset="77"/>
              <a:ea typeface="Calibri" panose="020F0502020204030204" pitchFamily="34" charset="0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4: Videollamada (Aprende de tus errores con Álex Rovira)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0AFBBA"/>
                </a:solidFill>
                <a:latin typeface="CircularXX TT Black" panose="020B0504010101010104" pitchFamily="34" charset="77"/>
                <a:cs typeface="CircularXX TT Black" panose="020B0504010101010104" pitchFamily="34" charset="77"/>
              </a:rPr>
              <a:t>Día 3: Gestión del Cambio</a:t>
            </a:r>
            <a:endParaRPr lang="en-ES" sz="1600" dirty="0">
              <a:solidFill>
                <a:srgbClr val="0AFBBA"/>
              </a:solidFill>
              <a:latin typeface="CircularXX TT Black" panose="020B0504010101010104" pitchFamily="34" charset="77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</a:t>
            </a:r>
            <a:r>
              <a:rPr lang="es-ES" sz="1600" b="0" dirty="0"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1: Magazine (Nuevos comienzos)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0AFBBA"/>
                </a:solidFill>
                <a:latin typeface="CircularXX TT Black" panose="020B0504010101010104" pitchFamily="34" charset="77"/>
                <a:cs typeface="CircularXX TT Black" panose="020B0504010101010104" pitchFamily="34" charset="77"/>
              </a:rPr>
              <a:t>Día 4: Masterclass: Mentalidad para el Cambio</a:t>
            </a:r>
            <a:endParaRPr lang="en-ES" sz="1600" dirty="0">
              <a:solidFill>
                <a:srgbClr val="0AFBBA"/>
              </a:solidFill>
              <a:latin typeface="CircularXX TT Black" panose="020B0504010101010104" pitchFamily="34" charset="77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2: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Superar la resistencia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  <a:p>
            <a:r>
              <a:rPr lang="es-ES" sz="1600" dirty="0">
                <a:solidFill>
                  <a:srgbClr val="0AFBBA"/>
                </a:solidFill>
                <a:latin typeface="CircularXX TT Black" panose="020B0504010101010104" pitchFamily="34" charset="77"/>
                <a:cs typeface="CircularXX TT Black" panose="020B0504010101010104" pitchFamily="34" charset="77"/>
              </a:rPr>
              <a:t>Día 5: Masterclass: Cambiar de comportamiento</a:t>
            </a:r>
            <a:endParaRPr lang="en-ES" sz="1600" dirty="0">
              <a:solidFill>
                <a:srgbClr val="0AFBBA"/>
              </a:solidFill>
              <a:latin typeface="CircularXX TT Black" panose="020B0504010101010104" pitchFamily="34" charset="77"/>
              <a:cs typeface="CircularXX TT Black" panose="020B0504010101010104" pitchFamily="34" charset="77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ES" sz="160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Unidad 5: </a:t>
            </a:r>
            <a:r>
              <a:rPr lang="es-ES" sz="1600" b="0" dirty="0">
                <a:effectLst/>
                <a:latin typeface="CircularXX TT Book" panose="020B0504010101010104" pitchFamily="34" charset="77"/>
                <a:ea typeface="Calibri" panose="020F0502020204030204" pitchFamily="34" charset="0"/>
                <a:cs typeface="CircularXX TT Book" panose="020B05040101010101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Prepárate para el cambio</a:t>
            </a:r>
            <a:endParaRPr lang="en-ES" sz="1600" b="0" dirty="0">
              <a:effectLst/>
              <a:latin typeface="CircularXX TT Book" panose="020B0504010101010104" pitchFamily="34" charset="77"/>
              <a:ea typeface="Calibri" panose="020F0502020204030204" pitchFamily="34" charset="0"/>
              <a:cs typeface="CircularXX TT Book" panose="020B05040101010101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669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93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A. Title slides + gener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oodHabitz pur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oodHabitz light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oodHabitz yello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oodHabitz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oodHabitz white pi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GoodHabitz light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c12468-8414-4cb4-a3ed-59965b31f1a2" xsi:nil="true"/>
    <lcf76f155ced4ddcb4097134ff3c332f xmlns="6068a3ca-02a0-4f10-b496-cc773ecb665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B17FE3DC865542B145624C6EE0D798" ma:contentTypeVersion="15" ma:contentTypeDescription="Create a new document." ma:contentTypeScope="" ma:versionID="d7e9327b25cf08117a55f9e7b28af779">
  <xsd:schema xmlns:xsd="http://www.w3.org/2001/XMLSchema" xmlns:xs="http://www.w3.org/2001/XMLSchema" xmlns:p="http://schemas.microsoft.com/office/2006/metadata/properties" xmlns:ns2="6068a3ca-02a0-4f10-b496-cc773ecb6655" xmlns:ns3="a7c12468-8414-4cb4-a3ed-59965b31f1a2" targetNamespace="http://schemas.microsoft.com/office/2006/metadata/properties" ma:root="true" ma:fieldsID="f4865508ecdc6579735fdcf30da6d95e" ns2:_="" ns3:_="">
    <xsd:import namespace="6068a3ca-02a0-4f10-b496-cc773ecb6655"/>
    <xsd:import namespace="a7c12468-8414-4cb4-a3ed-59965b31f1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8a3ca-02a0-4f10-b496-cc773ecb66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4b56eb2-cdea-4d31-a2dc-3951d0a07f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c12468-8414-4cb4-a3ed-59965b31f1a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b64f54d-6aac-4d20-aa98-e033ab5c87d0}" ma:internalName="TaxCatchAll" ma:showField="CatchAllData" ma:web="a7c12468-8414-4cb4-a3ed-59965b31f1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B95179-D039-42E1-A99D-7C149267FADC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a7c12468-8414-4cb4-a3ed-59965b31f1a2"/>
    <ds:schemaRef ds:uri="6068a3ca-02a0-4f10-b496-cc773ecb665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781955F-D6DE-4833-84BA-507CFA7BB1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8a3ca-02a0-4f10-b496-cc773ecb6655"/>
    <ds:schemaRef ds:uri="a7c12468-8414-4cb4-a3ed-59965b31f1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9FCC8F-8692-4F12-8130-3FD77713E5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27013</TotalTime>
  <Words>416</Words>
  <Application>Microsoft Macintosh PowerPoint</Application>
  <PresentationFormat>Widescreen</PresentationFormat>
  <Paragraphs>53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CircularXX TT Book</vt:lpstr>
      <vt:lpstr>CircularXX TT Black</vt:lpstr>
      <vt:lpstr>Arial</vt:lpstr>
      <vt:lpstr>CircularXX TT</vt:lpstr>
      <vt:lpstr>Circular Std Bold Italic</vt:lpstr>
      <vt:lpstr>Calibri</vt:lpstr>
      <vt:lpstr>Circular Std Book Italic</vt:lpstr>
      <vt:lpstr>A. Title slides + generic</vt:lpstr>
      <vt:lpstr>GoodHabitz purple</vt:lpstr>
      <vt:lpstr>GoodHabitz light blue</vt:lpstr>
      <vt:lpstr>GoodHabitz yellow</vt:lpstr>
      <vt:lpstr>GoodHabitz white</vt:lpstr>
      <vt:lpstr>GoodHabitz white pink</vt:lpstr>
      <vt:lpstr>1_GoodHabitz light blue</vt:lpstr>
      <vt:lpstr>La Ciencia de Cumplir Propósitos</vt:lpstr>
      <vt:lpstr>Semana 1: Automotivación</vt:lpstr>
      <vt:lpstr>PowerPoint Presentation</vt:lpstr>
      <vt:lpstr>Semana 3: el Plan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 is a good day to upgrade  yourself.</dc:title>
  <dc:creator>Guido Faro</dc:creator>
  <cp:lastModifiedBy>Cristina Gutierrez</cp:lastModifiedBy>
  <cp:revision>252</cp:revision>
  <dcterms:created xsi:type="dcterms:W3CDTF">2020-07-10T11:17:41Z</dcterms:created>
  <dcterms:modified xsi:type="dcterms:W3CDTF">2024-01-09T08:46:04Z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0x01010033B17FE3DC865542B145624C6EE0D798</vt:lpwstr>
  </property>
  <property fmtid="{D5CDD505-2E9C-101B-9397-08002B2CF9AE}" pid="3" name="MediaServiceImageTags">
    <vt:lpwstr/>
  </property>
</Properties>
</file>