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4.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5.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6.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heme/themeOverride1.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80" r:id="rId4"/>
    <p:sldMasterId id="2147483792" r:id="rId5"/>
    <p:sldMasterId id="2147483804" r:id="rId6"/>
    <p:sldMasterId id="2147483809" r:id="rId7"/>
    <p:sldMasterId id="2147483955" r:id="rId8"/>
    <p:sldMasterId id="2147483960" r:id="rId9"/>
    <p:sldMasterId id="2147483965" r:id="rId10"/>
  </p:sldMasterIdLst>
  <p:notesMasterIdLst>
    <p:notesMasterId r:id="rId31"/>
  </p:notesMasterIdLst>
  <p:handoutMasterIdLst>
    <p:handoutMasterId r:id="rId32"/>
  </p:handoutMasterIdLst>
  <p:sldIdLst>
    <p:sldId id="271" r:id="rId11"/>
    <p:sldId id="310" r:id="rId12"/>
    <p:sldId id="332" r:id="rId13"/>
    <p:sldId id="313" r:id="rId14"/>
    <p:sldId id="272" r:id="rId15"/>
    <p:sldId id="312" r:id="rId16"/>
    <p:sldId id="330" r:id="rId17"/>
    <p:sldId id="318" r:id="rId18"/>
    <p:sldId id="319" r:id="rId19"/>
    <p:sldId id="317" r:id="rId20"/>
    <p:sldId id="329" r:id="rId21"/>
    <p:sldId id="304" r:id="rId22"/>
    <p:sldId id="314" r:id="rId23"/>
    <p:sldId id="331" r:id="rId24"/>
    <p:sldId id="322" r:id="rId25"/>
    <p:sldId id="323" r:id="rId26"/>
    <p:sldId id="324" r:id="rId27"/>
    <p:sldId id="326" r:id="rId28"/>
    <p:sldId id="327" r:id="rId29"/>
    <p:sldId id="302" r:id="rId3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4D4D4D"/>
    <a:srgbClr val="898FBA"/>
    <a:srgbClr val="003399"/>
    <a:srgbClr val="085AFB"/>
    <a:srgbClr val="95C9FD"/>
    <a:srgbClr val="F8EF92"/>
    <a:srgbClr val="FCF9D4"/>
    <a:srgbClr val="FDFBE3"/>
    <a:srgbClr val="E7E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145F36-2957-43FB-8F72-FBFF6FC54BD7}" v="37" dt="2019-10-23T20:20:09.076"/>
    <p1510:client id="{46C30A56-3BDD-47D8-B7C4-53CA9F1BA743}" v="23" dt="2019-10-28T16:17:58.389"/>
    <p1510:client id="{5045AFAF-C49A-4551-B752-9CA575243F93}" v="198" dt="2019-10-25T17:13:22.741"/>
    <p1510:client id="{7E8C66DC-0A55-46C4-8522-DBD725F7535A}" v="47" dt="2019-10-29T15:52:20.978"/>
    <p1510:client id="{973D2F3F-B662-4B44-B5EA-8E5B4578B8D6}" v="188" dt="2019-10-29T18:29:25.493"/>
    <p1510:client id="{A5F6D8D0-7C3C-4E77-97B9-63FBF60A9C1F}" v="51" dt="2019-10-23T20:06:27.583"/>
    <p1510:client id="{A6FB5DD1-66ED-477A-B145-17698AE737A4}" v="118" dt="2019-10-29T16:49:52.078"/>
    <p1510:client id="{BFB7E7F6-6FEE-4867-B81B-E1FE6533774F}" v="4" dt="2019-10-28T13:53:54.341"/>
    <p1510:client id="{E9EC9D91-9601-4E8C-A4DE-2999CB6EB376}" v="1" dt="2019-10-29T20:32:52.144"/>
    <p1510:client id="{F12D22C1-957C-4AF1-AEED-6AF12C2A6FE3}" v="13" dt="2019-10-24T19:41:01.2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18" autoAdjust="0"/>
    <p:restoredTop sz="92967" autoAdjust="0"/>
  </p:normalViewPr>
  <p:slideViewPr>
    <p:cSldViewPr>
      <p:cViewPr varScale="1">
        <p:scale>
          <a:sx n="59" d="100"/>
          <a:sy n="59" d="100"/>
        </p:scale>
        <p:origin x="1368" y="48"/>
      </p:cViewPr>
      <p:guideLst>
        <p:guide orient="horz" pos="2160"/>
        <p:guide pos="2880"/>
      </p:guideLst>
    </p:cSldViewPr>
  </p:slideViewPr>
  <p:outlineViewPr>
    <p:cViewPr>
      <p:scale>
        <a:sx n="33" d="100"/>
        <a:sy n="33" d="100"/>
      </p:scale>
      <p:origin x="0" y="9336"/>
    </p:cViewPr>
  </p:outlineViewPr>
  <p:notesTextViewPr>
    <p:cViewPr>
      <p:scale>
        <a:sx n="1" d="1"/>
        <a:sy n="1" d="1"/>
      </p:scale>
      <p:origin x="0" y="0"/>
    </p:cViewPr>
  </p:notesText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21" Type="http://schemas.openxmlformats.org/officeDocument/2006/relationships/slide" Target="slides/slide11.xml"/><Relationship Id="rId34"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slide" Target="slides/slide19.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tableStyles" Target="tableStyles.xml"/><Relationship Id="rId119" Type="http://schemas.microsoft.com/office/2015/10/relationships/revisionInfo" Target="revisionInfo.xml"/><Relationship Id="rId10" Type="http://schemas.openxmlformats.org/officeDocument/2006/relationships/slideMaster" Target="slideMasters/slideMaster7.xml"/><Relationship Id="rId19" Type="http://schemas.openxmlformats.org/officeDocument/2006/relationships/slide" Target="slides/slide9.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theme" Target="theme/theme1.xml"/><Relationship Id="rId118" Type="http://schemas.microsoft.com/office/2016/11/relationships/changesInfo" Target="changesInfos/changesInfo1.xml"/><Relationship Id="rId8" Type="http://schemas.openxmlformats.org/officeDocument/2006/relationships/slideMaster" Target="slideMasters/slideMaster5.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ldstein, Benjamin" userId="S::benjamin.goldstein@bpu.nj.gov::c64b6f43-cafb-46bc-ad1b-69ab80c5c338" providerId="AD" clId="Web-{BFB7E7F6-6FEE-4867-B81B-E1FE6533774F}"/>
    <pc:docChg chg="addSld delSld modSld sldOrd">
      <pc:chgData name="Goldstein, Benjamin" userId="S::benjamin.goldstein@bpu.nj.gov::c64b6f43-cafb-46bc-ad1b-69ab80c5c338" providerId="AD" clId="Web-{BFB7E7F6-6FEE-4867-B81B-E1FE6533774F}" dt="2019-10-28T13:53:56.841" v="4"/>
      <pc:docMkLst>
        <pc:docMk/>
      </pc:docMkLst>
      <pc:sldChg chg="del">
        <pc:chgData name="Goldstein, Benjamin" userId="S::benjamin.goldstein@bpu.nj.gov::c64b6f43-cafb-46bc-ad1b-69ab80c5c338" providerId="AD" clId="Web-{BFB7E7F6-6FEE-4867-B81B-E1FE6533774F}" dt="2019-10-28T13:53:19.434" v="0"/>
        <pc:sldMkLst>
          <pc:docMk/>
          <pc:sldMk cId="179557880" sldId="300"/>
        </pc:sldMkLst>
      </pc:sldChg>
      <pc:sldChg chg="ord">
        <pc:chgData name="Goldstein, Benjamin" userId="S::benjamin.goldstein@bpu.nj.gov::c64b6f43-cafb-46bc-ad1b-69ab80c5c338" providerId="AD" clId="Web-{BFB7E7F6-6FEE-4867-B81B-E1FE6533774F}" dt="2019-10-28T13:53:40.059" v="2"/>
        <pc:sldMkLst>
          <pc:docMk/>
          <pc:sldMk cId="1199913870" sldId="301"/>
        </pc:sldMkLst>
      </pc:sldChg>
      <pc:sldChg chg="addSp delSp modSp new">
        <pc:chgData name="Goldstein, Benjamin" userId="S::benjamin.goldstein@bpu.nj.gov::c64b6f43-cafb-46bc-ad1b-69ab80c5c338" providerId="AD" clId="Web-{BFB7E7F6-6FEE-4867-B81B-E1FE6533774F}" dt="2019-10-28T13:53:56.841" v="4"/>
        <pc:sldMkLst>
          <pc:docMk/>
          <pc:sldMk cId="674139331" sldId="302"/>
        </pc:sldMkLst>
        <pc:picChg chg="add del mod">
          <ac:chgData name="Goldstein, Benjamin" userId="S::benjamin.goldstein@bpu.nj.gov::c64b6f43-cafb-46bc-ad1b-69ab80c5c338" providerId="AD" clId="Web-{BFB7E7F6-6FEE-4867-B81B-E1FE6533774F}" dt="2019-10-28T13:53:56.841" v="4"/>
          <ac:picMkLst>
            <pc:docMk/>
            <pc:sldMk cId="674139331" sldId="302"/>
            <ac:picMk id="5" creationId="{72E16C55-133C-440C-AF5F-D37958751EDD}"/>
          </ac:picMkLst>
        </pc:picChg>
      </pc:sldChg>
    </pc:docChg>
  </pc:docChgLst>
  <pc:docChgLst>
    <pc:chgData name="Goldstein, Benjamin" userId="S::benjamin.goldstein@bpu.nj.gov::c64b6f43-cafb-46bc-ad1b-69ab80c5c338" providerId="AD" clId="Web-{A6FB5DD1-66ED-477A-B145-17698AE737A4}"/>
    <pc:docChg chg="modSld">
      <pc:chgData name="Goldstein, Benjamin" userId="S::benjamin.goldstein@bpu.nj.gov::c64b6f43-cafb-46bc-ad1b-69ab80c5c338" providerId="AD" clId="Web-{A6FB5DD1-66ED-477A-B145-17698AE737A4}" dt="2019-10-29T16:49:52.078" v="162" actId="20577"/>
      <pc:docMkLst>
        <pc:docMk/>
      </pc:docMkLst>
      <pc:sldChg chg="modSp">
        <pc:chgData name="Goldstein, Benjamin" userId="S::benjamin.goldstein@bpu.nj.gov::c64b6f43-cafb-46bc-ad1b-69ab80c5c338" providerId="AD" clId="Web-{A6FB5DD1-66ED-477A-B145-17698AE737A4}" dt="2019-10-29T16:36:25.210" v="18" actId="20577"/>
        <pc:sldMkLst>
          <pc:docMk/>
          <pc:sldMk cId="2299587461" sldId="304"/>
        </pc:sldMkLst>
        <pc:spChg chg="mod">
          <ac:chgData name="Goldstein, Benjamin" userId="S::benjamin.goldstein@bpu.nj.gov::c64b6f43-cafb-46bc-ad1b-69ab80c5c338" providerId="AD" clId="Web-{A6FB5DD1-66ED-477A-B145-17698AE737A4}" dt="2019-10-29T16:36:25.210" v="18" actId="20577"/>
          <ac:spMkLst>
            <pc:docMk/>
            <pc:sldMk cId="2299587461" sldId="304"/>
            <ac:spMk id="3" creationId="{C33EB967-84A3-483B-A9FF-8C7BAD275B08}"/>
          </ac:spMkLst>
        </pc:spChg>
      </pc:sldChg>
      <pc:sldChg chg="modSp">
        <pc:chgData name="Goldstein, Benjamin" userId="S::benjamin.goldstein@bpu.nj.gov::c64b6f43-cafb-46bc-ad1b-69ab80c5c338" providerId="AD" clId="Web-{A6FB5DD1-66ED-477A-B145-17698AE737A4}" dt="2019-10-29T16:34:39.365" v="15" actId="20577"/>
        <pc:sldMkLst>
          <pc:docMk/>
          <pc:sldMk cId="3251782929" sldId="311"/>
        </pc:sldMkLst>
        <pc:spChg chg="mod">
          <ac:chgData name="Goldstein, Benjamin" userId="S::benjamin.goldstein@bpu.nj.gov::c64b6f43-cafb-46bc-ad1b-69ab80c5c338" providerId="AD" clId="Web-{A6FB5DD1-66ED-477A-B145-17698AE737A4}" dt="2019-10-29T16:34:39.365" v="15" actId="20577"/>
          <ac:spMkLst>
            <pc:docMk/>
            <pc:sldMk cId="3251782929" sldId="311"/>
            <ac:spMk id="6147" creationId="{00000000-0000-0000-0000-000000000000}"/>
          </ac:spMkLst>
        </pc:spChg>
      </pc:sldChg>
      <pc:sldChg chg="modSp">
        <pc:chgData name="Goldstein, Benjamin" userId="S::benjamin.goldstein@bpu.nj.gov::c64b6f43-cafb-46bc-ad1b-69ab80c5c338" providerId="AD" clId="Web-{A6FB5DD1-66ED-477A-B145-17698AE737A4}" dt="2019-10-29T16:38:42.008" v="24" actId="1076"/>
        <pc:sldMkLst>
          <pc:docMk/>
          <pc:sldMk cId="1874312717" sldId="314"/>
        </pc:sldMkLst>
        <pc:spChg chg="mod">
          <ac:chgData name="Goldstein, Benjamin" userId="S::benjamin.goldstein@bpu.nj.gov::c64b6f43-cafb-46bc-ad1b-69ab80c5c338" providerId="AD" clId="Web-{A6FB5DD1-66ED-477A-B145-17698AE737A4}" dt="2019-10-29T16:38:42.008" v="24" actId="1076"/>
          <ac:spMkLst>
            <pc:docMk/>
            <pc:sldMk cId="1874312717" sldId="314"/>
            <ac:spMk id="8" creationId="{00000000-0000-0000-0000-000000000000}"/>
          </ac:spMkLst>
        </pc:spChg>
        <pc:graphicFrameChg chg="mod modGraphic">
          <ac:chgData name="Goldstein, Benjamin" userId="S::benjamin.goldstein@bpu.nj.gov::c64b6f43-cafb-46bc-ad1b-69ab80c5c338" providerId="AD" clId="Web-{A6FB5DD1-66ED-477A-B145-17698AE737A4}" dt="2019-10-29T16:37:58.680" v="20"/>
          <ac:graphicFrameMkLst>
            <pc:docMk/>
            <pc:sldMk cId="1874312717" sldId="314"/>
            <ac:graphicFrameMk id="13" creationId="{00000000-0000-0000-0000-000000000000}"/>
          </ac:graphicFrameMkLst>
        </pc:graphicFrameChg>
      </pc:sldChg>
      <pc:sldChg chg="modSp">
        <pc:chgData name="Goldstein, Benjamin" userId="S::benjamin.goldstein@bpu.nj.gov::c64b6f43-cafb-46bc-ad1b-69ab80c5c338" providerId="AD" clId="Web-{A6FB5DD1-66ED-477A-B145-17698AE737A4}" dt="2019-10-29T16:49:52.047" v="161" actId="20577"/>
        <pc:sldMkLst>
          <pc:docMk/>
          <pc:sldMk cId="2081207690" sldId="320"/>
        </pc:sldMkLst>
        <pc:spChg chg="mod">
          <ac:chgData name="Goldstein, Benjamin" userId="S::benjamin.goldstein@bpu.nj.gov::c64b6f43-cafb-46bc-ad1b-69ab80c5c338" providerId="AD" clId="Web-{A6FB5DD1-66ED-477A-B145-17698AE737A4}" dt="2019-10-29T16:49:52.047" v="161" actId="20577"/>
          <ac:spMkLst>
            <pc:docMk/>
            <pc:sldMk cId="2081207690" sldId="320"/>
            <ac:spMk id="4" creationId="{00000000-0000-0000-0000-000000000000}"/>
          </ac:spMkLst>
        </pc:spChg>
      </pc:sldChg>
      <pc:sldChg chg="modSp">
        <pc:chgData name="Goldstein, Benjamin" userId="S::benjamin.goldstein@bpu.nj.gov::c64b6f43-cafb-46bc-ad1b-69ab80c5c338" providerId="AD" clId="Web-{A6FB5DD1-66ED-477A-B145-17698AE737A4}" dt="2019-10-29T16:30:41.253" v="0" actId="1076"/>
        <pc:sldMkLst>
          <pc:docMk/>
          <pc:sldMk cId="706319178" sldId="338"/>
        </pc:sldMkLst>
        <pc:spChg chg="mod">
          <ac:chgData name="Goldstein, Benjamin" userId="S::benjamin.goldstein@bpu.nj.gov::c64b6f43-cafb-46bc-ad1b-69ab80c5c338" providerId="AD" clId="Web-{A6FB5DD1-66ED-477A-B145-17698AE737A4}" dt="2019-10-29T16:30:41.253" v="0" actId="1076"/>
          <ac:spMkLst>
            <pc:docMk/>
            <pc:sldMk cId="706319178" sldId="338"/>
            <ac:spMk id="2" creationId="{00000000-0000-0000-0000-000000000000}"/>
          </ac:spMkLst>
        </pc:spChg>
      </pc:sldChg>
      <pc:sldChg chg="modSp">
        <pc:chgData name="Goldstein, Benjamin" userId="S::benjamin.goldstein@bpu.nj.gov::c64b6f43-cafb-46bc-ad1b-69ab80c5c338" providerId="AD" clId="Web-{A6FB5DD1-66ED-477A-B145-17698AE737A4}" dt="2019-10-29T16:47:05.451" v="123" actId="1076"/>
        <pc:sldMkLst>
          <pc:docMk/>
          <pc:sldMk cId="141618634" sldId="340"/>
        </pc:sldMkLst>
        <pc:spChg chg="mod">
          <ac:chgData name="Goldstein, Benjamin" userId="S::benjamin.goldstein@bpu.nj.gov::c64b6f43-cafb-46bc-ad1b-69ab80c5c338" providerId="AD" clId="Web-{A6FB5DD1-66ED-477A-B145-17698AE737A4}" dt="2019-10-29T16:47:05.451" v="123" actId="1076"/>
          <ac:spMkLst>
            <pc:docMk/>
            <pc:sldMk cId="141618634" sldId="340"/>
            <ac:spMk id="2" creationId="{2411DA72-F207-4962-ACFA-4AE24EB7C716}"/>
          </ac:spMkLst>
        </pc:spChg>
      </pc:sldChg>
      <pc:sldChg chg="modSp">
        <pc:chgData name="Goldstein, Benjamin" userId="S::benjamin.goldstein@bpu.nj.gov::c64b6f43-cafb-46bc-ad1b-69ab80c5c338" providerId="AD" clId="Web-{A6FB5DD1-66ED-477A-B145-17698AE737A4}" dt="2019-10-29T16:48:32.016" v="143" actId="1076"/>
        <pc:sldMkLst>
          <pc:docMk/>
          <pc:sldMk cId="1209632238" sldId="342"/>
        </pc:sldMkLst>
        <pc:spChg chg="mod">
          <ac:chgData name="Goldstein, Benjamin" userId="S::benjamin.goldstein@bpu.nj.gov::c64b6f43-cafb-46bc-ad1b-69ab80c5c338" providerId="AD" clId="Web-{A6FB5DD1-66ED-477A-B145-17698AE737A4}" dt="2019-10-29T16:48:32.016" v="143" actId="1076"/>
          <ac:spMkLst>
            <pc:docMk/>
            <pc:sldMk cId="1209632238" sldId="342"/>
            <ac:spMk id="2" creationId="{CA27B1EF-F1AA-4E74-90D9-CC1C3685002B}"/>
          </ac:spMkLst>
        </pc:spChg>
        <pc:graphicFrameChg chg="mod">
          <ac:chgData name="Goldstein, Benjamin" userId="S::benjamin.goldstein@bpu.nj.gov::c64b6f43-cafb-46bc-ad1b-69ab80c5c338" providerId="AD" clId="Web-{A6FB5DD1-66ED-477A-B145-17698AE737A4}" dt="2019-10-29T16:48:28.593" v="142" actId="1076"/>
          <ac:graphicFrameMkLst>
            <pc:docMk/>
            <pc:sldMk cId="1209632238" sldId="342"/>
            <ac:graphicFrameMk id="12" creationId="{3DA77269-2A87-40FD-A35B-ABFF60E582AE}"/>
          </ac:graphicFrameMkLst>
        </pc:graphicFrameChg>
      </pc:sldChg>
      <pc:sldChg chg="modSp">
        <pc:chgData name="Goldstein, Benjamin" userId="S::benjamin.goldstein@bpu.nj.gov::c64b6f43-cafb-46bc-ad1b-69ab80c5c338" providerId="AD" clId="Web-{A6FB5DD1-66ED-477A-B145-17698AE737A4}" dt="2019-10-29T16:48:42.796" v="144" actId="20577"/>
        <pc:sldMkLst>
          <pc:docMk/>
          <pc:sldMk cId="1078488467" sldId="345"/>
        </pc:sldMkLst>
        <pc:spChg chg="mod">
          <ac:chgData name="Goldstein, Benjamin" userId="S::benjamin.goldstein@bpu.nj.gov::c64b6f43-cafb-46bc-ad1b-69ab80c5c338" providerId="AD" clId="Web-{A6FB5DD1-66ED-477A-B145-17698AE737A4}" dt="2019-10-29T16:48:42.796" v="144" actId="20577"/>
          <ac:spMkLst>
            <pc:docMk/>
            <pc:sldMk cId="1078488467" sldId="345"/>
            <ac:spMk id="3" creationId="{CCA0154B-225D-4FF0-B810-D957054D42E1}"/>
          </ac:spMkLst>
        </pc:spChg>
      </pc:sldChg>
      <pc:sldChg chg="modSp">
        <pc:chgData name="Goldstein, Benjamin" userId="S::benjamin.goldstein@bpu.nj.gov::c64b6f43-cafb-46bc-ad1b-69ab80c5c338" providerId="AD" clId="Web-{A6FB5DD1-66ED-477A-B145-17698AE737A4}" dt="2019-10-29T16:48:55.140" v="147" actId="20577"/>
        <pc:sldMkLst>
          <pc:docMk/>
          <pc:sldMk cId="339283929" sldId="347"/>
        </pc:sldMkLst>
        <pc:spChg chg="mod">
          <ac:chgData name="Goldstein, Benjamin" userId="S::benjamin.goldstein@bpu.nj.gov::c64b6f43-cafb-46bc-ad1b-69ab80c5c338" providerId="AD" clId="Web-{A6FB5DD1-66ED-477A-B145-17698AE737A4}" dt="2019-10-29T16:48:55.140" v="147" actId="20577"/>
          <ac:spMkLst>
            <pc:docMk/>
            <pc:sldMk cId="339283929" sldId="347"/>
            <ac:spMk id="3" creationId="{CCA0154B-225D-4FF0-B810-D957054D42E1}"/>
          </ac:spMkLst>
        </pc:spChg>
      </pc:sldChg>
      <pc:sldChg chg="modSp">
        <pc:chgData name="Goldstein, Benjamin" userId="S::benjamin.goldstein@bpu.nj.gov::c64b6f43-cafb-46bc-ad1b-69ab80c5c338" providerId="AD" clId="Web-{A6FB5DD1-66ED-477A-B145-17698AE737A4}" dt="2019-10-29T16:49:04.374" v="150" actId="20577"/>
        <pc:sldMkLst>
          <pc:docMk/>
          <pc:sldMk cId="2089588478" sldId="348"/>
        </pc:sldMkLst>
        <pc:spChg chg="mod">
          <ac:chgData name="Goldstein, Benjamin" userId="S::benjamin.goldstein@bpu.nj.gov::c64b6f43-cafb-46bc-ad1b-69ab80c5c338" providerId="AD" clId="Web-{A6FB5DD1-66ED-477A-B145-17698AE737A4}" dt="2019-10-29T16:49:04.374" v="150" actId="20577"/>
          <ac:spMkLst>
            <pc:docMk/>
            <pc:sldMk cId="2089588478" sldId="348"/>
            <ac:spMk id="3" creationId="{CCA0154B-225D-4FF0-B810-D957054D42E1}"/>
          </ac:spMkLst>
        </pc:spChg>
      </pc:sldChg>
      <pc:sldChg chg="modSp">
        <pc:chgData name="Goldstein, Benjamin" userId="S::benjamin.goldstein@bpu.nj.gov::c64b6f43-cafb-46bc-ad1b-69ab80c5c338" providerId="AD" clId="Web-{A6FB5DD1-66ED-477A-B145-17698AE737A4}" dt="2019-10-29T16:39:33.243" v="122" actId="14100"/>
        <pc:sldMkLst>
          <pc:docMk/>
          <pc:sldMk cId="867907569" sldId="354"/>
        </pc:sldMkLst>
        <pc:spChg chg="mod">
          <ac:chgData name="Goldstein, Benjamin" userId="S::benjamin.goldstein@bpu.nj.gov::c64b6f43-cafb-46bc-ad1b-69ab80c5c338" providerId="AD" clId="Web-{A6FB5DD1-66ED-477A-B145-17698AE737A4}" dt="2019-10-29T16:39:33.103" v="113" actId="14100"/>
          <ac:spMkLst>
            <pc:docMk/>
            <pc:sldMk cId="867907569" sldId="354"/>
            <ac:spMk id="15" creationId="{3E51FFA5-696B-4248-8637-AC57354180AF}"/>
          </ac:spMkLst>
        </pc:spChg>
        <pc:spChg chg="mod">
          <ac:chgData name="Goldstein, Benjamin" userId="S::benjamin.goldstein@bpu.nj.gov::c64b6f43-cafb-46bc-ad1b-69ab80c5c338" providerId="AD" clId="Web-{A6FB5DD1-66ED-477A-B145-17698AE737A4}" dt="2019-10-29T16:39:33.087" v="112" actId="14100"/>
          <ac:spMkLst>
            <pc:docMk/>
            <pc:sldMk cId="867907569" sldId="354"/>
            <ac:spMk id="16" creationId="{3C20A9B3-EB93-4BBB-83D7-E00028AACC14}"/>
          </ac:spMkLst>
        </pc:spChg>
        <pc:spChg chg="mod">
          <ac:chgData name="Goldstein, Benjamin" userId="S::benjamin.goldstein@bpu.nj.gov::c64b6f43-cafb-46bc-ad1b-69ab80c5c338" providerId="AD" clId="Web-{A6FB5DD1-66ED-477A-B145-17698AE737A4}" dt="2019-10-29T16:39:33.056" v="111" actId="14100"/>
          <ac:spMkLst>
            <pc:docMk/>
            <pc:sldMk cId="867907569" sldId="354"/>
            <ac:spMk id="18" creationId="{B8DD223A-1F0B-42A9-94E1-F8AA2E2B617E}"/>
          </ac:spMkLst>
        </pc:spChg>
        <pc:spChg chg="mod">
          <ac:chgData name="Goldstein, Benjamin" userId="S::benjamin.goldstein@bpu.nj.gov::c64b6f43-cafb-46bc-ad1b-69ab80c5c338" providerId="AD" clId="Web-{A6FB5DD1-66ED-477A-B145-17698AE737A4}" dt="2019-10-29T16:39:33.040" v="110" actId="14100"/>
          <ac:spMkLst>
            <pc:docMk/>
            <pc:sldMk cId="867907569" sldId="354"/>
            <ac:spMk id="19" creationId="{A40BEEC1-07A3-47C2-AB7C-10CD9B7CD533}"/>
          </ac:spMkLst>
        </pc:spChg>
        <pc:spChg chg="mod">
          <ac:chgData name="Goldstein, Benjamin" userId="S::benjamin.goldstein@bpu.nj.gov::c64b6f43-cafb-46bc-ad1b-69ab80c5c338" providerId="AD" clId="Web-{A6FB5DD1-66ED-477A-B145-17698AE737A4}" dt="2019-10-29T16:39:33.009" v="109" actId="14100"/>
          <ac:spMkLst>
            <pc:docMk/>
            <pc:sldMk cId="867907569" sldId="354"/>
            <ac:spMk id="20" creationId="{97F7BBE8-B143-4427-992E-0157AE181D6E}"/>
          </ac:spMkLst>
        </pc:spChg>
        <pc:spChg chg="mod">
          <ac:chgData name="Goldstein, Benjamin" userId="S::benjamin.goldstein@bpu.nj.gov::c64b6f43-cafb-46bc-ad1b-69ab80c5c338" providerId="AD" clId="Web-{A6FB5DD1-66ED-477A-B145-17698AE737A4}" dt="2019-10-29T16:39:32.993" v="108" actId="14100"/>
          <ac:spMkLst>
            <pc:docMk/>
            <pc:sldMk cId="867907569" sldId="354"/>
            <ac:spMk id="21" creationId="{B296AAF2-A064-4937-9F2F-00A5704A1DC9}"/>
          </ac:spMkLst>
        </pc:spChg>
        <pc:spChg chg="mod">
          <ac:chgData name="Goldstein, Benjamin" userId="S::benjamin.goldstein@bpu.nj.gov::c64b6f43-cafb-46bc-ad1b-69ab80c5c338" providerId="AD" clId="Web-{A6FB5DD1-66ED-477A-B145-17698AE737A4}" dt="2019-10-29T16:39:32.962" v="107" actId="14100"/>
          <ac:spMkLst>
            <pc:docMk/>
            <pc:sldMk cId="867907569" sldId="354"/>
            <ac:spMk id="22" creationId="{0A270739-2B8A-4874-BCC4-26683E4E0B3B}"/>
          </ac:spMkLst>
        </pc:spChg>
        <pc:spChg chg="mod">
          <ac:chgData name="Goldstein, Benjamin" userId="S::benjamin.goldstein@bpu.nj.gov::c64b6f43-cafb-46bc-ad1b-69ab80c5c338" providerId="AD" clId="Web-{A6FB5DD1-66ED-477A-B145-17698AE737A4}" dt="2019-10-29T16:39:32.931" v="106" actId="14100"/>
          <ac:spMkLst>
            <pc:docMk/>
            <pc:sldMk cId="867907569" sldId="354"/>
            <ac:spMk id="23" creationId="{2BC4F10D-FA86-4332-BE4B-EF133613DD37}"/>
          </ac:spMkLst>
        </pc:spChg>
        <pc:spChg chg="mod">
          <ac:chgData name="Goldstein, Benjamin" userId="S::benjamin.goldstein@bpu.nj.gov::c64b6f43-cafb-46bc-ad1b-69ab80c5c338" providerId="AD" clId="Web-{A6FB5DD1-66ED-477A-B145-17698AE737A4}" dt="2019-10-29T16:39:32.915" v="105" actId="14100"/>
          <ac:spMkLst>
            <pc:docMk/>
            <pc:sldMk cId="867907569" sldId="354"/>
            <ac:spMk id="24" creationId="{55D4BE7D-5D47-46A7-9184-8497E29809D8}"/>
          </ac:spMkLst>
        </pc:spChg>
        <pc:spChg chg="mod">
          <ac:chgData name="Goldstein, Benjamin" userId="S::benjamin.goldstein@bpu.nj.gov::c64b6f43-cafb-46bc-ad1b-69ab80c5c338" providerId="AD" clId="Web-{A6FB5DD1-66ED-477A-B145-17698AE737A4}" dt="2019-10-29T16:39:32.884" v="104" actId="14100"/>
          <ac:spMkLst>
            <pc:docMk/>
            <pc:sldMk cId="867907569" sldId="354"/>
            <ac:spMk id="25" creationId="{EE04E3BB-588A-43F9-AC91-DF63D0FB8A8F}"/>
          </ac:spMkLst>
        </pc:spChg>
        <pc:spChg chg="mod">
          <ac:chgData name="Goldstein, Benjamin" userId="S::benjamin.goldstein@bpu.nj.gov::c64b6f43-cafb-46bc-ad1b-69ab80c5c338" providerId="AD" clId="Web-{A6FB5DD1-66ED-477A-B145-17698AE737A4}" dt="2019-10-29T16:39:32.853" v="103" actId="14100"/>
          <ac:spMkLst>
            <pc:docMk/>
            <pc:sldMk cId="867907569" sldId="354"/>
            <ac:spMk id="26" creationId="{30ACC22B-7BB1-4020-8D1C-8B1BD280C32C}"/>
          </ac:spMkLst>
        </pc:spChg>
        <pc:spChg chg="mod">
          <ac:chgData name="Goldstein, Benjamin" userId="S::benjamin.goldstein@bpu.nj.gov::c64b6f43-cafb-46bc-ad1b-69ab80c5c338" providerId="AD" clId="Web-{A6FB5DD1-66ED-477A-B145-17698AE737A4}" dt="2019-10-29T16:39:32.509" v="90" actId="14100"/>
          <ac:spMkLst>
            <pc:docMk/>
            <pc:sldMk cId="867907569" sldId="354"/>
            <ac:spMk id="40" creationId="{367B0AD8-17B6-464E-A7ED-C5C836B1EFA2}"/>
          </ac:spMkLst>
        </pc:spChg>
        <pc:spChg chg="mod">
          <ac:chgData name="Goldstein, Benjamin" userId="S::benjamin.goldstein@bpu.nj.gov::c64b6f43-cafb-46bc-ad1b-69ab80c5c338" providerId="AD" clId="Web-{A6FB5DD1-66ED-477A-B145-17698AE737A4}" dt="2019-10-29T16:39:32.478" v="89" actId="14100"/>
          <ac:spMkLst>
            <pc:docMk/>
            <pc:sldMk cId="867907569" sldId="354"/>
            <ac:spMk id="41" creationId="{6DCA69E2-0DCD-4FE0-BF39-5E1907D0DDE6}"/>
          </ac:spMkLst>
        </pc:spChg>
        <pc:spChg chg="mod">
          <ac:chgData name="Goldstein, Benjamin" userId="S::benjamin.goldstein@bpu.nj.gov::c64b6f43-cafb-46bc-ad1b-69ab80c5c338" providerId="AD" clId="Web-{A6FB5DD1-66ED-477A-B145-17698AE737A4}" dt="2019-10-29T16:39:32.462" v="88" actId="14100"/>
          <ac:spMkLst>
            <pc:docMk/>
            <pc:sldMk cId="867907569" sldId="354"/>
            <ac:spMk id="42" creationId="{D0DA3509-FAA1-4F2D-9CD5-26419C3F786C}"/>
          </ac:spMkLst>
        </pc:spChg>
        <pc:spChg chg="mod">
          <ac:chgData name="Goldstein, Benjamin" userId="S::benjamin.goldstein@bpu.nj.gov::c64b6f43-cafb-46bc-ad1b-69ab80c5c338" providerId="AD" clId="Web-{A6FB5DD1-66ED-477A-B145-17698AE737A4}" dt="2019-10-29T16:39:32.431" v="87" actId="14100"/>
          <ac:spMkLst>
            <pc:docMk/>
            <pc:sldMk cId="867907569" sldId="354"/>
            <ac:spMk id="43" creationId="{C0BDBB7B-43A3-4DEC-B336-88B0FCAACF78}"/>
          </ac:spMkLst>
        </pc:spChg>
        <pc:spChg chg="mod">
          <ac:chgData name="Goldstein, Benjamin" userId="S::benjamin.goldstein@bpu.nj.gov::c64b6f43-cafb-46bc-ad1b-69ab80c5c338" providerId="AD" clId="Web-{A6FB5DD1-66ED-477A-B145-17698AE737A4}" dt="2019-10-29T16:39:32.399" v="86" actId="14100"/>
          <ac:spMkLst>
            <pc:docMk/>
            <pc:sldMk cId="867907569" sldId="354"/>
            <ac:spMk id="44" creationId="{C4227BF6-94B6-487E-8AAC-E72C366009C8}"/>
          </ac:spMkLst>
        </pc:spChg>
        <pc:spChg chg="mod">
          <ac:chgData name="Goldstein, Benjamin" userId="S::benjamin.goldstein@bpu.nj.gov::c64b6f43-cafb-46bc-ad1b-69ab80c5c338" providerId="AD" clId="Web-{A6FB5DD1-66ED-477A-B145-17698AE737A4}" dt="2019-10-29T16:39:32.384" v="85" actId="14100"/>
          <ac:spMkLst>
            <pc:docMk/>
            <pc:sldMk cId="867907569" sldId="354"/>
            <ac:spMk id="45" creationId="{A7BA5EC0-FFAF-49D9-9F79-8BA407ED33E3}"/>
          </ac:spMkLst>
        </pc:spChg>
        <pc:spChg chg="mod">
          <ac:chgData name="Goldstein, Benjamin" userId="S::benjamin.goldstein@bpu.nj.gov::c64b6f43-cafb-46bc-ad1b-69ab80c5c338" providerId="AD" clId="Web-{A6FB5DD1-66ED-477A-B145-17698AE737A4}" dt="2019-10-29T16:39:32.353" v="84" actId="14100"/>
          <ac:spMkLst>
            <pc:docMk/>
            <pc:sldMk cId="867907569" sldId="354"/>
            <ac:spMk id="46" creationId="{47151CED-6882-4684-A137-028D0B3FFB35}"/>
          </ac:spMkLst>
        </pc:spChg>
        <pc:spChg chg="mod">
          <ac:chgData name="Goldstein, Benjamin" userId="S::benjamin.goldstein@bpu.nj.gov::c64b6f43-cafb-46bc-ad1b-69ab80c5c338" providerId="AD" clId="Web-{A6FB5DD1-66ED-477A-B145-17698AE737A4}" dt="2019-10-29T16:39:32.337" v="83" actId="14100"/>
          <ac:spMkLst>
            <pc:docMk/>
            <pc:sldMk cId="867907569" sldId="354"/>
            <ac:spMk id="47" creationId="{4CD70CF5-8DD9-42BB-BCDA-4BEF7E03D6E2}"/>
          </ac:spMkLst>
        </pc:spChg>
        <pc:spChg chg="mod">
          <ac:chgData name="Goldstein, Benjamin" userId="S::benjamin.goldstein@bpu.nj.gov::c64b6f43-cafb-46bc-ad1b-69ab80c5c338" providerId="AD" clId="Web-{A6FB5DD1-66ED-477A-B145-17698AE737A4}" dt="2019-10-29T16:39:32.290" v="82" actId="14100"/>
          <ac:spMkLst>
            <pc:docMk/>
            <pc:sldMk cId="867907569" sldId="354"/>
            <ac:spMk id="48" creationId="{1B83EAC2-2B41-40B6-A5ED-C21B18FDD380}"/>
          </ac:spMkLst>
        </pc:spChg>
        <pc:spChg chg="mod">
          <ac:chgData name="Goldstein, Benjamin" userId="S::benjamin.goldstein@bpu.nj.gov::c64b6f43-cafb-46bc-ad1b-69ab80c5c338" providerId="AD" clId="Web-{A6FB5DD1-66ED-477A-B145-17698AE737A4}" dt="2019-10-29T16:39:32.259" v="81" actId="14100"/>
          <ac:spMkLst>
            <pc:docMk/>
            <pc:sldMk cId="867907569" sldId="354"/>
            <ac:spMk id="49" creationId="{AB2D9E43-2AA1-4CA1-85F4-FA11065F8AEE}"/>
          </ac:spMkLst>
        </pc:spChg>
        <pc:spChg chg="mod">
          <ac:chgData name="Goldstein, Benjamin" userId="S::benjamin.goldstein@bpu.nj.gov::c64b6f43-cafb-46bc-ad1b-69ab80c5c338" providerId="AD" clId="Web-{A6FB5DD1-66ED-477A-B145-17698AE737A4}" dt="2019-10-29T16:39:32.228" v="80" actId="14100"/>
          <ac:spMkLst>
            <pc:docMk/>
            <pc:sldMk cId="867907569" sldId="354"/>
            <ac:spMk id="50" creationId="{BCAD5380-2787-444F-AF55-49E719B1FFB8}"/>
          </ac:spMkLst>
        </pc:spChg>
        <pc:spChg chg="mod">
          <ac:chgData name="Goldstein, Benjamin" userId="S::benjamin.goldstein@bpu.nj.gov::c64b6f43-cafb-46bc-ad1b-69ab80c5c338" providerId="AD" clId="Web-{A6FB5DD1-66ED-477A-B145-17698AE737A4}" dt="2019-10-29T16:39:32.197" v="79" actId="14100"/>
          <ac:spMkLst>
            <pc:docMk/>
            <pc:sldMk cId="867907569" sldId="354"/>
            <ac:spMk id="51" creationId="{14A14B2F-B37E-4240-941C-0990851CF62A}"/>
          </ac:spMkLst>
        </pc:spChg>
        <pc:spChg chg="mod">
          <ac:chgData name="Goldstein, Benjamin" userId="S::benjamin.goldstein@bpu.nj.gov::c64b6f43-cafb-46bc-ad1b-69ab80c5c338" providerId="AD" clId="Web-{A6FB5DD1-66ED-477A-B145-17698AE737A4}" dt="2019-10-29T16:39:32.184" v="78" actId="14100"/>
          <ac:spMkLst>
            <pc:docMk/>
            <pc:sldMk cId="867907569" sldId="354"/>
            <ac:spMk id="53" creationId="{8BD9B8B9-0A2A-4D5E-9B11-088A11E7527D}"/>
          </ac:spMkLst>
        </pc:spChg>
        <pc:spChg chg="mod">
          <ac:chgData name="Goldstein, Benjamin" userId="S::benjamin.goldstein@bpu.nj.gov::c64b6f43-cafb-46bc-ad1b-69ab80c5c338" providerId="AD" clId="Web-{A6FB5DD1-66ED-477A-B145-17698AE737A4}" dt="2019-10-29T16:39:32.149" v="77" actId="14100"/>
          <ac:spMkLst>
            <pc:docMk/>
            <pc:sldMk cId="867907569" sldId="354"/>
            <ac:spMk id="54" creationId="{EBB433F0-9773-415F-8A26-88535FE90F92}"/>
          </ac:spMkLst>
        </pc:spChg>
        <pc:picChg chg="mod">
          <ac:chgData name="Goldstein, Benjamin" userId="S::benjamin.goldstein@bpu.nj.gov::c64b6f43-cafb-46bc-ad1b-69ab80c5c338" providerId="AD" clId="Web-{A6FB5DD1-66ED-477A-B145-17698AE737A4}" dt="2019-10-29T16:39:33.228" v="121" actId="14100"/>
          <ac:picMkLst>
            <pc:docMk/>
            <pc:sldMk cId="867907569" sldId="354"/>
            <ac:picMk id="4" creationId="{2B4682BF-ABE7-4717-B7BC-31EAB282A180}"/>
          </ac:picMkLst>
        </pc:picChg>
        <pc:picChg chg="mod">
          <ac:chgData name="Goldstein, Benjamin" userId="S::benjamin.goldstein@bpu.nj.gov::c64b6f43-cafb-46bc-ad1b-69ab80c5c338" providerId="AD" clId="Web-{A6FB5DD1-66ED-477A-B145-17698AE737A4}" dt="2019-10-29T16:39:33.212" v="120" actId="14100"/>
          <ac:picMkLst>
            <pc:docMk/>
            <pc:sldMk cId="867907569" sldId="354"/>
            <ac:picMk id="8" creationId="{B846149C-C167-4CF0-9DB9-8E4601CEE1D5}"/>
          </ac:picMkLst>
        </pc:picChg>
        <pc:picChg chg="mod">
          <ac:chgData name="Goldstein, Benjamin" userId="S::benjamin.goldstein@bpu.nj.gov::c64b6f43-cafb-46bc-ad1b-69ab80c5c338" providerId="AD" clId="Web-{A6FB5DD1-66ED-477A-B145-17698AE737A4}" dt="2019-10-29T16:39:33.212" v="119" actId="14100"/>
          <ac:picMkLst>
            <pc:docMk/>
            <pc:sldMk cId="867907569" sldId="354"/>
            <ac:picMk id="9" creationId="{8E79D5E3-BEBE-4BFD-9349-35ACA4DDAC42}"/>
          </ac:picMkLst>
        </pc:picChg>
        <pc:picChg chg="mod">
          <ac:chgData name="Goldstein, Benjamin" userId="S::benjamin.goldstein@bpu.nj.gov::c64b6f43-cafb-46bc-ad1b-69ab80c5c338" providerId="AD" clId="Web-{A6FB5DD1-66ED-477A-B145-17698AE737A4}" dt="2019-10-29T16:39:33.196" v="118" actId="14100"/>
          <ac:picMkLst>
            <pc:docMk/>
            <pc:sldMk cId="867907569" sldId="354"/>
            <ac:picMk id="10" creationId="{EF0F8E3E-3866-499E-A948-399BDFE1F66C}"/>
          </ac:picMkLst>
        </pc:picChg>
        <pc:picChg chg="mod">
          <ac:chgData name="Goldstein, Benjamin" userId="S::benjamin.goldstein@bpu.nj.gov::c64b6f43-cafb-46bc-ad1b-69ab80c5c338" providerId="AD" clId="Web-{A6FB5DD1-66ED-477A-B145-17698AE737A4}" dt="2019-10-29T16:39:33.196" v="117" actId="14100"/>
          <ac:picMkLst>
            <pc:docMk/>
            <pc:sldMk cId="867907569" sldId="354"/>
            <ac:picMk id="11" creationId="{58DC773A-A708-4526-B50D-A4167CC10E3E}"/>
          </ac:picMkLst>
        </pc:picChg>
        <pc:picChg chg="mod">
          <ac:chgData name="Goldstein, Benjamin" userId="S::benjamin.goldstein@bpu.nj.gov::c64b6f43-cafb-46bc-ad1b-69ab80c5c338" providerId="AD" clId="Web-{A6FB5DD1-66ED-477A-B145-17698AE737A4}" dt="2019-10-29T16:39:33.181" v="116" actId="14100"/>
          <ac:picMkLst>
            <pc:docMk/>
            <pc:sldMk cId="867907569" sldId="354"/>
            <ac:picMk id="12" creationId="{38AFCB33-B6E2-4155-8B0B-9FD822A3F134}"/>
          </ac:picMkLst>
        </pc:picChg>
        <pc:picChg chg="mod">
          <ac:chgData name="Goldstein, Benjamin" userId="S::benjamin.goldstein@bpu.nj.gov::c64b6f43-cafb-46bc-ad1b-69ab80c5c338" providerId="AD" clId="Web-{A6FB5DD1-66ED-477A-B145-17698AE737A4}" dt="2019-10-29T16:39:33.181" v="115" actId="14100"/>
          <ac:picMkLst>
            <pc:docMk/>
            <pc:sldMk cId="867907569" sldId="354"/>
            <ac:picMk id="13" creationId="{B37F6B33-7A5C-4277-B90B-2493E8208610}"/>
          </ac:picMkLst>
        </pc:picChg>
        <pc:picChg chg="mod">
          <ac:chgData name="Goldstein, Benjamin" userId="S::benjamin.goldstein@bpu.nj.gov::c64b6f43-cafb-46bc-ad1b-69ab80c5c338" providerId="AD" clId="Web-{A6FB5DD1-66ED-477A-B145-17698AE737A4}" dt="2019-10-29T16:39:33.149" v="114" actId="14100"/>
          <ac:picMkLst>
            <pc:docMk/>
            <pc:sldMk cId="867907569" sldId="354"/>
            <ac:picMk id="14" creationId="{E9D67991-0277-498E-BF41-EC88F984F75D}"/>
          </ac:picMkLst>
        </pc:picChg>
        <pc:picChg chg="mod">
          <ac:chgData name="Goldstein, Benjamin" userId="S::benjamin.goldstein@bpu.nj.gov::c64b6f43-cafb-46bc-ad1b-69ab80c5c338" providerId="AD" clId="Web-{A6FB5DD1-66ED-477A-B145-17698AE737A4}" dt="2019-10-29T16:39:32.837" v="102" actId="14100"/>
          <ac:picMkLst>
            <pc:docMk/>
            <pc:sldMk cId="867907569" sldId="354"/>
            <ac:picMk id="27" creationId="{49C4881E-AC32-4748-8CDA-9A56AC1DC835}"/>
          </ac:picMkLst>
        </pc:picChg>
        <pc:picChg chg="mod">
          <ac:chgData name="Goldstein, Benjamin" userId="S::benjamin.goldstein@bpu.nj.gov::c64b6f43-cafb-46bc-ad1b-69ab80c5c338" providerId="AD" clId="Web-{A6FB5DD1-66ED-477A-B145-17698AE737A4}" dt="2019-10-29T16:39:32.806" v="101" actId="14100"/>
          <ac:picMkLst>
            <pc:docMk/>
            <pc:sldMk cId="867907569" sldId="354"/>
            <ac:picMk id="28" creationId="{EA1F9CFD-50FA-46CF-B67D-02CE4AF40579}"/>
          </ac:picMkLst>
        </pc:picChg>
        <pc:picChg chg="mod">
          <ac:chgData name="Goldstein, Benjamin" userId="S::benjamin.goldstein@bpu.nj.gov::c64b6f43-cafb-46bc-ad1b-69ab80c5c338" providerId="AD" clId="Web-{A6FB5DD1-66ED-477A-B145-17698AE737A4}" dt="2019-10-29T16:39:32.759" v="100" actId="14100"/>
          <ac:picMkLst>
            <pc:docMk/>
            <pc:sldMk cId="867907569" sldId="354"/>
            <ac:picMk id="29" creationId="{A38F0030-C486-4EC0-8283-02B24B5C4013}"/>
          </ac:picMkLst>
        </pc:picChg>
        <pc:picChg chg="mod">
          <ac:chgData name="Goldstein, Benjamin" userId="S::benjamin.goldstein@bpu.nj.gov::c64b6f43-cafb-46bc-ad1b-69ab80c5c338" providerId="AD" clId="Web-{A6FB5DD1-66ED-477A-B145-17698AE737A4}" dt="2019-10-29T16:39:32.728" v="99" actId="14100"/>
          <ac:picMkLst>
            <pc:docMk/>
            <pc:sldMk cId="867907569" sldId="354"/>
            <ac:picMk id="30" creationId="{78028305-11C3-4DA6-8BC1-D7045DB5D4B0}"/>
          </ac:picMkLst>
        </pc:picChg>
        <pc:picChg chg="mod">
          <ac:chgData name="Goldstein, Benjamin" userId="S::benjamin.goldstein@bpu.nj.gov::c64b6f43-cafb-46bc-ad1b-69ab80c5c338" providerId="AD" clId="Web-{A6FB5DD1-66ED-477A-B145-17698AE737A4}" dt="2019-10-29T16:39:32.696" v="98" actId="14100"/>
          <ac:picMkLst>
            <pc:docMk/>
            <pc:sldMk cId="867907569" sldId="354"/>
            <ac:picMk id="31" creationId="{4AA608DE-E706-483D-8B6E-D8DCB0E8819A}"/>
          </ac:picMkLst>
        </pc:picChg>
        <pc:picChg chg="mod">
          <ac:chgData name="Goldstein, Benjamin" userId="S::benjamin.goldstein@bpu.nj.gov::c64b6f43-cafb-46bc-ad1b-69ab80c5c338" providerId="AD" clId="Web-{A6FB5DD1-66ED-477A-B145-17698AE737A4}" dt="2019-10-29T16:39:32.681" v="97" actId="14100"/>
          <ac:picMkLst>
            <pc:docMk/>
            <pc:sldMk cId="867907569" sldId="354"/>
            <ac:picMk id="32" creationId="{9974EAAD-E10F-4700-BACF-90ACA46CB078}"/>
          </ac:picMkLst>
        </pc:picChg>
        <pc:picChg chg="mod">
          <ac:chgData name="Goldstein, Benjamin" userId="S::benjamin.goldstein@bpu.nj.gov::c64b6f43-cafb-46bc-ad1b-69ab80c5c338" providerId="AD" clId="Web-{A6FB5DD1-66ED-477A-B145-17698AE737A4}" dt="2019-10-29T16:39:32.649" v="96" actId="14100"/>
          <ac:picMkLst>
            <pc:docMk/>
            <pc:sldMk cId="867907569" sldId="354"/>
            <ac:picMk id="33" creationId="{EE09891C-5BA2-4B9D-A3E1-E1E811F9D73F}"/>
          </ac:picMkLst>
        </pc:picChg>
        <pc:picChg chg="mod">
          <ac:chgData name="Goldstein, Benjamin" userId="S::benjamin.goldstein@bpu.nj.gov::c64b6f43-cafb-46bc-ad1b-69ab80c5c338" providerId="AD" clId="Web-{A6FB5DD1-66ED-477A-B145-17698AE737A4}" dt="2019-10-29T16:39:32.634" v="95" actId="14100"/>
          <ac:picMkLst>
            <pc:docMk/>
            <pc:sldMk cId="867907569" sldId="354"/>
            <ac:picMk id="34" creationId="{45E977F1-74E8-46AF-8BE4-669E2816AF80}"/>
          </ac:picMkLst>
        </pc:picChg>
        <pc:picChg chg="mod">
          <ac:chgData name="Goldstein, Benjamin" userId="S::benjamin.goldstein@bpu.nj.gov::c64b6f43-cafb-46bc-ad1b-69ab80c5c338" providerId="AD" clId="Web-{A6FB5DD1-66ED-477A-B145-17698AE737A4}" dt="2019-10-29T16:39:32.603" v="94" actId="14100"/>
          <ac:picMkLst>
            <pc:docMk/>
            <pc:sldMk cId="867907569" sldId="354"/>
            <ac:picMk id="35" creationId="{36CE7E9D-4650-4FC5-8A2E-A06E70293842}"/>
          </ac:picMkLst>
        </pc:picChg>
        <pc:picChg chg="mod">
          <ac:chgData name="Goldstein, Benjamin" userId="S::benjamin.goldstein@bpu.nj.gov::c64b6f43-cafb-46bc-ad1b-69ab80c5c338" providerId="AD" clId="Web-{A6FB5DD1-66ED-477A-B145-17698AE737A4}" dt="2019-10-29T16:39:32.571" v="93" actId="14100"/>
          <ac:picMkLst>
            <pc:docMk/>
            <pc:sldMk cId="867907569" sldId="354"/>
            <ac:picMk id="36" creationId="{670D312A-D027-4012-B8A4-43CEB838AAA3}"/>
          </ac:picMkLst>
        </pc:picChg>
        <pc:picChg chg="mod">
          <ac:chgData name="Goldstein, Benjamin" userId="S::benjamin.goldstein@bpu.nj.gov::c64b6f43-cafb-46bc-ad1b-69ab80c5c338" providerId="AD" clId="Web-{A6FB5DD1-66ED-477A-B145-17698AE737A4}" dt="2019-10-29T16:39:32.556" v="92" actId="14100"/>
          <ac:picMkLst>
            <pc:docMk/>
            <pc:sldMk cId="867907569" sldId="354"/>
            <ac:picMk id="37" creationId="{D8DA2659-9ACC-4B83-A07F-8AC4CA487F80}"/>
          </ac:picMkLst>
        </pc:picChg>
        <pc:picChg chg="mod">
          <ac:chgData name="Goldstein, Benjamin" userId="S::benjamin.goldstein@bpu.nj.gov::c64b6f43-cafb-46bc-ad1b-69ab80c5c338" providerId="AD" clId="Web-{A6FB5DD1-66ED-477A-B145-17698AE737A4}" dt="2019-10-29T16:39:32.524" v="91" actId="14100"/>
          <ac:picMkLst>
            <pc:docMk/>
            <pc:sldMk cId="867907569" sldId="354"/>
            <ac:picMk id="38" creationId="{A2CC4BFB-6359-40D2-BF51-E7A3F1ED5485}"/>
          </ac:picMkLst>
        </pc:picChg>
        <pc:picChg chg="mod">
          <ac:chgData name="Goldstein, Benjamin" userId="S::benjamin.goldstein@bpu.nj.gov::c64b6f43-cafb-46bc-ad1b-69ab80c5c338" providerId="AD" clId="Web-{A6FB5DD1-66ED-477A-B145-17698AE737A4}" dt="2019-10-29T16:39:33.243" v="122" actId="14100"/>
          <ac:picMkLst>
            <pc:docMk/>
            <pc:sldMk cId="867907569" sldId="354"/>
            <ac:picMk id="39" creationId="{DD3B5E07-2583-4C22-9CE3-3165835FCF13}"/>
          </ac:picMkLst>
        </pc:picChg>
        <pc:picChg chg="mod">
          <ac:chgData name="Goldstein, Benjamin" userId="S::benjamin.goldstein@bpu.nj.gov::c64b6f43-cafb-46bc-ad1b-69ab80c5c338" providerId="AD" clId="Web-{A6FB5DD1-66ED-477A-B145-17698AE737A4}" dt="2019-10-29T16:39:32.134" v="76" actId="14100"/>
          <ac:picMkLst>
            <pc:docMk/>
            <pc:sldMk cId="867907569" sldId="354"/>
            <ac:picMk id="55" creationId="{C34E9285-00EE-4FEC-A036-C0ADE8C3D0D7}"/>
          </ac:picMkLst>
        </pc:picChg>
        <pc:picChg chg="mod">
          <ac:chgData name="Goldstein, Benjamin" userId="S::benjamin.goldstein@bpu.nj.gov::c64b6f43-cafb-46bc-ad1b-69ab80c5c338" providerId="AD" clId="Web-{A6FB5DD1-66ED-477A-B145-17698AE737A4}" dt="2019-10-29T16:39:32.103" v="75" actId="14100"/>
          <ac:picMkLst>
            <pc:docMk/>
            <pc:sldMk cId="867907569" sldId="354"/>
            <ac:picMk id="56" creationId="{BE11FF96-350F-4F25-A49D-3EE89A314339}"/>
          </ac:picMkLst>
        </pc:picChg>
        <pc:picChg chg="mod">
          <ac:chgData name="Goldstein, Benjamin" userId="S::benjamin.goldstein@bpu.nj.gov::c64b6f43-cafb-46bc-ad1b-69ab80c5c338" providerId="AD" clId="Web-{A6FB5DD1-66ED-477A-B145-17698AE737A4}" dt="2019-10-29T16:39:32.071" v="74" actId="14100"/>
          <ac:picMkLst>
            <pc:docMk/>
            <pc:sldMk cId="867907569" sldId="354"/>
            <ac:picMk id="59" creationId="{7721D611-4D68-4B4D-A34B-27E712F6F5F3}"/>
          </ac:picMkLst>
        </pc:picChg>
      </pc:sldChg>
      <pc:sldChg chg="modSp">
        <pc:chgData name="Goldstein, Benjamin" userId="S::benjamin.goldstein@bpu.nj.gov::c64b6f43-cafb-46bc-ad1b-69ab80c5c338" providerId="AD" clId="Web-{A6FB5DD1-66ED-477A-B145-17698AE737A4}" dt="2019-10-29T16:34:45.740" v="16" actId="1076"/>
        <pc:sldMkLst>
          <pc:docMk/>
          <pc:sldMk cId="4286318252" sldId="357"/>
        </pc:sldMkLst>
        <pc:spChg chg="mod">
          <ac:chgData name="Goldstein, Benjamin" userId="S::benjamin.goldstein@bpu.nj.gov::c64b6f43-cafb-46bc-ad1b-69ab80c5c338" providerId="AD" clId="Web-{A6FB5DD1-66ED-477A-B145-17698AE737A4}" dt="2019-10-29T16:34:45.740" v="16" actId="1076"/>
          <ac:spMkLst>
            <pc:docMk/>
            <pc:sldMk cId="4286318252" sldId="357"/>
            <ac:spMk id="11" creationId="{FBBEAEC6-EAB3-5245-B376-32F2F23BE6EE}"/>
          </ac:spMkLst>
        </pc:spChg>
      </pc:sldChg>
    </pc:docChg>
  </pc:docChgLst>
  <pc:docChgLst>
    <pc:chgData name="Brand, Jessica" userId="S::jessica.brand@bpu.nj.gov::2e3f5620-860f-4a3b-ae90-3efc6da070fc" providerId="AD" clId="Web-{5045AFAF-C49A-4551-B752-9CA575243F93}"/>
    <pc:docChg chg="addSld modSld sldOrd">
      <pc:chgData name="Brand, Jessica" userId="S::jessica.brand@bpu.nj.gov::2e3f5620-860f-4a3b-ae90-3efc6da070fc" providerId="AD" clId="Web-{5045AFAF-C49A-4551-B752-9CA575243F93}" dt="2019-10-25T17:13:22.741" v="187" actId="20577"/>
      <pc:docMkLst>
        <pc:docMk/>
      </pc:docMkLst>
      <pc:sldChg chg="modSp">
        <pc:chgData name="Brand, Jessica" userId="S::jessica.brand@bpu.nj.gov::2e3f5620-860f-4a3b-ae90-3efc6da070fc" providerId="AD" clId="Web-{5045AFAF-C49A-4551-B752-9CA575243F93}" dt="2019-10-25T17:09:23.160" v="124" actId="20577"/>
        <pc:sldMkLst>
          <pc:docMk/>
          <pc:sldMk cId="1727481359" sldId="272"/>
        </pc:sldMkLst>
        <pc:spChg chg="mod">
          <ac:chgData name="Brand, Jessica" userId="S::jessica.brand@bpu.nj.gov::2e3f5620-860f-4a3b-ae90-3efc6da070fc" providerId="AD" clId="Web-{5045AFAF-C49A-4551-B752-9CA575243F93}" dt="2019-10-25T17:09:23.160" v="124" actId="20577"/>
          <ac:spMkLst>
            <pc:docMk/>
            <pc:sldMk cId="1727481359" sldId="272"/>
            <ac:spMk id="3" creationId="{00000000-0000-0000-0000-000000000000}"/>
          </ac:spMkLst>
        </pc:spChg>
      </pc:sldChg>
      <pc:sldChg chg="modSp">
        <pc:chgData name="Brand, Jessica" userId="S::jessica.brand@bpu.nj.gov::2e3f5620-860f-4a3b-ae90-3efc6da070fc" providerId="AD" clId="Web-{5045AFAF-C49A-4551-B752-9CA575243F93}" dt="2019-10-25T17:12:15.021" v="161" actId="14100"/>
        <pc:sldMkLst>
          <pc:docMk/>
          <pc:sldMk cId="1927390364" sldId="293"/>
        </pc:sldMkLst>
        <pc:spChg chg="mod">
          <ac:chgData name="Brand, Jessica" userId="S::jessica.brand@bpu.nj.gov::2e3f5620-860f-4a3b-ae90-3efc6da070fc" providerId="AD" clId="Web-{5045AFAF-C49A-4551-B752-9CA575243F93}" dt="2019-10-25T17:10:49.598" v="131" actId="20577"/>
          <ac:spMkLst>
            <pc:docMk/>
            <pc:sldMk cId="1927390364" sldId="293"/>
            <ac:spMk id="2" creationId="{8416D841-865B-41BD-9655-A088C5ACB376}"/>
          </ac:spMkLst>
        </pc:spChg>
        <pc:spChg chg="mod">
          <ac:chgData name="Brand, Jessica" userId="S::jessica.brand@bpu.nj.gov::2e3f5620-860f-4a3b-ae90-3efc6da070fc" providerId="AD" clId="Web-{5045AFAF-C49A-4551-B752-9CA575243F93}" dt="2019-10-25T17:12:15.021" v="161" actId="14100"/>
          <ac:spMkLst>
            <pc:docMk/>
            <pc:sldMk cId="1927390364" sldId="293"/>
            <ac:spMk id="3" creationId="{C33EB967-84A3-483B-A9FF-8C7BAD275B08}"/>
          </ac:spMkLst>
        </pc:spChg>
      </pc:sldChg>
      <pc:sldChg chg="ord">
        <pc:chgData name="Brand, Jessica" userId="S::jessica.brand@bpu.nj.gov::2e3f5620-860f-4a3b-ae90-3efc6da070fc" providerId="AD" clId="Web-{5045AFAF-C49A-4551-B752-9CA575243F93}" dt="2019-10-25T17:10:34.176" v="127"/>
        <pc:sldMkLst>
          <pc:docMk/>
          <pc:sldMk cId="179557880" sldId="300"/>
        </pc:sldMkLst>
      </pc:sldChg>
      <pc:sldChg chg="modSp add replId">
        <pc:chgData name="Brand, Jessica" userId="S::jessica.brand@bpu.nj.gov::2e3f5620-860f-4a3b-ae90-3efc6da070fc" providerId="AD" clId="Web-{5045AFAF-C49A-4551-B752-9CA575243F93}" dt="2019-10-25T17:13:22.741" v="187" actId="20577"/>
        <pc:sldMkLst>
          <pc:docMk/>
          <pc:sldMk cId="1199913870" sldId="301"/>
        </pc:sldMkLst>
        <pc:spChg chg="mod">
          <ac:chgData name="Brand, Jessica" userId="S::jessica.brand@bpu.nj.gov::2e3f5620-860f-4a3b-ae90-3efc6da070fc" providerId="AD" clId="Web-{5045AFAF-C49A-4551-B752-9CA575243F93}" dt="2019-10-25T17:10:27.145" v="126" actId="20577"/>
          <ac:spMkLst>
            <pc:docMk/>
            <pc:sldMk cId="1199913870" sldId="301"/>
            <ac:spMk id="2" creationId="{8416D841-865B-41BD-9655-A088C5ACB376}"/>
          </ac:spMkLst>
        </pc:spChg>
        <pc:spChg chg="mod">
          <ac:chgData name="Brand, Jessica" userId="S::jessica.brand@bpu.nj.gov::2e3f5620-860f-4a3b-ae90-3efc6da070fc" providerId="AD" clId="Web-{5045AFAF-C49A-4551-B752-9CA575243F93}" dt="2019-10-25T17:13:22.741" v="187" actId="20577"/>
          <ac:spMkLst>
            <pc:docMk/>
            <pc:sldMk cId="1199913870" sldId="301"/>
            <ac:spMk id="3" creationId="{C33EB967-84A3-483B-A9FF-8C7BAD275B08}"/>
          </ac:spMkLst>
        </pc:spChg>
      </pc:sldChg>
    </pc:docChg>
  </pc:docChgLst>
  <pc:docChgLst>
    <pc:chgData name="Brand, Jessica" userId="S::jessica.brand@bpu.nj.gov::2e3f5620-860f-4a3b-ae90-3efc6da070fc" providerId="AD" clId="Web-{96BDB8AF-FB76-4CAF-ACB3-1159BE6D86AC}"/>
    <pc:docChg chg="modSld">
      <pc:chgData name="Brand, Jessica" userId="S::jessica.brand@bpu.nj.gov::2e3f5620-860f-4a3b-ae90-3efc6da070fc" providerId="AD" clId="Web-{96BDB8AF-FB76-4CAF-ACB3-1159BE6D86AC}" dt="2019-10-29T16:42:41.730" v="0" actId="14100"/>
      <pc:docMkLst>
        <pc:docMk/>
      </pc:docMkLst>
      <pc:sldChg chg="modSp">
        <pc:chgData name="Brand, Jessica" userId="S::jessica.brand@bpu.nj.gov::2e3f5620-860f-4a3b-ae90-3efc6da070fc" providerId="AD" clId="Web-{96BDB8AF-FB76-4CAF-ACB3-1159BE6D86AC}" dt="2019-10-29T16:42:41.730" v="0" actId="14100"/>
        <pc:sldMkLst>
          <pc:docMk/>
          <pc:sldMk cId="1727481359" sldId="272"/>
        </pc:sldMkLst>
        <pc:spChg chg="mod">
          <ac:chgData name="Brand, Jessica" userId="S::jessica.brand@bpu.nj.gov::2e3f5620-860f-4a3b-ae90-3efc6da070fc" providerId="AD" clId="Web-{96BDB8AF-FB76-4CAF-ACB3-1159BE6D86AC}" dt="2019-10-29T16:42:41.730" v="0" actId="14100"/>
          <ac:spMkLst>
            <pc:docMk/>
            <pc:sldMk cId="1727481359" sldId="272"/>
            <ac:spMk id="3" creationId="{00000000-0000-0000-0000-000000000000}"/>
          </ac:spMkLst>
        </pc:spChg>
      </pc:sldChg>
    </pc:docChg>
  </pc:docChgLst>
  <pc:docChgLst>
    <pc:chgData name="Brand, Jessica" userId="S::jessica.brand@bpu.nj.gov::2e3f5620-860f-4a3b-ae90-3efc6da070fc" providerId="AD" clId="Web-{F12D22C1-957C-4AF1-AEED-6AF12C2A6FE3}"/>
    <pc:docChg chg="modSld">
      <pc:chgData name="Brand, Jessica" userId="S::jessica.brand@bpu.nj.gov::2e3f5620-860f-4a3b-ae90-3efc6da070fc" providerId="AD" clId="Web-{F12D22C1-957C-4AF1-AEED-6AF12C2A6FE3}" dt="2019-10-24T19:41:01.267" v="12" actId="20577"/>
      <pc:docMkLst>
        <pc:docMk/>
      </pc:docMkLst>
      <pc:sldChg chg="modSp">
        <pc:chgData name="Brand, Jessica" userId="S::jessica.brand@bpu.nj.gov::2e3f5620-860f-4a3b-ae90-3efc6da070fc" providerId="AD" clId="Web-{F12D22C1-957C-4AF1-AEED-6AF12C2A6FE3}" dt="2019-10-24T19:41:01.267" v="12" actId="20577"/>
        <pc:sldMkLst>
          <pc:docMk/>
          <pc:sldMk cId="1727481359" sldId="272"/>
        </pc:sldMkLst>
        <pc:spChg chg="mod">
          <ac:chgData name="Brand, Jessica" userId="S::jessica.brand@bpu.nj.gov::2e3f5620-860f-4a3b-ae90-3efc6da070fc" providerId="AD" clId="Web-{F12D22C1-957C-4AF1-AEED-6AF12C2A6FE3}" dt="2019-10-24T19:41:01.267" v="12" actId="20577"/>
          <ac:spMkLst>
            <pc:docMk/>
            <pc:sldMk cId="1727481359" sldId="272"/>
            <ac:spMk id="3" creationId="{00000000-0000-0000-0000-000000000000}"/>
          </ac:spMkLst>
        </pc:spChg>
      </pc:sldChg>
    </pc:docChg>
  </pc:docChgLst>
  <pc:docChgLst>
    <pc:chgData name="Mooij, Kelly" userId="S::kelly.mooij@bpu.nj.gov::e9c90f0f-326d-40c8-82c6-8af4f56db73e" providerId="AD" clId="Web-{973D2F3F-B662-4B44-B5EA-8E5B4578B8D6}"/>
    <pc:docChg chg="modSld">
      <pc:chgData name="Mooij, Kelly" userId="S::kelly.mooij@bpu.nj.gov::e9c90f0f-326d-40c8-82c6-8af4f56db73e" providerId="AD" clId="Web-{973D2F3F-B662-4B44-B5EA-8E5B4578B8D6}" dt="2019-10-29T18:19:43.580" v="173" actId="20577"/>
      <pc:docMkLst>
        <pc:docMk/>
      </pc:docMkLst>
      <pc:sldChg chg="modSp">
        <pc:chgData name="Mooij, Kelly" userId="S::kelly.mooij@bpu.nj.gov::e9c90f0f-326d-40c8-82c6-8af4f56db73e" providerId="AD" clId="Web-{973D2F3F-B662-4B44-B5EA-8E5B4578B8D6}" dt="2019-10-29T18:19:43.580" v="173" actId="20577"/>
        <pc:sldMkLst>
          <pc:docMk/>
          <pc:sldMk cId="1727481359" sldId="272"/>
        </pc:sldMkLst>
        <pc:spChg chg="mod">
          <ac:chgData name="Mooij, Kelly" userId="S::kelly.mooij@bpu.nj.gov::e9c90f0f-326d-40c8-82c6-8af4f56db73e" providerId="AD" clId="Web-{973D2F3F-B662-4B44-B5EA-8E5B4578B8D6}" dt="2019-10-29T18:19:43.580" v="173" actId="20577"/>
          <ac:spMkLst>
            <pc:docMk/>
            <pc:sldMk cId="1727481359" sldId="272"/>
            <ac:spMk id="3" creationId="{00000000-0000-0000-0000-000000000000}"/>
          </ac:spMkLst>
        </pc:spChg>
      </pc:sldChg>
      <pc:sldChg chg="modSp">
        <pc:chgData name="Mooij, Kelly" userId="S::kelly.mooij@bpu.nj.gov::e9c90f0f-326d-40c8-82c6-8af4f56db73e" providerId="AD" clId="Web-{973D2F3F-B662-4B44-B5EA-8E5B4578B8D6}" dt="2019-10-29T17:47:31.805" v="128" actId="20577"/>
        <pc:sldMkLst>
          <pc:docMk/>
          <pc:sldMk cId="287958270" sldId="273"/>
        </pc:sldMkLst>
        <pc:spChg chg="mod">
          <ac:chgData name="Mooij, Kelly" userId="S::kelly.mooij@bpu.nj.gov::e9c90f0f-326d-40c8-82c6-8af4f56db73e" providerId="AD" clId="Web-{973D2F3F-B662-4B44-B5EA-8E5B4578B8D6}" dt="2019-10-29T17:47:31.805" v="128" actId="20577"/>
          <ac:spMkLst>
            <pc:docMk/>
            <pc:sldMk cId="287958270" sldId="273"/>
            <ac:spMk id="4" creationId="{00000000-0000-0000-0000-000000000000}"/>
          </ac:spMkLst>
        </pc:spChg>
      </pc:sldChg>
      <pc:sldChg chg="modSp">
        <pc:chgData name="Mooij, Kelly" userId="S::kelly.mooij@bpu.nj.gov::e9c90f0f-326d-40c8-82c6-8af4f56db73e" providerId="AD" clId="Web-{973D2F3F-B662-4B44-B5EA-8E5B4578B8D6}" dt="2019-10-29T17:50:51.636" v="166" actId="20577"/>
        <pc:sldMkLst>
          <pc:docMk/>
          <pc:sldMk cId="547003841" sldId="276"/>
        </pc:sldMkLst>
        <pc:spChg chg="mod">
          <ac:chgData name="Mooij, Kelly" userId="S::kelly.mooij@bpu.nj.gov::e9c90f0f-326d-40c8-82c6-8af4f56db73e" providerId="AD" clId="Web-{973D2F3F-B662-4B44-B5EA-8E5B4578B8D6}" dt="2019-10-29T17:50:51.636" v="166" actId="20577"/>
          <ac:spMkLst>
            <pc:docMk/>
            <pc:sldMk cId="547003841" sldId="276"/>
            <ac:spMk id="3" creationId="{C33EB967-84A3-483B-A9FF-8C7BAD275B08}"/>
          </ac:spMkLst>
        </pc:spChg>
      </pc:sldChg>
    </pc:docChg>
  </pc:docChgLst>
  <pc:docChgLst>
    <pc:chgData name="Goldstein, Benjamin" userId="S::benjamin.goldstein@bpu.nj.gov::c64b6f43-cafb-46bc-ad1b-69ab80c5c338" providerId="AD" clId="Web-{AC6B568E-CA12-4377-BBFB-7CDFD2CDCAD7}"/>
    <pc:docChg chg="modSld">
      <pc:chgData name="Goldstein, Benjamin" userId="S::benjamin.goldstein@bpu.nj.gov::c64b6f43-cafb-46bc-ad1b-69ab80c5c338" providerId="AD" clId="Web-{AC6B568E-CA12-4377-BBFB-7CDFD2CDCAD7}" dt="2019-10-29T17:47:02.023" v="6" actId="20577"/>
      <pc:docMkLst>
        <pc:docMk/>
      </pc:docMkLst>
      <pc:sldChg chg="modSp">
        <pc:chgData name="Goldstein, Benjamin" userId="S::benjamin.goldstein@bpu.nj.gov::c64b6f43-cafb-46bc-ad1b-69ab80c5c338" providerId="AD" clId="Web-{AC6B568E-CA12-4377-BBFB-7CDFD2CDCAD7}" dt="2019-10-29T17:46:58.758" v="4" actId="20577"/>
        <pc:sldMkLst>
          <pc:docMk/>
          <pc:sldMk cId="973091257" sldId="316"/>
        </pc:sldMkLst>
        <pc:spChg chg="mod">
          <ac:chgData name="Goldstein, Benjamin" userId="S::benjamin.goldstein@bpu.nj.gov::c64b6f43-cafb-46bc-ad1b-69ab80c5c338" providerId="AD" clId="Web-{AC6B568E-CA12-4377-BBFB-7CDFD2CDCAD7}" dt="2019-10-29T17:46:58.758" v="4" actId="20577"/>
          <ac:spMkLst>
            <pc:docMk/>
            <pc:sldMk cId="973091257" sldId="316"/>
            <ac:spMk id="3" creationId="{00000000-0000-0000-0000-000000000000}"/>
          </ac:spMkLst>
        </pc:spChg>
      </pc:sldChg>
    </pc:docChg>
  </pc:docChgLst>
  <pc:docChgLst>
    <pc:chgData name="Richardson, Stacy" userId="S::stacy.richardson@bpu.nj.gov::67acaa8a-b1d9-4da4-a778-aa9f532265b1" providerId="AD" clId="Web-{A5F6D8D0-7C3C-4E77-97B9-63FBF60A9C1F}"/>
    <pc:docChg chg="modSld">
      <pc:chgData name="Richardson, Stacy" userId="S::stacy.richardson@bpu.nj.gov::67acaa8a-b1d9-4da4-a778-aa9f532265b1" providerId="AD" clId="Web-{A5F6D8D0-7C3C-4E77-97B9-63FBF60A9C1F}" dt="2019-10-23T20:06:27.583" v="48" actId="20577"/>
      <pc:docMkLst>
        <pc:docMk/>
      </pc:docMkLst>
      <pc:sldChg chg="modSp">
        <pc:chgData name="Richardson, Stacy" userId="S::stacy.richardson@bpu.nj.gov::67acaa8a-b1d9-4da4-a778-aa9f532265b1" providerId="AD" clId="Web-{A5F6D8D0-7C3C-4E77-97B9-63FBF60A9C1F}" dt="2019-10-23T19:58:53.844" v="28" actId="1076"/>
        <pc:sldMkLst>
          <pc:docMk/>
          <pc:sldMk cId="1727481359" sldId="272"/>
        </pc:sldMkLst>
        <pc:spChg chg="mod">
          <ac:chgData name="Richardson, Stacy" userId="S::stacy.richardson@bpu.nj.gov::67acaa8a-b1d9-4da4-a778-aa9f532265b1" providerId="AD" clId="Web-{A5F6D8D0-7C3C-4E77-97B9-63FBF60A9C1F}" dt="2019-10-23T19:58:53.844" v="28" actId="1076"/>
          <ac:spMkLst>
            <pc:docMk/>
            <pc:sldMk cId="1727481359" sldId="272"/>
            <ac:spMk id="3" creationId="{00000000-0000-0000-0000-000000000000}"/>
          </ac:spMkLst>
        </pc:spChg>
      </pc:sldChg>
      <pc:sldChg chg="modSp">
        <pc:chgData name="Richardson, Stacy" userId="S::stacy.richardson@bpu.nj.gov::67acaa8a-b1d9-4da4-a778-aa9f532265b1" providerId="AD" clId="Web-{A5F6D8D0-7C3C-4E77-97B9-63FBF60A9C1F}" dt="2019-10-23T19:58:58.703" v="29" actId="1076"/>
        <pc:sldMkLst>
          <pc:docMk/>
          <pc:sldMk cId="547003841" sldId="276"/>
        </pc:sldMkLst>
        <pc:spChg chg="mod">
          <ac:chgData name="Richardson, Stacy" userId="S::stacy.richardson@bpu.nj.gov::67acaa8a-b1d9-4da4-a778-aa9f532265b1" providerId="AD" clId="Web-{A5F6D8D0-7C3C-4E77-97B9-63FBF60A9C1F}" dt="2019-10-23T19:58:58.703" v="29" actId="1076"/>
          <ac:spMkLst>
            <pc:docMk/>
            <pc:sldMk cId="547003841" sldId="276"/>
            <ac:spMk id="3" creationId="{C33EB967-84A3-483B-A9FF-8C7BAD275B08}"/>
          </ac:spMkLst>
        </pc:spChg>
      </pc:sldChg>
      <pc:sldChg chg="modSp">
        <pc:chgData name="Richardson, Stacy" userId="S::stacy.richardson@bpu.nj.gov::67acaa8a-b1d9-4da4-a778-aa9f532265b1" providerId="AD" clId="Web-{A5F6D8D0-7C3C-4E77-97B9-63FBF60A9C1F}" dt="2019-10-23T20:06:27.583" v="48" actId="20577"/>
        <pc:sldMkLst>
          <pc:docMk/>
          <pc:sldMk cId="1927390364" sldId="293"/>
        </pc:sldMkLst>
        <pc:spChg chg="mod">
          <ac:chgData name="Richardson, Stacy" userId="S::stacy.richardson@bpu.nj.gov::67acaa8a-b1d9-4da4-a778-aa9f532265b1" providerId="AD" clId="Web-{A5F6D8D0-7C3C-4E77-97B9-63FBF60A9C1F}" dt="2019-10-23T20:06:27.583" v="48" actId="20577"/>
          <ac:spMkLst>
            <pc:docMk/>
            <pc:sldMk cId="1927390364" sldId="293"/>
            <ac:spMk id="3" creationId="{C33EB967-84A3-483B-A9FF-8C7BAD275B08}"/>
          </ac:spMkLst>
        </pc:spChg>
      </pc:sldChg>
      <pc:sldChg chg="modSp">
        <pc:chgData name="Richardson, Stacy" userId="S::stacy.richardson@bpu.nj.gov::67acaa8a-b1d9-4da4-a778-aa9f532265b1" providerId="AD" clId="Web-{A5F6D8D0-7C3C-4E77-97B9-63FBF60A9C1F}" dt="2019-10-23T20:00:03.938" v="38" actId="20577"/>
        <pc:sldMkLst>
          <pc:docMk/>
          <pc:sldMk cId="2108734599" sldId="294"/>
        </pc:sldMkLst>
        <pc:spChg chg="mod">
          <ac:chgData name="Richardson, Stacy" userId="S::stacy.richardson@bpu.nj.gov::67acaa8a-b1d9-4da4-a778-aa9f532265b1" providerId="AD" clId="Web-{A5F6D8D0-7C3C-4E77-97B9-63FBF60A9C1F}" dt="2019-10-23T20:00:03.938" v="38" actId="20577"/>
          <ac:spMkLst>
            <pc:docMk/>
            <pc:sldMk cId="2108734599" sldId="294"/>
            <ac:spMk id="3" creationId="{E4C40700-7D3F-4B46-93F3-A4458FDEF053}"/>
          </ac:spMkLst>
        </pc:spChg>
      </pc:sldChg>
    </pc:docChg>
  </pc:docChgLst>
  <pc:docChgLst>
    <pc:chgData name="Brand, Jessica" userId="S::jessica.brand@bpu.nj.gov::2e3f5620-860f-4a3b-ae90-3efc6da070fc" providerId="AD" clId="Web-{F3E7637F-D3B9-429A-8089-2F6C53EF9718}"/>
    <pc:docChg chg="delSld modSld">
      <pc:chgData name="Brand, Jessica" userId="S::jessica.brand@bpu.nj.gov::2e3f5620-860f-4a3b-ae90-3efc6da070fc" providerId="AD" clId="Web-{F3E7637F-D3B9-429A-8089-2F6C53EF9718}" dt="2019-10-29T18:29:25.493" v="5"/>
      <pc:docMkLst>
        <pc:docMk/>
      </pc:docMkLst>
      <pc:sldChg chg="del">
        <pc:chgData name="Brand, Jessica" userId="S::jessica.brand@bpu.nj.gov::2e3f5620-860f-4a3b-ae90-3efc6da070fc" providerId="AD" clId="Web-{F3E7637F-D3B9-429A-8089-2F6C53EF9718}" dt="2019-10-29T18:29:25.493" v="5"/>
        <pc:sldMkLst>
          <pc:docMk/>
          <pc:sldMk cId="2249497502" sldId="326"/>
        </pc:sldMkLst>
      </pc:sldChg>
      <pc:sldChg chg="del">
        <pc:chgData name="Brand, Jessica" userId="S::jessica.brand@bpu.nj.gov::2e3f5620-860f-4a3b-ae90-3efc6da070fc" providerId="AD" clId="Web-{F3E7637F-D3B9-429A-8089-2F6C53EF9718}" dt="2019-10-29T18:29:21.868" v="4"/>
        <pc:sldMkLst>
          <pc:docMk/>
          <pc:sldMk cId="706319178" sldId="338"/>
        </pc:sldMkLst>
      </pc:sldChg>
      <pc:sldChg chg="modSp">
        <pc:chgData name="Brand, Jessica" userId="S::jessica.brand@bpu.nj.gov::2e3f5620-860f-4a3b-ae90-3efc6da070fc" providerId="AD" clId="Web-{F3E7637F-D3B9-429A-8089-2F6C53EF9718}" dt="2019-10-29T18:12:36.293" v="2" actId="20577"/>
        <pc:sldMkLst>
          <pc:docMk/>
          <pc:sldMk cId="2089588478" sldId="348"/>
        </pc:sldMkLst>
        <pc:spChg chg="mod">
          <ac:chgData name="Brand, Jessica" userId="S::jessica.brand@bpu.nj.gov::2e3f5620-860f-4a3b-ae90-3efc6da070fc" providerId="AD" clId="Web-{F3E7637F-D3B9-429A-8089-2F6C53EF9718}" dt="2019-10-29T18:12:36.293" v="2" actId="20577"/>
          <ac:spMkLst>
            <pc:docMk/>
            <pc:sldMk cId="2089588478" sldId="348"/>
            <ac:spMk id="3" creationId="{CCA0154B-225D-4FF0-B810-D957054D42E1}"/>
          </ac:spMkLst>
        </pc:spChg>
      </pc:sldChg>
    </pc:docChg>
  </pc:docChgLst>
  <pc:docChgLst>
    <pc:chgData name="Goldstein, Benjamin" userId="S::benjamin.goldstein@bpu.nj.gov::c64b6f43-cafb-46bc-ad1b-69ab80c5c338" providerId="AD" clId="Web-{E9EC9D91-9601-4E8C-A4DE-2999CB6EB376}"/>
    <pc:docChg chg="delSld">
      <pc:chgData name="Goldstein, Benjamin" userId="S::benjamin.goldstein@bpu.nj.gov::c64b6f43-cafb-46bc-ad1b-69ab80c5c338" providerId="AD" clId="Web-{E9EC9D91-9601-4E8C-A4DE-2999CB6EB376}" dt="2019-10-29T20:32:52.144" v="0"/>
      <pc:docMkLst>
        <pc:docMk/>
      </pc:docMkLst>
      <pc:sldChg chg="del">
        <pc:chgData name="Goldstein, Benjamin" userId="S::benjamin.goldstein@bpu.nj.gov::c64b6f43-cafb-46bc-ad1b-69ab80c5c338" providerId="AD" clId="Web-{E9EC9D91-9601-4E8C-A4DE-2999CB6EB376}" dt="2019-10-29T20:32:52.144" v="0"/>
        <pc:sldMkLst>
          <pc:docMk/>
          <pc:sldMk cId="847163380" sldId="341"/>
        </pc:sldMkLst>
      </pc:sldChg>
    </pc:docChg>
  </pc:docChgLst>
  <pc:docChgLst>
    <pc:chgData name="Brand, Jessica" userId="S::jessica.brand@bpu.nj.gov::2e3f5620-860f-4a3b-ae90-3efc6da070fc" providerId="AD" clId="Web-{46C30A56-3BDD-47D8-B7C4-53CA9F1BA743}"/>
    <pc:docChg chg="addSld modSld">
      <pc:chgData name="Brand, Jessica" userId="S::jessica.brand@bpu.nj.gov::2e3f5620-860f-4a3b-ae90-3efc6da070fc" providerId="AD" clId="Web-{46C30A56-3BDD-47D8-B7C4-53CA9F1BA743}" dt="2019-10-28T16:17:58.389" v="22"/>
      <pc:docMkLst>
        <pc:docMk/>
      </pc:docMkLst>
      <pc:sldChg chg="delSp modSp">
        <pc:chgData name="Brand, Jessica" userId="S::jessica.brand@bpu.nj.gov::2e3f5620-860f-4a3b-ae90-3efc6da070fc" providerId="AD" clId="Web-{46C30A56-3BDD-47D8-B7C4-53CA9F1BA743}" dt="2019-10-28T16:17:50.374" v="20"/>
        <pc:sldMkLst>
          <pc:docMk/>
          <pc:sldMk cId="1927390364" sldId="293"/>
        </pc:sldMkLst>
        <pc:spChg chg="del mod">
          <ac:chgData name="Brand, Jessica" userId="S::jessica.brand@bpu.nj.gov::2e3f5620-860f-4a3b-ae90-3efc6da070fc" providerId="AD" clId="Web-{46C30A56-3BDD-47D8-B7C4-53CA9F1BA743}" dt="2019-10-28T16:17:50.374" v="20"/>
          <ac:spMkLst>
            <pc:docMk/>
            <pc:sldMk cId="1927390364" sldId="293"/>
            <ac:spMk id="2" creationId="{8416D841-865B-41BD-9655-A088C5ACB376}"/>
          </ac:spMkLst>
        </pc:spChg>
        <pc:spChg chg="mod">
          <ac:chgData name="Brand, Jessica" userId="S::jessica.brand@bpu.nj.gov::2e3f5620-860f-4a3b-ae90-3efc6da070fc" providerId="AD" clId="Web-{46C30A56-3BDD-47D8-B7C4-53CA9F1BA743}" dt="2019-10-28T16:17:24.686" v="17" actId="14100"/>
          <ac:spMkLst>
            <pc:docMk/>
            <pc:sldMk cId="1927390364" sldId="293"/>
            <ac:spMk id="3" creationId="{C33EB967-84A3-483B-A9FF-8C7BAD275B08}"/>
          </ac:spMkLst>
        </pc:spChg>
      </pc:sldChg>
      <pc:sldChg chg="add replId">
        <pc:chgData name="Brand, Jessica" userId="S::jessica.brand@bpu.nj.gov::2e3f5620-860f-4a3b-ae90-3efc6da070fc" providerId="AD" clId="Web-{46C30A56-3BDD-47D8-B7C4-53CA9F1BA743}" dt="2019-10-28T16:15:41.544" v="0"/>
        <pc:sldMkLst>
          <pc:docMk/>
          <pc:sldMk cId="2371439755" sldId="303"/>
        </pc:sldMkLst>
      </pc:sldChg>
      <pc:sldChg chg="add replId">
        <pc:chgData name="Brand, Jessica" userId="S::jessica.brand@bpu.nj.gov::2e3f5620-860f-4a3b-ae90-3efc6da070fc" providerId="AD" clId="Web-{46C30A56-3BDD-47D8-B7C4-53CA9F1BA743}" dt="2019-10-28T16:17:55.264" v="21"/>
        <pc:sldMkLst>
          <pc:docMk/>
          <pc:sldMk cId="2299587461" sldId="304"/>
        </pc:sldMkLst>
      </pc:sldChg>
      <pc:sldChg chg="add replId">
        <pc:chgData name="Brand, Jessica" userId="S::jessica.brand@bpu.nj.gov::2e3f5620-860f-4a3b-ae90-3efc6da070fc" providerId="AD" clId="Web-{46C30A56-3BDD-47D8-B7C4-53CA9F1BA743}" dt="2019-10-28T16:17:58.389" v="22"/>
        <pc:sldMkLst>
          <pc:docMk/>
          <pc:sldMk cId="201568858" sldId="305"/>
        </pc:sldMkLst>
      </pc:sldChg>
    </pc:docChg>
  </pc:docChgLst>
  <pc:docChgLst>
    <pc:chgData name="Goldstein, Benjamin" userId="S::benjamin.goldstein@bpu.nj.gov::c64b6f43-cafb-46bc-ad1b-69ab80c5c338" providerId="AD" clId="Web-{7E8C66DC-0A55-46C4-8522-DBD725F7535A}"/>
    <pc:docChg chg="addSld delSld modSld addMainMaster">
      <pc:chgData name="Goldstein, Benjamin" userId="S::benjamin.goldstein@bpu.nj.gov::c64b6f43-cafb-46bc-ad1b-69ab80c5c338" providerId="AD" clId="Web-{7E8C66DC-0A55-46C4-8522-DBD725F7535A}" dt="2019-10-29T15:52:20.978" v="47"/>
      <pc:docMkLst>
        <pc:docMk/>
      </pc:docMkLst>
      <pc:sldChg chg="del">
        <pc:chgData name="Goldstein, Benjamin" userId="S::benjamin.goldstein@bpu.nj.gov::c64b6f43-cafb-46bc-ad1b-69ab80c5c338" providerId="AD" clId="Web-{7E8C66DC-0A55-46C4-8522-DBD725F7535A}" dt="2019-10-29T15:46:12.536" v="1"/>
        <pc:sldMkLst>
          <pc:docMk/>
          <pc:sldMk cId="4062266467" sldId="339"/>
        </pc:sldMkLst>
      </pc:sldChg>
      <pc:sldChg chg="modSp add">
        <pc:chgData name="Goldstein, Benjamin" userId="S::benjamin.goldstein@bpu.nj.gov::c64b6f43-cafb-46bc-ad1b-69ab80c5c338" providerId="AD" clId="Web-{7E8C66DC-0A55-46C4-8522-DBD725F7535A}" dt="2019-10-29T15:47:30.428" v="13" actId="14100"/>
        <pc:sldMkLst>
          <pc:docMk/>
          <pc:sldMk cId="141618634" sldId="340"/>
        </pc:sldMkLst>
        <pc:spChg chg="mod">
          <ac:chgData name="Goldstein, Benjamin" userId="S::benjamin.goldstein@bpu.nj.gov::c64b6f43-cafb-46bc-ad1b-69ab80c5c338" providerId="AD" clId="Web-{7E8C66DC-0A55-46C4-8522-DBD725F7535A}" dt="2019-10-29T15:47:30.428" v="13" actId="14100"/>
          <ac:spMkLst>
            <pc:docMk/>
            <pc:sldMk cId="141618634" sldId="340"/>
            <ac:spMk id="2" creationId="{2411DA72-F207-4962-ACFA-4AE24EB7C716}"/>
          </ac:spMkLst>
        </pc:spChg>
      </pc:sldChg>
      <pc:sldChg chg="add del">
        <pc:chgData name="Goldstein, Benjamin" userId="S::benjamin.goldstein@bpu.nj.gov::c64b6f43-cafb-46bc-ad1b-69ab80c5c338" providerId="AD" clId="Web-{7E8C66DC-0A55-46C4-8522-DBD725F7535A}" dt="2019-10-29T15:52:20.931" v="37"/>
        <pc:sldMkLst>
          <pc:docMk/>
          <pc:sldMk cId="2087978692" sldId="341"/>
        </pc:sldMkLst>
      </pc:sldChg>
      <pc:sldChg chg="add del">
        <pc:chgData name="Goldstein, Benjamin" userId="S::benjamin.goldstein@bpu.nj.gov::c64b6f43-cafb-46bc-ad1b-69ab80c5c338" providerId="AD" clId="Web-{7E8C66DC-0A55-46C4-8522-DBD725F7535A}" dt="2019-10-29T15:52:20.946" v="38"/>
        <pc:sldMkLst>
          <pc:docMk/>
          <pc:sldMk cId="2918167134" sldId="342"/>
        </pc:sldMkLst>
      </pc:sldChg>
      <pc:sldChg chg="add del">
        <pc:chgData name="Goldstein, Benjamin" userId="S::benjamin.goldstein@bpu.nj.gov::c64b6f43-cafb-46bc-ad1b-69ab80c5c338" providerId="AD" clId="Web-{7E8C66DC-0A55-46C4-8522-DBD725F7535A}" dt="2019-10-29T15:52:20.946" v="39"/>
        <pc:sldMkLst>
          <pc:docMk/>
          <pc:sldMk cId="4163589665" sldId="343"/>
        </pc:sldMkLst>
      </pc:sldChg>
      <pc:sldChg chg="add del">
        <pc:chgData name="Goldstein, Benjamin" userId="S::benjamin.goldstein@bpu.nj.gov::c64b6f43-cafb-46bc-ad1b-69ab80c5c338" providerId="AD" clId="Web-{7E8C66DC-0A55-46C4-8522-DBD725F7535A}" dt="2019-10-29T15:52:20.946" v="40"/>
        <pc:sldMkLst>
          <pc:docMk/>
          <pc:sldMk cId="2758522753" sldId="344"/>
        </pc:sldMkLst>
      </pc:sldChg>
      <pc:sldChg chg="add del">
        <pc:chgData name="Goldstein, Benjamin" userId="S::benjamin.goldstein@bpu.nj.gov::c64b6f43-cafb-46bc-ad1b-69ab80c5c338" providerId="AD" clId="Web-{7E8C66DC-0A55-46C4-8522-DBD725F7535A}" dt="2019-10-29T15:52:20.946" v="41"/>
        <pc:sldMkLst>
          <pc:docMk/>
          <pc:sldMk cId="3864307404" sldId="345"/>
        </pc:sldMkLst>
      </pc:sldChg>
      <pc:sldChg chg="add del">
        <pc:chgData name="Goldstein, Benjamin" userId="S::benjamin.goldstein@bpu.nj.gov::c64b6f43-cafb-46bc-ad1b-69ab80c5c338" providerId="AD" clId="Web-{7E8C66DC-0A55-46C4-8522-DBD725F7535A}" dt="2019-10-29T15:52:20.962" v="42"/>
        <pc:sldMkLst>
          <pc:docMk/>
          <pc:sldMk cId="2762165867" sldId="346"/>
        </pc:sldMkLst>
      </pc:sldChg>
      <pc:sldChg chg="add del">
        <pc:chgData name="Goldstein, Benjamin" userId="S::benjamin.goldstein@bpu.nj.gov::c64b6f43-cafb-46bc-ad1b-69ab80c5c338" providerId="AD" clId="Web-{7E8C66DC-0A55-46C4-8522-DBD725F7535A}" dt="2019-10-29T15:52:20.962" v="43"/>
        <pc:sldMkLst>
          <pc:docMk/>
          <pc:sldMk cId="1704677535" sldId="347"/>
        </pc:sldMkLst>
      </pc:sldChg>
      <pc:sldChg chg="add del">
        <pc:chgData name="Goldstein, Benjamin" userId="S::benjamin.goldstein@bpu.nj.gov::c64b6f43-cafb-46bc-ad1b-69ab80c5c338" providerId="AD" clId="Web-{7E8C66DC-0A55-46C4-8522-DBD725F7535A}" dt="2019-10-29T15:52:20.962" v="45"/>
        <pc:sldMkLst>
          <pc:docMk/>
          <pc:sldMk cId="4286735591" sldId="348"/>
        </pc:sldMkLst>
      </pc:sldChg>
      <pc:sldChg chg="add del">
        <pc:chgData name="Goldstein, Benjamin" userId="S::benjamin.goldstein@bpu.nj.gov::c64b6f43-cafb-46bc-ad1b-69ab80c5c338" providerId="AD" clId="Web-{7E8C66DC-0A55-46C4-8522-DBD725F7535A}" dt="2019-10-29T15:52:20.962" v="46"/>
        <pc:sldMkLst>
          <pc:docMk/>
          <pc:sldMk cId="219529550" sldId="349"/>
        </pc:sldMkLst>
      </pc:sldChg>
      <pc:sldChg chg="modSp add del">
        <pc:chgData name="Goldstein, Benjamin" userId="S::benjamin.goldstein@bpu.nj.gov::c64b6f43-cafb-46bc-ad1b-69ab80c5c338" providerId="AD" clId="Web-{7E8C66DC-0A55-46C4-8522-DBD725F7535A}" dt="2019-10-29T15:52:20.978" v="47"/>
        <pc:sldMkLst>
          <pc:docMk/>
          <pc:sldMk cId="1872819130" sldId="350"/>
        </pc:sldMkLst>
        <pc:spChg chg="mod">
          <ac:chgData name="Goldstein, Benjamin" userId="S::benjamin.goldstein@bpu.nj.gov::c64b6f43-cafb-46bc-ad1b-69ab80c5c338" providerId="AD" clId="Web-{7E8C66DC-0A55-46C4-8522-DBD725F7535A}" dt="2019-10-29T15:49:33.054" v="29" actId="20577"/>
          <ac:spMkLst>
            <pc:docMk/>
            <pc:sldMk cId="1872819130" sldId="350"/>
            <ac:spMk id="3" creationId="{17F9EF2F-CBE4-481C-8456-F8D070266777}"/>
          </ac:spMkLst>
        </pc:spChg>
        <pc:spChg chg="mod">
          <ac:chgData name="Goldstein, Benjamin" userId="S::benjamin.goldstein@bpu.nj.gov::c64b6f43-cafb-46bc-ad1b-69ab80c5c338" providerId="AD" clId="Web-{7E8C66DC-0A55-46C4-8522-DBD725F7535A}" dt="2019-10-29T15:48:16.053" v="15" actId="1076"/>
          <ac:spMkLst>
            <pc:docMk/>
            <pc:sldMk cId="1872819130" sldId="350"/>
            <ac:spMk id="6" creationId="{FC5B81E1-8D85-4E18-A6AA-FF6B1D171B89}"/>
          </ac:spMkLst>
        </pc:spChg>
      </pc:sldChg>
      <pc:sldChg chg="add del">
        <pc:chgData name="Goldstein, Benjamin" userId="S::benjamin.goldstein@bpu.nj.gov::c64b6f43-cafb-46bc-ad1b-69ab80c5c338" providerId="AD" clId="Web-{7E8C66DC-0A55-46C4-8522-DBD725F7535A}" dt="2019-10-29T15:50:34.039" v="31"/>
        <pc:sldMkLst>
          <pc:docMk/>
          <pc:sldMk cId="1867677379" sldId="351"/>
        </pc:sldMkLst>
      </pc:sldChg>
      <pc:sldChg chg="add del">
        <pc:chgData name="Goldstein, Benjamin" userId="S::benjamin.goldstein@bpu.nj.gov::c64b6f43-cafb-46bc-ad1b-69ab80c5c338" providerId="AD" clId="Web-{7E8C66DC-0A55-46C4-8522-DBD725F7535A}" dt="2019-10-29T15:50:46.445" v="33"/>
        <pc:sldMkLst>
          <pc:docMk/>
          <pc:sldMk cId="2207691887" sldId="351"/>
        </pc:sldMkLst>
      </pc:sldChg>
      <pc:sldChg chg="add del">
        <pc:chgData name="Goldstein, Benjamin" userId="S::benjamin.goldstein@bpu.nj.gov::c64b6f43-cafb-46bc-ad1b-69ab80c5c338" providerId="AD" clId="Web-{7E8C66DC-0A55-46C4-8522-DBD725F7535A}" dt="2019-10-29T15:52:20.962" v="44"/>
        <pc:sldMkLst>
          <pc:docMk/>
          <pc:sldMk cId="2411188875" sldId="351"/>
        </pc:sldMkLst>
      </pc:sldChg>
      <pc:sldChg chg="add del">
        <pc:chgData name="Goldstein, Benjamin" userId="S::benjamin.goldstein@bpu.nj.gov::c64b6f43-cafb-46bc-ad1b-69ab80c5c338" providerId="AD" clId="Web-{7E8C66DC-0A55-46C4-8522-DBD725F7535A}" dt="2019-10-29T15:51:04.883" v="35"/>
        <pc:sldMkLst>
          <pc:docMk/>
          <pc:sldMk cId="3970759561" sldId="351"/>
        </pc:sldMkLst>
      </pc:sldChg>
      <pc:sldMasterChg chg="add addSldLayout">
        <pc:chgData name="Goldstein, Benjamin" userId="S::benjamin.goldstein@bpu.nj.gov::c64b6f43-cafb-46bc-ad1b-69ab80c5c338" providerId="AD" clId="Web-{7E8C66DC-0A55-46C4-8522-DBD725F7535A}" dt="2019-10-29T15:51:05.039" v="36"/>
        <pc:sldMasterMkLst>
          <pc:docMk/>
          <pc:sldMasterMk cId="2372124397" sldId="2147483677"/>
        </pc:sldMasterMkLst>
        <pc:sldLayoutChg chg="add">
          <pc:chgData name="Goldstein, Benjamin" userId="S::benjamin.goldstein@bpu.nj.gov::c64b6f43-cafb-46bc-ad1b-69ab80c5c338" providerId="AD" clId="Web-{7E8C66DC-0A55-46C4-8522-DBD725F7535A}" dt="2019-10-29T15:51:05.039" v="36"/>
          <pc:sldLayoutMkLst>
            <pc:docMk/>
            <pc:sldMasterMk cId="2372124397" sldId="2147483677"/>
            <pc:sldLayoutMk cId="1691474009" sldId="2147483678"/>
          </pc:sldLayoutMkLst>
        </pc:sldLayoutChg>
        <pc:sldLayoutChg chg="add">
          <pc:chgData name="Goldstein, Benjamin" userId="S::benjamin.goldstein@bpu.nj.gov::c64b6f43-cafb-46bc-ad1b-69ab80c5c338" providerId="AD" clId="Web-{7E8C66DC-0A55-46C4-8522-DBD725F7535A}" dt="2019-10-29T15:51:05.039" v="36"/>
          <pc:sldLayoutMkLst>
            <pc:docMk/>
            <pc:sldMasterMk cId="2372124397" sldId="2147483677"/>
            <pc:sldLayoutMk cId="3936515736" sldId="2147483679"/>
          </pc:sldLayoutMkLst>
        </pc:sldLayoutChg>
        <pc:sldLayoutChg chg="add">
          <pc:chgData name="Goldstein, Benjamin" userId="S::benjamin.goldstein@bpu.nj.gov::c64b6f43-cafb-46bc-ad1b-69ab80c5c338" providerId="AD" clId="Web-{7E8C66DC-0A55-46C4-8522-DBD725F7535A}" dt="2019-10-29T15:51:05.039" v="36"/>
          <pc:sldLayoutMkLst>
            <pc:docMk/>
            <pc:sldMasterMk cId="2372124397" sldId="2147483677"/>
            <pc:sldLayoutMk cId="4223592992" sldId="2147483680"/>
          </pc:sldLayoutMkLst>
        </pc:sldLayoutChg>
        <pc:sldLayoutChg chg="add">
          <pc:chgData name="Goldstein, Benjamin" userId="S::benjamin.goldstein@bpu.nj.gov::c64b6f43-cafb-46bc-ad1b-69ab80c5c338" providerId="AD" clId="Web-{7E8C66DC-0A55-46C4-8522-DBD725F7535A}" dt="2019-10-29T15:51:05.039" v="36"/>
          <pc:sldLayoutMkLst>
            <pc:docMk/>
            <pc:sldMasterMk cId="2372124397" sldId="2147483677"/>
            <pc:sldLayoutMk cId="4004598021" sldId="2147483681"/>
          </pc:sldLayoutMkLst>
        </pc:sldLayoutChg>
      </pc:sldMasterChg>
    </pc:docChg>
  </pc:docChgLst>
  <pc:docChgLst>
    <pc:chgData name="Goldstein, Benjamin" userId="S::benjamin.goldstein@bpu.nj.gov::c64b6f43-cafb-46bc-ad1b-69ab80c5c338" providerId="AD" clId="Web-{46145F36-2957-43FB-8F72-FBFF6FC54BD7}"/>
    <pc:docChg chg="modSld sldOrd">
      <pc:chgData name="Goldstein, Benjamin" userId="S::benjamin.goldstein@bpu.nj.gov::c64b6f43-cafb-46bc-ad1b-69ab80c5c338" providerId="AD" clId="Web-{46145F36-2957-43FB-8F72-FBFF6FC54BD7}" dt="2019-10-23T20:20:09.076" v="34" actId="1076"/>
      <pc:docMkLst>
        <pc:docMk/>
      </pc:docMkLst>
      <pc:sldChg chg="modSp">
        <pc:chgData name="Goldstein, Benjamin" userId="S::benjamin.goldstein@bpu.nj.gov::c64b6f43-cafb-46bc-ad1b-69ab80c5c338" providerId="AD" clId="Web-{46145F36-2957-43FB-8F72-FBFF6FC54BD7}" dt="2019-10-23T20:19:35.498" v="33" actId="20577"/>
        <pc:sldMkLst>
          <pc:docMk/>
          <pc:sldMk cId="1727481359" sldId="272"/>
        </pc:sldMkLst>
        <pc:spChg chg="mod">
          <ac:chgData name="Goldstein, Benjamin" userId="S::benjamin.goldstein@bpu.nj.gov::c64b6f43-cafb-46bc-ad1b-69ab80c5c338" providerId="AD" clId="Web-{46145F36-2957-43FB-8F72-FBFF6FC54BD7}" dt="2019-10-23T20:19:35.498" v="33" actId="20577"/>
          <ac:spMkLst>
            <pc:docMk/>
            <pc:sldMk cId="1727481359" sldId="272"/>
            <ac:spMk id="3" creationId="{00000000-0000-0000-0000-000000000000}"/>
          </ac:spMkLst>
        </pc:spChg>
      </pc:sldChg>
      <pc:sldChg chg="modSp">
        <pc:chgData name="Goldstein, Benjamin" userId="S::benjamin.goldstein@bpu.nj.gov::c64b6f43-cafb-46bc-ad1b-69ab80c5c338" providerId="AD" clId="Web-{46145F36-2957-43FB-8F72-FBFF6FC54BD7}" dt="2019-10-23T20:20:09.076" v="34" actId="1076"/>
        <pc:sldMkLst>
          <pc:docMk/>
          <pc:sldMk cId="1927390364" sldId="293"/>
        </pc:sldMkLst>
        <pc:spChg chg="mod">
          <ac:chgData name="Goldstein, Benjamin" userId="S::benjamin.goldstein@bpu.nj.gov::c64b6f43-cafb-46bc-ad1b-69ab80c5c338" providerId="AD" clId="Web-{46145F36-2957-43FB-8F72-FBFF6FC54BD7}" dt="2019-10-23T20:20:09.076" v="34" actId="1076"/>
          <ac:spMkLst>
            <pc:docMk/>
            <pc:sldMk cId="1927390364" sldId="293"/>
            <ac:spMk id="3" creationId="{C33EB967-84A3-483B-A9FF-8C7BAD275B08}"/>
          </ac:spMkLst>
        </pc:spChg>
      </pc:sldChg>
      <pc:sldChg chg="ord">
        <pc:chgData name="Goldstein, Benjamin" userId="S::benjamin.goldstein@bpu.nj.gov::c64b6f43-cafb-46bc-ad1b-69ab80c5c338" providerId="AD" clId="Web-{46145F36-2957-43FB-8F72-FBFF6FC54BD7}" dt="2019-10-23T20:18:51.763" v="18"/>
        <pc:sldMkLst>
          <pc:docMk/>
          <pc:sldMk cId="3270328329" sldId="297"/>
        </pc:sldMkLst>
      </pc:sldChg>
      <pc:sldChg chg="modSp">
        <pc:chgData name="Goldstein, Benjamin" userId="S::benjamin.goldstein@bpu.nj.gov::c64b6f43-cafb-46bc-ad1b-69ab80c5c338" providerId="AD" clId="Web-{46145F36-2957-43FB-8F72-FBFF6FC54BD7}" dt="2019-10-23T20:15:23.120" v="15" actId="20577"/>
        <pc:sldMkLst>
          <pc:docMk/>
          <pc:sldMk cId="3481370304" sldId="298"/>
        </pc:sldMkLst>
        <pc:spChg chg="mod">
          <ac:chgData name="Goldstein, Benjamin" userId="S::benjamin.goldstein@bpu.nj.gov::c64b6f43-cafb-46bc-ad1b-69ab80c5c338" providerId="AD" clId="Web-{46145F36-2957-43FB-8F72-FBFF6FC54BD7}" dt="2019-10-23T20:15:14.839" v="10" actId="20577"/>
          <ac:spMkLst>
            <pc:docMk/>
            <pc:sldMk cId="3481370304" sldId="298"/>
            <ac:spMk id="2" creationId="{00000000-0000-0000-0000-000000000000}"/>
          </ac:spMkLst>
        </pc:spChg>
        <pc:spChg chg="mod">
          <ac:chgData name="Goldstein, Benjamin" userId="S::benjamin.goldstein@bpu.nj.gov::c64b6f43-cafb-46bc-ad1b-69ab80c5c338" providerId="AD" clId="Web-{46145F36-2957-43FB-8F72-FBFF6FC54BD7}" dt="2019-10-23T20:15:23.120" v="15" actId="20577"/>
          <ac:spMkLst>
            <pc:docMk/>
            <pc:sldMk cId="3481370304" sldId="298"/>
            <ac:spMk id="3"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8BBB8E-7C91-48B9-95D1-80DCD1E72B4A}" type="doc">
      <dgm:prSet loTypeId="urn:microsoft.com/office/officeart/2005/8/layout/hierarchy3" loCatId="list" qsTypeId="urn:microsoft.com/office/officeart/2005/8/quickstyle/simple1" qsCatId="simple" csTypeId="urn:microsoft.com/office/officeart/2005/8/colors/colorful4" csCatId="colorful" phldr="0"/>
      <dgm:spPr/>
      <dgm:t>
        <a:bodyPr/>
        <a:lstStyle/>
        <a:p>
          <a:endParaRPr lang="en-US"/>
        </a:p>
      </dgm:t>
    </dgm:pt>
    <dgm:pt modelId="{8284E161-D608-456A-8848-619C5DB0398A}">
      <dgm:prSet phldrT="[Text]" phldr="1"/>
      <dgm:spPr/>
      <dgm:t>
        <a:bodyPr/>
        <a:lstStyle/>
        <a:p>
          <a:endParaRPr lang="en-US" dirty="0"/>
        </a:p>
      </dgm:t>
    </dgm:pt>
    <dgm:pt modelId="{E417C7DE-9955-479D-B13D-71924AB0C30A}" type="parTrans" cxnId="{9C0AA627-2B90-4795-85D7-22A4CC62F190}">
      <dgm:prSet/>
      <dgm:spPr/>
      <dgm:t>
        <a:bodyPr/>
        <a:lstStyle/>
        <a:p>
          <a:endParaRPr lang="en-US"/>
        </a:p>
      </dgm:t>
    </dgm:pt>
    <dgm:pt modelId="{E6EA2753-4461-4CCD-8D41-25E463738CB6}" type="sibTrans" cxnId="{9C0AA627-2B90-4795-85D7-22A4CC62F190}">
      <dgm:prSet/>
      <dgm:spPr/>
      <dgm:t>
        <a:bodyPr/>
        <a:lstStyle/>
        <a:p>
          <a:endParaRPr lang="en-US"/>
        </a:p>
      </dgm:t>
    </dgm:pt>
    <dgm:pt modelId="{483D2FBA-5F44-4231-86ED-7512007B9106}">
      <dgm:prSet phldrT="[Text]" phldr="1"/>
      <dgm:spPr/>
      <dgm:t>
        <a:bodyPr/>
        <a:lstStyle/>
        <a:p>
          <a:endParaRPr lang="en-US" dirty="0"/>
        </a:p>
      </dgm:t>
    </dgm:pt>
    <dgm:pt modelId="{98AD65FF-EF56-4E4B-BB01-B0980B944C5B}" type="parTrans" cxnId="{9638FE90-DFB4-4609-B55E-BF8ED874695C}">
      <dgm:prSet/>
      <dgm:spPr/>
      <dgm:t>
        <a:bodyPr/>
        <a:lstStyle/>
        <a:p>
          <a:endParaRPr lang="en-US"/>
        </a:p>
      </dgm:t>
    </dgm:pt>
    <dgm:pt modelId="{968C6F6B-9DF9-4CB1-9A84-CC330EBDDD35}" type="sibTrans" cxnId="{9638FE90-DFB4-4609-B55E-BF8ED874695C}">
      <dgm:prSet/>
      <dgm:spPr/>
      <dgm:t>
        <a:bodyPr/>
        <a:lstStyle/>
        <a:p>
          <a:endParaRPr lang="en-US"/>
        </a:p>
      </dgm:t>
    </dgm:pt>
    <dgm:pt modelId="{4DE49E76-84B5-4601-9E29-F49261C03BBF}">
      <dgm:prSet phldrT="[Text]" phldr="1"/>
      <dgm:spPr/>
      <dgm:t>
        <a:bodyPr/>
        <a:lstStyle/>
        <a:p>
          <a:endParaRPr lang="en-US" dirty="0"/>
        </a:p>
      </dgm:t>
    </dgm:pt>
    <dgm:pt modelId="{01E43A0C-94C5-4384-9FBC-F98C976BCC15}" type="parTrans" cxnId="{5DE67588-6277-442B-A73B-A6B559889E70}">
      <dgm:prSet/>
      <dgm:spPr/>
      <dgm:t>
        <a:bodyPr/>
        <a:lstStyle/>
        <a:p>
          <a:endParaRPr lang="en-US"/>
        </a:p>
      </dgm:t>
    </dgm:pt>
    <dgm:pt modelId="{F87E596B-100D-4EF5-B8C0-D4CF4530D7BD}" type="sibTrans" cxnId="{5DE67588-6277-442B-A73B-A6B559889E70}">
      <dgm:prSet/>
      <dgm:spPr/>
      <dgm:t>
        <a:bodyPr/>
        <a:lstStyle/>
        <a:p>
          <a:endParaRPr lang="en-US"/>
        </a:p>
      </dgm:t>
    </dgm:pt>
    <dgm:pt modelId="{A3DF9733-D1BE-46DA-A907-20E601CF748A}">
      <dgm:prSet phldrT="[Text]" phldr="1"/>
      <dgm:spPr/>
      <dgm:t>
        <a:bodyPr/>
        <a:lstStyle/>
        <a:p>
          <a:endParaRPr lang="en-US" dirty="0"/>
        </a:p>
      </dgm:t>
    </dgm:pt>
    <dgm:pt modelId="{9E7B5733-1C99-4191-BD8B-6DAC068A482F}" type="parTrans" cxnId="{CBEEDDCB-2813-4708-94BB-9035A7E02DA7}">
      <dgm:prSet/>
      <dgm:spPr/>
      <dgm:t>
        <a:bodyPr/>
        <a:lstStyle/>
        <a:p>
          <a:endParaRPr lang="en-US"/>
        </a:p>
      </dgm:t>
    </dgm:pt>
    <dgm:pt modelId="{33990D24-7EDC-4532-9AB0-FDECA3B2AA76}" type="sibTrans" cxnId="{CBEEDDCB-2813-4708-94BB-9035A7E02DA7}">
      <dgm:prSet/>
      <dgm:spPr/>
      <dgm:t>
        <a:bodyPr/>
        <a:lstStyle/>
        <a:p>
          <a:endParaRPr lang="en-US"/>
        </a:p>
      </dgm:t>
    </dgm:pt>
    <dgm:pt modelId="{DF39EC58-26E5-4B41-95EF-0B49F26F8632}">
      <dgm:prSet phldrT="[Text]" phldr="1"/>
      <dgm:spPr/>
      <dgm:t>
        <a:bodyPr/>
        <a:lstStyle/>
        <a:p>
          <a:endParaRPr lang="en-US" dirty="0"/>
        </a:p>
      </dgm:t>
    </dgm:pt>
    <dgm:pt modelId="{7961CFDD-C993-4BFB-97AB-024DF3D07CF1}" type="parTrans" cxnId="{0DAE0892-F854-4C8F-9366-1FF4C6C0F068}">
      <dgm:prSet/>
      <dgm:spPr/>
      <dgm:t>
        <a:bodyPr/>
        <a:lstStyle/>
        <a:p>
          <a:endParaRPr lang="en-US"/>
        </a:p>
      </dgm:t>
    </dgm:pt>
    <dgm:pt modelId="{8F57B54E-4CD4-4859-BD6B-0D9D2EEEC303}" type="sibTrans" cxnId="{0DAE0892-F854-4C8F-9366-1FF4C6C0F068}">
      <dgm:prSet/>
      <dgm:spPr/>
      <dgm:t>
        <a:bodyPr/>
        <a:lstStyle/>
        <a:p>
          <a:endParaRPr lang="en-US"/>
        </a:p>
      </dgm:t>
    </dgm:pt>
    <dgm:pt modelId="{E76BDCE3-F10F-4D25-A7DD-E0CDA7EAA8A7}">
      <dgm:prSet phldrT="[Text]" phldr="1"/>
      <dgm:spPr/>
      <dgm:t>
        <a:bodyPr/>
        <a:lstStyle/>
        <a:p>
          <a:endParaRPr lang="en-US" dirty="0"/>
        </a:p>
      </dgm:t>
    </dgm:pt>
    <dgm:pt modelId="{2E42851A-1911-4CDF-9345-425F466FE99D}" type="parTrans" cxnId="{58C2DD51-6E4C-4821-BA1D-5B60BE3369EE}">
      <dgm:prSet/>
      <dgm:spPr/>
      <dgm:t>
        <a:bodyPr/>
        <a:lstStyle/>
        <a:p>
          <a:endParaRPr lang="en-US"/>
        </a:p>
      </dgm:t>
    </dgm:pt>
    <dgm:pt modelId="{65E0AE15-F030-41A5-8C3D-A81B8FB99FB6}" type="sibTrans" cxnId="{58C2DD51-6E4C-4821-BA1D-5B60BE3369EE}">
      <dgm:prSet/>
      <dgm:spPr/>
      <dgm:t>
        <a:bodyPr/>
        <a:lstStyle/>
        <a:p>
          <a:endParaRPr lang="en-US"/>
        </a:p>
      </dgm:t>
    </dgm:pt>
    <dgm:pt modelId="{6AFE53C0-460E-4BFF-834D-7B03953E459C}" type="pres">
      <dgm:prSet presAssocID="{718BBB8E-7C91-48B9-95D1-80DCD1E72B4A}" presName="diagram" presStyleCnt="0">
        <dgm:presLayoutVars>
          <dgm:chPref val="1"/>
          <dgm:dir/>
          <dgm:animOne val="branch"/>
          <dgm:animLvl val="lvl"/>
          <dgm:resizeHandles/>
        </dgm:presLayoutVars>
      </dgm:prSet>
      <dgm:spPr/>
      <dgm:t>
        <a:bodyPr/>
        <a:lstStyle/>
        <a:p>
          <a:endParaRPr lang="en-US"/>
        </a:p>
      </dgm:t>
    </dgm:pt>
    <dgm:pt modelId="{78B78F35-1EFC-43A7-81F0-093B1A613D38}" type="pres">
      <dgm:prSet presAssocID="{8284E161-D608-456A-8848-619C5DB0398A}" presName="root" presStyleCnt="0"/>
      <dgm:spPr/>
    </dgm:pt>
    <dgm:pt modelId="{793F40C1-6817-4FDB-AAE7-07FAF8390818}" type="pres">
      <dgm:prSet presAssocID="{8284E161-D608-456A-8848-619C5DB0398A}" presName="rootComposite" presStyleCnt="0"/>
      <dgm:spPr/>
    </dgm:pt>
    <dgm:pt modelId="{EC20A39A-AA6A-44D7-AE03-A6DE8944D172}" type="pres">
      <dgm:prSet presAssocID="{8284E161-D608-456A-8848-619C5DB0398A}" presName="rootText" presStyleLbl="node1" presStyleIdx="0" presStyleCnt="2"/>
      <dgm:spPr/>
      <dgm:t>
        <a:bodyPr/>
        <a:lstStyle/>
        <a:p>
          <a:endParaRPr lang="en-US"/>
        </a:p>
      </dgm:t>
    </dgm:pt>
    <dgm:pt modelId="{6CF8506A-AFA4-422D-90A0-EB4C2ED40DCB}" type="pres">
      <dgm:prSet presAssocID="{8284E161-D608-456A-8848-619C5DB0398A}" presName="rootConnector" presStyleLbl="node1" presStyleIdx="0" presStyleCnt="2"/>
      <dgm:spPr/>
      <dgm:t>
        <a:bodyPr/>
        <a:lstStyle/>
        <a:p>
          <a:endParaRPr lang="en-US"/>
        </a:p>
      </dgm:t>
    </dgm:pt>
    <dgm:pt modelId="{C829D632-3A54-426D-A731-F53F19DE9C8C}" type="pres">
      <dgm:prSet presAssocID="{8284E161-D608-456A-8848-619C5DB0398A}" presName="childShape" presStyleCnt="0"/>
      <dgm:spPr/>
    </dgm:pt>
    <dgm:pt modelId="{4CC92A88-D6D5-4D8E-BFC4-AE857A5E9CA3}" type="pres">
      <dgm:prSet presAssocID="{98AD65FF-EF56-4E4B-BB01-B0980B944C5B}" presName="Name13" presStyleLbl="parChTrans1D2" presStyleIdx="0" presStyleCnt="4"/>
      <dgm:spPr/>
      <dgm:t>
        <a:bodyPr/>
        <a:lstStyle/>
        <a:p>
          <a:endParaRPr lang="en-US"/>
        </a:p>
      </dgm:t>
    </dgm:pt>
    <dgm:pt modelId="{A0F1A35E-03A9-4278-B4E2-95B1CE89083A}" type="pres">
      <dgm:prSet presAssocID="{483D2FBA-5F44-4231-86ED-7512007B9106}" presName="childText" presStyleLbl="bgAcc1" presStyleIdx="0" presStyleCnt="4">
        <dgm:presLayoutVars>
          <dgm:bulletEnabled val="1"/>
        </dgm:presLayoutVars>
      </dgm:prSet>
      <dgm:spPr/>
      <dgm:t>
        <a:bodyPr/>
        <a:lstStyle/>
        <a:p>
          <a:endParaRPr lang="en-US"/>
        </a:p>
      </dgm:t>
    </dgm:pt>
    <dgm:pt modelId="{76ECD7A7-4FDB-4AEA-91F3-0A111DCA264A}" type="pres">
      <dgm:prSet presAssocID="{01E43A0C-94C5-4384-9FBC-F98C976BCC15}" presName="Name13" presStyleLbl="parChTrans1D2" presStyleIdx="1" presStyleCnt="4"/>
      <dgm:spPr/>
      <dgm:t>
        <a:bodyPr/>
        <a:lstStyle/>
        <a:p>
          <a:endParaRPr lang="en-US"/>
        </a:p>
      </dgm:t>
    </dgm:pt>
    <dgm:pt modelId="{4EC61DEC-3A13-4F2D-BBD1-7BC51B90EE14}" type="pres">
      <dgm:prSet presAssocID="{4DE49E76-84B5-4601-9E29-F49261C03BBF}" presName="childText" presStyleLbl="bgAcc1" presStyleIdx="1" presStyleCnt="4">
        <dgm:presLayoutVars>
          <dgm:bulletEnabled val="1"/>
        </dgm:presLayoutVars>
      </dgm:prSet>
      <dgm:spPr/>
      <dgm:t>
        <a:bodyPr/>
        <a:lstStyle/>
        <a:p>
          <a:endParaRPr lang="en-US"/>
        </a:p>
      </dgm:t>
    </dgm:pt>
    <dgm:pt modelId="{83EF77B7-BE30-4DFE-8753-FFEC3D0F0DE1}" type="pres">
      <dgm:prSet presAssocID="{A3DF9733-D1BE-46DA-A907-20E601CF748A}" presName="root" presStyleCnt="0"/>
      <dgm:spPr/>
    </dgm:pt>
    <dgm:pt modelId="{5D322376-691F-439C-93F0-D50EC6FDB01D}" type="pres">
      <dgm:prSet presAssocID="{A3DF9733-D1BE-46DA-A907-20E601CF748A}" presName="rootComposite" presStyleCnt="0"/>
      <dgm:spPr/>
    </dgm:pt>
    <dgm:pt modelId="{CAFA5640-0BA3-4EDB-B835-219B48F0304A}" type="pres">
      <dgm:prSet presAssocID="{A3DF9733-D1BE-46DA-A907-20E601CF748A}" presName="rootText" presStyleLbl="node1" presStyleIdx="1" presStyleCnt="2"/>
      <dgm:spPr/>
      <dgm:t>
        <a:bodyPr/>
        <a:lstStyle/>
        <a:p>
          <a:endParaRPr lang="en-US"/>
        </a:p>
      </dgm:t>
    </dgm:pt>
    <dgm:pt modelId="{D7F881B9-510D-4F3B-8F1B-8C427D3E7C91}" type="pres">
      <dgm:prSet presAssocID="{A3DF9733-D1BE-46DA-A907-20E601CF748A}" presName="rootConnector" presStyleLbl="node1" presStyleIdx="1" presStyleCnt="2"/>
      <dgm:spPr/>
      <dgm:t>
        <a:bodyPr/>
        <a:lstStyle/>
        <a:p>
          <a:endParaRPr lang="en-US"/>
        </a:p>
      </dgm:t>
    </dgm:pt>
    <dgm:pt modelId="{66B42604-EF8D-41F8-919E-9452B9EAECFB}" type="pres">
      <dgm:prSet presAssocID="{A3DF9733-D1BE-46DA-A907-20E601CF748A}" presName="childShape" presStyleCnt="0"/>
      <dgm:spPr/>
    </dgm:pt>
    <dgm:pt modelId="{02513406-C724-49D8-962E-63389F773720}" type="pres">
      <dgm:prSet presAssocID="{7961CFDD-C993-4BFB-97AB-024DF3D07CF1}" presName="Name13" presStyleLbl="parChTrans1D2" presStyleIdx="2" presStyleCnt="4"/>
      <dgm:spPr/>
      <dgm:t>
        <a:bodyPr/>
        <a:lstStyle/>
        <a:p>
          <a:endParaRPr lang="en-US"/>
        </a:p>
      </dgm:t>
    </dgm:pt>
    <dgm:pt modelId="{C3DFAFC8-8F6D-4802-955E-03C1FC3CC18D}" type="pres">
      <dgm:prSet presAssocID="{DF39EC58-26E5-4B41-95EF-0B49F26F8632}" presName="childText" presStyleLbl="bgAcc1" presStyleIdx="2" presStyleCnt="4">
        <dgm:presLayoutVars>
          <dgm:bulletEnabled val="1"/>
        </dgm:presLayoutVars>
      </dgm:prSet>
      <dgm:spPr/>
      <dgm:t>
        <a:bodyPr/>
        <a:lstStyle/>
        <a:p>
          <a:endParaRPr lang="en-US"/>
        </a:p>
      </dgm:t>
    </dgm:pt>
    <dgm:pt modelId="{AFD97AE4-02AE-4327-A5EC-28536CE38A87}" type="pres">
      <dgm:prSet presAssocID="{2E42851A-1911-4CDF-9345-425F466FE99D}" presName="Name13" presStyleLbl="parChTrans1D2" presStyleIdx="3" presStyleCnt="4"/>
      <dgm:spPr/>
      <dgm:t>
        <a:bodyPr/>
        <a:lstStyle/>
        <a:p>
          <a:endParaRPr lang="en-US"/>
        </a:p>
      </dgm:t>
    </dgm:pt>
    <dgm:pt modelId="{0F608AE9-4E79-4DBC-8ED6-3B94C1CE8C40}" type="pres">
      <dgm:prSet presAssocID="{E76BDCE3-F10F-4D25-A7DD-E0CDA7EAA8A7}" presName="childText" presStyleLbl="bgAcc1" presStyleIdx="3" presStyleCnt="4">
        <dgm:presLayoutVars>
          <dgm:bulletEnabled val="1"/>
        </dgm:presLayoutVars>
      </dgm:prSet>
      <dgm:spPr/>
      <dgm:t>
        <a:bodyPr/>
        <a:lstStyle/>
        <a:p>
          <a:endParaRPr lang="en-US"/>
        </a:p>
      </dgm:t>
    </dgm:pt>
  </dgm:ptLst>
  <dgm:cxnLst>
    <dgm:cxn modelId="{5DE67588-6277-442B-A73B-A6B559889E70}" srcId="{8284E161-D608-456A-8848-619C5DB0398A}" destId="{4DE49E76-84B5-4601-9E29-F49261C03BBF}" srcOrd="1" destOrd="0" parTransId="{01E43A0C-94C5-4384-9FBC-F98C976BCC15}" sibTransId="{F87E596B-100D-4EF5-B8C0-D4CF4530D7BD}"/>
    <dgm:cxn modelId="{58C2DD51-6E4C-4821-BA1D-5B60BE3369EE}" srcId="{A3DF9733-D1BE-46DA-A907-20E601CF748A}" destId="{E76BDCE3-F10F-4D25-A7DD-E0CDA7EAA8A7}" srcOrd="1" destOrd="0" parTransId="{2E42851A-1911-4CDF-9345-425F466FE99D}" sibTransId="{65E0AE15-F030-41A5-8C3D-A81B8FB99FB6}"/>
    <dgm:cxn modelId="{942D3D48-00A8-4371-9256-59D48AD30C75}" type="presOf" srcId="{8284E161-D608-456A-8848-619C5DB0398A}" destId="{6CF8506A-AFA4-422D-90A0-EB4C2ED40DCB}" srcOrd="1" destOrd="0" presId="urn:microsoft.com/office/officeart/2005/8/layout/hierarchy3"/>
    <dgm:cxn modelId="{D8345A66-655F-4F73-9A8D-8DB2155B79B3}" type="presOf" srcId="{A3DF9733-D1BE-46DA-A907-20E601CF748A}" destId="{D7F881B9-510D-4F3B-8F1B-8C427D3E7C91}" srcOrd="1" destOrd="0" presId="urn:microsoft.com/office/officeart/2005/8/layout/hierarchy3"/>
    <dgm:cxn modelId="{9C0AA627-2B90-4795-85D7-22A4CC62F190}" srcId="{718BBB8E-7C91-48B9-95D1-80DCD1E72B4A}" destId="{8284E161-D608-456A-8848-619C5DB0398A}" srcOrd="0" destOrd="0" parTransId="{E417C7DE-9955-479D-B13D-71924AB0C30A}" sibTransId="{E6EA2753-4461-4CCD-8D41-25E463738CB6}"/>
    <dgm:cxn modelId="{84E64217-2EBA-428D-9780-088527E7BAB8}" type="presOf" srcId="{A3DF9733-D1BE-46DA-A907-20E601CF748A}" destId="{CAFA5640-0BA3-4EDB-B835-219B48F0304A}" srcOrd="0" destOrd="0" presId="urn:microsoft.com/office/officeart/2005/8/layout/hierarchy3"/>
    <dgm:cxn modelId="{FF1A253B-89BE-4CA6-9473-72968E7C9CD5}" type="presOf" srcId="{E76BDCE3-F10F-4D25-A7DD-E0CDA7EAA8A7}" destId="{0F608AE9-4E79-4DBC-8ED6-3B94C1CE8C40}" srcOrd="0" destOrd="0" presId="urn:microsoft.com/office/officeart/2005/8/layout/hierarchy3"/>
    <dgm:cxn modelId="{555DB24D-115D-4122-9A05-304BE2B98811}" type="presOf" srcId="{01E43A0C-94C5-4384-9FBC-F98C976BCC15}" destId="{76ECD7A7-4FDB-4AEA-91F3-0A111DCA264A}" srcOrd="0" destOrd="0" presId="urn:microsoft.com/office/officeart/2005/8/layout/hierarchy3"/>
    <dgm:cxn modelId="{D218A6E0-3ED9-4A39-BD12-C84B382BCF52}" type="presOf" srcId="{4DE49E76-84B5-4601-9E29-F49261C03BBF}" destId="{4EC61DEC-3A13-4F2D-BBD1-7BC51B90EE14}" srcOrd="0" destOrd="0" presId="urn:microsoft.com/office/officeart/2005/8/layout/hierarchy3"/>
    <dgm:cxn modelId="{4C299E60-E734-4604-8970-8C17582D8B3C}" type="presOf" srcId="{DF39EC58-26E5-4B41-95EF-0B49F26F8632}" destId="{C3DFAFC8-8F6D-4802-955E-03C1FC3CC18D}" srcOrd="0" destOrd="0" presId="urn:microsoft.com/office/officeart/2005/8/layout/hierarchy3"/>
    <dgm:cxn modelId="{006B8C87-CFAB-4E89-838A-21DD261B3F30}" type="presOf" srcId="{718BBB8E-7C91-48B9-95D1-80DCD1E72B4A}" destId="{6AFE53C0-460E-4BFF-834D-7B03953E459C}" srcOrd="0" destOrd="0" presId="urn:microsoft.com/office/officeart/2005/8/layout/hierarchy3"/>
    <dgm:cxn modelId="{670C3877-06BA-4EC3-83E1-D76B33A16179}" type="presOf" srcId="{98AD65FF-EF56-4E4B-BB01-B0980B944C5B}" destId="{4CC92A88-D6D5-4D8E-BFC4-AE857A5E9CA3}" srcOrd="0" destOrd="0" presId="urn:microsoft.com/office/officeart/2005/8/layout/hierarchy3"/>
    <dgm:cxn modelId="{173D9D3F-9D14-4DCB-A03F-D5B5DF078DD6}" type="presOf" srcId="{7961CFDD-C993-4BFB-97AB-024DF3D07CF1}" destId="{02513406-C724-49D8-962E-63389F773720}" srcOrd="0" destOrd="0" presId="urn:microsoft.com/office/officeart/2005/8/layout/hierarchy3"/>
    <dgm:cxn modelId="{0DAE0892-F854-4C8F-9366-1FF4C6C0F068}" srcId="{A3DF9733-D1BE-46DA-A907-20E601CF748A}" destId="{DF39EC58-26E5-4B41-95EF-0B49F26F8632}" srcOrd="0" destOrd="0" parTransId="{7961CFDD-C993-4BFB-97AB-024DF3D07CF1}" sibTransId="{8F57B54E-4CD4-4859-BD6B-0D9D2EEEC303}"/>
    <dgm:cxn modelId="{604674D0-A2D0-4331-AFFA-9FDDA82CC22D}" type="presOf" srcId="{8284E161-D608-456A-8848-619C5DB0398A}" destId="{EC20A39A-AA6A-44D7-AE03-A6DE8944D172}" srcOrd="0" destOrd="0" presId="urn:microsoft.com/office/officeart/2005/8/layout/hierarchy3"/>
    <dgm:cxn modelId="{CBEEDDCB-2813-4708-94BB-9035A7E02DA7}" srcId="{718BBB8E-7C91-48B9-95D1-80DCD1E72B4A}" destId="{A3DF9733-D1BE-46DA-A907-20E601CF748A}" srcOrd="1" destOrd="0" parTransId="{9E7B5733-1C99-4191-BD8B-6DAC068A482F}" sibTransId="{33990D24-7EDC-4532-9AB0-FDECA3B2AA76}"/>
    <dgm:cxn modelId="{BEDA583A-AE3F-42B8-A5B3-EF7479046256}" type="presOf" srcId="{483D2FBA-5F44-4231-86ED-7512007B9106}" destId="{A0F1A35E-03A9-4278-B4E2-95B1CE89083A}" srcOrd="0" destOrd="0" presId="urn:microsoft.com/office/officeart/2005/8/layout/hierarchy3"/>
    <dgm:cxn modelId="{F6BAD0F6-70B5-4C38-85CC-74456453A085}" type="presOf" srcId="{2E42851A-1911-4CDF-9345-425F466FE99D}" destId="{AFD97AE4-02AE-4327-A5EC-28536CE38A87}" srcOrd="0" destOrd="0" presId="urn:microsoft.com/office/officeart/2005/8/layout/hierarchy3"/>
    <dgm:cxn modelId="{9638FE90-DFB4-4609-B55E-BF8ED874695C}" srcId="{8284E161-D608-456A-8848-619C5DB0398A}" destId="{483D2FBA-5F44-4231-86ED-7512007B9106}" srcOrd="0" destOrd="0" parTransId="{98AD65FF-EF56-4E4B-BB01-B0980B944C5B}" sibTransId="{968C6F6B-9DF9-4CB1-9A84-CC330EBDDD35}"/>
    <dgm:cxn modelId="{4145DA84-D03A-4325-8C09-E9A71F83F786}" type="presParOf" srcId="{6AFE53C0-460E-4BFF-834D-7B03953E459C}" destId="{78B78F35-1EFC-43A7-81F0-093B1A613D38}" srcOrd="0" destOrd="0" presId="urn:microsoft.com/office/officeart/2005/8/layout/hierarchy3"/>
    <dgm:cxn modelId="{C1DDEB0F-A128-4226-A222-63C35EDCDC5D}" type="presParOf" srcId="{78B78F35-1EFC-43A7-81F0-093B1A613D38}" destId="{793F40C1-6817-4FDB-AAE7-07FAF8390818}" srcOrd="0" destOrd="0" presId="urn:microsoft.com/office/officeart/2005/8/layout/hierarchy3"/>
    <dgm:cxn modelId="{E2616F89-AE18-4BE6-B6B5-7D352F5EDF6A}" type="presParOf" srcId="{793F40C1-6817-4FDB-AAE7-07FAF8390818}" destId="{EC20A39A-AA6A-44D7-AE03-A6DE8944D172}" srcOrd="0" destOrd="0" presId="urn:microsoft.com/office/officeart/2005/8/layout/hierarchy3"/>
    <dgm:cxn modelId="{F9329C3A-1011-4DA0-99A3-A37A713BA44E}" type="presParOf" srcId="{793F40C1-6817-4FDB-AAE7-07FAF8390818}" destId="{6CF8506A-AFA4-422D-90A0-EB4C2ED40DCB}" srcOrd="1" destOrd="0" presId="urn:microsoft.com/office/officeart/2005/8/layout/hierarchy3"/>
    <dgm:cxn modelId="{586A7A80-25D4-4B9A-9CB1-7750DE6D507B}" type="presParOf" srcId="{78B78F35-1EFC-43A7-81F0-093B1A613D38}" destId="{C829D632-3A54-426D-A731-F53F19DE9C8C}" srcOrd="1" destOrd="0" presId="urn:microsoft.com/office/officeart/2005/8/layout/hierarchy3"/>
    <dgm:cxn modelId="{F7667B54-0A18-48AE-8805-F23414F399D1}" type="presParOf" srcId="{C829D632-3A54-426D-A731-F53F19DE9C8C}" destId="{4CC92A88-D6D5-4D8E-BFC4-AE857A5E9CA3}" srcOrd="0" destOrd="0" presId="urn:microsoft.com/office/officeart/2005/8/layout/hierarchy3"/>
    <dgm:cxn modelId="{EC60BC56-9DFD-495A-83C8-CBEF63834192}" type="presParOf" srcId="{C829D632-3A54-426D-A731-F53F19DE9C8C}" destId="{A0F1A35E-03A9-4278-B4E2-95B1CE89083A}" srcOrd="1" destOrd="0" presId="urn:microsoft.com/office/officeart/2005/8/layout/hierarchy3"/>
    <dgm:cxn modelId="{0DEE6885-3F8B-4B5B-86A8-2D41CF4AACA4}" type="presParOf" srcId="{C829D632-3A54-426D-A731-F53F19DE9C8C}" destId="{76ECD7A7-4FDB-4AEA-91F3-0A111DCA264A}" srcOrd="2" destOrd="0" presId="urn:microsoft.com/office/officeart/2005/8/layout/hierarchy3"/>
    <dgm:cxn modelId="{06E111BA-95D4-49F7-B1BE-7B9BF25C77A5}" type="presParOf" srcId="{C829D632-3A54-426D-A731-F53F19DE9C8C}" destId="{4EC61DEC-3A13-4F2D-BBD1-7BC51B90EE14}" srcOrd="3" destOrd="0" presId="urn:microsoft.com/office/officeart/2005/8/layout/hierarchy3"/>
    <dgm:cxn modelId="{4DD745B7-AE9E-4B04-B7FA-00554B7EBFE2}" type="presParOf" srcId="{6AFE53C0-460E-4BFF-834D-7B03953E459C}" destId="{83EF77B7-BE30-4DFE-8753-FFEC3D0F0DE1}" srcOrd="1" destOrd="0" presId="urn:microsoft.com/office/officeart/2005/8/layout/hierarchy3"/>
    <dgm:cxn modelId="{3546BD39-BA10-4285-AA69-E4FDD3FF3C41}" type="presParOf" srcId="{83EF77B7-BE30-4DFE-8753-FFEC3D0F0DE1}" destId="{5D322376-691F-439C-93F0-D50EC6FDB01D}" srcOrd="0" destOrd="0" presId="urn:microsoft.com/office/officeart/2005/8/layout/hierarchy3"/>
    <dgm:cxn modelId="{5E49FCF4-A555-419F-A373-292C70DE4EE8}" type="presParOf" srcId="{5D322376-691F-439C-93F0-D50EC6FDB01D}" destId="{CAFA5640-0BA3-4EDB-B835-219B48F0304A}" srcOrd="0" destOrd="0" presId="urn:microsoft.com/office/officeart/2005/8/layout/hierarchy3"/>
    <dgm:cxn modelId="{80E437A7-D4EE-4934-8E26-145638388E7A}" type="presParOf" srcId="{5D322376-691F-439C-93F0-D50EC6FDB01D}" destId="{D7F881B9-510D-4F3B-8F1B-8C427D3E7C91}" srcOrd="1" destOrd="0" presId="urn:microsoft.com/office/officeart/2005/8/layout/hierarchy3"/>
    <dgm:cxn modelId="{87D69A0D-0A0F-4CEB-8D07-FAEC60E3ACC2}" type="presParOf" srcId="{83EF77B7-BE30-4DFE-8753-FFEC3D0F0DE1}" destId="{66B42604-EF8D-41F8-919E-9452B9EAECFB}" srcOrd="1" destOrd="0" presId="urn:microsoft.com/office/officeart/2005/8/layout/hierarchy3"/>
    <dgm:cxn modelId="{F301A881-B2B4-4079-80CE-9E4F36D42EFD}" type="presParOf" srcId="{66B42604-EF8D-41F8-919E-9452B9EAECFB}" destId="{02513406-C724-49D8-962E-63389F773720}" srcOrd="0" destOrd="0" presId="urn:microsoft.com/office/officeart/2005/8/layout/hierarchy3"/>
    <dgm:cxn modelId="{570838D1-2606-4A8C-B90B-CD179725F574}" type="presParOf" srcId="{66B42604-EF8D-41F8-919E-9452B9EAECFB}" destId="{C3DFAFC8-8F6D-4802-955E-03C1FC3CC18D}" srcOrd="1" destOrd="0" presId="urn:microsoft.com/office/officeart/2005/8/layout/hierarchy3"/>
    <dgm:cxn modelId="{40F64787-EE35-465F-9DF6-D2F54ECEA68F}" type="presParOf" srcId="{66B42604-EF8D-41F8-919E-9452B9EAECFB}" destId="{AFD97AE4-02AE-4327-A5EC-28536CE38A87}" srcOrd="2" destOrd="0" presId="urn:microsoft.com/office/officeart/2005/8/layout/hierarchy3"/>
    <dgm:cxn modelId="{4B4BB486-0208-4561-91A7-89E5CC4E1E75}" type="presParOf" srcId="{66B42604-EF8D-41F8-919E-9452B9EAECFB}" destId="{0F608AE9-4E79-4DBC-8ED6-3B94C1CE8C40}"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DF611BC-3997-462A-8D5C-4EB0EED45AAB}" type="doc">
      <dgm:prSet loTypeId="urn:microsoft.com/office/officeart/2005/8/layout/pyramid1" loCatId="pyramid" qsTypeId="urn:microsoft.com/office/officeart/2005/8/quickstyle/simple2" qsCatId="simple" csTypeId="urn:microsoft.com/office/officeart/2005/8/colors/colorful5" csCatId="colorful" phldr="0"/>
      <dgm:spPr/>
    </dgm:pt>
    <dgm:pt modelId="{C747E35A-E63A-429C-9EF5-6BDC7A003508}">
      <dgm:prSet phldrT="[Text]" phldr="1"/>
      <dgm:spPr/>
      <dgm:t>
        <a:bodyPr/>
        <a:lstStyle/>
        <a:p>
          <a:endParaRPr lang="en-US" dirty="0"/>
        </a:p>
      </dgm:t>
    </dgm:pt>
    <dgm:pt modelId="{EA4C89E8-59A5-4CFA-9300-3ECD7C58B74A}" type="parTrans" cxnId="{4CA3D341-2008-4060-AB25-9855EE1CE43C}">
      <dgm:prSet/>
      <dgm:spPr/>
      <dgm:t>
        <a:bodyPr/>
        <a:lstStyle/>
        <a:p>
          <a:endParaRPr lang="en-US"/>
        </a:p>
      </dgm:t>
    </dgm:pt>
    <dgm:pt modelId="{C2C97D3D-48B0-489C-8C5A-FEC6D3CECB55}" type="sibTrans" cxnId="{4CA3D341-2008-4060-AB25-9855EE1CE43C}">
      <dgm:prSet/>
      <dgm:spPr/>
      <dgm:t>
        <a:bodyPr/>
        <a:lstStyle/>
        <a:p>
          <a:endParaRPr lang="en-US"/>
        </a:p>
      </dgm:t>
    </dgm:pt>
    <dgm:pt modelId="{98B96CA1-47C9-4A1B-8978-AFC0760D70F4}">
      <dgm:prSet phldrT="[Text]" phldr="1"/>
      <dgm:spPr/>
      <dgm:t>
        <a:bodyPr/>
        <a:lstStyle/>
        <a:p>
          <a:endParaRPr lang="en-US" dirty="0"/>
        </a:p>
      </dgm:t>
    </dgm:pt>
    <dgm:pt modelId="{33FA2B4D-C17E-4242-9A58-71D7A07809BA}" type="parTrans" cxnId="{E5813ADE-3D76-4884-997D-33EC3CB549FB}">
      <dgm:prSet/>
      <dgm:spPr/>
      <dgm:t>
        <a:bodyPr/>
        <a:lstStyle/>
        <a:p>
          <a:endParaRPr lang="en-US"/>
        </a:p>
      </dgm:t>
    </dgm:pt>
    <dgm:pt modelId="{D08259B9-E56D-4572-9A28-718C2FAAF143}" type="sibTrans" cxnId="{E5813ADE-3D76-4884-997D-33EC3CB549FB}">
      <dgm:prSet/>
      <dgm:spPr/>
      <dgm:t>
        <a:bodyPr/>
        <a:lstStyle/>
        <a:p>
          <a:endParaRPr lang="en-US"/>
        </a:p>
      </dgm:t>
    </dgm:pt>
    <dgm:pt modelId="{C5927B16-85B4-44E6-8059-A556FE42A6C8}">
      <dgm:prSet phldrT="[Text]" phldr="1"/>
      <dgm:spPr/>
      <dgm:t>
        <a:bodyPr/>
        <a:lstStyle/>
        <a:p>
          <a:endParaRPr lang="en-US" dirty="0"/>
        </a:p>
      </dgm:t>
    </dgm:pt>
    <dgm:pt modelId="{10DA1FE2-16AF-4EFC-A67E-E1552B74A80B}" type="parTrans" cxnId="{90B3DDA7-978D-46D2-A4D7-714F6D7706B5}">
      <dgm:prSet/>
      <dgm:spPr/>
      <dgm:t>
        <a:bodyPr/>
        <a:lstStyle/>
        <a:p>
          <a:endParaRPr lang="en-US"/>
        </a:p>
      </dgm:t>
    </dgm:pt>
    <dgm:pt modelId="{9DC03A16-B7E2-4072-A989-1C6F91621A52}" type="sibTrans" cxnId="{90B3DDA7-978D-46D2-A4D7-714F6D7706B5}">
      <dgm:prSet/>
      <dgm:spPr/>
      <dgm:t>
        <a:bodyPr/>
        <a:lstStyle/>
        <a:p>
          <a:endParaRPr lang="en-US"/>
        </a:p>
      </dgm:t>
    </dgm:pt>
    <dgm:pt modelId="{EB3A7848-7218-4A53-85E9-A93C90FD1410}" type="pres">
      <dgm:prSet presAssocID="{ADF611BC-3997-462A-8D5C-4EB0EED45AAB}" presName="Name0" presStyleCnt="0">
        <dgm:presLayoutVars>
          <dgm:dir/>
          <dgm:animLvl val="lvl"/>
          <dgm:resizeHandles val="exact"/>
        </dgm:presLayoutVars>
      </dgm:prSet>
      <dgm:spPr/>
    </dgm:pt>
    <dgm:pt modelId="{9E81A59F-39AF-4281-9A48-65B35D8320A2}" type="pres">
      <dgm:prSet presAssocID="{C747E35A-E63A-429C-9EF5-6BDC7A003508}" presName="Name8" presStyleCnt="0"/>
      <dgm:spPr/>
    </dgm:pt>
    <dgm:pt modelId="{0D6C5919-84CC-47FD-9181-D122AC9D8F28}" type="pres">
      <dgm:prSet presAssocID="{C747E35A-E63A-429C-9EF5-6BDC7A003508}" presName="level" presStyleLbl="node1" presStyleIdx="0" presStyleCnt="3">
        <dgm:presLayoutVars>
          <dgm:chMax val="1"/>
          <dgm:bulletEnabled val="1"/>
        </dgm:presLayoutVars>
      </dgm:prSet>
      <dgm:spPr/>
      <dgm:t>
        <a:bodyPr/>
        <a:lstStyle/>
        <a:p>
          <a:endParaRPr lang="en-US"/>
        </a:p>
      </dgm:t>
    </dgm:pt>
    <dgm:pt modelId="{F89464F5-877C-4439-B052-77F604FA0B02}" type="pres">
      <dgm:prSet presAssocID="{C747E35A-E63A-429C-9EF5-6BDC7A003508}" presName="levelTx" presStyleLbl="revTx" presStyleIdx="0" presStyleCnt="0">
        <dgm:presLayoutVars>
          <dgm:chMax val="1"/>
          <dgm:bulletEnabled val="1"/>
        </dgm:presLayoutVars>
      </dgm:prSet>
      <dgm:spPr/>
      <dgm:t>
        <a:bodyPr/>
        <a:lstStyle/>
        <a:p>
          <a:endParaRPr lang="en-US"/>
        </a:p>
      </dgm:t>
    </dgm:pt>
    <dgm:pt modelId="{312E6FCD-E02B-42A5-96B6-FD685F479658}" type="pres">
      <dgm:prSet presAssocID="{98B96CA1-47C9-4A1B-8978-AFC0760D70F4}" presName="Name8" presStyleCnt="0"/>
      <dgm:spPr/>
    </dgm:pt>
    <dgm:pt modelId="{90D50FBA-10A0-4D23-8A8B-D4306ABD1E21}" type="pres">
      <dgm:prSet presAssocID="{98B96CA1-47C9-4A1B-8978-AFC0760D70F4}" presName="level" presStyleLbl="node1" presStyleIdx="1" presStyleCnt="3">
        <dgm:presLayoutVars>
          <dgm:chMax val="1"/>
          <dgm:bulletEnabled val="1"/>
        </dgm:presLayoutVars>
      </dgm:prSet>
      <dgm:spPr/>
      <dgm:t>
        <a:bodyPr/>
        <a:lstStyle/>
        <a:p>
          <a:endParaRPr lang="en-US"/>
        </a:p>
      </dgm:t>
    </dgm:pt>
    <dgm:pt modelId="{C7B85490-EA87-4CFB-815A-47E2620BB8F8}" type="pres">
      <dgm:prSet presAssocID="{98B96CA1-47C9-4A1B-8978-AFC0760D70F4}" presName="levelTx" presStyleLbl="revTx" presStyleIdx="0" presStyleCnt="0">
        <dgm:presLayoutVars>
          <dgm:chMax val="1"/>
          <dgm:bulletEnabled val="1"/>
        </dgm:presLayoutVars>
      </dgm:prSet>
      <dgm:spPr/>
      <dgm:t>
        <a:bodyPr/>
        <a:lstStyle/>
        <a:p>
          <a:endParaRPr lang="en-US"/>
        </a:p>
      </dgm:t>
    </dgm:pt>
    <dgm:pt modelId="{BE5BE371-56E1-4496-8027-3C863E1489C2}" type="pres">
      <dgm:prSet presAssocID="{C5927B16-85B4-44E6-8059-A556FE42A6C8}" presName="Name8" presStyleCnt="0"/>
      <dgm:spPr/>
    </dgm:pt>
    <dgm:pt modelId="{3C176C07-5C41-4E10-9663-FD75E1407C45}" type="pres">
      <dgm:prSet presAssocID="{C5927B16-85B4-44E6-8059-A556FE42A6C8}" presName="level" presStyleLbl="node1" presStyleIdx="2" presStyleCnt="3" custLinFactNeighborX="-22973" custLinFactNeighborY="56329">
        <dgm:presLayoutVars>
          <dgm:chMax val="1"/>
          <dgm:bulletEnabled val="1"/>
        </dgm:presLayoutVars>
      </dgm:prSet>
      <dgm:spPr/>
      <dgm:t>
        <a:bodyPr/>
        <a:lstStyle/>
        <a:p>
          <a:endParaRPr lang="en-US"/>
        </a:p>
      </dgm:t>
    </dgm:pt>
    <dgm:pt modelId="{16ED115F-961B-4D10-B628-A98BB77A6B1E}" type="pres">
      <dgm:prSet presAssocID="{C5927B16-85B4-44E6-8059-A556FE42A6C8}" presName="levelTx" presStyleLbl="revTx" presStyleIdx="0" presStyleCnt="0">
        <dgm:presLayoutVars>
          <dgm:chMax val="1"/>
          <dgm:bulletEnabled val="1"/>
        </dgm:presLayoutVars>
      </dgm:prSet>
      <dgm:spPr/>
      <dgm:t>
        <a:bodyPr/>
        <a:lstStyle/>
        <a:p>
          <a:endParaRPr lang="en-US"/>
        </a:p>
      </dgm:t>
    </dgm:pt>
  </dgm:ptLst>
  <dgm:cxnLst>
    <dgm:cxn modelId="{6EBD7514-599D-4487-9931-2C3F23D90066}" type="presOf" srcId="{C5927B16-85B4-44E6-8059-A556FE42A6C8}" destId="{16ED115F-961B-4D10-B628-A98BB77A6B1E}" srcOrd="1" destOrd="0" presId="urn:microsoft.com/office/officeart/2005/8/layout/pyramid1"/>
    <dgm:cxn modelId="{2DC0E0DB-8AC9-44FA-89C4-6C7A3ED82E00}" type="presOf" srcId="{98B96CA1-47C9-4A1B-8978-AFC0760D70F4}" destId="{90D50FBA-10A0-4D23-8A8B-D4306ABD1E21}" srcOrd="0" destOrd="0" presId="urn:microsoft.com/office/officeart/2005/8/layout/pyramid1"/>
    <dgm:cxn modelId="{B120965E-EBF4-44D2-A5C0-6F8C7915AA4D}" type="presOf" srcId="{ADF611BC-3997-462A-8D5C-4EB0EED45AAB}" destId="{EB3A7848-7218-4A53-85E9-A93C90FD1410}" srcOrd="0" destOrd="0" presId="urn:microsoft.com/office/officeart/2005/8/layout/pyramid1"/>
    <dgm:cxn modelId="{A3ECE25D-3C2B-405D-848C-7DF99225DC9F}" type="presOf" srcId="{C747E35A-E63A-429C-9EF5-6BDC7A003508}" destId="{0D6C5919-84CC-47FD-9181-D122AC9D8F28}" srcOrd="0" destOrd="0" presId="urn:microsoft.com/office/officeart/2005/8/layout/pyramid1"/>
    <dgm:cxn modelId="{E73359CC-EC3D-46BC-B0E2-9852F4336690}" type="presOf" srcId="{C747E35A-E63A-429C-9EF5-6BDC7A003508}" destId="{F89464F5-877C-4439-B052-77F604FA0B02}" srcOrd="1" destOrd="0" presId="urn:microsoft.com/office/officeart/2005/8/layout/pyramid1"/>
    <dgm:cxn modelId="{90B3DDA7-978D-46D2-A4D7-714F6D7706B5}" srcId="{ADF611BC-3997-462A-8D5C-4EB0EED45AAB}" destId="{C5927B16-85B4-44E6-8059-A556FE42A6C8}" srcOrd="2" destOrd="0" parTransId="{10DA1FE2-16AF-4EFC-A67E-E1552B74A80B}" sibTransId="{9DC03A16-B7E2-4072-A989-1C6F91621A52}"/>
    <dgm:cxn modelId="{FD47C284-FF6A-499F-A082-58E050645EEB}" type="presOf" srcId="{98B96CA1-47C9-4A1B-8978-AFC0760D70F4}" destId="{C7B85490-EA87-4CFB-815A-47E2620BB8F8}" srcOrd="1" destOrd="0" presId="urn:microsoft.com/office/officeart/2005/8/layout/pyramid1"/>
    <dgm:cxn modelId="{4CA3D341-2008-4060-AB25-9855EE1CE43C}" srcId="{ADF611BC-3997-462A-8D5C-4EB0EED45AAB}" destId="{C747E35A-E63A-429C-9EF5-6BDC7A003508}" srcOrd="0" destOrd="0" parTransId="{EA4C89E8-59A5-4CFA-9300-3ECD7C58B74A}" sibTransId="{C2C97D3D-48B0-489C-8C5A-FEC6D3CECB55}"/>
    <dgm:cxn modelId="{B6077D21-692F-4EF7-81DC-3DC0D3469EAA}" type="presOf" srcId="{C5927B16-85B4-44E6-8059-A556FE42A6C8}" destId="{3C176C07-5C41-4E10-9663-FD75E1407C45}" srcOrd="0" destOrd="0" presId="urn:microsoft.com/office/officeart/2005/8/layout/pyramid1"/>
    <dgm:cxn modelId="{E5813ADE-3D76-4884-997D-33EC3CB549FB}" srcId="{ADF611BC-3997-462A-8D5C-4EB0EED45AAB}" destId="{98B96CA1-47C9-4A1B-8978-AFC0760D70F4}" srcOrd="1" destOrd="0" parTransId="{33FA2B4D-C17E-4242-9A58-71D7A07809BA}" sibTransId="{D08259B9-E56D-4572-9A28-718C2FAAF143}"/>
    <dgm:cxn modelId="{0F513B08-AFCC-42A9-B640-9A471A3E9A3C}" type="presParOf" srcId="{EB3A7848-7218-4A53-85E9-A93C90FD1410}" destId="{9E81A59F-39AF-4281-9A48-65B35D8320A2}" srcOrd="0" destOrd="0" presId="urn:microsoft.com/office/officeart/2005/8/layout/pyramid1"/>
    <dgm:cxn modelId="{79AE489C-D2E2-4FA3-AC96-590631F25858}" type="presParOf" srcId="{9E81A59F-39AF-4281-9A48-65B35D8320A2}" destId="{0D6C5919-84CC-47FD-9181-D122AC9D8F28}" srcOrd="0" destOrd="0" presId="urn:microsoft.com/office/officeart/2005/8/layout/pyramid1"/>
    <dgm:cxn modelId="{3912B7E9-04CA-4C9C-A4DA-48948303FFB1}" type="presParOf" srcId="{9E81A59F-39AF-4281-9A48-65B35D8320A2}" destId="{F89464F5-877C-4439-B052-77F604FA0B02}" srcOrd="1" destOrd="0" presId="urn:microsoft.com/office/officeart/2005/8/layout/pyramid1"/>
    <dgm:cxn modelId="{9BAAB120-5992-4A1C-BE64-4CA23C2C15DC}" type="presParOf" srcId="{EB3A7848-7218-4A53-85E9-A93C90FD1410}" destId="{312E6FCD-E02B-42A5-96B6-FD685F479658}" srcOrd="1" destOrd="0" presId="urn:microsoft.com/office/officeart/2005/8/layout/pyramid1"/>
    <dgm:cxn modelId="{1A5B6D01-0481-411F-9CFB-FDBBFEB71C46}" type="presParOf" srcId="{312E6FCD-E02B-42A5-96B6-FD685F479658}" destId="{90D50FBA-10A0-4D23-8A8B-D4306ABD1E21}" srcOrd="0" destOrd="0" presId="urn:microsoft.com/office/officeart/2005/8/layout/pyramid1"/>
    <dgm:cxn modelId="{5B4586A0-D215-4CA7-8298-6B4B9D87F636}" type="presParOf" srcId="{312E6FCD-E02B-42A5-96B6-FD685F479658}" destId="{C7B85490-EA87-4CFB-815A-47E2620BB8F8}" srcOrd="1" destOrd="0" presId="urn:microsoft.com/office/officeart/2005/8/layout/pyramid1"/>
    <dgm:cxn modelId="{CACD0E5B-E2C3-408F-9DE0-885E1EBD00A7}" type="presParOf" srcId="{EB3A7848-7218-4A53-85E9-A93C90FD1410}" destId="{BE5BE371-56E1-4496-8027-3C863E1489C2}" srcOrd="2" destOrd="0" presId="urn:microsoft.com/office/officeart/2005/8/layout/pyramid1"/>
    <dgm:cxn modelId="{02BED912-0476-4F9D-B1E6-2E586FEFD4F4}" type="presParOf" srcId="{BE5BE371-56E1-4496-8027-3C863E1489C2}" destId="{3C176C07-5C41-4E10-9663-FD75E1407C45}" srcOrd="0" destOrd="0" presId="urn:microsoft.com/office/officeart/2005/8/layout/pyramid1"/>
    <dgm:cxn modelId="{6C7E3954-7069-4A49-966E-2B95A0C6E1D6}" type="presParOf" srcId="{BE5BE371-56E1-4496-8027-3C863E1489C2}" destId="{16ED115F-961B-4D10-B628-A98BB77A6B1E}"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20A39A-AA6A-44D7-AE03-A6DE8944D172}">
      <dsp:nvSpPr>
        <dsp:cNvPr id="0" name=""/>
        <dsp:cNvSpPr/>
      </dsp:nvSpPr>
      <dsp:spPr>
        <a:xfrm>
          <a:off x="11585" y="544"/>
          <a:ext cx="1784635" cy="892317"/>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63500" rIns="95250" bIns="63500" numCol="1" spcCol="1270" anchor="ctr" anchorCtr="0">
          <a:noAutofit/>
        </a:bodyPr>
        <a:lstStyle/>
        <a:p>
          <a:pPr lvl="0" algn="ctr" defTabSz="2222500">
            <a:lnSpc>
              <a:spcPct val="90000"/>
            </a:lnSpc>
            <a:spcBef>
              <a:spcPct val="0"/>
            </a:spcBef>
            <a:spcAft>
              <a:spcPct val="35000"/>
            </a:spcAft>
          </a:pPr>
          <a:endParaRPr lang="en-US" sz="5000" kern="1200"/>
        </a:p>
      </dsp:txBody>
      <dsp:txXfrm>
        <a:off x="37720" y="26679"/>
        <a:ext cx="1732365" cy="840047"/>
      </dsp:txXfrm>
    </dsp:sp>
    <dsp:sp modelId="{4CC92A88-D6D5-4D8E-BFC4-AE857A5E9CA3}">
      <dsp:nvSpPr>
        <dsp:cNvPr id="0" name=""/>
        <dsp:cNvSpPr/>
      </dsp:nvSpPr>
      <dsp:spPr>
        <a:xfrm>
          <a:off x="190048" y="892861"/>
          <a:ext cx="178463" cy="669238"/>
        </a:xfrm>
        <a:custGeom>
          <a:avLst/>
          <a:gdLst/>
          <a:ahLst/>
          <a:cxnLst/>
          <a:rect l="0" t="0" r="0" b="0"/>
          <a:pathLst>
            <a:path>
              <a:moveTo>
                <a:pt x="0" y="0"/>
              </a:moveTo>
              <a:lnTo>
                <a:pt x="0" y="669238"/>
              </a:lnTo>
              <a:lnTo>
                <a:pt x="178463" y="669238"/>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0F1A35E-03A9-4278-B4E2-95B1CE89083A}">
      <dsp:nvSpPr>
        <dsp:cNvPr id="0" name=""/>
        <dsp:cNvSpPr/>
      </dsp:nvSpPr>
      <dsp:spPr>
        <a:xfrm>
          <a:off x="368512" y="1115941"/>
          <a:ext cx="1427708" cy="892317"/>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endParaRPr lang="en-US" sz="4000" kern="1200"/>
        </a:p>
      </dsp:txBody>
      <dsp:txXfrm>
        <a:off x="394647" y="1142076"/>
        <a:ext cx="1375438" cy="840047"/>
      </dsp:txXfrm>
    </dsp:sp>
    <dsp:sp modelId="{76ECD7A7-4FDB-4AEA-91F3-0A111DCA264A}">
      <dsp:nvSpPr>
        <dsp:cNvPr id="0" name=""/>
        <dsp:cNvSpPr/>
      </dsp:nvSpPr>
      <dsp:spPr>
        <a:xfrm>
          <a:off x="190048" y="892861"/>
          <a:ext cx="178463" cy="1784635"/>
        </a:xfrm>
        <a:custGeom>
          <a:avLst/>
          <a:gdLst/>
          <a:ahLst/>
          <a:cxnLst/>
          <a:rect l="0" t="0" r="0" b="0"/>
          <a:pathLst>
            <a:path>
              <a:moveTo>
                <a:pt x="0" y="0"/>
              </a:moveTo>
              <a:lnTo>
                <a:pt x="0" y="1784635"/>
              </a:lnTo>
              <a:lnTo>
                <a:pt x="178463" y="1784635"/>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C61DEC-3A13-4F2D-BBD1-7BC51B90EE14}">
      <dsp:nvSpPr>
        <dsp:cNvPr id="0" name=""/>
        <dsp:cNvSpPr/>
      </dsp:nvSpPr>
      <dsp:spPr>
        <a:xfrm>
          <a:off x="368512" y="2231338"/>
          <a:ext cx="1427708" cy="892317"/>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8640"/>
              <a:satOff val="-19136"/>
              <a:lumOff val="1627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endParaRPr lang="en-US" sz="4000" kern="1200"/>
        </a:p>
      </dsp:txBody>
      <dsp:txXfrm>
        <a:off x="394647" y="2257473"/>
        <a:ext cx="1375438" cy="840047"/>
      </dsp:txXfrm>
    </dsp:sp>
    <dsp:sp modelId="{CAFA5640-0BA3-4EDB-B835-219B48F0304A}">
      <dsp:nvSpPr>
        <dsp:cNvPr id="0" name=""/>
        <dsp:cNvSpPr/>
      </dsp:nvSpPr>
      <dsp:spPr>
        <a:xfrm>
          <a:off x="2242379" y="544"/>
          <a:ext cx="1784635" cy="892317"/>
        </a:xfrm>
        <a:prstGeom prst="roundRect">
          <a:avLst>
            <a:gd name="adj" fmla="val 10000"/>
          </a:avLst>
        </a:prstGeom>
        <a:solidFill>
          <a:schemeClr val="accent4">
            <a:hueOff val="25919"/>
            <a:satOff val="-57408"/>
            <a:lumOff val="4882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63500" rIns="95250" bIns="63500" numCol="1" spcCol="1270" anchor="ctr" anchorCtr="0">
          <a:noAutofit/>
        </a:bodyPr>
        <a:lstStyle/>
        <a:p>
          <a:pPr lvl="0" algn="ctr" defTabSz="2222500">
            <a:lnSpc>
              <a:spcPct val="90000"/>
            </a:lnSpc>
            <a:spcBef>
              <a:spcPct val="0"/>
            </a:spcBef>
            <a:spcAft>
              <a:spcPct val="35000"/>
            </a:spcAft>
          </a:pPr>
          <a:endParaRPr lang="en-US" sz="5000" kern="1200"/>
        </a:p>
      </dsp:txBody>
      <dsp:txXfrm>
        <a:off x="2268514" y="26679"/>
        <a:ext cx="1732365" cy="840047"/>
      </dsp:txXfrm>
    </dsp:sp>
    <dsp:sp modelId="{02513406-C724-49D8-962E-63389F773720}">
      <dsp:nvSpPr>
        <dsp:cNvPr id="0" name=""/>
        <dsp:cNvSpPr/>
      </dsp:nvSpPr>
      <dsp:spPr>
        <a:xfrm>
          <a:off x="2420842" y="892861"/>
          <a:ext cx="178463" cy="669238"/>
        </a:xfrm>
        <a:custGeom>
          <a:avLst/>
          <a:gdLst/>
          <a:ahLst/>
          <a:cxnLst/>
          <a:rect l="0" t="0" r="0" b="0"/>
          <a:pathLst>
            <a:path>
              <a:moveTo>
                <a:pt x="0" y="0"/>
              </a:moveTo>
              <a:lnTo>
                <a:pt x="0" y="669238"/>
              </a:lnTo>
              <a:lnTo>
                <a:pt x="178463" y="669238"/>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3DFAFC8-8F6D-4802-955E-03C1FC3CC18D}">
      <dsp:nvSpPr>
        <dsp:cNvPr id="0" name=""/>
        <dsp:cNvSpPr/>
      </dsp:nvSpPr>
      <dsp:spPr>
        <a:xfrm>
          <a:off x="2599306" y="1115941"/>
          <a:ext cx="1427708" cy="892317"/>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17280"/>
              <a:satOff val="-38272"/>
              <a:lumOff val="3254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endParaRPr lang="en-US" sz="4000" kern="1200"/>
        </a:p>
      </dsp:txBody>
      <dsp:txXfrm>
        <a:off x="2625441" y="1142076"/>
        <a:ext cx="1375438" cy="840047"/>
      </dsp:txXfrm>
    </dsp:sp>
    <dsp:sp modelId="{AFD97AE4-02AE-4327-A5EC-28536CE38A87}">
      <dsp:nvSpPr>
        <dsp:cNvPr id="0" name=""/>
        <dsp:cNvSpPr/>
      </dsp:nvSpPr>
      <dsp:spPr>
        <a:xfrm>
          <a:off x="2420842" y="892861"/>
          <a:ext cx="178463" cy="1784635"/>
        </a:xfrm>
        <a:custGeom>
          <a:avLst/>
          <a:gdLst/>
          <a:ahLst/>
          <a:cxnLst/>
          <a:rect l="0" t="0" r="0" b="0"/>
          <a:pathLst>
            <a:path>
              <a:moveTo>
                <a:pt x="0" y="0"/>
              </a:moveTo>
              <a:lnTo>
                <a:pt x="0" y="1784635"/>
              </a:lnTo>
              <a:lnTo>
                <a:pt x="178463" y="1784635"/>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F608AE9-4E79-4DBC-8ED6-3B94C1CE8C40}">
      <dsp:nvSpPr>
        <dsp:cNvPr id="0" name=""/>
        <dsp:cNvSpPr/>
      </dsp:nvSpPr>
      <dsp:spPr>
        <a:xfrm>
          <a:off x="2599306" y="2231338"/>
          <a:ext cx="1427708" cy="892317"/>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25919"/>
              <a:satOff val="-57408"/>
              <a:lumOff val="4882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endParaRPr lang="en-US" sz="4000" kern="1200"/>
        </a:p>
      </dsp:txBody>
      <dsp:txXfrm>
        <a:off x="2625441" y="2257473"/>
        <a:ext cx="1375438" cy="84004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6C5919-84CC-47FD-9181-D122AC9D8F28}">
      <dsp:nvSpPr>
        <dsp:cNvPr id="0" name=""/>
        <dsp:cNvSpPr/>
      </dsp:nvSpPr>
      <dsp:spPr>
        <a:xfrm>
          <a:off x="1523999" y="0"/>
          <a:ext cx="1524000" cy="1473200"/>
        </a:xfrm>
        <a:prstGeom prst="trapezoid">
          <a:avLst>
            <a:gd name="adj" fmla="val 51724"/>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8420" tIns="58420" rIns="58420" bIns="58420" numCol="1" spcCol="1270" anchor="ctr" anchorCtr="0">
          <a:noAutofit/>
        </a:bodyPr>
        <a:lstStyle/>
        <a:p>
          <a:pPr lvl="0" algn="ctr" defTabSz="2044700">
            <a:lnSpc>
              <a:spcPct val="90000"/>
            </a:lnSpc>
            <a:spcBef>
              <a:spcPct val="0"/>
            </a:spcBef>
            <a:spcAft>
              <a:spcPct val="35000"/>
            </a:spcAft>
          </a:pPr>
          <a:endParaRPr lang="en-US" sz="4600" kern="1200" dirty="0"/>
        </a:p>
      </dsp:txBody>
      <dsp:txXfrm>
        <a:off x="1523999" y="0"/>
        <a:ext cx="1524000" cy="1473200"/>
      </dsp:txXfrm>
    </dsp:sp>
    <dsp:sp modelId="{90D50FBA-10A0-4D23-8A8B-D4306ABD1E21}">
      <dsp:nvSpPr>
        <dsp:cNvPr id="0" name=""/>
        <dsp:cNvSpPr/>
      </dsp:nvSpPr>
      <dsp:spPr>
        <a:xfrm>
          <a:off x="761999" y="1473200"/>
          <a:ext cx="3048000" cy="1473200"/>
        </a:xfrm>
        <a:prstGeom prst="trapezoid">
          <a:avLst>
            <a:gd name="adj" fmla="val 51724"/>
          </a:avLst>
        </a:prstGeom>
        <a:solidFill>
          <a:schemeClr val="accent5">
            <a:hueOff val="-4971833"/>
            <a:satOff val="22670"/>
            <a:lumOff val="-784"/>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2667000">
            <a:lnSpc>
              <a:spcPct val="90000"/>
            </a:lnSpc>
            <a:spcBef>
              <a:spcPct val="0"/>
            </a:spcBef>
            <a:spcAft>
              <a:spcPct val="35000"/>
            </a:spcAft>
          </a:pPr>
          <a:endParaRPr lang="en-US" sz="6000" kern="1200" dirty="0"/>
        </a:p>
      </dsp:txBody>
      <dsp:txXfrm>
        <a:off x="1295399" y="1473200"/>
        <a:ext cx="1981200" cy="1473200"/>
      </dsp:txXfrm>
    </dsp:sp>
    <dsp:sp modelId="{3C176C07-5C41-4E10-9663-FD75E1407C45}">
      <dsp:nvSpPr>
        <dsp:cNvPr id="0" name=""/>
        <dsp:cNvSpPr/>
      </dsp:nvSpPr>
      <dsp:spPr>
        <a:xfrm>
          <a:off x="0" y="2946400"/>
          <a:ext cx="4572000" cy="1473200"/>
        </a:xfrm>
        <a:prstGeom prst="trapezoid">
          <a:avLst>
            <a:gd name="adj" fmla="val 51724"/>
          </a:avLst>
        </a:prstGeom>
        <a:solidFill>
          <a:schemeClr val="accent5">
            <a:hueOff val="-9943667"/>
            <a:satOff val="45340"/>
            <a:lumOff val="-1568"/>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2550" tIns="82550" rIns="82550" bIns="82550" numCol="1" spcCol="1270" anchor="ctr" anchorCtr="0">
          <a:noAutofit/>
        </a:bodyPr>
        <a:lstStyle/>
        <a:p>
          <a:pPr lvl="0" algn="ctr" defTabSz="2889250">
            <a:lnSpc>
              <a:spcPct val="90000"/>
            </a:lnSpc>
            <a:spcBef>
              <a:spcPct val="0"/>
            </a:spcBef>
            <a:spcAft>
              <a:spcPct val="35000"/>
            </a:spcAft>
          </a:pPr>
          <a:endParaRPr lang="en-US" sz="6500" kern="1200" dirty="0"/>
        </a:p>
      </dsp:txBody>
      <dsp:txXfrm>
        <a:off x="800099" y="2946400"/>
        <a:ext cx="2971800" cy="147320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6.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smtClean="0">
                <a:latin typeface="+mn-lt"/>
                <a:cs typeface="+mn-cs"/>
              </a:defRPr>
            </a:lvl1pPr>
          </a:lstStyle>
          <a:p>
            <a:pPr>
              <a:defRPr/>
            </a:pPr>
            <a:fld id="{C73B9B59-B183-4D92-8EE6-315FED2168CD}" type="datetimeFigureOut">
              <a:rPr lang="en-US"/>
              <a:pPr>
                <a:defRPr/>
              </a:pPr>
              <a:t>3/3/2023</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smtClean="0">
                <a:latin typeface="+mn-lt"/>
                <a:cs typeface="+mn-cs"/>
              </a:defRPr>
            </a:lvl1pPr>
          </a:lstStyle>
          <a:p>
            <a:pPr>
              <a:defRPr/>
            </a:pPr>
            <a:fld id="{9FC937D4-D70A-4D9F-B787-60884E1B03DE}" type="slidenum">
              <a:rPr lang="en-US"/>
              <a:pPr>
                <a:defRPr/>
              </a:pPr>
              <a:t>‹#›</a:t>
            </a:fld>
            <a:endParaRPr lang="en-US" dirty="0"/>
          </a:p>
        </p:txBody>
      </p:sp>
    </p:spTree>
    <p:extLst>
      <p:ext uri="{BB962C8B-B14F-4D97-AF65-F5344CB8AC3E}">
        <p14:creationId xmlns:p14="http://schemas.microsoft.com/office/powerpoint/2010/main" val="20004534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smtClean="0">
                <a:latin typeface="+mn-lt"/>
                <a:cs typeface="+mn-cs"/>
              </a:defRPr>
            </a:lvl1pPr>
          </a:lstStyle>
          <a:p>
            <a:pPr>
              <a:defRPr/>
            </a:pPr>
            <a:fld id="{5AE70B9E-8353-4E54-97DF-39271C3FF902}" type="datetimeFigureOut">
              <a:rPr lang="en-US"/>
              <a:pPr>
                <a:defRPr/>
              </a:pPr>
              <a:t>3/3/2023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smtClean="0">
                <a:latin typeface="+mn-lt"/>
                <a:cs typeface="+mn-cs"/>
              </a:defRPr>
            </a:lvl1pPr>
          </a:lstStyle>
          <a:p>
            <a:pPr>
              <a:defRPr/>
            </a:pPr>
            <a:fld id="{8A9E349C-BDDF-4BC6-849F-ABE75B63518E}" type="slidenum">
              <a:rPr lang="en-US"/>
              <a:pPr>
                <a:defRPr/>
              </a:pPr>
              <a:t>‹#›</a:t>
            </a:fld>
            <a:endParaRPr lang="en-US" dirty="0"/>
          </a:p>
        </p:txBody>
      </p:sp>
    </p:spTree>
    <p:extLst>
      <p:ext uri="{BB962C8B-B14F-4D97-AF65-F5344CB8AC3E}">
        <p14:creationId xmlns:p14="http://schemas.microsoft.com/office/powerpoint/2010/main" val="2360556409"/>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a:ea typeface="ＭＳ Ｐゴシック"/>
                <a:cs typeface="Calibri"/>
              </a:rPr>
              <a:t> </a:t>
            </a:r>
          </a:p>
        </p:txBody>
      </p:sp>
      <p:sp>
        <p:nvSpPr>
          <p:cNvPr id="4" name="Slide Number Placeholder 3"/>
          <p:cNvSpPr>
            <a:spLocks noGrp="1"/>
          </p:cNvSpPr>
          <p:nvPr>
            <p:ph type="sldNum" sz="quarter" idx="5"/>
          </p:nvPr>
        </p:nvSpPr>
        <p:spPr/>
        <p:txBody>
          <a:bodyPr/>
          <a:lstStyle/>
          <a:p>
            <a:pPr>
              <a:defRPr/>
            </a:pPr>
            <a:fld id="{E48EB148-ED04-4947-A9B6-19109EE1FB88}" type="slidenum">
              <a:rPr lang="en-US"/>
              <a:pPr>
                <a:defRPr/>
              </a:pPr>
              <a:t>1</a:t>
            </a:fld>
            <a:endParaRPr lang="en-US" dirty="0"/>
          </a:p>
        </p:txBody>
      </p:sp>
    </p:spTree>
    <p:extLst>
      <p:ext uri="{BB962C8B-B14F-4D97-AF65-F5344CB8AC3E}">
        <p14:creationId xmlns:p14="http://schemas.microsoft.com/office/powerpoint/2010/main" val="36744350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a:ea typeface="ＭＳ Ｐゴシック"/>
                <a:cs typeface="Calibri"/>
              </a:rPr>
              <a:t> </a:t>
            </a:r>
            <a:endParaRPr lang="en-US" dirty="0">
              <a:cs typeface="Calibri"/>
            </a:endParaRPr>
          </a:p>
        </p:txBody>
      </p:sp>
      <p:sp>
        <p:nvSpPr>
          <p:cNvPr id="4" name="Slide Number Placeholder 3"/>
          <p:cNvSpPr>
            <a:spLocks noGrp="1"/>
          </p:cNvSpPr>
          <p:nvPr>
            <p:ph type="sldNum" sz="quarter" idx="5"/>
          </p:nvPr>
        </p:nvSpPr>
        <p:spPr/>
        <p:txBody>
          <a:bodyPr/>
          <a:lstStyle/>
          <a:p>
            <a:pPr>
              <a:defRPr/>
            </a:pPr>
            <a:fld id="{E48EB148-ED04-4947-A9B6-19109EE1FB88}" type="slidenum">
              <a:rPr lang="en-US"/>
              <a:pPr>
                <a:defRPr/>
              </a:pPr>
              <a:t>5</a:t>
            </a:fld>
            <a:endParaRPr lang="en-US" dirty="0"/>
          </a:p>
        </p:txBody>
      </p:sp>
    </p:spTree>
    <p:extLst>
      <p:ext uri="{BB962C8B-B14F-4D97-AF65-F5344CB8AC3E}">
        <p14:creationId xmlns:p14="http://schemas.microsoft.com/office/powerpoint/2010/main" val="34013471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a:ea typeface="ＭＳ Ｐゴシック"/>
                <a:cs typeface="Calibri"/>
              </a:rPr>
              <a:t> </a:t>
            </a:r>
            <a:endParaRPr lang="en-US" dirty="0">
              <a:cs typeface="Calibri"/>
            </a:endParaRPr>
          </a:p>
        </p:txBody>
      </p:sp>
      <p:sp>
        <p:nvSpPr>
          <p:cNvPr id="4" name="Slide Number Placeholder 3"/>
          <p:cNvSpPr>
            <a:spLocks noGrp="1"/>
          </p:cNvSpPr>
          <p:nvPr>
            <p:ph type="sldNum" sz="quarter" idx="5"/>
          </p:nvPr>
        </p:nvSpPr>
        <p:spPr/>
        <p:txBody>
          <a:bodyPr/>
          <a:lstStyle/>
          <a:p>
            <a:pPr>
              <a:defRPr/>
            </a:pPr>
            <a:fld id="{E48EB148-ED04-4947-A9B6-19109EE1FB88}" type="slidenum">
              <a:rPr lang="en-US"/>
              <a:pPr>
                <a:defRPr/>
              </a:pPr>
              <a:t>7</a:t>
            </a:fld>
            <a:endParaRPr lang="en-US" dirty="0"/>
          </a:p>
        </p:txBody>
      </p:sp>
    </p:spTree>
    <p:extLst>
      <p:ext uri="{BB962C8B-B14F-4D97-AF65-F5344CB8AC3E}">
        <p14:creationId xmlns:p14="http://schemas.microsoft.com/office/powerpoint/2010/main" val="2889059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a:ea typeface="ＭＳ Ｐゴシック"/>
                <a:cs typeface="Calibri"/>
              </a:rPr>
              <a:t> </a:t>
            </a:r>
            <a:endParaRPr lang="en-US" dirty="0">
              <a:cs typeface="Calibri"/>
            </a:endParaRPr>
          </a:p>
        </p:txBody>
      </p:sp>
      <p:sp>
        <p:nvSpPr>
          <p:cNvPr id="4" name="Slide Number Placeholder 3"/>
          <p:cNvSpPr>
            <a:spLocks noGrp="1"/>
          </p:cNvSpPr>
          <p:nvPr>
            <p:ph type="sldNum" sz="quarter" idx="5"/>
          </p:nvPr>
        </p:nvSpPr>
        <p:spPr/>
        <p:txBody>
          <a:bodyPr/>
          <a:lstStyle/>
          <a:p>
            <a:pPr>
              <a:defRPr/>
            </a:pPr>
            <a:fld id="{E48EB148-ED04-4947-A9B6-19109EE1FB88}" type="slidenum">
              <a:rPr lang="en-US"/>
              <a:pPr>
                <a:defRPr/>
              </a:pPr>
              <a:t>8</a:t>
            </a:fld>
            <a:endParaRPr lang="en-US" dirty="0"/>
          </a:p>
        </p:txBody>
      </p:sp>
    </p:spTree>
    <p:extLst>
      <p:ext uri="{BB962C8B-B14F-4D97-AF65-F5344CB8AC3E}">
        <p14:creationId xmlns:p14="http://schemas.microsoft.com/office/powerpoint/2010/main" val="23487815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a:ea typeface="ＭＳ Ｐゴシック"/>
                <a:cs typeface="Calibri"/>
              </a:rPr>
              <a:t> </a:t>
            </a:r>
            <a:endParaRPr lang="en-US" dirty="0">
              <a:cs typeface="Calibri"/>
            </a:endParaRPr>
          </a:p>
        </p:txBody>
      </p:sp>
      <p:sp>
        <p:nvSpPr>
          <p:cNvPr id="4" name="Slide Number Placeholder 3"/>
          <p:cNvSpPr>
            <a:spLocks noGrp="1"/>
          </p:cNvSpPr>
          <p:nvPr>
            <p:ph type="sldNum" sz="quarter" idx="5"/>
          </p:nvPr>
        </p:nvSpPr>
        <p:spPr/>
        <p:txBody>
          <a:bodyPr/>
          <a:lstStyle/>
          <a:p>
            <a:pPr>
              <a:defRPr/>
            </a:pPr>
            <a:fld id="{E48EB148-ED04-4947-A9B6-19109EE1FB88}" type="slidenum">
              <a:rPr lang="en-US"/>
              <a:pPr>
                <a:defRPr/>
              </a:pPr>
              <a:t>9</a:t>
            </a:fld>
            <a:endParaRPr lang="en-US" dirty="0"/>
          </a:p>
        </p:txBody>
      </p:sp>
    </p:spTree>
    <p:extLst>
      <p:ext uri="{BB962C8B-B14F-4D97-AF65-F5344CB8AC3E}">
        <p14:creationId xmlns:p14="http://schemas.microsoft.com/office/powerpoint/2010/main" val="37709418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a:ea typeface="ＭＳ Ｐゴシック"/>
                <a:cs typeface="Calibri"/>
              </a:rPr>
              <a:t> </a:t>
            </a:r>
            <a:endParaRPr lang="en-US" dirty="0">
              <a:cs typeface="Calibri"/>
            </a:endParaRPr>
          </a:p>
        </p:txBody>
      </p:sp>
      <p:sp>
        <p:nvSpPr>
          <p:cNvPr id="4" name="Slide Number Placeholder 3"/>
          <p:cNvSpPr>
            <a:spLocks noGrp="1"/>
          </p:cNvSpPr>
          <p:nvPr>
            <p:ph type="sldNum" sz="quarter" idx="5"/>
          </p:nvPr>
        </p:nvSpPr>
        <p:spPr/>
        <p:txBody>
          <a:bodyPr/>
          <a:lstStyle/>
          <a:p>
            <a:pPr>
              <a:defRPr/>
            </a:pPr>
            <a:fld id="{E48EB148-ED04-4947-A9B6-19109EE1FB88}" type="slidenum">
              <a:rPr lang="en-US"/>
              <a:pPr>
                <a:defRPr/>
              </a:pPr>
              <a:t>10</a:t>
            </a:fld>
            <a:endParaRPr lang="en-US" dirty="0"/>
          </a:p>
        </p:txBody>
      </p:sp>
    </p:spTree>
    <p:extLst>
      <p:ext uri="{BB962C8B-B14F-4D97-AF65-F5344CB8AC3E}">
        <p14:creationId xmlns:p14="http://schemas.microsoft.com/office/powerpoint/2010/main" val="41272429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a:ea typeface="ＭＳ Ｐゴシック"/>
                <a:cs typeface="Calibri"/>
              </a:rPr>
              <a:t> </a:t>
            </a:r>
            <a:endParaRPr lang="en-US" dirty="0">
              <a:cs typeface="Calibri"/>
            </a:endParaRPr>
          </a:p>
        </p:txBody>
      </p:sp>
      <p:sp>
        <p:nvSpPr>
          <p:cNvPr id="4" name="Slide Number Placeholder 3"/>
          <p:cNvSpPr>
            <a:spLocks noGrp="1"/>
          </p:cNvSpPr>
          <p:nvPr>
            <p:ph type="sldNum" sz="quarter" idx="5"/>
          </p:nvPr>
        </p:nvSpPr>
        <p:spPr/>
        <p:txBody>
          <a:bodyPr/>
          <a:lstStyle/>
          <a:p>
            <a:pPr>
              <a:defRPr/>
            </a:pPr>
            <a:fld id="{E48EB148-ED04-4947-A9B6-19109EE1FB88}" type="slidenum">
              <a:rPr lang="en-US"/>
              <a:pPr>
                <a:defRPr/>
              </a:pPr>
              <a:t>11</a:t>
            </a:fld>
            <a:endParaRPr lang="en-US" dirty="0"/>
          </a:p>
        </p:txBody>
      </p:sp>
    </p:spTree>
    <p:extLst>
      <p:ext uri="{BB962C8B-B14F-4D97-AF65-F5344CB8AC3E}">
        <p14:creationId xmlns:p14="http://schemas.microsoft.com/office/powerpoint/2010/main" val="42174933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a:ea typeface="ＭＳ Ｐゴシック"/>
                <a:cs typeface="Calibri"/>
              </a:rPr>
              <a:t> </a:t>
            </a:r>
            <a:endParaRPr lang="en-US" dirty="0">
              <a:cs typeface="Calibri"/>
            </a:endParaRPr>
          </a:p>
        </p:txBody>
      </p:sp>
      <p:sp>
        <p:nvSpPr>
          <p:cNvPr id="4" name="Slide Number Placeholder 3"/>
          <p:cNvSpPr>
            <a:spLocks noGrp="1"/>
          </p:cNvSpPr>
          <p:nvPr>
            <p:ph type="sldNum" sz="quarter" idx="5"/>
          </p:nvPr>
        </p:nvSpPr>
        <p:spPr/>
        <p:txBody>
          <a:bodyPr/>
          <a:lstStyle/>
          <a:p>
            <a:pPr>
              <a:defRPr/>
            </a:pPr>
            <a:fld id="{E48EB148-ED04-4947-A9B6-19109EE1FB88}" type="slidenum">
              <a:rPr lang="en-US"/>
              <a:pPr>
                <a:defRPr/>
              </a:pPr>
              <a:t>12</a:t>
            </a:fld>
            <a:endParaRPr lang="en-US" dirty="0"/>
          </a:p>
        </p:txBody>
      </p:sp>
    </p:spTree>
    <p:extLst>
      <p:ext uri="{BB962C8B-B14F-4D97-AF65-F5344CB8AC3E}">
        <p14:creationId xmlns:p14="http://schemas.microsoft.com/office/powerpoint/2010/main" val="35093179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a:ea typeface="ＭＳ Ｐゴシック"/>
                <a:cs typeface="Calibri"/>
              </a:rPr>
              <a:t> </a:t>
            </a:r>
          </a:p>
        </p:txBody>
      </p:sp>
      <p:sp>
        <p:nvSpPr>
          <p:cNvPr id="4" name="Slide Number Placeholder 3"/>
          <p:cNvSpPr>
            <a:spLocks noGrp="1"/>
          </p:cNvSpPr>
          <p:nvPr>
            <p:ph type="sldNum" sz="quarter" idx="5"/>
          </p:nvPr>
        </p:nvSpPr>
        <p:spPr/>
        <p:txBody>
          <a:bodyPr/>
          <a:lstStyle/>
          <a:p>
            <a:pPr>
              <a:defRPr/>
            </a:pPr>
            <a:fld id="{E48EB148-ED04-4947-A9B6-19109EE1FB88}" type="slidenum">
              <a:rPr lang="en-US"/>
              <a:pPr>
                <a:defRPr/>
              </a:pPr>
              <a:t>20</a:t>
            </a:fld>
            <a:endParaRPr lang="en-US" dirty="0"/>
          </a:p>
        </p:txBody>
      </p:sp>
    </p:spTree>
    <p:extLst>
      <p:ext uri="{BB962C8B-B14F-4D97-AF65-F5344CB8AC3E}">
        <p14:creationId xmlns:p14="http://schemas.microsoft.com/office/powerpoint/2010/main" val="7694100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vmlDrawing" Target="../drawings/vmlDrawing2.vml"/><Relationship Id="rId4" Type="http://schemas.openxmlformats.org/officeDocument/2006/relationships/image" Target="../media/image7.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Master" Target="../slideMasters/slideMaster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2.xml"/><Relationship Id="rId1" Type="http://schemas.openxmlformats.org/officeDocument/2006/relationships/vmlDrawing" Target="../drawings/vmlDrawing1.v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Picture 2" descr="C:\Users\jamieson\Desktop\Copy of NJBPU PP.png"/>
          <p:cNvPicPr>
            <a:picLocks noChangeAspect="1" noChangeArrowheads="1"/>
          </p:cNvPicPr>
          <p:nvPr/>
        </p:nvPicPr>
        <p:blipFill>
          <a:blip r:embed="rId2">
            <a:extLst>
              <a:ext uri="{28A0092B-C50C-407E-A947-70E740481C1C}">
                <a14:useLocalDpi xmlns:a14="http://schemas.microsoft.com/office/drawing/2010/main" val="0"/>
              </a:ext>
            </a:extLst>
          </a:blip>
          <a:srcRect t="24889"/>
          <a:stretch>
            <a:fillRect/>
          </a:stretch>
        </p:blipFill>
        <p:spPr bwMode="auto">
          <a:xfrm>
            <a:off x="0" y="295369"/>
            <a:ext cx="9144000" cy="160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362294"/>
            <a:ext cx="7772400" cy="1470025"/>
          </a:xfrm>
          <a:prstGeom prst="rect">
            <a:avLst/>
          </a:prstGeom>
        </p:spPr>
        <p:txBody>
          <a:bodyPr/>
          <a:lstStyle>
            <a:lvl1pPr>
              <a:defRPr/>
            </a:lvl1p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6" name="Date Placeholder 3"/>
          <p:cNvSpPr>
            <a:spLocks noGrp="1"/>
          </p:cNvSpPr>
          <p:nvPr>
            <p:ph type="dt" sz="half" idx="10"/>
          </p:nvPr>
        </p:nvSpPr>
        <p:spPr/>
        <p:txBody>
          <a:bodyPr/>
          <a:lstStyle>
            <a:lvl1pPr>
              <a:defRPr/>
            </a:lvl1pPr>
          </a:lstStyle>
          <a:p>
            <a:pPr>
              <a:defRPr/>
            </a:pPr>
            <a:fld id="{B91DA7B6-A740-4B22-A55C-CD7EA8B58A80}" type="datetime1">
              <a:rPr lang="en-US" smtClean="0"/>
              <a:t>3/3/2023</a:t>
            </a:fld>
            <a:endParaRPr lang="en-US" dirty="0"/>
          </a:p>
        </p:txBody>
      </p:sp>
      <p:sp>
        <p:nvSpPr>
          <p:cNvPr id="7" name="Footer Placeholder 4"/>
          <p:cNvSpPr>
            <a:spLocks noGrp="1"/>
          </p:cNvSpPr>
          <p:nvPr>
            <p:ph type="ftr" sz="quarter" idx="11"/>
          </p:nvPr>
        </p:nvSpPr>
        <p:spPr/>
        <p:txBody>
          <a:bodyPr/>
          <a:lstStyle>
            <a:lvl1pPr>
              <a:defRPr/>
            </a:lvl1pPr>
          </a:lstStyle>
          <a:p>
            <a:pPr>
              <a:defRPr/>
            </a:pPr>
            <a:r>
              <a:rPr lang="en-US" dirty="0"/>
              <a:t>www.nj.gov/bpu</a:t>
            </a:r>
          </a:p>
        </p:txBody>
      </p:sp>
      <p:sp>
        <p:nvSpPr>
          <p:cNvPr id="8" name="Slide Number Placeholder 5"/>
          <p:cNvSpPr>
            <a:spLocks noGrp="1"/>
          </p:cNvSpPr>
          <p:nvPr>
            <p:ph type="sldNum" sz="quarter" idx="12"/>
          </p:nvPr>
        </p:nvSpPr>
        <p:spPr/>
        <p:txBody>
          <a:bodyPr/>
          <a:lstStyle>
            <a:lvl1pPr>
              <a:defRPr/>
            </a:lvl1pPr>
          </a:lstStyle>
          <a:p>
            <a:pPr>
              <a:defRPr/>
            </a:pPr>
            <a:fld id="{6394E1E7-201A-475B-BC54-138A97EDB787}" type="slidenum">
              <a:rPr lang="en-US"/>
              <a:pPr>
                <a:defRPr/>
              </a:pPr>
              <a:t>‹#›</a:t>
            </a:fld>
            <a:endParaRPr lang="en-US" dirty="0"/>
          </a:p>
        </p:txBody>
      </p:sp>
      <p:pic>
        <p:nvPicPr>
          <p:cNvPr id="9" name="Picture 8"/>
          <p:cNvPicPr>
            <a:picLocks noChangeAspect="1"/>
          </p:cNvPicPr>
          <p:nvPr/>
        </p:nvPicPr>
        <p:blipFill rotWithShape="1">
          <a:blip r:embed="rId3">
            <a:extLst>
              <a:ext uri="{28A0092B-C50C-407E-A947-70E740481C1C}">
                <a14:useLocalDpi xmlns:a14="http://schemas.microsoft.com/office/drawing/2010/main" val="0"/>
              </a:ext>
            </a:extLst>
          </a:blip>
          <a:srcRect t="17039" b="31845"/>
          <a:stretch/>
        </p:blipFill>
        <p:spPr>
          <a:xfrm>
            <a:off x="457246" y="5791200"/>
            <a:ext cx="3200401" cy="545308"/>
          </a:xfrm>
          <a:prstGeom prst="rect">
            <a:avLst/>
          </a:prstGeom>
        </p:spPr>
      </p:pic>
    </p:spTree>
    <p:extLst>
      <p:ext uri="{BB962C8B-B14F-4D97-AF65-F5344CB8AC3E}">
        <p14:creationId xmlns:p14="http://schemas.microsoft.com/office/powerpoint/2010/main" val="1967031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2"/>
          <p:cNvSpPr/>
          <p:nvPr/>
        </p:nvSpPr>
        <p:spPr>
          <a:xfrm>
            <a:off x="0" y="492128"/>
            <a:ext cx="9144000" cy="879475"/>
          </a:xfrm>
          <a:prstGeom prst="rect">
            <a:avLst/>
          </a:prstGeom>
          <a:gradFill flip="none" rotWithShape="1">
            <a:gsLst>
              <a:gs pos="0">
                <a:srgbClr val="FCF9D4"/>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aphicFrame>
        <p:nvGraphicFramePr>
          <p:cNvPr id="4" name="Chart 9"/>
          <p:cNvGraphicFramePr>
            <a:graphicFrameLocks/>
          </p:cNvGraphicFramePr>
          <p:nvPr/>
        </p:nvGraphicFramePr>
        <p:xfrm>
          <a:off x="1168402" y="1625600"/>
          <a:ext cx="6731000" cy="3759200"/>
        </p:xfrm>
        <a:graphic>
          <a:graphicData uri="http://schemas.openxmlformats.org/presentationml/2006/ole">
            <mc:AlternateContent xmlns:mc="http://schemas.openxmlformats.org/markup-compatibility/2006">
              <mc:Choice xmlns:v="urn:schemas-microsoft-com:vml" Requires="v">
                <p:oleObj spid="_x0000_s12502" r:id="rId3" imgW="6730567" imgH="3755461" progId="Excel.Chart.8">
                  <p:embed/>
                </p:oleObj>
              </mc:Choice>
              <mc:Fallback>
                <p:oleObj r:id="rId3" imgW="6730567" imgH="3755461" progId="Excel.Chart.8">
                  <p:embed/>
                  <p:pic>
                    <p:nvPicPr>
                      <p:cNvPr id="4" name="Chart 9"/>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68402" y="1625600"/>
                        <a:ext cx="6731000" cy="375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0"/>
          </p:nvPr>
        </p:nvSpPr>
        <p:spPr/>
        <p:txBody>
          <a:bodyPr/>
          <a:lstStyle>
            <a:lvl1pPr>
              <a:defRPr/>
            </a:lvl1pPr>
          </a:lstStyle>
          <a:p>
            <a:pPr>
              <a:defRPr/>
            </a:pPr>
            <a:fld id="{E64C6A90-C606-485D-BFEC-C66AD245E01C}" type="slidenum">
              <a:rPr lang="en-US"/>
              <a:pPr>
                <a:defRPr/>
              </a:pPr>
              <a:t>‹#›</a:t>
            </a:fld>
            <a:endParaRPr lang="en-US" dirty="0"/>
          </a:p>
        </p:txBody>
      </p:sp>
      <p:sp>
        <p:nvSpPr>
          <p:cNvPr id="7" name="Date Placeholder 3"/>
          <p:cNvSpPr>
            <a:spLocks noGrp="1"/>
          </p:cNvSpPr>
          <p:nvPr>
            <p:ph type="dt" sz="half" idx="11"/>
          </p:nvPr>
        </p:nvSpPr>
        <p:spPr>
          <a:xfrm>
            <a:off x="457200" y="6356444"/>
            <a:ext cx="2133600" cy="365125"/>
          </a:xfrm>
          <a:prstGeom prst="rect">
            <a:avLst/>
          </a:prstGeom>
        </p:spPr>
        <p:txBody>
          <a:bodyPr anchor="ctr"/>
          <a:lstStyle>
            <a:lvl1pPr>
              <a:defRPr sz="1200">
                <a:solidFill>
                  <a:srgbClr val="898FBA"/>
                </a:solidFill>
              </a:defRPr>
            </a:lvl1pPr>
          </a:lstStyle>
          <a:p>
            <a:pPr>
              <a:defRPr/>
            </a:pPr>
            <a:fld id="{3C511716-8F66-47BE-90DD-4518144A7F66}" type="datetime1">
              <a:rPr lang="en-US" smtClean="0"/>
              <a:t>3/3/2023</a:t>
            </a:fld>
            <a:endParaRPr lang="en-US" dirty="0"/>
          </a:p>
        </p:txBody>
      </p:sp>
    </p:spTree>
    <p:extLst>
      <p:ext uri="{BB962C8B-B14F-4D97-AF65-F5344CB8AC3E}">
        <p14:creationId xmlns:p14="http://schemas.microsoft.com/office/powerpoint/2010/main" val="2405581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27314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p:txBody>
          <a:bodyPr/>
          <a:lstStyle>
            <a:lvl1pPr>
              <a:defRPr/>
            </a:lvl1pPr>
          </a:lstStyle>
          <a:p>
            <a:pPr>
              <a:defRPr/>
            </a:pPr>
            <a:fld id="{8DF27276-94DC-4709-A57E-4388CAB6B017}" type="slidenum">
              <a:rPr lang="en-US"/>
              <a:pPr>
                <a:defRPr/>
              </a:pPr>
              <a:t>‹#›</a:t>
            </a:fld>
            <a:endParaRPr lang="en-US" dirty="0"/>
          </a:p>
        </p:txBody>
      </p:sp>
      <p:sp>
        <p:nvSpPr>
          <p:cNvPr id="7" name="Date Placeholder 3"/>
          <p:cNvSpPr>
            <a:spLocks noGrp="1"/>
          </p:cNvSpPr>
          <p:nvPr>
            <p:ph type="dt" sz="half" idx="11"/>
          </p:nvPr>
        </p:nvSpPr>
        <p:spPr>
          <a:xfrm>
            <a:off x="457200" y="6356444"/>
            <a:ext cx="2133600" cy="365125"/>
          </a:xfrm>
          <a:prstGeom prst="rect">
            <a:avLst/>
          </a:prstGeom>
        </p:spPr>
        <p:txBody>
          <a:bodyPr anchor="ctr"/>
          <a:lstStyle>
            <a:lvl1pPr>
              <a:defRPr sz="1200">
                <a:solidFill>
                  <a:srgbClr val="898FBA"/>
                </a:solidFill>
              </a:defRPr>
            </a:lvl1pPr>
          </a:lstStyle>
          <a:p>
            <a:pPr>
              <a:defRPr/>
            </a:pPr>
            <a:fld id="{C438548B-63F6-4D17-A36F-FEB7E7D54384}" type="datetime1">
              <a:rPr lang="en-US" smtClean="0"/>
              <a:t>3/3/2023</a:t>
            </a:fld>
            <a:endParaRPr lang="en-US" dirty="0"/>
          </a:p>
        </p:txBody>
      </p:sp>
    </p:spTree>
    <p:extLst>
      <p:ext uri="{BB962C8B-B14F-4D97-AF65-F5344CB8AC3E}">
        <p14:creationId xmlns:p14="http://schemas.microsoft.com/office/powerpoint/2010/main" val="10737064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44958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609601"/>
            <a:ext cx="5486400" cy="3813174"/>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828800" y="50625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p:txBody>
          <a:bodyPr/>
          <a:lstStyle>
            <a:lvl1pPr>
              <a:defRPr/>
            </a:lvl1pPr>
          </a:lstStyle>
          <a:p>
            <a:pPr>
              <a:defRPr/>
            </a:pPr>
            <a:fld id="{657B5306-24BB-4513-BC32-4D8608A662C5}" type="slidenum">
              <a:rPr lang="en-US"/>
              <a:pPr>
                <a:defRPr/>
              </a:pPr>
              <a:t>‹#›</a:t>
            </a:fld>
            <a:endParaRPr lang="en-US" dirty="0"/>
          </a:p>
        </p:txBody>
      </p:sp>
      <p:sp>
        <p:nvSpPr>
          <p:cNvPr id="7" name="Date Placeholder 3"/>
          <p:cNvSpPr>
            <a:spLocks noGrp="1"/>
          </p:cNvSpPr>
          <p:nvPr>
            <p:ph type="dt" sz="half" idx="11"/>
          </p:nvPr>
        </p:nvSpPr>
        <p:spPr>
          <a:xfrm>
            <a:off x="457200" y="6356444"/>
            <a:ext cx="2133600" cy="365125"/>
          </a:xfrm>
          <a:prstGeom prst="rect">
            <a:avLst/>
          </a:prstGeom>
        </p:spPr>
        <p:txBody>
          <a:bodyPr anchor="ctr"/>
          <a:lstStyle>
            <a:lvl1pPr>
              <a:defRPr sz="1200">
                <a:solidFill>
                  <a:srgbClr val="898FBA"/>
                </a:solidFill>
              </a:defRPr>
            </a:lvl1pPr>
          </a:lstStyle>
          <a:p>
            <a:pPr>
              <a:defRPr/>
            </a:pPr>
            <a:fld id="{99CC533D-4C71-47BC-B9E6-F62676F3C238}" type="datetime1">
              <a:rPr lang="en-US" smtClean="0"/>
              <a:t>3/3/2023</a:t>
            </a:fld>
            <a:endParaRPr lang="en-US" dirty="0"/>
          </a:p>
        </p:txBody>
      </p:sp>
    </p:spTree>
    <p:extLst>
      <p:ext uri="{BB962C8B-B14F-4D97-AF65-F5344CB8AC3E}">
        <p14:creationId xmlns:p14="http://schemas.microsoft.com/office/powerpoint/2010/main" val="1653431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EECE1AB8-DAA3-440A-BD4B-2BB425B7149C}" type="slidenum">
              <a:rPr lang="en-US"/>
              <a:pPr>
                <a:defRPr/>
              </a:pPr>
              <a:t>‹#›</a:t>
            </a:fld>
            <a:endParaRPr lang="en-US" dirty="0"/>
          </a:p>
        </p:txBody>
      </p:sp>
      <p:sp>
        <p:nvSpPr>
          <p:cNvPr id="6" name="Date Placeholder 3"/>
          <p:cNvSpPr>
            <a:spLocks noGrp="1"/>
          </p:cNvSpPr>
          <p:nvPr>
            <p:ph type="dt" sz="half" idx="10"/>
          </p:nvPr>
        </p:nvSpPr>
        <p:spPr>
          <a:xfrm>
            <a:off x="457200" y="6356444"/>
            <a:ext cx="2133600" cy="365125"/>
          </a:xfrm>
          <a:prstGeom prst="rect">
            <a:avLst/>
          </a:prstGeom>
        </p:spPr>
        <p:txBody>
          <a:bodyPr anchor="ctr"/>
          <a:lstStyle>
            <a:lvl1pPr>
              <a:defRPr sz="1200">
                <a:solidFill>
                  <a:srgbClr val="898FBA"/>
                </a:solidFill>
              </a:defRPr>
            </a:lvl1pPr>
          </a:lstStyle>
          <a:p>
            <a:pPr>
              <a:defRPr/>
            </a:pPr>
            <a:fld id="{6600C6C5-2F09-4CD8-9F0B-FF2989A9A170}" type="datetime1">
              <a:rPr lang="en-US" smtClean="0"/>
              <a:t>3/3/2023</a:t>
            </a:fld>
            <a:endParaRPr lang="en-US" dirty="0"/>
          </a:p>
        </p:txBody>
      </p:sp>
    </p:spTree>
    <p:extLst>
      <p:ext uri="{BB962C8B-B14F-4D97-AF65-F5344CB8AC3E}">
        <p14:creationId xmlns:p14="http://schemas.microsoft.com/office/powerpoint/2010/main" val="30986280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6"/>
          <p:cNvGrpSpPr>
            <a:grpSpLocks/>
          </p:cNvGrpSpPr>
          <p:nvPr/>
        </p:nvGrpSpPr>
        <p:grpSpPr bwMode="auto">
          <a:xfrm>
            <a:off x="0" y="4186238"/>
            <a:ext cx="9144000" cy="1300162"/>
            <a:chOff x="699" y="4186106"/>
            <a:chExt cx="9144000" cy="1300294"/>
          </a:xfrm>
        </p:grpSpPr>
        <p:pic>
          <p:nvPicPr>
            <p:cNvPr id="5" name="Picture 7"/>
            <p:cNvPicPr>
              <a:picLocks noChangeAspect="1"/>
            </p:cNvPicPr>
            <p:nvPr/>
          </p:nvPicPr>
          <p:blipFill>
            <a:blip r:embed="rId2">
              <a:extLst>
                <a:ext uri="{28A0092B-C50C-407E-A947-70E740481C1C}">
                  <a14:useLocalDpi xmlns:a14="http://schemas.microsoft.com/office/drawing/2010/main" val="0"/>
                </a:ext>
              </a:extLst>
            </a:blip>
            <a:srcRect l="41389" t="39326"/>
            <a:stretch>
              <a:fillRect/>
            </a:stretch>
          </p:blipFill>
          <p:spPr bwMode="auto">
            <a:xfrm>
              <a:off x="699" y="4186106"/>
              <a:ext cx="5359400" cy="1300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p:cNvPicPr>
              <a:picLocks noChangeAspect="1"/>
            </p:cNvPicPr>
            <p:nvPr/>
          </p:nvPicPr>
          <p:blipFill>
            <a:blip r:embed="rId2">
              <a:extLst>
                <a:ext uri="{28A0092B-C50C-407E-A947-70E740481C1C}">
                  <a14:useLocalDpi xmlns:a14="http://schemas.microsoft.com/office/drawing/2010/main" val="0"/>
                </a:ext>
              </a:extLst>
            </a:blip>
            <a:srcRect l="-2" t="39326" r="58334"/>
            <a:stretch>
              <a:fillRect/>
            </a:stretch>
          </p:blipFill>
          <p:spPr bwMode="auto">
            <a:xfrm>
              <a:off x="5334699" y="4186106"/>
              <a:ext cx="3810000" cy="1300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itle 1"/>
          <p:cNvSpPr>
            <a:spLocks noGrp="1"/>
          </p:cNvSpPr>
          <p:nvPr>
            <p:ph type="ctrTitle"/>
          </p:nvPr>
        </p:nvSpPr>
        <p:spPr>
          <a:xfrm>
            <a:off x="661856" y="685894"/>
            <a:ext cx="7772400" cy="1470025"/>
          </a:xfrm>
        </p:spPr>
        <p:txBody>
          <a:bodyPr/>
          <a:lstStyle/>
          <a:p>
            <a:r>
              <a:rPr lang="en-US" dirty="0"/>
              <a:t>Click to edit Master title style</a:t>
            </a:r>
          </a:p>
        </p:txBody>
      </p:sp>
      <p:sp>
        <p:nvSpPr>
          <p:cNvPr id="3" name="Subtitle 2"/>
          <p:cNvSpPr>
            <a:spLocks noGrp="1"/>
          </p:cNvSpPr>
          <p:nvPr>
            <p:ph type="subTitle" idx="1"/>
          </p:nvPr>
        </p:nvSpPr>
        <p:spPr>
          <a:xfrm>
            <a:off x="1447800" y="2362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8" name="Date Placeholder 3"/>
          <p:cNvSpPr>
            <a:spLocks noGrp="1"/>
          </p:cNvSpPr>
          <p:nvPr>
            <p:ph type="dt" sz="half" idx="10"/>
          </p:nvPr>
        </p:nvSpPr>
        <p:spPr/>
        <p:txBody>
          <a:bodyPr/>
          <a:lstStyle>
            <a:lvl1pPr>
              <a:defRPr/>
            </a:lvl1pPr>
          </a:lstStyle>
          <a:p>
            <a:pPr>
              <a:defRPr/>
            </a:pPr>
            <a:fld id="{22E50E84-E608-49FC-894A-0FECC615FE50}" type="datetime1">
              <a:rPr lang="en-US" smtClean="0"/>
              <a:t>3/3/2023</a:t>
            </a:fld>
            <a:endParaRPr lang="en-US" dirty="0"/>
          </a:p>
        </p:txBody>
      </p:sp>
      <p:sp>
        <p:nvSpPr>
          <p:cNvPr id="9" name="Footer Placeholder 4"/>
          <p:cNvSpPr>
            <a:spLocks noGrp="1"/>
          </p:cNvSpPr>
          <p:nvPr>
            <p:ph type="ftr" sz="quarter" idx="11"/>
          </p:nvPr>
        </p:nvSpPr>
        <p:spPr/>
        <p:txBody>
          <a:bodyPr/>
          <a:lstStyle>
            <a:lvl1pPr>
              <a:defRPr smtClean="0"/>
            </a:lvl1pPr>
          </a:lstStyle>
          <a:p>
            <a:pPr>
              <a:defRPr/>
            </a:pPr>
            <a:r>
              <a:rPr lang="en-US" dirty="0"/>
              <a:t>www.nj.gov/bpu</a:t>
            </a:r>
          </a:p>
        </p:txBody>
      </p:sp>
      <p:sp>
        <p:nvSpPr>
          <p:cNvPr id="10" name="Slide Number Placeholder 5"/>
          <p:cNvSpPr>
            <a:spLocks noGrp="1"/>
          </p:cNvSpPr>
          <p:nvPr>
            <p:ph type="sldNum" sz="quarter" idx="12"/>
          </p:nvPr>
        </p:nvSpPr>
        <p:spPr/>
        <p:txBody>
          <a:bodyPr/>
          <a:lstStyle>
            <a:lvl1pPr>
              <a:defRPr/>
            </a:lvl1pPr>
          </a:lstStyle>
          <a:p>
            <a:pPr>
              <a:defRPr/>
            </a:pPr>
            <a:fld id="{0B14CC1D-7A16-4BFB-AEF2-2500911D3F2E}" type="slidenum">
              <a:rPr lang="en-US"/>
              <a:pPr>
                <a:defRPr/>
              </a:pPr>
              <a:t>‹#›</a:t>
            </a:fld>
            <a:endParaRPr lang="en-US" dirty="0"/>
          </a:p>
        </p:txBody>
      </p:sp>
      <p:pic>
        <p:nvPicPr>
          <p:cNvPr id="11" name="Picture 10"/>
          <p:cNvPicPr>
            <a:picLocks noChangeAspect="1"/>
          </p:cNvPicPr>
          <p:nvPr userDrawn="1"/>
        </p:nvPicPr>
        <p:blipFill rotWithShape="1">
          <a:blip r:embed="rId3">
            <a:extLst>
              <a:ext uri="{28A0092B-C50C-407E-A947-70E740481C1C}">
                <a14:useLocalDpi xmlns:a14="http://schemas.microsoft.com/office/drawing/2010/main" val="0"/>
              </a:ext>
            </a:extLst>
          </a:blip>
          <a:srcRect t="17039" b="31845"/>
          <a:stretch/>
        </p:blipFill>
        <p:spPr>
          <a:xfrm>
            <a:off x="457246" y="5105400"/>
            <a:ext cx="3200401" cy="545308"/>
          </a:xfrm>
          <a:prstGeom prst="rect">
            <a:avLst/>
          </a:prstGeom>
        </p:spPr>
      </p:pic>
    </p:spTree>
    <p:extLst>
      <p:ext uri="{BB962C8B-B14F-4D97-AF65-F5344CB8AC3E}">
        <p14:creationId xmlns:p14="http://schemas.microsoft.com/office/powerpoint/2010/main" val="20312840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 name="Group 6"/>
          <p:cNvGrpSpPr>
            <a:grpSpLocks/>
          </p:cNvGrpSpPr>
          <p:nvPr/>
        </p:nvGrpSpPr>
        <p:grpSpPr bwMode="auto">
          <a:xfrm>
            <a:off x="-12700" y="457294"/>
            <a:ext cx="9144000" cy="1300163"/>
            <a:chOff x="699" y="4186106"/>
            <a:chExt cx="9144000" cy="1300294"/>
          </a:xfrm>
        </p:grpSpPr>
        <p:pic>
          <p:nvPicPr>
            <p:cNvPr id="5" name="Picture 7"/>
            <p:cNvPicPr>
              <a:picLocks noChangeAspect="1"/>
            </p:cNvPicPr>
            <p:nvPr/>
          </p:nvPicPr>
          <p:blipFill>
            <a:blip r:embed="rId2">
              <a:extLst>
                <a:ext uri="{28A0092B-C50C-407E-A947-70E740481C1C}">
                  <a14:useLocalDpi xmlns:a14="http://schemas.microsoft.com/office/drawing/2010/main" val="0"/>
                </a:ext>
              </a:extLst>
            </a:blip>
            <a:srcRect l="41389" t="39326"/>
            <a:stretch>
              <a:fillRect/>
            </a:stretch>
          </p:blipFill>
          <p:spPr bwMode="auto">
            <a:xfrm>
              <a:off x="699" y="4186106"/>
              <a:ext cx="5359400" cy="1300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p:cNvPicPr>
              <a:picLocks noChangeAspect="1"/>
            </p:cNvPicPr>
            <p:nvPr/>
          </p:nvPicPr>
          <p:blipFill>
            <a:blip r:embed="rId2">
              <a:extLst>
                <a:ext uri="{28A0092B-C50C-407E-A947-70E740481C1C}">
                  <a14:useLocalDpi xmlns:a14="http://schemas.microsoft.com/office/drawing/2010/main" val="0"/>
                </a:ext>
              </a:extLst>
            </a:blip>
            <a:srcRect l="-2" t="39326" r="58334"/>
            <a:stretch>
              <a:fillRect/>
            </a:stretch>
          </p:blipFill>
          <p:spPr bwMode="auto">
            <a:xfrm>
              <a:off x="5334699" y="4186106"/>
              <a:ext cx="3810000" cy="1300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itle 1"/>
          <p:cNvSpPr>
            <a:spLocks noGrp="1"/>
          </p:cNvSpPr>
          <p:nvPr>
            <p:ph type="title"/>
          </p:nvPr>
        </p:nvSpPr>
        <p:spPr>
          <a:xfrm>
            <a:off x="685800" y="3786281"/>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685800" y="228609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8" name="Date Placeholder 3"/>
          <p:cNvSpPr>
            <a:spLocks noGrp="1"/>
          </p:cNvSpPr>
          <p:nvPr>
            <p:ph type="dt" sz="half" idx="10"/>
          </p:nvPr>
        </p:nvSpPr>
        <p:spPr/>
        <p:txBody>
          <a:bodyPr/>
          <a:lstStyle>
            <a:lvl1pPr>
              <a:defRPr/>
            </a:lvl1pPr>
          </a:lstStyle>
          <a:p>
            <a:pPr>
              <a:defRPr/>
            </a:pPr>
            <a:fld id="{F2D24DE0-AEE6-4714-8C7C-3F8C3AFDD52A}" type="datetime1">
              <a:rPr lang="en-US" smtClean="0"/>
              <a:t>3/3/2023</a:t>
            </a:fld>
            <a:endParaRPr lang="en-US" dirty="0"/>
          </a:p>
        </p:txBody>
      </p:sp>
      <p:sp>
        <p:nvSpPr>
          <p:cNvPr id="9" name="Footer Placeholder 4"/>
          <p:cNvSpPr>
            <a:spLocks noGrp="1"/>
          </p:cNvSpPr>
          <p:nvPr>
            <p:ph type="ftr" sz="quarter" idx="11"/>
          </p:nvPr>
        </p:nvSpPr>
        <p:spPr/>
        <p:txBody>
          <a:bodyPr/>
          <a:lstStyle>
            <a:lvl1pPr>
              <a:defRPr/>
            </a:lvl1pPr>
          </a:lstStyle>
          <a:p>
            <a:pPr>
              <a:defRPr/>
            </a:pPr>
            <a:r>
              <a:rPr lang="en-US" dirty="0"/>
              <a:t>www.nj.gov/bpu</a:t>
            </a:r>
          </a:p>
        </p:txBody>
      </p:sp>
      <p:sp>
        <p:nvSpPr>
          <p:cNvPr id="10" name="Slide Number Placeholder 5"/>
          <p:cNvSpPr>
            <a:spLocks noGrp="1"/>
          </p:cNvSpPr>
          <p:nvPr>
            <p:ph type="sldNum" sz="quarter" idx="12"/>
          </p:nvPr>
        </p:nvSpPr>
        <p:spPr/>
        <p:txBody>
          <a:bodyPr/>
          <a:lstStyle>
            <a:lvl1pPr>
              <a:defRPr/>
            </a:lvl1pPr>
          </a:lstStyle>
          <a:p>
            <a:pPr>
              <a:defRPr/>
            </a:pPr>
            <a:fld id="{BD5B8219-A66B-45BB-A158-9C3694CE90BB}" type="slidenum">
              <a:rPr lang="en-US"/>
              <a:pPr>
                <a:defRPr/>
              </a:pPr>
              <a:t>‹#›</a:t>
            </a:fld>
            <a:endParaRPr lang="en-US" dirty="0"/>
          </a:p>
        </p:txBody>
      </p:sp>
      <p:pic>
        <p:nvPicPr>
          <p:cNvPr id="11" name="Picture 10"/>
          <p:cNvPicPr>
            <a:picLocks noChangeAspect="1"/>
          </p:cNvPicPr>
          <p:nvPr userDrawn="1"/>
        </p:nvPicPr>
        <p:blipFill rotWithShape="1">
          <a:blip r:embed="rId3">
            <a:extLst>
              <a:ext uri="{28A0092B-C50C-407E-A947-70E740481C1C}">
                <a14:useLocalDpi xmlns:a14="http://schemas.microsoft.com/office/drawing/2010/main" val="0"/>
              </a:ext>
            </a:extLst>
          </a:blip>
          <a:srcRect t="17039" b="31845"/>
          <a:stretch/>
        </p:blipFill>
        <p:spPr>
          <a:xfrm>
            <a:off x="457247" y="5791200"/>
            <a:ext cx="3200401" cy="545308"/>
          </a:xfrm>
          <a:prstGeom prst="rect">
            <a:avLst/>
          </a:prstGeom>
        </p:spPr>
      </p:pic>
    </p:spTree>
    <p:extLst>
      <p:ext uri="{BB962C8B-B14F-4D97-AF65-F5344CB8AC3E}">
        <p14:creationId xmlns:p14="http://schemas.microsoft.com/office/powerpoint/2010/main" val="21552627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p:ph type="sldNum" sz="quarter" idx="10"/>
          </p:nvPr>
        </p:nvSpPr>
        <p:spPr/>
        <p:txBody>
          <a:bodyPr/>
          <a:lstStyle>
            <a:lvl1pPr>
              <a:defRPr/>
            </a:lvl1pPr>
          </a:lstStyle>
          <a:p>
            <a:pPr>
              <a:defRPr/>
            </a:pPr>
            <a:fld id="{FFE3E393-60F6-4612-8FB5-4F3506215FC7}" type="slidenum">
              <a:rPr lang="en-US"/>
              <a:pPr>
                <a:defRPr/>
              </a:pPr>
              <a:t>‹#›</a:t>
            </a:fld>
            <a:endParaRPr lang="en-US" dirty="0"/>
          </a:p>
        </p:txBody>
      </p:sp>
      <p:sp>
        <p:nvSpPr>
          <p:cNvPr id="5" name="Footer Placeholder 4"/>
          <p:cNvSpPr>
            <a:spLocks noGrp="1"/>
          </p:cNvSpPr>
          <p:nvPr>
            <p:ph type="ftr" sz="quarter" idx="3"/>
          </p:nvPr>
        </p:nvSpPr>
        <p:spPr>
          <a:xfrm>
            <a:off x="3124200" y="6356444"/>
            <a:ext cx="2895600" cy="365125"/>
          </a:xfrm>
          <a:prstGeom prst="rect">
            <a:avLst/>
          </a:prstGeom>
        </p:spPr>
        <p:txBody>
          <a:bodyPr anchor="ctr"/>
          <a:lstStyle>
            <a:lvl1pPr algn="ctr">
              <a:defRPr sz="1200">
                <a:solidFill>
                  <a:srgbClr val="898FBA"/>
                </a:solidFill>
              </a:defRPr>
            </a:lvl1pPr>
          </a:lstStyle>
          <a:p>
            <a:pPr>
              <a:defRPr/>
            </a:pPr>
            <a:r>
              <a:rPr lang="en-US" dirty="0"/>
              <a:t>www.nj.gov/bpu</a:t>
            </a:r>
          </a:p>
        </p:txBody>
      </p:sp>
    </p:spTree>
    <p:extLst>
      <p:ext uri="{BB962C8B-B14F-4D97-AF65-F5344CB8AC3E}">
        <p14:creationId xmlns:p14="http://schemas.microsoft.com/office/powerpoint/2010/main" val="12880142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a:xfrm>
            <a:off x="3124200" y="6356444"/>
            <a:ext cx="2895600" cy="365125"/>
          </a:xfrm>
          <a:prstGeom prst="rect">
            <a:avLst/>
          </a:prstGeom>
        </p:spPr>
        <p:txBody>
          <a:bodyPr/>
          <a:lstStyle>
            <a:lvl1pPr fontAlgn="auto">
              <a:spcBef>
                <a:spcPts val="0"/>
              </a:spcBef>
              <a:spcAft>
                <a:spcPts val="0"/>
              </a:spcAft>
              <a:defRPr>
                <a:latin typeface="Arial" panose="020B0604020202020204" pitchFamily="34" charset="0"/>
                <a:cs typeface="Arial" panose="020B0604020202020204" pitchFamily="34" charset="0"/>
              </a:defRPr>
            </a:lvl1pPr>
          </a:lstStyle>
          <a:p>
            <a:pPr>
              <a:defRPr/>
            </a:pPr>
            <a:r>
              <a:rPr lang="en-US" dirty="0"/>
              <a:t>www.nj.gov/bpu</a:t>
            </a:r>
          </a:p>
        </p:txBody>
      </p:sp>
      <p:sp>
        <p:nvSpPr>
          <p:cNvPr id="7" name="Slide Number Placeholder 6"/>
          <p:cNvSpPr>
            <a:spLocks noGrp="1"/>
          </p:cNvSpPr>
          <p:nvPr>
            <p:ph type="sldNum" sz="quarter" idx="12"/>
          </p:nvPr>
        </p:nvSpPr>
        <p:spPr/>
        <p:txBody>
          <a:bodyPr/>
          <a:lstStyle>
            <a:lvl1pPr>
              <a:defRPr/>
            </a:lvl1pPr>
          </a:lstStyle>
          <a:p>
            <a:pPr>
              <a:defRPr/>
            </a:pPr>
            <a:fld id="{945B8AE8-448B-40DB-93C9-5B41454D516D}" type="slidenum">
              <a:rPr lang="en-US"/>
              <a:pPr>
                <a:defRPr/>
              </a:pPr>
              <a:t>‹#›</a:t>
            </a:fld>
            <a:endParaRPr lang="en-US" dirty="0"/>
          </a:p>
        </p:txBody>
      </p:sp>
    </p:spTree>
    <p:extLst>
      <p:ext uri="{BB962C8B-B14F-4D97-AF65-F5344CB8AC3E}">
        <p14:creationId xmlns:p14="http://schemas.microsoft.com/office/powerpoint/2010/main" val="34884115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1002" y="1524000"/>
            <a:ext cx="3008313" cy="1130300"/>
          </a:xfrm>
        </p:spPr>
        <p:txBody>
          <a:bodyPr anchor="b"/>
          <a:lstStyle>
            <a:lvl1pPr algn="l">
              <a:defRPr sz="2000" b="1">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3962400" y="273144"/>
            <a:ext cx="4724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1002" y="2743294"/>
            <a:ext cx="3008313" cy="33956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Slide Number Placeholder 5"/>
          <p:cNvSpPr>
            <a:spLocks noGrp="1"/>
          </p:cNvSpPr>
          <p:nvPr>
            <p:ph type="sldNum" sz="quarter" idx="10"/>
          </p:nvPr>
        </p:nvSpPr>
        <p:spPr/>
        <p:txBody>
          <a:bodyPr/>
          <a:lstStyle>
            <a:lvl1pPr>
              <a:defRPr/>
            </a:lvl1pPr>
          </a:lstStyle>
          <a:p>
            <a:pPr>
              <a:defRPr/>
            </a:pPr>
            <a:fld id="{4F3715B1-6467-4C62-96D0-57D4E60390BA}" type="slidenum">
              <a:rPr lang="en-US"/>
              <a:pPr>
                <a:defRPr/>
              </a:pPr>
              <a:t>‹#›</a:t>
            </a:fld>
            <a:endParaRPr lang="en-US" dirty="0"/>
          </a:p>
        </p:txBody>
      </p:sp>
      <p:sp>
        <p:nvSpPr>
          <p:cNvPr id="6" name="Footer Placeholder 4"/>
          <p:cNvSpPr>
            <a:spLocks noGrp="1"/>
          </p:cNvSpPr>
          <p:nvPr>
            <p:ph type="ftr" sz="quarter" idx="3"/>
          </p:nvPr>
        </p:nvSpPr>
        <p:spPr>
          <a:xfrm>
            <a:off x="3124200" y="6356444"/>
            <a:ext cx="2895600" cy="365125"/>
          </a:xfrm>
          <a:prstGeom prst="rect">
            <a:avLst/>
          </a:prstGeom>
        </p:spPr>
        <p:txBody>
          <a:bodyPr anchor="ctr"/>
          <a:lstStyle>
            <a:lvl1pPr algn="ctr">
              <a:defRPr sz="1200">
                <a:solidFill>
                  <a:srgbClr val="898FBA"/>
                </a:solidFill>
              </a:defRPr>
            </a:lvl1pPr>
          </a:lstStyle>
          <a:p>
            <a:pPr>
              <a:defRPr/>
            </a:pPr>
            <a:r>
              <a:rPr lang="en-US" dirty="0"/>
              <a:t>www.nj.gov/bpu</a:t>
            </a:r>
          </a:p>
        </p:txBody>
      </p:sp>
    </p:spTree>
    <p:extLst>
      <p:ext uri="{BB962C8B-B14F-4D97-AF65-F5344CB8AC3E}">
        <p14:creationId xmlns:p14="http://schemas.microsoft.com/office/powerpoint/2010/main" val="617386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57"/>
            <a:ext cx="7772400" cy="1470025"/>
          </a:xfrm>
        </p:spPr>
        <p:txBody>
          <a:body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Footer Placeholder 3"/>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5" name="Slide Number Placeholder 4"/>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Tree>
    <p:extLst>
      <p:ext uri="{BB962C8B-B14F-4D97-AF65-F5344CB8AC3E}">
        <p14:creationId xmlns:p14="http://schemas.microsoft.com/office/powerpoint/2010/main" val="1285267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pic>
        <p:nvPicPr>
          <p:cNvPr id="4" name="Picture 2" descr="C:\Users\jamieson\Desktop\Copy of NJBPU PP.png"/>
          <p:cNvPicPr>
            <a:picLocks noChangeAspect="1" noChangeArrowheads="1"/>
          </p:cNvPicPr>
          <p:nvPr/>
        </p:nvPicPr>
        <p:blipFill>
          <a:blip r:embed="rId2">
            <a:extLst>
              <a:ext uri="{28A0092B-C50C-407E-A947-70E740481C1C}">
                <a14:useLocalDpi xmlns:a14="http://schemas.microsoft.com/office/drawing/2010/main" val="0"/>
              </a:ext>
            </a:extLst>
          </a:blip>
          <a:srcRect t="24889"/>
          <a:stretch>
            <a:fillRect/>
          </a:stretch>
        </p:blipFill>
        <p:spPr bwMode="auto">
          <a:xfrm>
            <a:off x="0" y="295369"/>
            <a:ext cx="9144000" cy="160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Picture Placeholder 2"/>
          <p:cNvSpPr>
            <a:spLocks noGrp="1"/>
          </p:cNvSpPr>
          <p:nvPr>
            <p:ph type="pic" idx="1"/>
          </p:nvPr>
        </p:nvSpPr>
        <p:spPr>
          <a:xfrm>
            <a:off x="-32982" y="1849376"/>
            <a:ext cx="9176982" cy="3813174"/>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2" name="Title 1"/>
          <p:cNvSpPr>
            <a:spLocks noGrp="1"/>
          </p:cNvSpPr>
          <p:nvPr>
            <p:ph type="title"/>
          </p:nvPr>
        </p:nvSpPr>
        <p:spPr>
          <a:xfrm>
            <a:off x="5105400" y="1600200"/>
            <a:ext cx="3352800" cy="3048000"/>
          </a:xfrm>
          <a:prstGeom prst="rect">
            <a:avLst/>
          </a:prstGeom>
          <a:solidFill>
            <a:srgbClr val="95C9FD">
              <a:alpha val="54902"/>
            </a:srgbClr>
          </a:solidFill>
        </p:spPr>
        <p:txBody>
          <a:bodyPr/>
          <a:lstStyle>
            <a:lvl1pPr algn="l">
              <a:defRPr b="1" cap="all" baseline="0">
                <a:solidFill>
                  <a:schemeClr val="bg1"/>
                </a:solidFill>
                <a:latin typeface="+mn-lt"/>
              </a:defRPr>
            </a:lvl1pPr>
          </a:lstStyle>
          <a:p>
            <a:r>
              <a:rPr lang="en-US"/>
              <a:t>Click to edit Master title style</a:t>
            </a:r>
            <a:endParaRPr lang="en-US" dirty="0"/>
          </a:p>
        </p:txBody>
      </p:sp>
      <p:sp>
        <p:nvSpPr>
          <p:cNvPr id="6" name="Date Placeholder 2"/>
          <p:cNvSpPr>
            <a:spLocks noGrp="1"/>
          </p:cNvSpPr>
          <p:nvPr>
            <p:ph type="dt" sz="half" idx="10"/>
          </p:nvPr>
        </p:nvSpPr>
        <p:spPr/>
        <p:txBody>
          <a:bodyPr/>
          <a:lstStyle>
            <a:lvl1pPr>
              <a:defRPr/>
            </a:lvl1pPr>
          </a:lstStyle>
          <a:p>
            <a:pPr>
              <a:defRPr/>
            </a:pPr>
            <a:fld id="{5219FA22-7C81-4FCA-8996-695A0152D6B9}" type="datetime1">
              <a:rPr lang="en-US" smtClean="0"/>
              <a:t>3/3/2023</a:t>
            </a:fld>
            <a:endParaRPr lang="en-US" dirty="0"/>
          </a:p>
        </p:txBody>
      </p:sp>
      <p:sp>
        <p:nvSpPr>
          <p:cNvPr id="7" name="Footer Placeholder 3"/>
          <p:cNvSpPr>
            <a:spLocks noGrp="1"/>
          </p:cNvSpPr>
          <p:nvPr>
            <p:ph type="ftr" sz="quarter" idx="11"/>
          </p:nvPr>
        </p:nvSpPr>
        <p:spPr/>
        <p:txBody>
          <a:bodyPr/>
          <a:lstStyle>
            <a:lvl1pPr>
              <a:defRPr/>
            </a:lvl1pPr>
          </a:lstStyle>
          <a:p>
            <a:pPr>
              <a:defRPr/>
            </a:pPr>
            <a:r>
              <a:rPr lang="en-US" dirty="0"/>
              <a:t>www.nj.gov/bpu</a:t>
            </a:r>
          </a:p>
        </p:txBody>
      </p:sp>
      <p:sp>
        <p:nvSpPr>
          <p:cNvPr id="9" name="Slide Number Placeholder 4"/>
          <p:cNvSpPr>
            <a:spLocks noGrp="1"/>
          </p:cNvSpPr>
          <p:nvPr>
            <p:ph type="sldNum" sz="quarter" idx="12"/>
          </p:nvPr>
        </p:nvSpPr>
        <p:spPr/>
        <p:txBody>
          <a:bodyPr/>
          <a:lstStyle>
            <a:lvl1pPr>
              <a:defRPr/>
            </a:lvl1pPr>
          </a:lstStyle>
          <a:p>
            <a:pPr>
              <a:defRPr/>
            </a:pPr>
            <a:fld id="{C5E62A1D-9A36-4C9C-9E9D-D3E20A6361F0}" type="slidenum">
              <a:rPr lang="en-US"/>
              <a:pPr>
                <a:defRPr/>
              </a:pPr>
              <a:t>‹#›</a:t>
            </a:fld>
            <a:endParaRPr lang="en-US" dirty="0"/>
          </a:p>
        </p:txBody>
      </p:sp>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t="17039" b="31845"/>
          <a:stretch/>
        </p:blipFill>
        <p:spPr>
          <a:xfrm>
            <a:off x="457246" y="5791200"/>
            <a:ext cx="3200401" cy="545308"/>
          </a:xfrm>
          <a:prstGeom prst="rect">
            <a:avLst/>
          </a:prstGeom>
        </p:spPr>
      </p:pic>
    </p:spTree>
    <p:extLst>
      <p:ext uri="{BB962C8B-B14F-4D97-AF65-F5344CB8AC3E}">
        <p14:creationId xmlns:p14="http://schemas.microsoft.com/office/powerpoint/2010/main" val="6729306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3"/>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5" name="Slide Number Placeholder 4"/>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Tree>
    <p:extLst>
      <p:ext uri="{BB962C8B-B14F-4D97-AF65-F5344CB8AC3E}">
        <p14:creationId xmlns:p14="http://schemas.microsoft.com/office/powerpoint/2010/main" val="23091689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85800" y="1600200"/>
            <a:ext cx="368935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3"/>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5" name="Slide Number Placeholder 4"/>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
        <p:nvSpPr>
          <p:cNvPr id="6" name="Content Placeholder 2"/>
          <p:cNvSpPr>
            <a:spLocks noGrp="1"/>
          </p:cNvSpPr>
          <p:nvPr>
            <p:ph idx="12"/>
          </p:nvPr>
        </p:nvSpPr>
        <p:spPr>
          <a:xfrm>
            <a:off x="4800600" y="1600200"/>
            <a:ext cx="368935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732923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3" name="Slide Number Placeholder 2"/>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Tree>
    <p:extLst>
      <p:ext uri="{BB962C8B-B14F-4D97-AF65-F5344CB8AC3E}">
        <p14:creationId xmlns:p14="http://schemas.microsoft.com/office/powerpoint/2010/main" val="22113451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45"/>
            <a:ext cx="7772400" cy="1470025"/>
          </a:xfrm>
        </p:spPr>
        <p:txBody>
          <a:body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Footer Placeholder 3"/>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5" name="Slide Number Placeholder 4"/>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Tree>
    <p:extLst>
      <p:ext uri="{BB962C8B-B14F-4D97-AF65-F5344CB8AC3E}">
        <p14:creationId xmlns:p14="http://schemas.microsoft.com/office/powerpoint/2010/main" val="38712785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3"/>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5" name="Slide Number Placeholder 4"/>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Tree>
    <p:extLst>
      <p:ext uri="{BB962C8B-B14F-4D97-AF65-F5344CB8AC3E}">
        <p14:creationId xmlns:p14="http://schemas.microsoft.com/office/powerpoint/2010/main" val="366961493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85800" y="1600200"/>
            <a:ext cx="368935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3"/>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5" name="Slide Number Placeholder 4"/>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
        <p:nvSpPr>
          <p:cNvPr id="6" name="Content Placeholder 2"/>
          <p:cNvSpPr>
            <a:spLocks noGrp="1"/>
          </p:cNvSpPr>
          <p:nvPr>
            <p:ph idx="12"/>
          </p:nvPr>
        </p:nvSpPr>
        <p:spPr>
          <a:xfrm>
            <a:off x="4800600" y="1600200"/>
            <a:ext cx="368935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844630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3" name="Slide Number Placeholder 2"/>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Tree>
    <p:extLst>
      <p:ext uri="{BB962C8B-B14F-4D97-AF65-F5344CB8AC3E}">
        <p14:creationId xmlns:p14="http://schemas.microsoft.com/office/powerpoint/2010/main" val="7202234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9"/>
            <a:ext cx="7772400" cy="1470025"/>
          </a:xfrm>
        </p:spPr>
        <p:txBody>
          <a:body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Footer Placeholder 3"/>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5" name="Slide Number Placeholder 4"/>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Tree>
    <p:extLst>
      <p:ext uri="{BB962C8B-B14F-4D97-AF65-F5344CB8AC3E}">
        <p14:creationId xmlns:p14="http://schemas.microsoft.com/office/powerpoint/2010/main" val="400090372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3"/>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5" name="Slide Number Placeholder 4"/>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Tree>
    <p:extLst>
      <p:ext uri="{BB962C8B-B14F-4D97-AF65-F5344CB8AC3E}">
        <p14:creationId xmlns:p14="http://schemas.microsoft.com/office/powerpoint/2010/main" val="273803308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85800" y="1600200"/>
            <a:ext cx="368935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3"/>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5" name="Slide Number Placeholder 4"/>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
        <p:nvSpPr>
          <p:cNvPr id="6" name="Content Placeholder 2"/>
          <p:cNvSpPr>
            <a:spLocks noGrp="1"/>
          </p:cNvSpPr>
          <p:nvPr>
            <p:ph idx="12"/>
          </p:nvPr>
        </p:nvSpPr>
        <p:spPr>
          <a:xfrm>
            <a:off x="4800600" y="1600200"/>
            <a:ext cx="368935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01541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752600"/>
            <a:ext cx="8229600" cy="1143000"/>
          </a:xfrm>
          <a:prstGeom prst="rect">
            <a:avLst/>
          </a:prstGeom>
        </p:spPr>
        <p:txBody>
          <a:bodyPr/>
          <a:lstStyle>
            <a:lvl1pPr>
              <a:defRPr/>
            </a:lvl1pPr>
          </a:lstStyle>
          <a:p>
            <a:r>
              <a:rPr lang="en-US"/>
              <a:t>Click to edit Master title style</a:t>
            </a:r>
            <a:endParaRPr lang="en-US" dirty="0"/>
          </a:p>
        </p:txBody>
      </p:sp>
      <p:sp>
        <p:nvSpPr>
          <p:cNvPr id="4" name="Content Placeholder 3"/>
          <p:cNvSpPr>
            <a:spLocks noGrp="1"/>
          </p:cNvSpPr>
          <p:nvPr>
            <p:ph sz="half" idx="2"/>
          </p:nvPr>
        </p:nvSpPr>
        <p:spPr>
          <a:xfrm>
            <a:off x="457200" y="2819400"/>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648247" y="2819400"/>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542C4A5D-EC5B-4EF3-976E-A1E2E4C2D3BB}" type="datetime1">
              <a:rPr lang="en-US" smtClean="0"/>
              <a:t>3/3/2023</a:t>
            </a:fld>
            <a:endParaRPr lang="en-US" dirty="0"/>
          </a:p>
        </p:txBody>
      </p:sp>
      <p:sp>
        <p:nvSpPr>
          <p:cNvPr id="7" name="Footer Placeholder 4"/>
          <p:cNvSpPr>
            <a:spLocks noGrp="1"/>
          </p:cNvSpPr>
          <p:nvPr>
            <p:ph type="ftr" sz="quarter" idx="11"/>
          </p:nvPr>
        </p:nvSpPr>
        <p:spPr/>
        <p:txBody>
          <a:bodyPr/>
          <a:lstStyle>
            <a:lvl1pPr>
              <a:defRPr/>
            </a:lvl1pPr>
          </a:lstStyle>
          <a:p>
            <a:pPr>
              <a:defRPr/>
            </a:pPr>
            <a:r>
              <a:rPr lang="en-US" dirty="0"/>
              <a:t>www.nj.gov/bpu</a:t>
            </a:r>
          </a:p>
        </p:txBody>
      </p:sp>
      <p:sp>
        <p:nvSpPr>
          <p:cNvPr id="8" name="Slide Number Placeholder 5"/>
          <p:cNvSpPr>
            <a:spLocks noGrp="1"/>
          </p:cNvSpPr>
          <p:nvPr>
            <p:ph type="sldNum" sz="quarter" idx="12"/>
          </p:nvPr>
        </p:nvSpPr>
        <p:spPr/>
        <p:txBody>
          <a:bodyPr/>
          <a:lstStyle>
            <a:lvl1pPr>
              <a:defRPr/>
            </a:lvl1pPr>
          </a:lstStyle>
          <a:p>
            <a:pPr>
              <a:defRPr/>
            </a:pPr>
            <a:fld id="{1395A5F1-E218-44E7-9417-0D837C4DDD66}" type="slidenum">
              <a:rPr lang="en-US"/>
              <a:pPr>
                <a:defRPr/>
              </a:pPr>
              <a:t>‹#›</a:t>
            </a:fld>
            <a:endParaRPr lang="en-US" dirty="0"/>
          </a:p>
        </p:txBody>
      </p:sp>
    </p:spTree>
    <p:extLst>
      <p:ext uri="{BB962C8B-B14F-4D97-AF65-F5344CB8AC3E}">
        <p14:creationId xmlns:p14="http://schemas.microsoft.com/office/powerpoint/2010/main" val="261981299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dirty="0">
                <a:solidFill>
                  <a:srgbClr val="000000">
                    <a:tint val="75000"/>
                  </a:srgbClr>
                </a:solidFill>
              </a:rPr>
              <a:t>NJ BPU Stakeholder Meeting </a:t>
            </a:r>
          </a:p>
        </p:txBody>
      </p:sp>
      <p:sp>
        <p:nvSpPr>
          <p:cNvPr id="3" name="Slide Number Placeholder 2"/>
          <p:cNvSpPr>
            <a:spLocks noGrp="1"/>
          </p:cNvSpPr>
          <p:nvPr>
            <p:ph type="sldNum" sz="quarter" idx="11"/>
          </p:nvPr>
        </p:nvSpPr>
        <p:spPr/>
        <p:txBody>
          <a:bodyPr/>
          <a:lstStyle/>
          <a:p>
            <a:fld id="{D5F4D770-2C18-4F88-8297-15182B216F4E}" type="slidenum">
              <a:rPr lang="en-US" smtClean="0">
                <a:solidFill>
                  <a:srgbClr val="000000">
                    <a:tint val="75000"/>
                  </a:srgbClr>
                </a:solidFill>
              </a:rPr>
              <a:pPr/>
              <a:t>‹#›</a:t>
            </a:fld>
            <a:endParaRPr lang="en-US" dirty="0">
              <a:solidFill>
                <a:srgbClr val="000000">
                  <a:tint val="75000"/>
                </a:srgbClr>
              </a:solidFill>
            </a:endParaRPr>
          </a:p>
        </p:txBody>
      </p:sp>
    </p:spTree>
    <p:extLst>
      <p:ext uri="{BB962C8B-B14F-4D97-AF65-F5344CB8AC3E}">
        <p14:creationId xmlns:p14="http://schemas.microsoft.com/office/powerpoint/2010/main" val="2042862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0DF57E87-1208-4D45-AB10-4646A0D2546A}" type="datetime1">
              <a:rPr lang="en-US" smtClean="0"/>
              <a:t>3/3/2023</a:t>
            </a:fld>
            <a:endParaRPr lang="en-US" dirty="0"/>
          </a:p>
        </p:txBody>
      </p:sp>
      <p:sp>
        <p:nvSpPr>
          <p:cNvPr id="3" name="Footer Placeholder 2"/>
          <p:cNvSpPr>
            <a:spLocks noGrp="1"/>
          </p:cNvSpPr>
          <p:nvPr>
            <p:ph type="ftr" sz="quarter" idx="11"/>
          </p:nvPr>
        </p:nvSpPr>
        <p:spPr/>
        <p:txBody>
          <a:bodyPr/>
          <a:lstStyle>
            <a:lvl1pPr>
              <a:defRPr/>
            </a:lvl1pPr>
          </a:lstStyle>
          <a:p>
            <a:pPr>
              <a:defRPr/>
            </a:pPr>
            <a:r>
              <a:rPr lang="en-US" dirty="0"/>
              <a:t>www.nj.gov/bpu</a:t>
            </a:r>
          </a:p>
        </p:txBody>
      </p:sp>
      <p:sp>
        <p:nvSpPr>
          <p:cNvPr id="4" name="Slide Number Placeholder 3"/>
          <p:cNvSpPr>
            <a:spLocks noGrp="1"/>
          </p:cNvSpPr>
          <p:nvPr>
            <p:ph type="sldNum" sz="quarter" idx="12"/>
          </p:nvPr>
        </p:nvSpPr>
        <p:spPr/>
        <p:txBody>
          <a:bodyPr/>
          <a:lstStyle>
            <a:lvl1pPr>
              <a:defRPr/>
            </a:lvl1pPr>
          </a:lstStyle>
          <a:p>
            <a:pPr>
              <a:defRPr/>
            </a:pPr>
            <a:fld id="{ECBDEF2C-6E35-4C73-92D9-16DFC3D27436}" type="slidenum">
              <a:rPr lang="en-US"/>
              <a:pPr>
                <a:defRPr/>
              </a:pPr>
              <a:t>‹#›</a:t>
            </a:fld>
            <a:endParaRPr lang="en-US" dirty="0"/>
          </a:p>
        </p:txBody>
      </p:sp>
    </p:spTree>
    <p:extLst>
      <p:ext uri="{BB962C8B-B14F-4D97-AF65-F5344CB8AC3E}">
        <p14:creationId xmlns:p14="http://schemas.microsoft.com/office/powerpoint/2010/main" val="1197201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46" y="274638"/>
            <a:ext cx="8281607" cy="11430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457200" y="1600206"/>
            <a:ext cx="8229600" cy="4525963"/>
          </a:xfrm>
          <a:prstGeom prst="rect">
            <a:avLst/>
          </a:prstGeom>
        </p:spPr>
        <p:txBody>
          <a:bodyPr/>
          <a:lstStyle>
            <a:lvl1pPr>
              <a:defRPr b="0" i="0">
                <a:latin typeface="Avenir Book"/>
                <a:cs typeface="Avenir Book"/>
              </a:defRPr>
            </a:lvl1pPr>
            <a:lvl2pPr>
              <a:defRPr b="0" i="0">
                <a:latin typeface="Avenir Book"/>
                <a:cs typeface="Avenir Book"/>
              </a:defRPr>
            </a:lvl2pPr>
            <a:lvl3pPr>
              <a:defRPr b="0" i="0">
                <a:latin typeface="Avenir Book"/>
                <a:cs typeface="Avenir Book"/>
              </a:defRPr>
            </a:lvl3pPr>
            <a:lvl4pPr>
              <a:defRPr b="0" i="0">
                <a:latin typeface="Avenir Book"/>
                <a:cs typeface="Avenir Book"/>
              </a:defRPr>
            </a:lvl4pPr>
            <a:lvl5pPr>
              <a:defRPr b="0" i="0">
                <a:latin typeface="Avenir Book"/>
                <a:cs typeface="Avenir Book"/>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4" name="Picture 2" descr="Image result for facebook logo"/>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14982" y="6475188"/>
            <a:ext cx="311785" cy="31178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1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471058" y="6475188"/>
            <a:ext cx="311785" cy="3117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33393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p:nvSpPr>
        <p:spPr>
          <a:xfrm>
            <a:off x="0" y="492128"/>
            <a:ext cx="9144000" cy="879475"/>
          </a:xfrm>
          <a:prstGeom prst="rect">
            <a:avLst/>
          </a:prstGeom>
          <a:gradFill flip="none" rotWithShape="1">
            <a:gsLst>
              <a:gs pos="0">
                <a:srgbClr val="FCF9D4"/>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aphicFrame>
        <p:nvGraphicFramePr>
          <p:cNvPr id="5" name="Diagram 4"/>
          <p:cNvGraphicFramePr/>
          <p:nvPr/>
        </p:nvGraphicFramePr>
        <p:xfrm>
          <a:off x="4572000" y="1905000"/>
          <a:ext cx="4038600" cy="3124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676402"/>
            <a:ext cx="3657600" cy="386794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0"/>
          </p:nvPr>
        </p:nvSpPr>
        <p:spPr/>
        <p:txBody>
          <a:bodyPr/>
          <a:lstStyle>
            <a:lvl1pPr>
              <a:defRPr/>
            </a:lvl1pPr>
          </a:lstStyle>
          <a:p>
            <a:pPr>
              <a:defRPr/>
            </a:pPr>
            <a:fld id="{C439A71B-8B25-4844-9CF6-8ED832BD3C9B}" type="slidenum">
              <a:rPr lang="en-US"/>
              <a:pPr>
                <a:defRPr/>
              </a:pPr>
              <a:t>‹#›</a:t>
            </a:fld>
            <a:endParaRPr lang="en-US" dirty="0"/>
          </a:p>
        </p:txBody>
      </p:sp>
      <p:sp>
        <p:nvSpPr>
          <p:cNvPr id="8" name="Date Placeholder 3"/>
          <p:cNvSpPr>
            <a:spLocks noGrp="1"/>
          </p:cNvSpPr>
          <p:nvPr>
            <p:ph type="dt" sz="half" idx="11"/>
          </p:nvPr>
        </p:nvSpPr>
        <p:spPr>
          <a:xfrm>
            <a:off x="457200" y="6356444"/>
            <a:ext cx="2133600" cy="365125"/>
          </a:xfrm>
          <a:prstGeom prst="rect">
            <a:avLst/>
          </a:prstGeom>
        </p:spPr>
        <p:txBody>
          <a:bodyPr anchor="ctr"/>
          <a:lstStyle>
            <a:lvl1pPr>
              <a:defRPr sz="1200">
                <a:solidFill>
                  <a:srgbClr val="898FBA"/>
                </a:solidFill>
              </a:defRPr>
            </a:lvl1pPr>
          </a:lstStyle>
          <a:p>
            <a:pPr>
              <a:defRPr/>
            </a:pPr>
            <a:fld id="{83CE44D4-0AEE-402B-A201-99973B846A58}" type="datetime1">
              <a:rPr lang="en-US" smtClean="0"/>
              <a:t>3/3/2023</a:t>
            </a:fld>
            <a:endParaRPr lang="en-US" dirty="0"/>
          </a:p>
        </p:txBody>
      </p:sp>
    </p:spTree>
    <p:extLst>
      <p:ext uri="{BB962C8B-B14F-4D97-AF65-F5344CB8AC3E}">
        <p14:creationId xmlns:p14="http://schemas.microsoft.com/office/powerpoint/2010/main" val="178304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ECFFE2C1-64F2-48F8-A981-CB670B829A22}" type="slidenum">
              <a:rPr lang="en-US"/>
              <a:pPr>
                <a:defRPr/>
              </a:pPr>
              <a:t>‹#›</a:t>
            </a:fld>
            <a:endParaRPr lang="en-US" dirty="0"/>
          </a:p>
        </p:txBody>
      </p:sp>
      <p:sp>
        <p:nvSpPr>
          <p:cNvPr id="4" name="Date Placeholder 3"/>
          <p:cNvSpPr>
            <a:spLocks noGrp="1"/>
          </p:cNvSpPr>
          <p:nvPr>
            <p:ph type="dt" sz="half" idx="11"/>
          </p:nvPr>
        </p:nvSpPr>
        <p:spPr>
          <a:xfrm>
            <a:off x="457200" y="6356444"/>
            <a:ext cx="2133600" cy="365125"/>
          </a:xfrm>
          <a:prstGeom prst="rect">
            <a:avLst/>
          </a:prstGeom>
        </p:spPr>
        <p:txBody>
          <a:bodyPr anchor="ctr"/>
          <a:lstStyle>
            <a:lvl1pPr>
              <a:defRPr sz="1200">
                <a:solidFill>
                  <a:srgbClr val="898FBA"/>
                </a:solidFill>
              </a:defRPr>
            </a:lvl1pPr>
          </a:lstStyle>
          <a:p>
            <a:pPr>
              <a:defRPr/>
            </a:pPr>
            <a:fld id="{960958B1-0316-49F1-BA10-0CFF8C8820EB}" type="datetime1">
              <a:rPr lang="en-US" smtClean="0"/>
              <a:t>3/3/2023</a:t>
            </a:fld>
            <a:endParaRPr lang="en-US" dirty="0"/>
          </a:p>
        </p:txBody>
      </p:sp>
    </p:spTree>
    <p:extLst>
      <p:ext uri="{BB962C8B-B14F-4D97-AF65-F5344CB8AC3E}">
        <p14:creationId xmlns:p14="http://schemas.microsoft.com/office/powerpoint/2010/main" val="2759673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4" name="Rectangle 3"/>
          <p:cNvSpPr/>
          <p:nvPr/>
        </p:nvSpPr>
        <p:spPr>
          <a:xfrm>
            <a:off x="0" y="492128"/>
            <a:ext cx="9144000" cy="879475"/>
          </a:xfrm>
          <a:prstGeom prst="rect">
            <a:avLst/>
          </a:prstGeom>
          <a:gradFill flip="none" rotWithShape="1">
            <a:gsLst>
              <a:gs pos="0">
                <a:srgbClr val="FCF9D4"/>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aphicFrame>
        <p:nvGraphicFramePr>
          <p:cNvPr id="5" name="Diagram 4"/>
          <p:cNvGraphicFramePr/>
          <p:nvPr/>
        </p:nvGraphicFramePr>
        <p:xfrm>
          <a:off x="381000" y="762000"/>
          <a:ext cx="4572000" cy="4419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p:cNvSpPr>
            <a:spLocks noGrp="1"/>
          </p:cNvSpPr>
          <p:nvPr>
            <p:ph sz="half" idx="1"/>
          </p:nvPr>
        </p:nvSpPr>
        <p:spPr>
          <a:xfrm>
            <a:off x="5181601" y="1143000"/>
            <a:ext cx="3655502" cy="4038600"/>
          </a:xfrm>
        </p:spPr>
        <p:txBody>
          <a:bodyPr/>
          <a:lstStyle>
            <a:lvl1pPr algn="r">
              <a:defRPr sz="2800"/>
            </a:lvl1pPr>
            <a:lvl2pPr algn="r">
              <a:defRPr sz="2400"/>
            </a:lvl2pPr>
            <a:lvl3pPr marL="914400" indent="0">
              <a:buNone/>
              <a:defRPr sz="2000"/>
            </a:lvl3pPr>
            <a:lvl4pPr marL="1371600" indent="0">
              <a:buNone/>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6" name="Slide Number Placeholder 6"/>
          <p:cNvSpPr>
            <a:spLocks noGrp="1"/>
          </p:cNvSpPr>
          <p:nvPr>
            <p:ph type="sldNum" sz="quarter" idx="10"/>
          </p:nvPr>
        </p:nvSpPr>
        <p:spPr/>
        <p:txBody>
          <a:bodyPr/>
          <a:lstStyle>
            <a:lvl1pPr>
              <a:defRPr/>
            </a:lvl1pPr>
          </a:lstStyle>
          <a:p>
            <a:pPr>
              <a:defRPr/>
            </a:pPr>
            <a:fld id="{6BDF357B-7382-42C6-B2AC-8C38929953F9}" type="slidenum">
              <a:rPr lang="en-US"/>
              <a:pPr>
                <a:defRPr/>
              </a:pPr>
              <a:t>‹#›</a:t>
            </a:fld>
            <a:endParaRPr lang="en-US" dirty="0"/>
          </a:p>
        </p:txBody>
      </p:sp>
      <p:sp>
        <p:nvSpPr>
          <p:cNvPr id="8" name="Date Placeholder 3"/>
          <p:cNvSpPr>
            <a:spLocks noGrp="1"/>
          </p:cNvSpPr>
          <p:nvPr>
            <p:ph type="dt" sz="half" idx="11"/>
          </p:nvPr>
        </p:nvSpPr>
        <p:spPr>
          <a:xfrm>
            <a:off x="457200" y="6356444"/>
            <a:ext cx="2133600" cy="365125"/>
          </a:xfrm>
          <a:prstGeom prst="rect">
            <a:avLst/>
          </a:prstGeom>
        </p:spPr>
        <p:txBody>
          <a:bodyPr anchor="ctr"/>
          <a:lstStyle>
            <a:lvl1pPr>
              <a:defRPr sz="1200">
                <a:solidFill>
                  <a:srgbClr val="898FBA"/>
                </a:solidFill>
              </a:defRPr>
            </a:lvl1pPr>
          </a:lstStyle>
          <a:p>
            <a:pPr>
              <a:defRPr/>
            </a:pPr>
            <a:fld id="{71EF5040-83C9-422B-BD6F-E87D87872E73}" type="datetime1">
              <a:rPr lang="en-US" smtClean="0"/>
              <a:t>3/3/2023</a:t>
            </a:fld>
            <a:endParaRPr lang="en-US" dirty="0"/>
          </a:p>
        </p:txBody>
      </p:sp>
    </p:spTree>
    <p:extLst>
      <p:ext uri="{BB962C8B-B14F-4D97-AF65-F5344CB8AC3E}">
        <p14:creationId xmlns:p14="http://schemas.microsoft.com/office/powerpoint/2010/main" val="1859551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Rectangle 6"/>
          <p:cNvSpPr/>
          <p:nvPr/>
        </p:nvSpPr>
        <p:spPr>
          <a:xfrm>
            <a:off x="0" y="492128"/>
            <a:ext cx="9144000" cy="879475"/>
          </a:xfrm>
          <a:prstGeom prst="rect">
            <a:avLst/>
          </a:prstGeom>
          <a:gradFill flip="none" rotWithShape="1">
            <a:gsLst>
              <a:gs pos="0">
                <a:srgbClr val="FCF9D4"/>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aphicFrame>
        <p:nvGraphicFramePr>
          <p:cNvPr id="8" name="Chart 9"/>
          <p:cNvGraphicFramePr>
            <a:graphicFrameLocks/>
          </p:cNvGraphicFramePr>
          <p:nvPr/>
        </p:nvGraphicFramePr>
        <p:xfrm>
          <a:off x="558802" y="1778000"/>
          <a:ext cx="3911600" cy="3733800"/>
        </p:xfrm>
        <a:graphic>
          <a:graphicData uri="http://schemas.openxmlformats.org/presentationml/2006/ole">
            <mc:AlternateContent xmlns:mc="http://schemas.openxmlformats.org/markup-compatibility/2006">
              <mc:Choice xmlns:v="urn:schemas-microsoft-com:vml" Requires="v">
                <p:oleObj spid="_x0000_s11478" r:id="rId3" imgW="3907875" imgH="3731075" progId="Excel.Chart.8">
                  <p:embed/>
                </p:oleObj>
              </mc:Choice>
              <mc:Fallback>
                <p:oleObj r:id="rId3" imgW="3907875" imgH="3731075" progId="Excel.Chart.8">
                  <p:embed/>
                  <p:pic>
                    <p:nvPicPr>
                      <p:cNvPr id="8" name="Chart 9"/>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2" y="1778000"/>
                        <a:ext cx="3911600" cy="3733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a:lstStyle>
            <a:lvl1pPr>
              <a:defRPr/>
            </a:lvl1pPr>
          </a:lstStyle>
          <a:p>
            <a:r>
              <a:rPr lang="en-US"/>
              <a:t>Click to edit Master title style</a:t>
            </a:r>
          </a:p>
        </p:txBody>
      </p:sp>
      <p:sp>
        <p:nvSpPr>
          <p:cNvPr id="5" name="Text Placeholder 4"/>
          <p:cNvSpPr>
            <a:spLocks noGrp="1"/>
          </p:cNvSpPr>
          <p:nvPr>
            <p:ph type="body" sz="quarter" idx="3"/>
          </p:nvPr>
        </p:nvSpPr>
        <p:spPr>
          <a:xfrm>
            <a:off x="4648247" y="19812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8247" y="2590800"/>
            <a:ext cx="4041775" cy="2854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0"/>
          </p:nvPr>
        </p:nvSpPr>
        <p:spPr/>
        <p:txBody>
          <a:bodyPr/>
          <a:lstStyle>
            <a:lvl1pPr>
              <a:defRPr/>
            </a:lvl1pPr>
          </a:lstStyle>
          <a:p>
            <a:pPr>
              <a:defRPr/>
            </a:pPr>
            <a:fld id="{67FB471C-F983-4089-88F3-BB8E7758DF70}" type="slidenum">
              <a:rPr lang="en-US"/>
              <a:pPr>
                <a:defRPr/>
              </a:pPr>
              <a:t>‹#›</a:t>
            </a:fld>
            <a:endParaRPr lang="en-US" dirty="0"/>
          </a:p>
        </p:txBody>
      </p:sp>
      <p:sp>
        <p:nvSpPr>
          <p:cNvPr id="11" name="Date Placeholder 3"/>
          <p:cNvSpPr>
            <a:spLocks noGrp="1"/>
          </p:cNvSpPr>
          <p:nvPr>
            <p:ph type="dt" sz="half" idx="11"/>
          </p:nvPr>
        </p:nvSpPr>
        <p:spPr>
          <a:xfrm>
            <a:off x="457200" y="6356444"/>
            <a:ext cx="2133600" cy="365125"/>
          </a:xfrm>
          <a:prstGeom prst="rect">
            <a:avLst/>
          </a:prstGeom>
        </p:spPr>
        <p:txBody>
          <a:bodyPr anchor="ctr"/>
          <a:lstStyle>
            <a:lvl1pPr>
              <a:defRPr sz="1200">
                <a:solidFill>
                  <a:srgbClr val="898FBA"/>
                </a:solidFill>
              </a:defRPr>
            </a:lvl1pPr>
          </a:lstStyle>
          <a:p>
            <a:pPr>
              <a:defRPr/>
            </a:pPr>
            <a:fld id="{42F69090-5D1B-49C6-A6F8-2E1703EDB3FD}" type="datetime1">
              <a:rPr lang="en-US" smtClean="0"/>
              <a:t>3/3/2023</a:t>
            </a:fld>
            <a:endParaRPr lang="en-US" dirty="0"/>
          </a:p>
        </p:txBody>
      </p:sp>
    </p:spTree>
    <p:extLst>
      <p:ext uri="{BB962C8B-B14F-4D97-AF65-F5344CB8AC3E}">
        <p14:creationId xmlns:p14="http://schemas.microsoft.com/office/powerpoint/2010/main" val="4801384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10" Type="http://schemas.openxmlformats.org/officeDocument/2006/relationships/image" Target="../media/image5.png"/><Relationship Id="rId4" Type="http://schemas.openxmlformats.org/officeDocument/2006/relationships/slideLayout" Target="../slideLayouts/slideLayout9.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slideLayout" Target="../slideLayouts/slideLayout17.xml"/><Relationship Id="rId1" Type="http://schemas.openxmlformats.org/officeDocument/2006/relationships/slideLayout" Target="../slideLayouts/slideLayout16.xml"/><Relationship Id="rId5" Type="http://schemas.openxmlformats.org/officeDocument/2006/relationships/image" Target="../media/image8.png"/><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slideLayout" Target="../slideLayouts/slideLayout21.xml"/><Relationship Id="rId7" Type="http://schemas.openxmlformats.org/officeDocument/2006/relationships/image" Target="../media/image10.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9.png"/><Relationship Id="rId5" Type="http://schemas.openxmlformats.org/officeDocument/2006/relationships/theme" Target="../theme/theme5.xml"/><Relationship Id="rId4" Type="http://schemas.openxmlformats.org/officeDocument/2006/relationships/slideLayout" Target="../slideLayouts/slideLayout22.xml"/></Relationships>
</file>

<file path=ppt/slideMasters/_rels/slideMaster6.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slideLayout" Target="../slideLayouts/slideLayout25.xml"/><Relationship Id="rId7" Type="http://schemas.openxmlformats.org/officeDocument/2006/relationships/image" Target="../media/image10.png"/><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image" Target="../media/image9.png"/><Relationship Id="rId5" Type="http://schemas.openxmlformats.org/officeDocument/2006/relationships/theme" Target="../theme/theme6.xml"/><Relationship Id="rId4" Type="http://schemas.openxmlformats.org/officeDocument/2006/relationships/slideLayout" Target="../slideLayouts/slideLayout26.xml"/></Relationships>
</file>

<file path=ppt/slideMasters/_rels/slideMaster7.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slideLayout" Target="../slideLayouts/slideLayout29.xml"/><Relationship Id="rId7" Type="http://schemas.openxmlformats.org/officeDocument/2006/relationships/image" Target="../media/image10.png"/><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9.png"/><Relationship Id="rId5" Type="http://schemas.openxmlformats.org/officeDocument/2006/relationships/theme" Target="../theme/theme7.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FFFFFF"/>
            </a:gs>
            <a:gs pos="44000">
              <a:srgbClr val="FFFFFF"/>
            </a:gs>
            <a:gs pos="100000">
              <a:schemeClr val="bg1"/>
            </a:gs>
          </a:gsLst>
          <a:lin ang="16200000" scaled="1"/>
        </a:gra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6356444"/>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F050E58E-1C62-4AD3-9E77-E545E18A8B4E}" type="datetime1">
              <a:rPr lang="en-US" smtClean="0"/>
              <a:t>3/3/2023</a:t>
            </a:fld>
            <a:endParaRPr lang="en-US" dirty="0"/>
          </a:p>
        </p:txBody>
      </p:sp>
      <p:sp>
        <p:nvSpPr>
          <p:cNvPr id="5" name="Footer Placeholder 4"/>
          <p:cNvSpPr>
            <a:spLocks noGrp="1"/>
          </p:cNvSpPr>
          <p:nvPr>
            <p:ph type="ftr" sz="quarter" idx="3"/>
          </p:nvPr>
        </p:nvSpPr>
        <p:spPr>
          <a:xfrm>
            <a:off x="3124200" y="6356444"/>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cs typeface="+mn-cs"/>
              </a:defRPr>
            </a:lvl1pPr>
          </a:lstStyle>
          <a:p>
            <a:pPr>
              <a:defRPr/>
            </a:pPr>
            <a:r>
              <a:rPr lang="en-US" dirty="0"/>
              <a:t>www.nj.gov/bpu</a:t>
            </a:r>
          </a:p>
        </p:txBody>
      </p:sp>
      <p:sp>
        <p:nvSpPr>
          <p:cNvPr id="6" name="Slide Number Placeholder 5"/>
          <p:cNvSpPr>
            <a:spLocks noGrp="1"/>
          </p:cNvSpPr>
          <p:nvPr>
            <p:ph type="sldNum" sz="quarter" idx="4"/>
          </p:nvPr>
        </p:nvSpPr>
        <p:spPr>
          <a:xfrm>
            <a:off x="6553200" y="6356444"/>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BC46049A-B227-4519-AF09-38B2D021AD62}" type="slidenum">
              <a:rPr lang="en-US"/>
              <a:pPr>
                <a:defRPr/>
              </a:pPr>
              <a:t>‹#›</a:t>
            </a:fld>
            <a:endParaRPr lang="en-US" dirty="0"/>
          </a:p>
        </p:txBody>
      </p:sp>
      <p:pic>
        <p:nvPicPr>
          <p:cNvPr id="1029" name="Picture 2" descr="C:\Users\jamieson\Desktop\Copy of NJBPU PP.png"/>
          <p:cNvPicPr>
            <a:picLocks noChangeAspect="1" noChangeArrowheads="1"/>
          </p:cNvPicPr>
          <p:nvPr/>
        </p:nvPicPr>
        <p:blipFill>
          <a:blip r:embed="rId7">
            <a:extLst>
              <a:ext uri="{28A0092B-C50C-407E-A947-70E740481C1C}">
                <a14:useLocalDpi xmlns:a14="http://schemas.microsoft.com/office/drawing/2010/main" val="0"/>
              </a:ext>
            </a:extLst>
          </a:blip>
          <a:srcRect t="24889"/>
          <a:stretch>
            <a:fillRect/>
          </a:stretch>
        </p:blipFill>
        <p:spPr bwMode="auto">
          <a:xfrm>
            <a:off x="0" y="295369"/>
            <a:ext cx="9144000" cy="160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35" r:id="rId1"/>
    <p:sldLayoutId id="2147483836" r:id="rId2"/>
    <p:sldLayoutId id="2147483829" r:id="rId3"/>
    <p:sldLayoutId id="2147483837" r:id="rId4"/>
    <p:sldLayoutId id="2147483846" r:id="rId5"/>
  </p:sldLayoutIdLst>
  <p:hf hdr="0"/>
  <p:txStyles>
    <p:titleStyle>
      <a:lvl1pPr algn="ctr" rtl="0" eaLnBrk="1" fontAlgn="base" hangingPunct="1">
        <a:spcBef>
          <a:spcPct val="0"/>
        </a:spcBef>
        <a:spcAft>
          <a:spcPct val="0"/>
        </a:spcAft>
        <a:defRPr sz="3600" kern="1200">
          <a:solidFill>
            <a:srgbClr val="001F5B"/>
          </a:solidFill>
          <a:latin typeface="+mj-lt"/>
          <a:ea typeface="+mj-ea"/>
          <a:cs typeface="+mj-cs"/>
        </a:defRPr>
      </a:lvl1pPr>
      <a:lvl2pPr algn="ctr" rtl="0" eaLnBrk="1" fontAlgn="base" hangingPunct="1">
        <a:spcBef>
          <a:spcPct val="0"/>
        </a:spcBef>
        <a:spcAft>
          <a:spcPct val="0"/>
        </a:spcAft>
        <a:defRPr sz="3600">
          <a:solidFill>
            <a:srgbClr val="001F5B"/>
          </a:solidFill>
          <a:latin typeface="Arial Black" pitchFamily="34" charset="0"/>
        </a:defRPr>
      </a:lvl2pPr>
      <a:lvl3pPr algn="ctr" rtl="0" eaLnBrk="1" fontAlgn="base" hangingPunct="1">
        <a:spcBef>
          <a:spcPct val="0"/>
        </a:spcBef>
        <a:spcAft>
          <a:spcPct val="0"/>
        </a:spcAft>
        <a:defRPr sz="3600">
          <a:solidFill>
            <a:srgbClr val="001F5B"/>
          </a:solidFill>
          <a:latin typeface="Arial Black" pitchFamily="34" charset="0"/>
        </a:defRPr>
      </a:lvl3pPr>
      <a:lvl4pPr algn="ctr" rtl="0" eaLnBrk="1" fontAlgn="base" hangingPunct="1">
        <a:spcBef>
          <a:spcPct val="0"/>
        </a:spcBef>
        <a:spcAft>
          <a:spcPct val="0"/>
        </a:spcAft>
        <a:defRPr sz="3600">
          <a:solidFill>
            <a:srgbClr val="001F5B"/>
          </a:solidFill>
          <a:latin typeface="Arial Black" pitchFamily="34" charset="0"/>
        </a:defRPr>
      </a:lvl4pPr>
      <a:lvl5pPr algn="ctr" rtl="0" eaLnBrk="1" fontAlgn="base" hangingPunct="1">
        <a:spcBef>
          <a:spcPct val="0"/>
        </a:spcBef>
        <a:spcAft>
          <a:spcPct val="0"/>
        </a:spcAft>
        <a:defRPr sz="3600">
          <a:solidFill>
            <a:srgbClr val="001F5B"/>
          </a:solidFill>
          <a:latin typeface="Arial Black" pitchFamily="34" charset="0"/>
        </a:defRPr>
      </a:lvl5pPr>
      <a:lvl6pPr marL="457200" algn="ctr" rtl="0" eaLnBrk="1" fontAlgn="base" hangingPunct="1">
        <a:spcBef>
          <a:spcPct val="0"/>
        </a:spcBef>
        <a:spcAft>
          <a:spcPct val="0"/>
        </a:spcAft>
        <a:defRPr sz="3600">
          <a:solidFill>
            <a:srgbClr val="001F5B"/>
          </a:solidFill>
          <a:latin typeface="Arial Black" pitchFamily="34" charset="0"/>
        </a:defRPr>
      </a:lvl6pPr>
      <a:lvl7pPr marL="914400" algn="ctr" rtl="0" eaLnBrk="1" fontAlgn="base" hangingPunct="1">
        <a:spcBef>
          <a:spcPct val="0"/>
        </a:spcBef>
        <a:spcAft>
          <a:spcPct val="0"/>
        </a:spcAft>
        <a:defRPr sz="3600">
          <a:solidFill>
            <a:srgbClr val="001F5B"/>
          </a:solidFill>
          <a:latin typeface="Arial Black" pitchFamily="34" charset="0"/>
        </a:defRPr>
      </a:lvl7pPr>
      <a:lvl8pPr marL="1371600" algn="ctr" rtl="0" eaLnBrk="1" fontAlgn="base" hangingPunct="1">
        <a:spcBef>
          <a:spcPct val="0"/>
        </a:spcBef>
        <a:spcAft>
          <a:spcPct val="0"/>
        </a:spcAft>
        <a:defRPr sz="3600">
          <a:solidFill>
            <a:srgbClr val="001F5B"/>
          </a:solidFill>
          <a:latin typeface="Arial Black" pitchFamily="34" charset="0"/>
        </a:defRPr>
      </a:lvl8pPr>
      <a:lvl9pPr marL="1828800" algn="ctr" rtl="0" eaLnBrk="1" fontAlgn="base" hangingPunct="1">
        <a:spcBef>
          <a:spcPct val="0"/>
        </a:spcBef>
        <a:spcAft>
          <a:spcPct val="0"/>
        </a:spcAft>
        <a:defRPr sz="3600">
          <a:solidFill>
            <a:srgbClr val="001F5B"/>
          </a:solidFill>
          <a:latin typeface="Arial Black" pitchFamily="34" charset="0"/>
        </a:defRPr>
      </a:lvl9pPr>
    </p:titleStyle>
    <p:bodyStyle>
      <a:lvl1pPr marL="342900" indent="-342900" algn="l" rtl="0" eaLnBrk="1" fontAlgn="base" hangingPunct="1">
        <a:spcBef>
          <a:spcPct val="20000"/>
        </a:spcBef>
        <a:spcAft>
          <a:spcPct val="0"/>
        </a:spcAft>
        <a:buClr>
          <a:srgbClr val="003399"/>
        </a:buClr>
        <a:buSzPct val="110000"/>
        <a:buFont typeface="Arial" pitchFamily="34" charset="0"/>
        <a:buChar char="•"/>
        <a:defRPr sz="2800" kern="1200">
          <a:solidFill>
            <a:srgbClr val="001F5B"/>
          </a:solidFill>
          <a:latin typeface="+mn-lt"/>
          <a:ea typeface="+mn-ea"/>
          <a:cs typeface="+mn-cs"/>
        </a:defRPr>
      </a:lvl1pPr>
      <a:lvl2pPr marL="742950" indent="-285750" algn="l" rtl="0" eaLnBrk="1" fontAlgn="base" hangingPunct="1">
        <a:spcBef>
          <a:spcPct val="20000"/>
        </a:spcBef>
        <a:spcAft>
          <a:spcPct val="0"/>
        </a:spcAft>
        <a:buClr>
          <a:srgbClr val="003399"/>
        </a:buClr>
        <a:buSzPct val="90000"/>
        <a:buFont typeface="Arial" pitchFamily="34" charset="0"/>
        <a:buChar char="›"/>
        <a:defRPr sz="2400" kern="1200">
          <a:solidFill>
            <a:srgbClr val="001F5B"/>
          </a:solidFill>
          <a:latin typeface="+mn-lt"/>
          <a:ea typeface="+mn-ea"/>
          <a:cs typeface="+mn-cs"/>
        </a:defRPr>
      </a:lvl2pPr>
      <a:lvl3pPr marL="1143000" indent="-228600" algn="l" rtl="0" eaLnBrk="1" fontAlgn="base" hangingPunct="1">
        <a:spcBef>
          <a:spcPct val="20000"/>
        </a:spcBef>
        <a:spcAft>
          <a:spcPct val="0"/>
        </a:spcAft>
        <a:buClr>
          <a:srgbClr val="003399"/>
        </a:buClr>
        <a:buFont typeface="Arial" pitchFamily="34" charset="0"/>
        <a:buChar char="»"/>
        <a:defRPr sz="2000" kern="1200">
          <a:solidFill>
            <a:srgbClr val="001F5B"/>
          </a:solidFill>
          <a:latin typeface="+mn-lt"/>
          <a:ea typeface="+mn-ea"/>
          <a:cs typeface="+mn-cs"/>
        </a:defRPr>
      </a:lvl3pPr>
      <a:lvl4pPr marL="1600200" indent="-228600" algn="l" rtl="0" eaLnBrk="1" fontAlgn="base" hangingPunct="1">
        <a:spcBef>
          <a:spcPct val="20000"/>
        </a:spcBef>
        <a:spcAft>
          <a:spcPct val="0"/>
        </a:spcAft>
        <a:buClr>
          <a:srgbClr val="003399"/>
        </a:buClr>
        <a:buFont typeface="Arial" pitchFamily="34" charset="0"/>
        <a:buChar char="–"/>
        <a:defRPr kern="1200">
          <a:solidFill>
            <a:srgbClr val="001F5B"/>
          </a:solidFill>
          <a:latin typeface="+mn-lt"/>
          <a:ea typeface="+mn-ea"/>
          <a:cs typeface="+mn-cs"/>
        </a:defRPr>
      </a:lvl4pPr>
      <a:lvl5pPr marL="2057400" indent="-228600" algn="l" rtl="0" eaLnBrk="1" fontAlgn="base" hangingPunct="1">
        <a:spcBef>
          <a:spcPct val="20000"/>
        </a:spcBef>
        <a:spcAft>
          <a:spcPct val="0"/>
        </a:spcAft>
        <a:buClr>
          <a:srgbClr val="003399"/>
        </a:buClr>
        <a:buFont typeface="Wingdings" pitchFamily="2" charset="2"/>
        <a:buChar char="§"/>
        <a:defRPr kern="1200">
          <a:solidFill>
            <a:srgbClr val="001F5B"/>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rotWithShape="1">
          <a:gsLst>
            <a:gs pos="0">
              <a:srgbClr val="FFFFFF"/>
            </a:gs>
            <a:gs pos="44000">
              <a:srgbClr val="FFFFFF"/>
            </a:gs>
            <a:gs pos="100000">
              <a:schemeClr val="bg1"/>
            </a:gs>
          </a:gsLst>
          <a:lin ang="16200000" scaled="1"/>
        </a:gra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3810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457200" y="2133600"/>
            <a:ext cx="8229600" cy="340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p:cNvSpPr>
            <a:spLocks noGrp="1"/>
          </p:cNvSpPr>
          <p:nvPr>
            <p:ph type="sldNum" sz="quarter" idx="4"/>
          </p:nvPr>
        </p:nvSpPr>
        <p:spPr>
          <a:xfrm>
            <a:off x="6553200" y="6477094"/>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rgbClr val="4D4D4D"/>
                </a:solidFill>
                <a:latin typeface="+mn-lt"/>
                <a:cs typeface="+mn-cs"/>
              </a:defRPr>
            </a:lvl1pPr>
          </a:lstStyle>
          <a:p>
            <a:pPr>
              <a:defRPr/>
            </a:pPr>
            <a:fld id="{541FDA6A-78BD-451D-A8B9-707376EFA517}" type="slidenum">
              <a:rPr lang="en-US"/>
              <a:pPr>
                <a:defRPr/>
              </a:pPr>
              <a:t>‹#›</a:t>
            </a:fld>
            <a:endParaRPr lang="en-US" dirty="0"/>
          </a:p>
        </p:txBody>
      </p:sp>
      <p:pic>
        <p:nvPicPr>
          <p:cNvPr id="2053" name="Picture 6"/>
          <p:cNvPicPr>
            <a:picLocks noChangeAspect="1"/>
          </p:cNvPicPr>
          <p:nvPr/>
        </p:nvPicPr>
        <p:blipFill>
          <a:blip r:embed="rId10">
            <a:extLst>
              <a:ext uri="{28A0092B-C50C-407E-A947-70E740481C1C}">
                <a14:useLocalDpi xmlns:a14="http://schemas.microsoft.com/office/drawing/2010/main" val="0"/>
              </a:ext>
            </a:extLst>
          </a:blip>
          <a:srcRect b="6192"/>
          <a:stretch>
            <a:fillRect/>
          </a:stretch>
        </p:blipFill>
        <p:spPr bwMode="auto">
          <a:xfrm>
            <a:off x="0" y="4495894"/>
            <a:ext cx="9144000" cy="200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TextBox 8"/>
          <p:cNvSpPr txBox="1">
            <a:spLocks noChangeArrowheads="1"/>
          </p:cNvSpPr>
          <p:nvPr/>
        </p:nvSpPr>
        <p:spPr bwMode="auto">
          <a:xfrm>
            <a:off x="457200" y="5821457"/>
            <a:ext cx="2514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r>
              <a:rPr lang="en-US" altLang="en-US" sz="1400" dirty="0">
                <a:solidFill>
                  <a:schemeClr val="bg1"/>
                </a:solidFill>
                <a:latin typeface="Arial Black" pitchFamily="34" charset="0"/>
              </a:rPr>
              <a:t>www.nj.gov/bpu</a:t>
            </a:r>
          </a:p>
        </p:txBody>
      </p:sp>
      <p:sp>
        <p:nvSpPr>
          <p:cNvPr id="8" name="Date Placeholder 3"/>
          <p:cNvSpPr>
            <a:spLocks noGrp="1"/>
          </p:cNvSpPr>
          <p:nvPr>
            <p:ph type="dt" sz="half" idx="2"/>
          </p:nvPr>
        </p:nvSpPr>
        <p:spPr>
          <a:xfrm>
            <a:off x="457200" y="6356444"/>
            <a:ext cx="2133600" cy="365125"/>
          </a:xfrm>
          <a:prstGeom prst="rect">
            <a:avLst/>
          </a:prstGeom>
        </p:spPr>
        <p:txBody>
          <a:bodyPr anchor="ctr"/>
          <a:lstStyle>
            <a:lvl1pPr>
              <a:defRPr sz="1200">
                <a:solidFill>
                  <a:srgbClr val="898FBA"/>
                </a:solidFill>
              </a:defRPr>
            </a:lvl1pPr>
          </a:lstStyle>
          <a:p>
            <a:pPr>
              <a:defRPr/>
            </a:pPr>
            <a:fld id="{0CB309AB-9A01-4236-9511-B96D35C17FB1}" type="datetime1">
              <a:rPr lang="en-US" smtClean="0"/>
              <a:t>3/3/2023</a:t>
            </a:fld>
            <a:endParaRPr lang="en-US" dirty="0"/>
          </a:p>
        </p:txBody>
      </p:sp>
    </p:spTree>
  </p:cSld>
  <p:clrMap bg1="lt1" tx1="dk1" bg2="lt2" tx2="dk2" accent1="accent1" accent2="accent2" accent3="accent3" accent4="accent4" accent5="accent5" accent6="accent6" hlink="hlink" folHlink="folHlink"/>
  <p:sldLayoutIdLst>
    <p:sldLayoutId id="2147483838" r:id="rId1"/>
    <p:sldLayoutId id="2147483839" r:id="rId2"/>
    <p:sldLayoutId id="2147483840" r:id="rId3"/>
    <p:sldLayoutId id="2147483841" r:id="rId4"/>
    <p:sldLayoutId id="2147483842" r:id="rId5"/>
    <p:sldLayoutId id="2147483830" r:id="rId6"/>
    <p:sldLayoutId id="2147483831" r:id="rId7"/>
    <p:sldLayoutId id="2147483832" r:id="rId8"/>
  </p:sldLayoutIdLst>
  <p:hf hdr="0"/>
  <p:txStyles>
    <p:titleStyle>
      <a:lvl1pPr algn="l" rtl="0" fontAlgn="base">
        <a:spcBef>
          <a:spcPct val="0"/>
        </a:spcBef>
        <a:spcAft>
          <a:spcPct val="0"/>
        </a:spcAft>
        <a:defRPr sz="3600" kern="1200">
          <a:solidFill>
            <a:srgbClr val="003399"/>
          </a:solidFill>
          <a:latin typeface="+mj-lt"/>
          <a:ea typeface="+mj-ea"/>
          <a:cs typeface="+mj-cs"/>
        </a:defRPr>
      </a:lvl1pPr>
      <a:lvl2pPr algn="l" rtl="0" fontAlgn="base">
        <a:spcBef>
          <a:spcPct val="0"/>
        </a:spcBef>
        <a:spcAft>
          <a:spcPct val="0"/>
        </a:spcAft>
        <a:defRPr sz="3600">
          <a:solidFill>
            <a:srgbClr val="003399"/>
          </a:solidFill>
          <a:latin typeface="Arial Black" pitchFamily="34" charset="0"/>
        </a:defRPr>
      </a:lvl2pPr>
      <a:lvl3pPr algn="l" rtl="0" fontAlgn="base">
        <a:spcBef>
          <a:spcPct val="0"/>
        </a:spcBef>
        <a:spcAft>
          <a:spcPct val="0"/>
        </a:spcAft>
        <a:defRPr sz="3600">
          <a:solidFill>
            <a:srgbClr val="003399"/>
          </a:solidFill>
          <a:latin typeface="Arial Black" pitchFamily="34" charset="0"/>
        </a:defRPr>
      </a:lvl3pPr>
      <a:lvl4pPr algn="l" rtl="0" fontAlgn="base">
        <a:spcBef>
          <a:spcPct val="0"/>
        </a:spcBef>
        <a:spcAft>
          <a:spcPct val="0"/>
        </a:spcAft>
        <a:defRPr sz="3600">
          <a:solidFill>
            <a:srgbClr val="003399"/>
          </a:solidFill>
          <a:latin typeface="Arial Black" pitchFamily="34" charset="0"/>
        </a:defRPr>
      </a:lvl4pPr>
      <a:lvl5pPr algn="l" rtl="0" fontAlgn="base">
        <a:spcBef>
          <a:spcPct val="0"/>
        </a:spcBef>
        <a:spcAft>
          <a:spcPct val="0"/>
        </a:spcAft>
        <a:defRPr sz="3600">
          <a:solidFill>
            <a:srgbClr val="003399"/>
          </a:solidFill>
          <a:latin typeface="Arial Black" pitchFamily="34" charset="0"/>
        </a:defRPr>
      </a:lvl5pPr>
      <a:lvl6pPr marL="457200" algn="l" rtl="0" fontAlgn="base">
        <a:spcBef>
          <a:spcPct val="0"/>
        </a:spcBef>
        <a:spcAft>
          <a:spcPct val="0"/>
        </a:spcAft>
        <a:defRPr sz="3600">
          <a:solidFill>
            <a:srgbClr val="003399"/>
          </a:solidFill>
          <a:latin typeface="Arial Black" pitchFamily="34" charset="0"/>
        </a:defRPr>
      </a:lvl6pPr>
      <a:lvl7pPr marL="914400" algn="l" rtl="0" fontAlgn="base">
        <a:spcBef>
          <a:spcPct val="0"/>
        </a:spcBef>
        <a:spcAft>
          <a:spcPct val="0"/>
        </a:spcAft>
        <a:defRPr sz="3600">
          <a:solidFill>
            <a:srgbClr val="003399"/>
          </a:solidFill>
          <a:latin typeface="Arial Black" pitchFamily="34" charset="0"/>
        </a:defRPr>
      </a:lvl7pPr>
      <a:lvl8pPr marL="1371600" algn="l" rtl="0" fontAlgn="base">
        <a:spcBef>
          <a:spcPct val="0"/>
        </a:spcBef>
        <a:spcAft>
          <a:spcPct val="0"/>
        </a:spcAft>
        <a:defRPr sz="3600">
          <a:solidFill>
            <a:srgbClr val="003399"/>
          </a:solidFill>
          <a:latin typeface="Arial Black" pitchFamily="34" charset="0"/>
        </a:defRPr>
      </a:lvl8pPr>
      <a:lvl9pPr marL="1828800" algn="l" rtl="0" fontAlgn="base">
        <a:spcBef>
          <a:spcPct val="0"/>
        </a:spcBef>
        <a:spcAft>
          <a:spcPct val="0"/>
        </a:spcAft>
        <a:defRPr sz="3600">
          <a:solidFill>
            <a:srgbClr val="003399"/>
          </a:solidFill>
          <a:latin typeface="Arial Black" pitchFamily="34" charset="0"/>
        </a:defRPr>
      </a:lvl9pPr>
    </p:titleStyle>
    <p:bodyStyle>
      <a:lvl1pPr marL="342900" indent="-342900" algn="l" rtl="0" fontAlgn="base">
        <a:spcBef>
          <a:spcPct val="20000"/>
        </a:spcBef>
        <a:spcAft>
          <a:spcPct val="0"/>
        </a:spcAft>
        <a:buClr>
          <a:srgbClr val="003399"/>
        </a:buClr>
        <a:buSzPct val="110000"/>
        <a:buFont typeface="Arial" pitchFamily="34" charset="0"/>
        <a:buChar char="•"/>
        <a:defRPr sz="2800" kern="1200">
          <a:solidFill>
            <a:srgbClr val="001F5B"/>
          </a:solidFill>
          <a:latin typeface="+mn-lt"/>
          <a:ea typeface="+mn-ea"/>
          <a:cs typeface="+mn-cs"/>
        </a:defRPr>
      </a:lvl1pPr>
      <a:lvl2pPr marL="742950" indent="-285750" algn="l" rtl="0" fontAlgn="base">
        <a:spcBef>
          <a:spcPct val="20000"/>
        </a:spcBef>
        <a:spcAft>
          <a:spcPct val="0"/>
        </a:spcAft>
        <a:buClr>
          <a:srgbClr val="003399"/>
        </a:buClr>
        <a:buSzPct val="90000"/>
        <a:buFont typeface="Arial" pitchFamily="34" charset="0"/>
        <a:buChar char="›"/>
        <a:defRPr sz="2400" kern="1200">
          <a:solidFill>
            <a:srgbClr val="001F5B"/>
          </a:solidFill>
          <a:latin typeface="+mn-lt"/>
          <a:ea typeface="+mn-ea"/>
          <a:cs typeface="+mn-cs"/>
        </a:defRPr>
      </a:lvl2pPr>
      <a:lvl3pPr marL="1143000" indent="-228600" algn="l" rtl="0" fontAlgn="base">
        <a:spcBef>
          <a:spcPct val="20000"/>
        </a:spcBef>
        <a:spcAft>
          <a:spcPct val="0"/>
        </a:spcAft>
        <a:buClr>
          <a:srgbClr val="003399"/>
        </a:buClr>
        <a:buFont typeface="Arial" pitchFamily="34" charset="0"/>
        <a:buChar char="»"/>
        <a:defRPr sz="2000" kern="1200">
          <a:solidFill>
            <a:srgbClr val="001F5B"/>
          </a:solidFill>
          <a:latin typeface="+mn-lt"/>
          <a:ea typeface="+mn-ea"/>
          <a:cs typeface="+mn-cs"/>
        </a:defRPr>
      </a:lvl3pPr>
      <a:lvl4pPr marL="1600200" indent="-228600" algn="l" rtl="0" fontAlgn="base">
        <a:spcBef>
          <a:spcPct val="20000"/>
        </a:spcBef>
        <a:spcAft>
          <a:spcPct val="0"/>
        </a:spcAft>
        <a:buClr>
          <a:srgbClr val="003399"/>
        </a:buClr>
        <a:buFont typeface="Arial" pitchFamily="34" charset="0"/>
        <a:buChar char="–"/>
        <a:defRPr kern="1200">
          <a:solidFill>
            <a:srgbClr val="001F5B"/>
          </a:solidFill>
          <a:latin typeface="+mn-lt"/>
          <a:ea typeface="+mn-ea"/>
          <a:cs typeface="+mn-cs"/>
        </a:defRPr>
      </a:lvl4pPr>
      <a:lvl5pPr marL="2057400" indent="-228600" algn="l" rtl="0" fontAlgn="base">
        <a:spcBef>
          <a:spcPct val="20000"/>
        </a:spcBef>
        <a:spcAft>
          <a:spcPct val="0"/>
        </a:spcAft>
        <a:buClr>
          <a:srgbClr val="003399"/>
        </a:buClr>
        <a:buFont typeface="Wingdings" pitchFamily="2" charset="2"/>
        <a:buChar char="§"/>
        <a:defRPr kern="1200">
          <a:solidFill>
            <a:srgbClr val="001F5B"/>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rotWithShape="1">
          <a:gsLst>
            <a:gs pos="0">
              <a:srgbClr val="FFFFFF"/>
            </a:gs>
            <a:gs pos="44000">
              <a:srgbClr val="FFFFFF"/>
            </a:gs>
            <a:gs pos="100000">
              <a:schemeClr val="bg1"/>
            </a:gs>
          </a:gsLst>
          <a:lin ang="16200000" scaled="1"/>
        </a:gradFill>
        <a:effectLst/>
      </p:bgPr>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41751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5" name="Text Placeholder 2"/>
          <p:cNvSpPr>
            <a:spLocks noGrp="1"/>
          </p:cNvSpPr>
          <p:nvPr>
            <p:ph type="body" idx="1"/>
          </p:nvPr>
        </p:nvSpPr>
        <p:spPr bwMode="auto">
          <a:xfrm>
            <a:off x="457200" y="2133600"/>
            <a:ext cx="8229600" cy="340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444"/>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rgbClr val="898FBA"/>
                </a:solidFill>
                <a:latin typeface="+mn-lt"/>
                <a:cs typeface="+mn-cs"/>
              </a:defRPr>
            </a:lvl1pPr>
          </a:lstStyle>
          <a:p>
            <a:pPr>
              <a:defRPr/>
            </a:pPr>
            <a:fld id="{1C54C9FF-D323-4475-8B1F-14DCFDE6B878}" type="datetime1">
              <a:rPr lang="en-US" smtClean="0"/>
              <a:t>3/3/2023</a:t>
            </a:fld>
            <a:endParaRPr lang="en-US" dirty="0"/>
          </a:p>
        </p:txBody>
      </p:sp>
      <p:sp>
        <p:nvSpPr>
          <p:cNvPr id="5" name="Footer Placeholder 4"/>
          <p:cNvSpPr>
            <a:spLocks noGrp="1"/>
          </p:cNvSpPr>
          <p:nvPr>
            <p:ph type="ftr" sz="quarter" idx="3"/>
          </p:nvPr>
        </p:nvSpPr>
        <p:spPr>
          <a:xfrm>
            <a:off x="3124200" y="6356444"/>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cs typeface="+mn-cs"/>
              </a:defRPr>
            </a:lvl1pPr>
          </a:lstStyle>
          <a:p>
            <a:pPr>
              <a:defRPr/>
            </a:pPr>
            <a:r>
              <a:rPr lang="en-US" dirty="0"/>
              <a:t>www.nj.gov/bpu</a:t>
            </a:r>
          </a:p>
        </p:txBody>
      </p:sp>
      <p:sp>
        <p:nvSpPr>
          <p:cNvPr id="6" name="Slide Number Placeholder 5"/>
          <p:cNvSpPr>
            <a:spLocks noGrp="1"/>
          </p:cNvSpPr>
          <p:nvPr>
            <p:ph type="sldNum" sz="quarter" idx="4"/>
          </p:nvPr>
        </p:nvSpPr>
        <p:spPr>
          <a:xfrm>
            <a:off x="6553200" y="6356444"/>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68694FD9-317F-4207-8BC5-DAE50D0DE62D}"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43" r:id="rId1"/>
    <p:sldLayoutId id="2147483844" r:id="rId2"/>
  </p:sldLayoutIdLst>
  <p:hf hdr="0"/>
  <p:txStyles>
    <p:titleStyle>
      <a:lvl1pPr algn="ctr" rtl="0" fontAlgn="base">
        <a:spcBef>
          <a:spcPct val="0"/>
        </a:spcBef>
        <a:spcAft>
          <a:spcPct val="0"/>
        </a:spcAft>
        <a:defRPr sz="3600" kern="1200">
          <a:solidFill>
            <a:srgbClr val="001F5B"/>
          </a:solidFill>
          <a:latin typeface="+mj-lt"/>
          <a:ea typeface="+mj-ea"/>
          <a:cs typeface="+mj-cs"/>
        </a:defRPr>
      </a:lvl1pPr>
      <a:lvl2pPr algn="ctr" rtl="0" fontAlgn="base">
        <a:spcBef>
          <a:spcPct val="0"/>
        </a:spcBef>
        <a:spcAft>
          <a:spcPct val="0"/>
        </a:spcAft>
        <a:defRPr sz="3600">
          <a:solidFill>
            <a:srgbClr val="001F5B"/>
          </a:solidFill>
          <a:latin typeface="Arial Black" pitchFamily="34" charset="0"/>
        </a:defRPr>
      </a:lvl2pPr>
      <a:lvl3pPr algn="ctr" rtl="0" fontAlgn="base">
        <a:spcBef>
          <a:spcPct val="0"/>
        </a:spcBef>
        <a:spcAft>
          <a:spcPct val="0"/>
        </a:spcAft>
        <a:defRPr sz="3600">
          <a:solidFill>
            <a:srgbClr val="001F5B"/>
          </a:solidFill>
          <a:latin typeface="Arial Black" pitchFamily="34" charset="0"/>
        </a:defRPr>
      </a:lvl3pPr>
      <a:lvl4pPr algn="ctr" rtl="0" fontAlgn="base">
        <a:spcBef>
          <a:spcPct val="0"/>
        </a:spcBef>
        <a:spcAft>
          <a:spcPct val="0"/>
        </a:spcAft>
        <a:defRPr sz="3600">
          <a:solidFill>
            <a:srgbClr val="001F5B"/>
          </a:solidFill>
          <a:latin typeface="Arial Black" pitchFamily="34" charset="0"/>
        </a:defRPr>
      </a:lvl4pPr>
      <a:lvl5pPr algn="ctr" rtl="0" fontAlgn="base">
        <a:spcBef>
          <a:spcPct val="0"/>
        </a:spcBef>
        <a:spcAft>
          <a:spcPct val="0"/>
        </a:spcAft>
        <a:defRPr sz="3600">
          <a:solidFill>
            <a:srgbClr val="001F5B"/>
          </a:solidFill>
          <a:latin typeface="Arial Black" pitchFamily="34" charset="0"/>
        </a:defRPr>
      </a:lvl5pPr>
      <a:lvl6pPr marL="457200" algn="ctr" rtl="0" fontAlgn="base">
        <a:spcBef>
          <a:spcPct val="0"/>
        </a:spcBef>
        <a:spcAft>
          <a:spcPct val="0"/>
        </a:spcAft>
        <a:defRPr sz="3600">
          <a:solidFill>
            <a:srgbClr val="001F5B"/>
          </a:solidFill>
          <a:latin typeface="Arial Black" pitchFamily="34" charset="0"/>
        </a:defRPr>
      </a:lvl6pPr>
      <a:lvl7pPr marL="914400" algn="ctr" rtl="0" fontAlgn="base">
        <a:spcBef>
          <a:spcPct val="0"/>
        </a:spcBef>
        <a:spcAft>
          <a:spcPct val="0"/>
        </a:spcAft>
        <a:defRPr sz="3600">
          <a:solidFill>
            <a:srgbClr val="001F5B"/>
          </a:solidFill>
          <a:latin typeface="Arial Black" pitchFamily="34" charset="0"/>
        </a:defRPr>
      </a:lvl7pPr>
      <a:lvl8pPr marL="1371600" algn="ctr" rtl="0" fontAlgn="base">
        <a:spcBef>
          <a:spcPct val="0"/>
        </a:spcBef>
        <a:spcAft>
          <a:spcPct val="0"/>
        </a:spcAft>
        <a:defRPr sz="3600">
          <a:solidFill>
            <a:srgbClr val="001F5B"/>
          </a:solidFill>
          <a:latin typeface="Arial Black" pitchFamily="34" charset="0"/>
        </a:defRPr>
      </a:lvl8pPr>
      <a:lvl9pPr marL="1828800" algn="ctr" rtl="0" fontAlgn="base">
        <a:spcBef>
          <a:spcPct val="0"/>
        </a:spcBef>
        <a:spcAft>
          <a:spcPct val="0"/>
        </a:spcAft>
        <a:defRPr sz="3600">
          <a:solidFill>
            <a:srgbClr val="001F5B"/>
          </a:solidFill>
          <a:latin typeface="Arial Black" pitchFamily="34" charset="0"/>
        </a:defRPr>
      </a:lvl9pPr>
    </p:titleStyle>
    <p:bodyStyle>
      <a:lvl1pPr marL="342900" indent="-342900" algn="l" rtl="0" fontAlgn="base">
        <a:spcBef>
          <a:spcPct val="20000"/>
        </a:spcBef>
        <a:spcAft>
          <a:spcPct val="0"/>
        </a:spcAft>
        <a:buClr>
          <a:srgbClr val="003399"/>
        </a:buClr>
        <a:buSzPct val="110000"/>
        <a:buFont typeface="Arial" pitchFamily="34" charset="0"/>
        <a:buChar char="•"/>
        <a:defRPr sz="2800" kern="1200">
          <a:solidFill>
            <a:srgbClr val="001F5B"/>
          </a:solidFill>
          <a:latin typeface="+mn-lt"/>
          <a:ea typeface="+mn-ea"/>
          <a:cs typeface="+mn-cs"/>
        </a:defRPr>
      </a:lvl1pPr>
      <a:lvl2pPr marL="742950" indent="-285750" algn="l" rtl="0" fontAlgn="base">
        <a:spcBef>
          <a:spcPct val="20000"/>
        </a:spcBef>
        <a:spcAft>
          <a:spcPct val="0"/>
        </a:spcAft>
        <a:buClr>
          <a:srgbClr val="003399"/>
        </a:buClr>
        <a:buSzPct val="90000"/>
        <a:buFont typeface="Arial" pitchFamily="34" charset="0"/>
        <a:buChar char="›"/>
        <a:defRPr sz="2400" kern="1200">
          <a:solidFill>
            <a:srgbClr val="001F5B"/>
          </a:solidFill>
          <a:latin typeface="+mn-lt"/>
          <a:ea typeface="+mn-ea"/>
          <a:cs typeface="+mn-cs"/>
        </a:defRPr>
      </a:lvl2pPr>
      <a:lvl3pPr marL="1143000" indent="-228600" algn="l" rtl="0" fontAlgn="base">
        <a:spcBef>
          <a:spcPct val="20000"/>
        </a:spcBef>
        <a:spcAft>
          <a:spcPct val="0"/>
        </a:spcAft>
        <a:buClr>
          <a:srgbClr val="003399"/>
        </a:buClr>
        <a:buFont typeface="Arial" pitchFamily="34" charset="0"/>
        <a:buChar char="»"/>
        <a:defRPr sz="2000" kern="1200">
          <a:solidFill>
            <a:srgbClr val="001F5B"/>
          </a:solidFill>
          <a:latin typeface="+mn-lt"/>
          <a:ea typeface="+mn-ea"/>
          <a:cs typeface="+mn-cs"/>
        </a:defRPr>
      </a:lvl3pPr>
      <a:lvl4pPr marL="1600200" indent="-228600" algn="l" rtl="0" fontAlgn="base">
        <a:spcBef>
          <a:spcPct val="20000"/>
        </a:spcBef>
        <a:spcAft>
          <a:spcPct val="0"/>
        </a:spcAft>
        <a:buClr>
          <a:srgbClr val="003399"/>
        </a:buClr>
        <a:buFont typeface="Arial" pitchFamily="34" charset="0"/>
        <a:buChar char="–"/>
        <a:defRPr kern="1200">
          <a:solidFill>
            <a:srgbClr val="001F5B"/>
          </a:solidFill>
          <a:latin typeface="+mn-lt"/>
          <a:ea typeface="+mn-ea"/>
          <a:cs typeface="+mn-cs"/>
        </a:defRPr>
      </a:lvl4pPr>
      <a:lvl5pPr marL="2057400" indent="-228600" algn="l" rtl="0" fontAlgn="base">
        <a:spcBef>
          <a:spcPct val="20000"/>
        </a:spcBef>
        <a:spcAft>
          <a:spcPct val="0"/>
        </a:spcAft>
        <a:buClr>
          <a:srgbClr val="003399"/>
        </a:buClr>
        <a:buFont typeface="Wingdings" pitchFamily="2" charset="2"/>
        <a:buChar char="§"/>
        <a:defRPr kern="1200">
          <a:solidFill>
            <a:srgbClr val="001F5B"/>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114800" y="533400"/>
            <a:ext cx="4800600"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 name="Slide Number Placeholder 5"/>
          <p:cNvSpPr>
            <a:spLocks noGrp="1"/>
          </p:cNvSpPr>
          <p:nvPr>
            <p:ph type="sldNum" sz="quarter" idx="4"/>
          </p:nvPr>
        </p:nvSpPr>
        <p:spPr>
          <a:xfrm>
            <a:off x="6553200" y="6356444"/>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F3B85539-4EE7-4811-B9EB-ED2243C7E6DA}" type="slidenum">
              <a:rPr lang="en-US"/>
              <a:pPr>
                <a:defRPr/>
              </a:pPr>
              <a:t>‹#›</a:t>
            </a:fld>
            <a:endParaRPr lang="en-US" dirty="0"/>
          </a:p>
        </p:txBody>
      </p:sp>
      <p:sp>
        <p:nvSpPr>
          <p:cNvPr id="7" name="Rectangle 6"/>
          <p:cNvSpPr/>
          <p:nvPr/>
        </p:nvSpPr>
        <p:spPr>
          <a:xfrm>
            <a:off x="217488" y="533400"/>
            <a:ext cx="3581400" cy="6115050"/>
          </a:xfrm>
          <a:prstGeom prst="rect">
            <a:avLst/>
          </a:prstGeom>
          <a:solidFill>
            <a:srgbClr val="00339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4101" name="Group 10"/>
          <p:cNvGrpSpPr>
            <a:grpSpLocks/>
          </p:cNvGrpSpPr>
          <p:nvPr/>
        </p:nvGrpSpPr>
        <p:grpSpPr bwMode="auto">
          <a:xfrm>
            <a:off x="533400" y="84232"/>
            <a:ext cx="1474788" cy="1495425"/>
            <a:chOff x="964157" y="43410"/>
            <a:chExt cx="1931443" cy="1957366"/>
          </a:xfrm>
        </p:grpSpPr>
        <p:sp>
          <p:nvSpPr>
            <p:cNvPr id="10" name="Oval 9"/>
            <p:cNvSpPr/>
            <p:nvPr/>
          </p:nvSpPr>
          <p:spPr>
            <a:xfrm>
              <a:off x="964157" y="43410"/>
              <a:ext cx="1931443" cy="195736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60569" y="152784"/>
              <a:ext cx="1738618" cy="1738618"/>
            </a:xfrm>
            <a:prstGeom prst="ellipse">
              <a:avLst/>
            </a:prstGeom>
          </p:spPr>
        </p:pic>
      </p:grpSp>
      <p:sp>
        <p:nvSpPr>
          <p:cNvPr id="4102" name="Text Placeholder 2"/>
          <p:cNvSpPr>
            <a:spLocks noGrp="1"/>
          </p:cNvSpPr>
          <p:nvPr>
            <p:ph type="body" idx="1"/>
          </p:nvPr>
        </p:nvSpPr>
        <p:spPr bwMode="auto">
          <a:xfrm>
            <a:off x="401638" y="1828805"/>
            <a:ext cx="3211512"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Footer Placeholder 4"/>
          <p:cNvSpPr>
            <a:spLocks noGrp="1"/>
          </p:cNvSpPr>
          <p:nvPr>
            <p:ph type="ftr" sz="quarter" idx="3"/>
          </p:nvPr>
        </p:nvSpPr>
        <p:spPr>
          <a:xfrm>
            <a:off x="3124200" y="6356444"/>
            <a:ext cx="2895600" cy="365125"/>
          </a:xfrm>
          <a:prstGeom prst="rect">
            <a:avLst/>
          </a:prstGeom>
        </p:spPr>
        <p:txBody>
          <a:bodyPr anchor="ctr"/>
          <a:lstStyle>
            <a:lvl1pPr algn="ctr">
              <a:defRPr sz="1200">
                <a:solidFill>
                  <a:srgbClr val="898FBA"/>
                </a:solidFill>
              </a:defRPr>
            </a:lvl1pPr>
          </a:lstStyle>
          <a:p>
            <a:pPr>
              <a:defRPr/>
            </a:pPr>
            <a:r>
              <a:rPr lang="en-US" dirty="0"/>
              <a:t>www.nj.gov/bpu</a:t>
            </a:r>
          </a:p>
        </p:txBody>
      </p:sp>
    </p:spTree>
  </p:cSld>
  <p:clrMap bg1="lt1" tx1="dk1" bg2="lt2" tx2="dk2" accent1="accent1" accent2="accent2" accent3="accent3" accent4="accent4" accent5="accent5" accent6="accent6" hlink="hlink" folHlink="folHlink"/>
  <p:sldLayoutIdLst>
    <p:sldLayoutId id="2147483833" r:id="rId1"/>
    <p:sldLayoutId id="2147483845" r:id="rId2"/>
    <p:sldLayoutId id="2147483834" r:id="rId3"/>
  </p:sldLayoutIdLst>
  <p:hf hdr="0"/>
  <p:txStyles>
    <p:titleStyle>
      <a:lvl1pPr algn="ctr" rtl="0" fontAlgn="base">
        <a:spcBef>
          <a:spcPct val="0"/>
        </a:spcBef>
        <a:spcAft>
          <a:spcPct val="0"/>
        </a:spcAft>
        <a:defRPr sz="3600" kern="1200">
          <a:solidFill>
            <a:srgbClr val="003399"/>
          </a:solidFill>
          <a:latin typeface="Arial Black" panose="020B0A04020102020204" pitchFamily="34" charset="0"/>
          <a:ea typeface="+mj-ea"/>
          <a:cs typeface="Arial" panose="020B0604020202020204" pitchFamily="34" charset="0"/>
        </a:defRPr>
      </a:lvl1pPr>
      <a:lvl2pPr algn="ctr" rtl="0" fontAlgn="base">
        <a:spcBef>
          <a:spcPct val="0"/>
        </a:spcBef>
        <a:spcAft>
          <a:spcPct val="0"/>
        </a:spcAft>
        <a:defRPr sz="3600">
          <a:solidFill>
            <a:srgbClr val="003399"/>
          </a:solidFill>
          <a:latin typeface="Arial Black" pitchFamily="34" charset="0"/>
          <a:cs typeface="Arial" pitchFamily="34" charset="0"/>
        </a:defRPr>
      </a:lvl2pPr>
      <a:lvl3pPr algn="ctr" rtl="0" fontAlgn="base">
        <a:spcBef>
          <a:spcPct val="0"/>
        </a:spcBef>
        <a:spcAft>
          <a:spcPct val="0"/>
        </a:spcAft>
        <a:defRPr sz="3600">
          <a:solidFill>
            <a:srgbClr val="003399"/>
          </a:solidFill>
          <a:latin typeface="Arial Black" pitchFamily="34" charset="0"/>
          <a:cs typeface="Arial" pitchFamily="34" charset="0"/>
        </a:defRPr>
      </a:lvl3pPr>
      <a:lvl4pPr algn="ctr" rtl="0" fontAlgn="base">
        <a:spcBef>
          <a:spcPct val="0"/>
        </a:spcBef>
        <a:spcAft>
          <a:spcPct val="0"/>
        </a:spcAft>
        <a:defRPr sz="3600">
          <a:solidFill>
            <a:srgbClr val="003399"/>
          </a:solidFill>
          <a:latin typeface="Arial Black" pitchFamily="34" charset="0"/>
          <a:cs typeface="Arial" pitchFamily="34" charset="0"/>
        </a:defRPr>
      </a:lvl4pPr>
      <a:lvl5pPr algn="ctr" rtl="0" fontAlgn="base">
        <a:spcBef>
          <a:spcPct val="0"/>
        </a:spcBef>
        <a:spcAft>
          <a:spcPct val="0"/>
        </a:spcAft>
        <a:defRPr sz="3600">
          <a:solidFill>
            <a:srgbClr val="003399"/>
          </a:solidFill>
          <a:latin typeface="Arial Black" pitchFamily="34" charset="0"/>
          <a:cs typeface="Arial" pitchFamily="34" charset="0"/>
        </a:defRPr>
      </a:lvl5pPr>
      <a:lvl6pPr marL="457200" algn="ctr" rtl="0" fontAlgn="base">
        <a:spcBef>
          <a:spcPct val="0"/>
        </a:spcBef>
        <a:spcAft>
          <a:spcPct val="0"/>
        </a:spcAft>
        <a:defRPr sz="3600">
          <a:solidFill>
            <a:srgbClr val="003399"/>
          </a:solidFill>
          <a:latin typeface="Arial Black" pitchFamily="34" charset="0"/>
          <a:cs typeface="Arial" pitchFamily="34" charset="0"/>
        </a:defRPr>
      </a:lvl6pPr>
      <a:lvl7pPr marL="914400" algn="ctr" rtl="0" fontAlgn="base">
        <a:spcBef>
          <a:spcPct val="0"/>
        </a:spcBef>
        <a:spcAft>
          <a:spcPct val="0"/>
        </a:spcAft>
        <a:defRPr sz="3600">
          <a:solidFill>
            <a:srgbClr val="003399"/>
          </a:solidFill>
          <a:latin typeface="Arial Black" pitchFamily="34" charset="0"/>
          <a:cs typeface="Arial" pitchFamily="34" charset="0"/>
        </a:defRPr>
      </a:lvl7pPr>
      <a:lvl8pPr marL="1371600" algn="ctr" rtl="0" fontAlgn="base">
        <a:spcBef>
          <a:spcPct val="0"/>
        </a:spcBef>
        <a:spcAft>
          <a:spcPct val="0"/>
        </a:spcAft>
        <a:defRPr sz="3600">
          <a:solidFill>
            <a:srgbClr val="003399"/>
          </a:solidFill>
          <a:latin typeface="Arial Black" pitchFamily="34" charset="0"/>
          <a:cs typeface="Arial" pitchFamily="34" charset="0"/>
        </a:defRPr>
      </a:lvl8pPr>
      <a:lvl9pPr marL="1828800" algn="ctr" rtl="0" fontAlgn="base">
        <a:spcBef>
          <a:spcPct val="0"/>
        </a:spcBef>
        <a:spcAft>
          <a:spcPct val="0"/>
        </a:spcAft>
        <a:defRPr sz="3600">
          <a:solidFill>
            <a:srgbClr val="003399"/>
          </a:solidFill>
          <a:latin typeface="Arial Black" pitchFamily="34" charset="0"/>
          <a:cs typeface="Arial"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bg1"/>
          </a:solidFill>
          <a:latin typeface="Arial (body)"/>
          <a:ea typeface="+mn-ea"/>
          <a:cs typeface="+mn-cs"/>
        </a:defRPr>
      </a:lvl1pPr>
      <a:lvl2pPr marL="742950" indent="-285750" algn="l" rtl="0" fontAlgn="base">
        <a:spcBef>
          <a:spcPct val="20000"/>
        </a:spcBef>
        <a:spcAft>
          <a:spcPct val="0"/>
        </a:spcAft>
        <a:buFont typeface="Arial" pitchFamily="34" charset="0"/>
        <a:buChar char="–"/>
        <a:defRPr sz="2800" kern="1200">
          <a:solidFill>
            <a:schemeClr val="bg1"/>
          </a:solidFill>
          <a:latin typeface="Arial (body)"/>
          <a:ea typeface="+mn-ea"/>
          <a:cs typeface="+mn-cs"/>
        </a:defRPr>
      </a:lvl2pPr>
      <a:lvl3pPr marL="1143000" indent="-228600" algn="l" rtl="0" fontAlgn="base">
        <a:spcBef>
          <a:spcPct val="20000"/>
        </a:spcBef>
        <a:spcAft>
          <a:spcPct val="0"/>
        </a:spcAft>
        <a:buFont typeface="Arial" pitchFamily="34" charset="0"/>
        <a:buChar char="•"/>
        <a:defRPr sz="2400" kern="1200">
          <a:solidFill>
            <a:schemeClr val="bg1"/>
          </a:solidFill>
          <a:latin typeface="Arial (body)"/>
          <a:ea typeface="+mn-ea"/>
          <a:cs typeface="+mn-cs"/>
        </a:defRPr>
      </a:lvl3pPr>
      <a:lvl4pPr marL="1600200" indent="-228600" algn="l" rtl="0" fontAlgn="base">
        <a:spcBef>
          <a:spcPct val="20000"/>
        </a:spcBef>
        <a:spcAft>
          <a:spcPct val="0"/>
        </a:spcAft>
        <a:buFont typeface="Arial" pitchFamily="34" charset="0"/>
        <a:buChar char="–"/>
        <a:defRPr sz="2000" kern="1200">
          <a:solidFill>
            <a:schemeClr val="bg1"/>
          </a:solidFill>
          <a:latin typeface="Arial (body)"/>
          <a:ea typeface="+mn-ea"/>
          <a:cs typeface="+mn-cs"/>
        </a:defRPr>
      </a:lvl4pPr>
      <a:lvl5pPr marL="2057400" indent="-228600" algn="l" rtl="0" fontAlgn="base">
        <a:spcBef>
          <a:spcPct val="20000"/>
        </a:spcBef>
        <a:spcAft>
          <a:spcPct val="0"/>
        </a:spcAft>
        <a:buFont typeface="Arial" pitchFamily="34" charset="0"/>
        <a:buChar char="»"/>
        <a:defRPr sz="2000" kern="1200">
          <a:solidFill>
            <a:schemeClr val="bg1"/>
          </a:solidFill>
          <a:latin typeface="Arial (body)"/>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5" descr="OE"/>
          <p:cNvPicPr>
            <a:picLocks noChangeAspect="1" noChangeArrowheads="1"/>
          </p:cNvPicPr>
          <p:nvPr/>
        </p:nvPicPr>
        <p:blipFill rotWithShape="1">
          <a:blip r:embed="rId6">
            <a:extLst>
              <a:ext uri="{28A0092B-C50C-407E-A947-70E740481C1C}">
                <a14:useLocalDpi xmlns:a14="http://schemas.microsoft.com/office/drawing/2010/main" val="0"/>
              </a:ext>
            </a:extLst>
          </a:blip>
          <a:srcRect t="95817"/>
          <a:stretch/>
        </p:blipFill>
        <p:spPr bwMode="auto">
          <a:xfrm>
            <a:off x="0" y="6598540"/>
            <a:ext cx="9182100" cy="2880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381000" y="685800"/>
            <a:ext cx="77724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pic>
        <p:nvPicPr>
          <p:cNvPr id="7" name="Picture 6"/>
          <p:cNvPicPr/>
          <p:nvPr/>
        </p:nvPicPr>
        <p:blipFill rotWithShape="1">
          <a:blip r:embed="rId7"/>
          <a:srcRect r="50095" b="15688"/>
          <a:stretch/>
        </p:blipFill>
        <p:spPr bwMode="auto">
          <a:xfrm>
            <a:off x="381000" y="6172200"/>
            <a:ext cx="1447800" cy="556260"/>
          </a:xfrm>
          <a:prstGeom prst="rect">
            <a:avLst/>
          </a:prstGeom>
          <a:ln>
            <a:noFill/>
          </a:ln>
          <a:extLst>
            <a:ext uri="{53640926-AAD7-44D8-BBD7-CCE9431645EC}">
              <a14:shadowObscured xmlns:a14="http://schemas.microsoft.com/office/drawing/2010/main"/>
            </a:ext>
          </a:extLst>
        </p:spPr>
      </p:pic>
      <p:sp>
        <p:nvSpPr>
          <p:cNvPr id="1028" name="Rectangle 3"/>
          <p:cNvSpPr>
            <a:spLocks noGrp="1" noChangeArrowheads="1"/>
          </p:cNvSpPr>
          <p:nvPr>
            <p:ph type="body" idx="1"/>
          </p:nvPr>
        </p:nvSpPr>
        <p:spPr bwMode="auto">
          <a:xfrm>
            <a:off x="1111250" y="1600200"/>
            <a:ext cx="7467600" cy="434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Footer Placeholder 1"/>
          <p:cNvSpPr>
            <a:spLocks noGrp="1"/>
          </p:cNvSpPr>
          <p:nvPr>
            <p:ph type="ftr" sz="quarter" idx="3"/>
          </p:nvPr>
        </p:nvSpPr>
        <p:spPr>
          <a:xfrm>
            <a:off x="3124200" y="635638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r>
              <a:rPr lang="en-US" dirty="0">
                <a:solidFill>
                  <a:srgbClr val="000000">
                    <a:tint val="75000"/>
                  </a:srgbClr>
                </a:solidFill>
                <a:latin typeface="Arial"/>
                <a:cs typeface="+mn-cs"/>
              </a:rPr>
              <a:t>NJ BPU Stakeholder Meeting </a:t>
            </a:r>
          </a:p>
        </p:txBody>
      </p:sp>
      <p:sp>
        <p:nvSpPr>
          <p:cNvPr id="3" name="Slide Number Placeholder 2"/>
          <p:cNvSpPr>
            <a:spLocks noGrp="1"/>
          </p:cNvSpPr>
          <p:nvPr>
            <p:ph type="sldNum" sz="quarter" idx="4"/>
          </p:nvPr>
        </p:nvSpPr>
        <p:spPr>
          <a:xfrm>
            <a:off x="6553200" y="635638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r>
              <a:rPr lang="en-US" dirty="0">
                <a:solidFill>
                  <a:srgbClr val="000000">
                    <a:tint val="75000"/>
                  </a:srgbClr>
                </a:solidFill>
                <a:latin typeface="Arial"/>
                <a:cs typeface="+mn-cs"/>
              </a:rPr>
              <a:t>February 28, 2019  | Slide </a:t>
            </a:r>
            <a:fld id="{D5F4D770-2C18-4F88-8297-15182B216F4E}" type="slidenum">
              <a:rPr lang="en-US" smtClean="0">
                <a:solidFill>
                  <a:srgbClr val="000000">
                    <a:tint val="75000"/>
                  </a:srgbClr>
                </a:solidFill>
                <a:latin typeface="Arial"/>
                <a:cs typeface="+mn-cs"/>
              </a:rPr>
              <a:pPr fontAlgn="auto">
                <a:spcBef>
                  <a:spcPts val="0"/>
                </a:spcBef>
                <a:spcAft>
                  <a:spcPts val="0"/>
                </a:spcAft>
              </a:pPr>
              <a:t>‹#›</a:t>
            </a:fld>
            <a:endParaRPr lang="en-US" dirty="0">
              <a:solidFill>
                <a:srgbClr val="000000">
                  <a:tint val="75000"/>
                </a:srgbClr>
              </a:solidFill>
              <a:latin typeface="Arial"/>
              <a:cs typeface="+mn-cs"/>
            </a:endParaRPr>
          </a:p>
        </p:txBody>
      </p:sp>
    </p:spTree>
    <p:extLst>
      <p:ext uri="{BB962C8B-B14F-4D97-AF65-F5344CB8AC3E}">
        <p14:creationId xmlns:p14="http://schemas.microsoft.com/office/powerpoint/2010/main" val="2189014650"/>
      </p:ext>
    </p:extLst>
  </p:cSld>
  <p:clrMap bg1="lt1" tx1="dk1" bg2="lt2" tx2="dk2" accent1="accent1" accent2="accent2" accent3="accent3" accent4="accent4" accent5="accent5" accent6="accent6" hlink="hlink" folHlink="folHlink"/>
  <p:sldLayoutIdLst>
    <p:sldLayoutId id="2147483956" r:id="rId1"/>
    <p:sldLayoutId id="2147483957" r:id="rId2"/>
    <p:sldLayoutId id="2147483958" r:id="rId3"/>
    <p:sldLayoutId id="2147483959" r:id="rId4"/>
  </p:sldLayoutIdLst>
  <p:hf hdr="0" dt="0"/>
  <p:txStyles>
    <p:titleStyle>
      <a:lvl1pPr algn="l" rtl="0" eaLnBrk="1" fontAlgn="base" hangingPunct="1">
        <a:spcBef>
          <a:spcPct val="0"/>
        </a:spcBef>
        <a:spcAft>
          <a:spcPct val="0"/>
        </a:spcAft>
        <a:defRPr sz="2800">
          <a:solidFill>
            <a:srgbClr val="0078AE"/>
          </a:solidFill>
          <a:latin typeface="+mj-lt"/>
          <a:ea typeface="+mj-ea"/>
          <a:cs typeface="ＭＳ Ｐゴシック"/>
        </a:defRPr>
      </a:lvl1pPr>
      <a:lvl2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2pPr>
      <a:lvl3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3pPr>
      <a:lvl4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4pPr>
      <a:lvl5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5pPr>
      <a:lvl6pPr marL="457200" algn="l" rtl="0" eaLnBrk="1" fontAlgn="base" hangingPunct="1">
        <a:spcBef>
          <a:spcPct val="0"/>
        </a:spcBef>
        <a:spcAft>
          <a:spcPct val="0"/>
        </a:spcAft>
        <a:defRPr sz="2800">
          <a:solidFill>
            <a:srgbClr val="0078AE"/>
          </a:solidFill>
          <a:latin typeface="Arial" charset="0"/>
          <a:ea typeface="ＭＳ Ｐゴシック" pitchFamily="-48" charset="-128"/>
        </a:defRPr>
      </a:lvl6pPr>
      <a:lvl7pPr marL="914400" algn="l" rtl="0" eaLnBrk="1" fontAlgn="base" hangingPunct="1">
        <a:spcBef>
          <a:spcPct val="0"/>
        </a:spcBef>
        <a:spcAft>
          <a:spcPct val="0"/>
        </a:spcAft>
        <a:defRPr sz="2800">
          <a:solidFill>
            <a:srgbClr val="0078AE"/>
          </a:solidFill>
          <a:latin typeface="Arial" charset="0"/>
          <a:ea typeface="ＭＳ Ｐゴシック" pitchFamily="-48" charset="-128"/>
        </a:defRPr>
      </a:lvl7pPr>
      <a:lvl8pPr marL="1371600" algn="l" rtl="0" eaLnBrk="1" fontAlgn="base" hangingPunct="1">
        <a:spcBef>
          <a:spcPct val="0"/>
        </a:spcBef>
        <a:spcAft>
          <a:spcPct val="0"/>
        </a:spcAft>
        <a:defRPr sz="2800">
          <a:solidFill>
            <a:srgbClr val="0078AE"/>
          </a:solidFill>
          <a:latin typeface="Arial" charset="0"/>
          <a:ea typeface="ＭＳ Ｐゴシック" pitchFamily="-48" charset="-128"/>
        </a:defRPr>
      </a:lvl8pPr>
      <a:lvl9pPr marL="1828800" algn="l" rtl="0" eaLnBrk="1" fontAlgn="base" hangingPunct="1">
        <a:spcBef>
          <a:spcPct val="0"/>
        </a:spcBef>
        <a:spcAft>
          <a:spcPct val="0"/>
        </a:spcAft>
        <a:defRPr sz="2800">
          <a:solidFill>
            <a:srgbClr val="0078AE"/>
          </a:solidFill>
          <a:latin typeface="Arial" charset="0"/>
          <a:ea typeface="ＭＳ Ｐゴシック" pitchFamily="-48" charset="-128"/>
        </a:defRPr>
      </a:lvl9pPr>
    </p:titleStyle>
    <p:bodyStyle>
      <a:lvl1pPr marL="169863" indent="-169863" algn="l" rtl="0" eaLnBrk="1" fontAlgn="base" hangingPunct="1">
        <a:spcBef>
          <a:spcPct val="20000"/>
        </a:spcBef>
        <a:spcAft>
          <a:spcPct val="0"/>
        </a:spcAft>
        <a:buBlip>
          <a:blip r:embed="rId8"/>
        </a:buBlip>
        <a:defRPr sz="2000">
          <a:solidFill>
            <a:schemeClr val="tx1"/>
          </a:solidFill>
          <a:latin typeface="+mn-lt"/>
          <a:ea typeface="+mn-ea"/>
          <a:cs typeface="ＭＳ Ｐゴシック"/>
        </a:defRPr>
      </a:lvl1pPr>
      <a:lvl2pPr marL="742950" indent="-285750" algn="l" rtl="0" eaLnBrk="1" fontAlgn="base" hangingPunct="1">
        <a:spcBef>
          <a:spcPct val="20000"/>
        </a:spcBef>
        <a:spcAft>
          <a:spcPct val="0"/>
        </a:spcAft>
        <a:buChar char="–"/>
        <a:defRPr>
          <a:solidFill>
            <a:schemeClr val="tx1"/>
          </a:solidFill>
          <a:latin typeface="+mn-lt"/>
          <a:ea typeface="+mn-ea"/>
          <a:cs typeface="ＭＳ Ｐゴシック"/>
        </a:defRPr>
      </a:lvl2pPr>
      <a:lvl3pPr marL="1143000" indent="-228600" algn="l" rtl="0" eaLnBrk="1" fontAlgn="base" hangingPunct="1">
        <a:spcBef>
          <a:spcPct val="20000"/>
        </a:spcBef>
        <a:spcAft>
          <a:spcPct val="0"/>
        </a:spcAft>
        <a:buChar char="•"/>
        <a:defRPr sz="1600">
          <a:solidFill>
            <a:schemeClr val="tx1"/>
          </a:solidFill>
          <a:latin typeface="+mn-lt"/>
          <a:ea typeface="+mn-ea"/>
          <a:cs typeface="ＭＳ Ｐゴシック"/>
        </a:defRPr>
      </a:lvl3pPr>
      <a:lvl4pPr marL="1600200" indent="-228600" algn="l" rtl="0" eaLnBrk="1" fontAlgn="base" hangingPunct="1">
        <a:spcBef>
          <a:spcPct val="20000"/>
        </a:spcBef>
        <a:spcAft>
          <a:spcPct val="0"/>
        </a:spcAft>
        <a:buChar char="–"/>
        <a:defRPr sz="1400">
          <a:solidFill>
            <a:schemeClr val="tx1"/>
          </a:solidFill>
          <a:latin typeface="+mn-lt"/>
          <a:ea typeface="+mn-ea"/>
          <a:cs typeface="ＭＳ Ｐゴシック"/>
        </a:defRPr>
      </a:lvl4pPr>
      <a:lvl5pPr marL="2057400" indent="-228600" algn="l" rtl="0" eaLnBrk="1" fontAlgn="base" hangingPunct="1">
        <a:spcBef>
          <a:spcPct val="20000"/>
        </a:spcBef>
        <a:spcAft>
          <a:spcPct val="0"/>
        </a:spcAft>
        <a:buChar char="»"/>
        <a:defRPr sz="1400">
          <a:solidFill>
            <a:schemeClr val="tx1"/>
          </a:solidFill>
          <a:latin typeface="+mn-lt"/>
          <a:ea typeface="+mn-ea"/>
          <a:cs typeface="ＭＳ Ｐゴシック"/>
        </a:defRPr>
      </a:lvl5pPr>
      <a:lvl6pPr marL="2514600" indent="-228600" algn="l" rtl="0" eaLnBrk="1" fontAlgn="base" hangingPunct="1">
        <a:spcBef>
          <a:spcPct val="20000"/>
        </a:spcBef>
        <a:spcAft>
          <a:spcPct val="0"/>
        </a:spcAft>
        <a:buChar char="»"/>
        <a:defRPr sz="1400">
          <a:solidFill>
            <a:schemeClr val="tx1"/>
          </a:solidFill>
          <a:latin typeface="+mn-lt"/>
          <a:ea typeface="+mn-ea"/>
        </a:defRPr>
      </a:lvl6pPr>
      <a:lvl7pPr marL="2971800" indent="-228600" algn="l" rtl="0" eaLnBrk="1" fontAlgn="base" hangingPunct="1">
        <a:spcBef>
          <a:spcPct val="20000"/>
        </a:spcBef>
        <a:spcAft>
          <a:spcPct val="0"/>
        </a:spcAft>
        <a:buChar char="»"/>
        <a:defRPr sz="1400">
          <a:solidFill>
            <a:schemeClr val="tx1"/>
          </a:solidFill>
          <a:latin typeface="+mn-lt"/>
          <a:ea typeface="+mn-ea"/>
        </a:defRPr>
      </a:lvl7pPr>
      <a:lvl8pPr marL="3429000" indent="-228600" algn="l" rtl="0" eaLnBrk="1" fontAlgn="base" hangingPunct="1">
        <a:spcBef>
          <a:spcPct val="20000"/>
        </a:spcBef>
        <a:spcAft>
          <a:spcPct val="0"/>
        </a:spcAft>
        <a:buChar char="»"/>
        <a:defRPr sz="1400">
          <a:solidFill>
            <a:schemeClr val="tx1"/>
          </a:solidFill>
          <a:latin typeface="+mn-lt"/>
          <a:ea typeface="+mn-ea"/>
        </a:defRPr>
      </a:lvl8pPr>
      <a:lvl9pPr marL="3886200" indent="-228600" algn="l" rtl="0" eaLnBrk="1" fontAlgn="base" hangingPunct="1">
        <a:spcBef>
          <a:spcPct val="20000"/>
        </a:spcBef>
        <a:spcAft>
          <a:spcPct val="0"/>
        </a:spcAft>
        <a:buChar char="»"/>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5" descr="OE"/>
          <p:cNvPicPr>
            <a:picLocks noChangeAspect="1" noChangeArrowheads="1"/>
          </p:cNvPicPr>
          <p:nvPr/>
        </p:nvPicPr>
        <p:blipFill rotWithShape="1">
          <a:blip r:embed="rId6">
            <a:extLst>
              <a:ext uri="{28A0092B-C50C-407E-A947-70E740481C1C}">
                <a14:useLocalDpi xmlns:a14="http://schemas.microsoft.com/office/drawing/2010/main" val="0"/>
              </a:ext>
            </a:extLst>
          </a:blip>
          <a:srcRect t="95817"/>
          <a:stretch/>
        </p:blipFill>
        <p:spPr bwMode="auto">
          <a:xfrm>
            <a:off x="0" y="6598528"/>
            <a:ext cx="9182100" cy="2880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381000" y="685800"/>
            <a:ext cx="77724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pic>
        <p:nvPicPr>
          <p:cNvPr id="7" name="Picture 6"/>
          <p:cNvPicPr/>
          <p:nvPr/>
        </p:nvPicPr>
        <p:blipFill rotWithShape="1">
          <a:blip r:embed="rId7"/>
          <a:srcRect r="50095" b="15688"/>
          <a:stretch/>
        </p:blipFill>
        <p:spPr bwMode="auto">
          <a:xfrm>
            <a:off x="381000" y="6172200"/>
            <a:ext cx="1447800" cy="556260"/>
          </a:xfrm>
          <a:prstGeom prst="rect">
            <a:avLst/>
          </a:prstGeom>
          <a:ln>
            <a:noFill/>
          </a:ln>
          <a:extLst>
            <a:ext uri="{53640926-AAD7-44D8-BBD7-CCE9431645EC}">
              <a14:shadowObscured xmlns:a14="http://schemas.microsoft.com/office/drawing/2010/main"/>
            </a:ext>
          </a:extLst>
        </p:spPr>
      </p:pic>
      <p:sp>
        <p:nvSpPr>
          <p:cNvPr id="1028" name="Rectangle 3"/>
          <p:cNvSpPr>
            <a:spLocks noGrp="1" noChangeArrowheads="1"/>
          </p:cNvSpPr>
          <p:nvPr>
            <p:ph type="body" idx="1"/>
          </p:nvPr>
        </p:nvSpPr>
        <p:spPr bwMode="auto">
          <a:xfrm>
            <a:off x="1111250" y="1600200"/>
            <a:ext cx="7467600" cy="434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Footer Placeholder 1"/>
          <p:cNvSpPr>
            <a:spLocks noGrp="1"/>
          </p:cNvSpPr>
          <p:nvPr>
            <p:ph type="ftr" sz="quarter" idx="3"/>
          </p:nvPr>
        </p:nvSpPr>
        <p:spPr>
          <a:xfrm>
            <a:off x="3124200" y="635637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r>
              <a:rPr lang="en-US" dirty="0">
                <a:solidFill>
                  <a:srgbClr val="000000">
                    <a:tint val="75000"/>
                  </a:srgbClr>
                </a:solidFill>
                <a:latin typeface="Arial"/>
                <a:cs typeface="+mn-cs"/>
              </a:rPr>
              <a:t>NJ BPU Stakeholder Meeting </a:t>
            </a:r>
          </a:p>
        </p:txBody>
      </p:sp>
      <p:sp>
        <p:nvSpPr>
          <p:cNvPr id="3" name="Slide Number Placeholder 2"/>
          <p:cNvSpPr>
            <a:spLocks noGrp="1"/>
          </p:cNvSpPr>
          <p:nvPr>
            <p:ph type="sldNum" sz="quarter" idx="4"/>
          </p:nvPr>
        </p:nvSpPr>
        <p:spPr>
          <a:xfrm>
            <a:off x="6553200" y="635637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r>
              <a:rPr lang="en-US" dirty="0">
                <a:solidFill>
                  <a:srgbClr val="000000">
                    <a:tint val="75000"/>
                  </a:srgbClr>
                </a:solidFill>
                <a:latin typeface="Arial"/>
                <a:cs typeface="+mn-cs"/>
              </a:rPr>
              <a:t>February 28, 2019  | Slide </a:t>
            </a:r>
            <a:fld id="{D5F4D770-2C18-4F88-8297-15182B216F4E}" type="slidenum">
              <a:rPr lang="en-US" smtClean="0">
                <a:solidFill>
                  <a:srgbClr val="000000">
                    <a:tint val="75000"/>
                  </a:srgbClr>
                </a:solidFill>
                <a:latin typeface="Arial"/>
                <a:cs typeface="+mn-cs"/>
              </a:rPr>
              <a:pPr fontAlgn="auto">
                <a:spcBef>
                  <a:spcPts val="0"/>
                </a:spcBef>
                <a:spcAft>
                  <a:spcPts val="0"/>
                </a:spcAft>
              </a:pPr>
              <a:t>‹#›</a:t>
            </a:fld>
            <a:endParaRPr lang="en-US" dirty="0">
              <a:solidFill>
                <a:srgbClr val="000000">
                  <a:tint val="75000"/>
                </a:srgbClr>
              </a:solidFill>
              <a:latin typeface="Arial"/>
              <a:cs typeface="+mn-cs"/>
            </a:endParaRPr>
          </a:p>
        </p:txBody>
      </p:sp>
    </p:spTree>
    <p:extLst>
      <p:ext uri="{BB962C8B-B14F-4D97-AF65-F5344CB8AC3E}">
        <p14:creationId xmlns:p14="http://schemas.microsoft.com/office/powerpoint/2010/main" val="2294889621"/>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Lst>
  <p:hf hdr="0" dt="0"/>
  <p:txStyles>
    <p:titleStyle>
      <a:lvl1pPr algn="l" rtl="0" eaLnBrk="1" fontAlgn="base" hangingPunct="1">
        <a:spcBef>
          <a:spcPct val="0"/>
        </a:spcBef>
        <a:spcAft>
          <a:spcPct val="0"/>
        </a:spcAft>
        <a:defRPr sz="2800">
          <a:solidFill>
            <a:srgbClr val="0078AE"/>
          </a:solidFill>
          <a:latin typeface="+mj-lt"/>
          <a:ea typeface="+mj-ea"/>
          <a:cs typeface="ＭＳ Ｐゴシック"/>
        </a:defRPr>
      </a:lvl1pPr>
      <a:lvl2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2pPr>
      <a:lvl3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3pPr>
      <a:lvl4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4pPr>
      <a:lvl5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5pPr>
      <a:lvl6pPr marL="457200" algn="l" rtl="0" eaLnBrk="1" fontAlgn="base" hangingPunct="1">
        <a:spcBef>
          <a:spcPct val="0"/>
        </a:spcBef>
        <a:spcAft>
          <a:spcPct val="0"/>
        </a:spcAft>
        <a:defRPr sz="2800">
          <a:solidFill>
            <a:srgbClr val="0078AE"/>
          </a:solidFill>
          <a:latin typeface="Arial" charset="0"/>
          <a:ea typeface="ＭＳ Ｐゴシック" pitchFamily="-48" charset="-128"/>
        </a:defRPr>
      </a:lvl6pPr>
      <a:lvl7pPr marL="914400" algn="l" rtl="0" eaLnBrk="1" fontAlgn="base" hangingPunct="1">
        <a:spcBef>
          <a:spcPct val="0"/>
        </a:spcBef>
        <a:spcAft>
          <a:spcPct val="0"/>
        </a:spcAft>
        <a:defRPr sz="2800">
          <a:solidFill>
            <a:srgbClr val="0078AE"/>
          </a:solidFill>
          <a:latin typeface="Arial" charset="0"/>
          <a:ea typeface="ＭＳ Ｐゴシック" pitchFamily="-48" charset="-128"/>
        </a:defRPr>
      </a:lvl7pPr>
      <a:lvl8pPr marL="1371600" algn="l" rtl="0" eaLnBrk="1" fontAlgn="base" hangingPunct="1">
        <a:spcBef>
          <a:spcPct val="0"/>
        </a:spcBef>
        <a:spcAft>
          <a:spcPct val="0"/>
        </a:spcAft>
        <a:defRPr sz="2800">
          <a:solidFill>
            <a:srgbClr val="0078AE"/>
          </a:solidFill>
          <a:latin typeface="Arial" charset="0"/>
          <a:ea typeface="ＭＳ Ｐゴシック" pitchFamily="-48" charset="-128"/>
        </a:defRPr>
      </a:lvl8pPr>
      <a:lvl9pPr marL="1828800" algn="l" rtl="0" eaLnBrk="1" fontAlgn="base" hangingPunct="1">
        <a:spcBef>
          <a:spcPct val="0"/>
        </a:spcBef>
        <a:spcAft>
          <a:spcPct val="0"/>
        </a:spcAft>
        <a:defRPr sz="2800">
          <a:solidFill>
            <a:srgbClr val="0078AE"/>
          </a:solidFill>
          <a:latin typeface="Arial" charset="0"/>
          <a:ea typeface="ＭＳ Ｐゴシック" pitchFamily="-48" charset="-128"/>
        </a:defRPr>
      </a:lvl9pPr>
    </p:titleStyle>
    <p:bodyStyle>
      <a:lvl1pPr marL="169863" indent="-169863" algn="l" rtl="0" eaLnBrk="1" fontAlgn="base" hangingPunct="1">
        <a:spcBef>
          <a:spcPct val="20000"/>
        </a:spcBef>
        <a:spcAft>
          <a:spcPct val="0"/>
        </a:spcAft>
        <a:buBlip>
          <a:blip r:embed="rId8"/>
        </a:buBlip>
        <a:defRPr sz="2000">
          <a:solidFill>
            <a:schemeClr val="tx1"/>
          </a:solidFill>
          <a:latin typeface="+mn-lt"/>
          <a:ea typeface="+mn-ea"/>
          <a:cs typeface="ＭＳ Ｐゴシック"/>
        </a:defRPr>
      </a:lvl1pPr>
      <a:lvl2pPr marL="742950" indent="-285750" algn="l" rtl="0" eaLnBrk="1" fontAlgn="base" hangingPunct="1">
        <a:spcBef>
          <a:spcPct val="20000"/>
        </a:spcBef>
        <a:spcAft>
          <a:spcPct val="0"/>
        </a:spcAft>
        <a:buChar char="–"/>
        <a:defRPr>
          <a:solidFill>
            <a:schemeClr val="tx1"/>
          </a:solidFill>
          <a:latin typeface="+mn-lt"/>
          <a:ea typeface="+mn-ea"/>
          <a:cs typeface="ＭＳ Ｐゴシック"/>
        </a:defRPr>
      </a:lvl2pPr>
      <a:lvl3pPr marL="1143000" indent="-228600" algn="l" rtl="0" eaLnBrk="1" fontAlgn="base" hangingPunct="1">
        <a:spcBef>
          <a:spcPct val="20000"/>
        </a:spcBef>
        <a:spcAft>
          <a:spcPct val="0"/>
        </a:spcAft>
        <a:buChar char="•"/>
        <a:defRPr sz="1600">
          <a:solidFill>
            <a:schemeClr val="tx1"/>
          </a:solidFill>
          <a:latin typeface="+mn-lt"/>
          <a:ea typeface="+mn-ea"/>
          <a:cs typeface="ＭＳ Ｐゴシック"/>
        </a:defRPr>
      </a:lvl3pPr>
      <a:lvl4pPr marL="1600200" indent="-228600" algn="l" rtl="0" eaLnBrk="1" fontAlgn="base" hangingPunct="1">
        <a:spcBef>
          <a:spcPct val="20000"/>
        </a:spcBef>
        <a:spcAft>
          <a:spcPct val="0"/>
        </a:spcAft>
        <a:buChar char="–"/>
        <a:defRPr sz="1400">
          <a:solidFill>
            <a:schemeClr val="tx1"/>
          </a:solidFill>
          <a:latin typeface="+mn-lt"/>
          <a:ea typeface="+mn-ea"/>
          <a:cs typeface="ＭＳ Ｐゴシック"/>
        </a:defRPr>
      </a:lvl4pPr>
      <a:lvl5pPr marL="2057400" indent="-228600" algn="l" rtl="0" eaLnBrk="1" fontAlgn="base" hangingPunct="1">
        <a:spcBef>
          <a:spcPct val="20000"/>
        </a:spcBef>
        <a:spcAft>
          <a:spcPct val="0"/>
        </a:spcAft>
        <a:buChar char="»"/>
        <a:defRPr sz="1400">
          <a:solidFill>
            <a:schemeClr val="tx1"/>
          </a:solidFill>
          <a:latin typeface="+mn-lt"/>
          <a:ea typeface="+mn-ea"/>
          <a:cs typeface="ＭＳ Ｐゴシック"/>
        </a:defRPr>
      </a:lvl5pPr>
      <a:lvl6pPr marL="2514600" indent="-228600" algn="l" rtl="0" eaLnBrk="1" fontAlgn="base" hangingPunct="1">
        <a:spcBef>
          <a:spcPct val="20000"/>
        </a:spcBef>
        <a:spcAft>
          <a:spcPct val="0"/>
        </a:spcAft>
        <a:buChar char="»"/>
        <a:defRPr sz="1400">
          <a:solidFill>
            <a:schemeClr val="tx1"/>
          </a:solidFill>
          <a:latin typeface="+mn-lt"/>
          <a:ea typeface="+mn-ea"/>
        </a:defRPr>
      </a:lvl6pPr>
      <a:lvl7pPr marL="2971800" indent="-228600" algn="l" rtl="0" eaLnBrk="1" fontAlgn="base" hangingPunct="1">
        <a:spcBef>
          <a:spcPct val="20000"/>
        </a:spcBef>
        <a:spcAft>
          <a:spcPct val="0"/>
        </a:spcAft>
        <a:buChar char="»"/>
        <a:defRPr sz="1400">
          <a:solidFill>
            <a:schemeClr val="tx1"/>
          </a:solidFill>
          <a:latin typeface="+mn-lt"/>
          <a:ea typeface="+mn-ea"/>
        </a:defRPr>
      </a:lvl7pPr>
      <a:lvl8pPr marL="3429000" indent="-228600" algn="l" rtl="0" eaLnBrk="1" fontAlgn="base" hangingPunct="1">
        <a:spcBef>
          <a:spcPct val="20000"/>
        </a:spcBef>
        <a:spcAft>
          <a:spcPct val="0"/>
        </a:spcAft>
        <a:buChar char="»"/>
        <a:defRPr sz="1400">
          <a:solidFill>
            <a:schemeClr val="tx1"/>
          </a:solidFill>
          <a:latin typeface="+mn-lt"/>
          <a:ea typeface="+mn-ea"/>
        </a:defRPr>
      </a:lvl8pPr>
      <a:lvl9pPr marL="3886200" indent="-228600" algn="l" rtl="0" eaLnBrk="1" fontAlgn="base" hangingPunct="1">
        <a:spcBef>
          <a:spcPct val="20000"/>
        </a:spcBef>
        <a:spcAft>
          <a:spcPct val="0"/>
        </a:spcAft>
        <a:buChar char="»"/>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5" descr="OE"/>
          <p:cNvPicPr>
            <a:picLocks noChangeAspect="1" noChangeArrowheads="1"/>
          </p:cNvPicPr>
          <p:nvPr/>
        </p:nvPicPr>
        <p:blipFill rotWithShape="1">
          <a:blip r:embed="rId6">
            <a:extLst>
              <a:ext uri="{28A0092B-C50C-407E-A947-70E740481C1C}">
                <a14:useLocalDpi xmlns:a14="http://schemas.microsoft.com/office/drawing/2010/main" val="0"/>
              </a:ext>
            </a:extLst>
          </a:blip>
          <a:srcRect t="95817"/>
          <a:stretch/>
        </p:blipFill>
        <p:spPr bwMode="auto">
          <a:xfrm>
            <a:off x="0" y="6598522"/>
            <a:ext cx="9182100" cy="2880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381000" y="685800"/>
            <a:ext cx="77724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pic>
        <p:nvPicPr>
          <p:cNvPr id="7" name="Picture 6"/>
          <p:cNvPicPr/>
          <p:nvPr/>
        </p:nvPicPr>
        <p:blipFill rotWithShape="1">
          <a:blip r:embed="rId7"/>
          <a:srcRect r="50095" b="15688"/>
          <a:stretch/>
        </p:blipFill>
        <p:spPr bwMode="auto">
          <a:xfrm>
            <a:off x="381000" y="6172200"/>
            <a:ext cx="1447800" cy="556260"/>
          </a:xfrm>
          <a:prstGeom prst="rect">
            <a:avLst/>
          </a:prstGeom>
          <a:ln>
            <a:noFill/>
          </a:ln>
          <a:extLst>
            <a:ext uri="{53640926-AAD7-44D8-BBD7-CCE9431645EC}">
              <a14:shadowObscured xmlns:a14="http://schemas.microsoft.com/office/drawing/2010/main"/>
            </a:ext>
          </a:extLst>
        </p:spPr>
      </p:pic>
      <p:sp>
        <p:nvSpPr>
          <p:cNvPr id="1028" name="Rectangle 3"/>
          <p:cNvSpPr>
            <a:spLocks noGrp="1" noChangeArrowheads="1"/>
          </p:cNvSpPr>
          <p:nvPr>
            <p:ph type="body" idx="1"/>
          </p:nvPr>
        </p:nvSpPr>
        <p:spPr bwMode="auto">
          <a:xfrm>
            <a:off x="1111250" y="1600200"/>
            <a:ext cx="7467600" cy="434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Footer Placeholder 1"/>
          <p:cNvSpPr>
            <a:spLocks noGrp="1"/>
          </p:cNvSpPr>
          <p:nvPr>
            <p:ph type="ftr" sz="quarter" idx="3"/>
          </p:nvPr>
        </p:nvSpPr>
        <p:spPr>
          <a:xfrm>
            <a:off x="3124200" y="635636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r>
              <a:rPr lang="en-US" dirty="0">
                <a:solidFill>
                  <a:srgbClr val="000000">
                    <a:tint val="75000"/>
                  </a:srgbClr>
                </a:solidFill>
                <a:latin typeface="Arial"/>
                <a:cs typeface="+mn-cs"/>
              </a:rPr>
              <a:t>NJ BPU Stakeholder Meeting </a:t>
            </a:r>
          </a:p>
        </p:txBody>
      </p:sp>
      <p:sp>
        <p:nvSpPr>
          <p:cNvPr id="3" name="Slide Number Placeholder 2"/>
          <p:cNvSpPr>
            <a:spLocks noGrp="1"/>
          </p:cNvSpPr>
          <p:nvPr>
            <p:ph type="sldNum" sz="quarter" idx="4"/>
          </p:nvPr>
        </p:nvSpPr>
        <p:spPr>
          <a:xfrm>
            <a:off x="6553200" y="635636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r>
              <a:rPr lang="en-US" dirty="0">
                <a:solidFill>
                  <a:srgbClr val="000000">
                    <a:tint val="75000"/>
                  </a:srgbClr>
                </a:solidFill>
                <a:latin typeface="Arial"/>
                <a:cs typeface="+mn-cs"/>
              </a:rPr>
              <a:t>February 28, 2019  | Slide </a:t>
            </a:r>
            <a:fld id="{D5F4D770-2C18-4F88-8297-15182B216F4E}" type="slidenum">
              <a:rPr lang="en-US" smtClean="0">
                <a:solidFill>
                  <a:srgbClr val="000000">
                    <a:tint val="75000"/>
                  </a:srgbClr>
                </a:solidFill>
                <a:latin typeface="Arial"/>
                <a:cs typeface="+mn-cs"/>
              </a:rPr>
              <a:pPr fontAlgn="auto">
                <a:spcBef>
                  <a:spcPts val="0"/>
                </a:spcBef>
                <a:spcAft>
                  <a:spcPts val="0"/>
                </a:spcAft>
              </a:pPr>
              <a:t>‹#›</a:t>
            </a:fld>
            <a:endParaRPr lang="en-US" dirty="0">
              <a:solidFill>
                <a:srgbClr val="000000">
                  <a:tint val="75000"/>
                </a:srgbClr>
              </a:solidFill>
              <a:latin typeface="Arial"/>
              <a:cs typeface="+mn-cs"/>
            </a:endParaRPr>
          </a:p>
        </p:txBody>
      </p:sp>
    </p:spTree>
    <p:extLst>
      <p:ext uri="{BB962C8B-B14F-4D97-AF65-F5344CB8AC3E}">
        <p14:creationId xmlns:p14="http://schemas.microsoft.com/office/powerpoint/2010/main" val="3642796518"/>
      </p:ext>
    </p:extLst>
  </p:cSld>
  <p:clrMap bg1="lt1" tx1="dk1" bg2="lt2" tx2="dk2" accent1="accent1" accent2="accent2" accent3="accent3" accent4="accent4" accent5="accent5" accent6="accent6" hlink="hlink" folHlink="folHlink"/>
  <p:sldLayoutIdLst>
    <p:sldLayoutId id="2147483966" r:id="rId1"/>
    <p:sldLayoutId id="2147483967" r:id="rId2"/>
    <p:sldLayoutId id="2147483968" r:id="rId3"/>
    <p:sldLayoutId id="2147483969" r:id="rId4"/>
  </p:sldLayoutIdLst>
  <p:hf hdr="0" dt="0"/>
  <p:txStyles>
    <p:titleStyle>
      <a:lvl1pPr algn="l" rtl="0" eaLnBrk="1" fontAlgn="base" hangingPunct="1">
        <a:spcBef>
          <a:spcPct val="0"/>
        </a:spcBef>
        <a:spcAft>
          <a:spcPct val="0"/>
        </a:spcAft>
        <a:defRPr sz="2800">
          <a:solidFill>
            <a:srgbClr val="0078AE"/>
          </a:solidFill>
          <a:latin typeface="+mj-lt"/>
          <a:ea typeface="+mj-ea"/>
          <a:cs typeface="ＭＳ Ｐゴシック"/>
        </a:defRPr>
      </a:lvl1pPr>
      <a:lvl2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2pPr>
      <a:lvl3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3pPr>
      <a:lvl4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4pPr>
      <a:lvl5pPr algn="l" rtl="0" eaLnBrk="1" fontAlgn="base" hangingPunct="1">
        <a:spcBef>
          <a:spcPct val="0"/>
        </a:spcBef>
        <a:spcAft>
          <a:spcPct val="0"/>
        </a:spcAft>
        <a:defRPr sz="2800">
          <a:solidFill>
            <a:srgbClr val="0078AE"/>
          </a:solidFill>
          <a:latin typeface="Arial" charset="0"/>
          <a:ea typeface="ＭＳ Ｐゴシック" pitchFamily="-48" charset="-128"/>
          <a:cs typeface="ＭＳ Ｐゴシック"/>
        </a:defRPr>
      </a:lvl5pPr>
      <a:lvl6pPr marL="457200" algn="l" rtl="0" eaLnBrk="1" fontAlgn="base" hangingPunct="1">
        <a:spcBef>
          <a:spcPct val="0"/>
        </a:spcBef>
        <a:spcAft>
          <a:spcPct val="0"/>
        </a:spcAft>
        <a:defRPr sz="2800">
          <a:solidFill>
            <a:srgbClr val="0078AE"/>
          </a:solidFill>
          <a:latin typeface="Arial" charset="0"/>
          <a:ea typeface="ＭＳ Ｐゴシック" pitchFamily="-48" charset="-128"/>
        </a:defRPr>
      </a:lvl6pPr>
      <a:lvl7pPr marL="914400" algn="l" rtl="0" eaLnBrk="1" fontAlgn="base" hangingPunct="1">
        <a:spcBef>
          <a:spcPct val="0"/>
        </a:spcBef>
        <a:spcAft>
          <a:spcPct val="0"/>
        </a:spcAft>
        <a:defRPr sz="2800">
          <a:solidFill>
            <a:srgbClr val="0078AE"/>
          </a:solidFill>
          <a:latin typeface="Arial" charset="0"/>
          <a:ea typeface="ＭＳ Ｐゴシック" pitchFamily="-48" charset="-128"/>
        </a:defRPr>
      </a:lvl7pPr>
      <a:lvl8pPr marL="1371600" algn="l" rtl="0" eaLnBrk="1" fontAlgn="base" hangingPunct="1">
        <a:spcBef>
          <a:spcPct val="0"/>
        </a:spcBef>
        <a:spcAft>
          <a:spcPct val="0"/>
        </a:spcAft>
        <a:defRPr sz="2800">
          <a:solidFill>
            <a:srgbClr val="0078AE"/>
          </a:solidFill>
          <a:latin typeface="Arial" charset="0"/>
          <a:ea typeface="ＭＳ Ｐゴシック" pitchFamily="-48" charset="-128"/>
        </a:defRPr>
      </a:lvl8pPr>
      <a:lvl9pPr marL="1828800" algn="l" rtl="0" eaLnBrk="1" fontAlgn="base" hangingPunct="1">
        <a:spcBef>
          <a:spcPct val="0"/>
        </a:spcBef>
        <a:spcAft>
          <a:spcPct val="0"/>
        </a:spcAft>
        <a:defRPr sz="2800">
          <a:solidFill>
            <a:srgbClr val="0078AE"/>
          </a:solidFill>
          <a:latin typeface="Arial" charset="0"/>
          <a:ea typeface="ＭＳ Ｐゴシック" pitchFamily="-48" charset="-128"/>
        </a:defRPr>
      </a:lvl9pPr>
    </p:titleStyle>
    <p:bodyStyle>
      <a:lvl1pPr marL="169863" indent="-169863" algn="l" rtl="0" eaLnBrk="1" fontAlgn="base" hangingPunct="1">
        <a:spcBef>
          <a:spcPct val="20000"/>
        </a:spcBef>
        <a:spcAft>
          <a:spcPct val="0"/>
        </a:spcAft>
        <a:buBlip>
          <a:blip r:embed="rId8"/>
        </a:buBlip>
        <a:defRPr sz="2000">
          <a:solidFill>
            <a:schemeClr val="tx1"/>
          </a:solidFill>
          <a:latin typeface="+mn-lt"/>
          <a:ea typeface="+mn-ea"/>
          <a:cs typeface="ＭＳ Ｐゴシック"/>
        </a:defRPr>
      </a:lvl1pPr>
      <a:lvl2pPr marL="742950" indent="-285750" algn="l" rtl="0" eaLnBrk="1" fontAlgn="base" hangingPunct="1">
        <a:spcBef>
          <a:spcPct val="20000"/>
        </a:spcBef>
        <a:spcAft>
          <a:spcPct val="0"/>
        </a:spcAft>
        <a:buChar char="–"/>
        <a:defRPr>
          <a:solidFill>
            <a:schemeClr val="tx1"/>
          </a:solidFill>
          <a:latin typeface="+mn-lt"/>
          <a:ea typeface="+mn-ea"/>
          <a:cs typeface="ＭＳ Ｐゴシック"/>
        </a:defRPr>
      </a:lvl2pPr>
      <a:lvl3pPr marL="1143000" indent="-228600" algn="l" rtl="0" eaLnBrk="1" fontAlgn="base" hangingPunct="1">
        <a:spcBef>
          <a:spcPct val="20000"/>
        </a:spcBef>
        <a:spcAft>
          <a:spcPct val="0"/>
        </a:spcAft>
        <a:buChar char="•"/>
        <a:defRPr sz="1600">
          <a:solidFill>
            <a:schemeClr val="tx1"/>
          </a:solidFill>
          <a:latin typeface="+mn-lt"/>
          <a:ea typeface="+mn-ea"/>
          <a:cs typeface="ＭＳ Ｐゴシック"/>
        </a:defRPr>
      </a:lvl3pPr>
      <a:lvl4pPr marL="1600200" indent="-228600" algn="l" rtl="0" eaLnBrk="1" fontAlgn="base" hangingPunct="1">
        <a:spcBef>
          <a:spcPct val="20000"/>
        </a:spcBef>
        <a:spcAft>
          <a:spcPct val="0"/>
        </a:spcAft>
        <a:buChar char="–"/>
        <a:defRPr sz="1400">
          <a:solidFill>
            <a:schemeClr val="tx1"/>
          </a:solidFill>
          <a:latin typeface="+mn-lt"/>
          <a:ea typeface="+mn-ea"/>
          <a:cs typeface="ＭＳ Ｐゴシック"/>
        </a:defRPr>
      </a:lvl4pPr>
      <a:lvl5pPr marL="2057400" indent="-228600" algn="l" rtl="0" eaLnBrk="1" fontAlgn="base" hangingPunct="1">
        <a:spcBef>
          <a:spcPct val="20000"/>
        </a:spcBef>
        <a:spcAft>
          <a:spcPct val="0"/>
        </a:spcAft>
        <a:buChar char="»"/>
        <a:defRPr sz="1400">
          <a:solidFill>
            <a:schemeClr val="tx1"/>
          </a:solidFill>
          <a:latin typeface="+mn-lt"/>
          <a:ea typeface="+mn-ea"/>
          <a:cs typeface="ＭＳ Ｐゴシック"/>
        </a:defRPr>
      </a:lvl5pPr>
      <a:lvl6pPr marL="2514600" indent="-228600" algn="l" rtl="0" eaLnBrk="1" fontAlgn="base" hangingPunct="1">
        <a:spcBef>
          <a:spcPct val="20000"/>
        </a:spcBef>
        <a:spcAft>
          <a:spcPct val="0"/>
        </a:spcAft>
        <a:buChar char="»"/>
        <a:defRPr sz="1400">
          <a:solidFill>
            <a:schemeClr val="tx1"/>
          </a:solidFill>
          <a:latin typeface="+mn-lt"/>
          <a:ea typeface="+mn-ea"/>
        </a:defRPr>
      </a:lvl6pPr>
      <a:lvl7pPr marL="2971800" indent="-228600" algn="l" rtl="0" eaLnBrk="1" fontAlgn="base" hangingPunct="1">
        <a:spcBef>
          <a:spcPct val="20000"/>
        </a:spcBef>
        <a:spcAft>
          <a:spcPct val="0"/>
        </a:spcAft>
        <a:buChar char="»"/>
        <a:defRPr sz="1400">
          <a:solidFill>
            <a:schemeClr val="tx1"/>
          </a:solidFill>
          <a:latin typeface="+mn-lt"/>
          <a:ea typeface="+mn-ea"/>
        </a:defRPr>
      </a:lvl7pPr>
      <a:lvl8pPr marL="3429000" indent="-228600" algn="l" rtl="0" eaLnBrk="1" fontAlgn="base" hangingPunct="1">
        <a:spcBef>
          <a:spcPct val="20000"/>
        </a:spcBef>
        <a:spcAft>
          <a:spcPct val="0"/>
        </a:spcAft>
        <a:buChar char="»"/>
        <a:defRPr sz="1400">
          <a:solidFill>
            <a:schemeClr val="tx1"/>
          </a:solidFill>
          <a:latin typeface="+mn-lt"/>
          <a:ea typeface="+mn-ea"/>
        </a:defRPr>
      </a:lvl8pPr>
      <a:lvl9pPr marL="3886200" indent="-228600" algn="l" rtl="0" eaLnBrk="1" fontAlgn="base" hangingPunct="1">
        <a:spcBef>
          <a:spcPct val="20000"/>
        </a:spcBef>
        <a:spcAft>
          <a:spcPct val="0"/>
        </a:spcAft>
        <a:buChar char="»"/>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5.xml"/><Relationship Id="rId1" Type="http://schemas.openxmlformats.org/officeDocument/2006/relationships/themeOverride" Target="../theme/themeOverride1.xml"/><Relationship Id="rId5" Type="http://schemas.openxmlformats.org/officeDocument/2006/relationships/image" Target="../media/image15.emf"/><Relationship Id="rId4" Type="http://schemas.openxmlformats.org/officeDocument/2006/relationships/image" Target="../media/image1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4443" y="1713869"/>
            <a:ext cx="8893833" cy="1161746"/>
          </a:xfrm>
        </p:spPr>
        <p:txBody>
          <a:bodyPr/>
          <a:lstStyle/>
          <a:p>
            <a:r>
              <a:rPr lang="en-US" sz="4400" dirty="0"/>
              <a:t>NJCEP Proposed Fiscal Year </a:t>
            </a:r>
            <a:r>
              <a:rPr lang="en-US" sz="4400" dirty="0" smtClean="0"/>
              <a:t>2023 True-Up Budget, Revised Budget and Program Changes </a:t>
            </a:r>
            <a:br>
              <a:rPr lang="en-US" sz="4400" dirty="0" smtClean="0"/>
            </a:br>
            <a:endParaRPr lang="en-US" sz="4800" dirty="0">
              <a:ea typeface="ＭＳ Ｐゴシック"/>
            </a:endParaRPr>
          </a:p>
        </p:txBody>
      </p:sp>
      <p:sp>
        <p:nvSpPr>
          <p:cNvPr id="3" name="Subtitle 2"/>
          <p:cNvSpPr>
            <a:spLocks noGrp="1"/>
          </p:cNvSpPr>
          <p:nvPr>
            <p:ph type="subTitle" idx="1"/>
          </p:nvPr>
        </p:nvSpPr>
        <p:spPr>
          <a:xfrm>
            <a:off x="1371600" y="4953094"/>
            <a:ext cx="6400800" cy="1336963"/>
          </a:xfrm>
        </p:spPr>
        <p:txBody>
          <a:bodyPr/>
          <a:lstStyle/>
          <a:p>
            <a:r>
              <a:rPr lang="en-US" sz="2400" dirty="0" smtClean="0">
                <a:solidFill>
                  <a:srgbClr val="002060"/>
                </a:solidFill>
                <a:latin typeface="Avenir Roman"/>
                <a:ea typeface="ＭＳ Ｐゴシック"/>
              </a:rPr>
              <a:t>March 3, 2023</a:t>
            </a:r>
          </a:p>
          <a:p>
            <a:r>
              <a:rPr lang="en-US" sz="2400" dirty="0" smtClean="0">
                <a:solidFill>
                  <a:srgbClr val="002060"/>
                </a:solidFill>
                <a:latin typeface="Avenir Roman"/>
                <a:ea typeface="ＭＳ Ｐゴシック"/>
              </a:rPr>
              <a:t>1:00 pm</a:t>
            </a:r>
            <a:br>
              <a:rPr lang="en-US" sz="2400" dirty="0" smtClean="0">
                <a:solidFill>
                  <a:srgbClr val="002060"/>
                </a:solidFill>
                <a:latin typeface="Avenir Roman"/>
                <a:ea typeface="ＭＳ Ｐゴシック"/>
              </a:rPr>
            </a:br>
            <a:endParaRPr lang="en-US" sz="2800" dirty="0">
              <a:solidFill>
                <a:srgbClr val="002060"/>
              </a:solidFill>
              <a:latin typeface="Avenir Roman"/>
            </a:endParaRPr>
          </a:p>
        </p:txBody>
      </p:sp>
    </p:spTree>
    <p:extLst>
      <p:ext uri="{BB962C8B-B14F-4D97-AF65-F5344CB8AC3E}">
        <p14:creationId xmlns:p14="http://schemas.microsoft.com/office/powerpoint/2010/main" val="41412440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685800"/>
            <a:ext cx="8281607" cy="1143000"/>
          </a:xfrm>
        </p:spPr>
        <p:txBody>
          <a:bodyPr/>
          <a:lstStyle/>
          <a:p>
            <a:r>
              <a:rPr lang="en-US" sz="2800" dirty="0" smtClean="0">
                <a:ea typeface="ＭＳ Ｐゴシック"/>
              </a:rPr>
              <a:t>            </a:t>
            </a:r>
            <a:r>
              <a:rPr lang="en-US" sz="3200" dirty="0">
                <a:solidFill>
                  <a:srgbClr val="FFFF00"/>
                </a:solidFill>
              </a:rPr>
              <a:t>Reallocations and Rationale</a:t>
            </a:r>
          </a:p>
        </p:txBody>
      </p:sp>
      <p:sp>
        <p:nvSpPr>
          <p:cNvPr id="3" name="Content Placeholder 2"/>
          <p:cNvSpPr>
            <a:spLocks noGrp="1"/>
          </p:cNvSpPr>
          <p:nvPr>
            <p:ph idx="1"/>
          </p:nvPr>
        </p:nvSpPr>
        <p:spPr>
          <a:xfrm>
            <a:off x="199185" y="1709404"/>
            <a:ext cx="8797636" cy="4732433"/>
          </a:xfrm>
        </p:spPr>
        <p:txBody>
          <a:bodyPr anchor="t"/>
          <a:lstStyle/>
          <a:p>
            <a:r>
              <a:rPr lang="en-US" sz="1800" dirty="0" smtClean="0">
                <a:ea typeface="ＭＳ Ｐゴシック"/>
              </a:rPr>
              <a:t>Proposed Increases</a:t>
            </a:r>
            <a:endParaRPr lang="en-US" sz="1800" dirty="0">
              <a:ea typeface="ＭＳ Ｐゴシック"/>
            </a:endParaRPr>
          </a:p>
        </p:txBody>
      </p:sp>
      <p:cxnSp>
        <p:nvCxnSpPr>
          <p:cNvPr id="11" name="Straight Connector 10"/>
          <p:cNvCxnSpPr/>
          <p:nvPr/>
        </p:nvCxnSpPr>
        <p:spPr>
          <a:xfrm>
            <a:off x="2667000" y="3200400"/>
            <a:ext cx="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7" name="Table 6"/>
          <p:cNvGraphicFramePr>
            <a:graphicFrameLocks noGrp="1"/>
          </p:cNvGraphicFramePr>
          <p:nvPr>
            <p:extLst>
              <p:ext uri="{D42A27DB-BD31-4B8C-83A1-F6EECF244321}">
                <p14:modId xmlns:p14="http://schemas.microsoft.com/office/powerpoint/2010/main" val="1133209057"/>
              </p:ext>
            </p:extLst>
          </p:nvPr>
        </p:nvGraphicFramePr>
        <p:xfrm>
          <a:off x="1342040" y="2089893"/>
          <a:ext cx="6511925" cy="4735450"/>
        </p:xfrm>
        <a:graphic>
          <a:graphicData uri="http://schemas.openxmlformats.org/drawingml/2006/table">
            <a:tbl>
              <a:tblPr firstRow="1" firstCol="1" bandRow="1"/>
              <a:tblGrid>
                <a:gridCol w="1597025">
                  <a:extLst>
                    <a:ext uri="{9D8B030D-6E8A-4147-A177-3AD203B41FA5}">
                      <a16:colId xmlns:a16="http://schemas.microsoft.com/office/drawing/2014/main" val="1976658400"/>
                    </a:ext>
                  </a:extLst>
                </a:gridCol>
                <a:gridCol w="3486150">
                  <a:extLst>
                    <a:ext uri="{9D8B030D-6E8A-4147-A177-3AD203B41FA5}">
                      <a16:colId xmlns:a16="http://schemas.microsoft.com/office/drawing/2014/main" val="4066503716"/>
                    </a:ext>
                  </a:extLst>
                </a:gridCol>
                <a:gridCol w="1428750">
                  <a:extLst>
                    <a:ext uri="{9D8B030D-6E8A-4147-A177-3AD203B41FA5}">
                      <a16:colId xmlns:a16="http://schemas.microsoft.com/office/drawing/2014/main" val="3445769598"/>
                    </a:ext>
                  </a:extLst>
                </a:gridCol>
              </a:tblGrid>
              <a:tr h="276225">
                <a:tc>
                  <a:txBody>
                    <a:bodyPr/>
                    <a:lstStyle/>
                    <a:p>
                      <a:pPr marL="0" marR="0" algn="ctr">
                        <a:lnSpc>
                          <a:spcPct val="107000"/>
                        </a:lnSpc>
                        <a:spcBef>
                          <a:spcPts val="0"/>
                        </a:spcBef>
                        <a:spcAft>
                          <a:spcPts val="0"/>
                        </a:spcAft>
                      </a:pPr>
                      <a:r>
                        <a:rPr lang="en-US" sz="1000" b="1"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Program</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4"/>
                    </a:solidFill>
                  </a:tcPr>
                </a:tc>
                <a:tc>
                  <a:txBody>
                    <a:bodyPr/>
                    <a:lstStyle/>
                    <a:p>
                      <a:pPr marL="0" marR="0" algn="ctr">
                        <a:lnSpc>
                          <a:spcPct val="107000"/>
                        </a:lnSpc>
                        <a:spcBef>
                          <a:spcPts val="0"/>
                        </a:spcBef>
                        <a:spcAft>
                          <a:spcPts val="0"/>
                        </a:spcAft>
                      </a:pPr>
                      <a:r>
                        <a:rPr lang="en-US" sz="1000" b="1"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Reason(s)</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4"/>
                    </a:solidFill>
                  </a:tcPr>
                </a:tc>
                <a:tc>
                  <a:txBody>
                    <a:bodyPr/>
                    <a:lstStyle/>
                    <a:p>
                      <a:pPr marL="0" marR="0" algn="ctr">
                        <a:lnSpc>
                          <a:spcPct val="107000"/>
                        </a:lnSpc>
                        <a:spcBef>
                          <a:spcPts val="0"/>
                        </a:spcBef>
                        <a:spcAft>
                          <a:spcPts val="0"/>
                        </a:spcAft>
                      </a:pPr>
                      <a:r>
                        <a:rPr lang="en-US" sz="1000" b="1"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Amount in $</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4"/>
                    </a:solidFill>
                  </a:tcPr>
                </a:tc>
                <a:extLst>
                  <a:ext uri="{0D108BD9-81ED-4DB2-BD59-A6C34878D82A}">
                    <a16:rowId xmlns:a16="http://schemas.microsoft.com/office/drawing/2014/main" val="2039020145"/>
                  </a:ext>
                </a:extLst>
              </a:tr>
              <a:tr h="412115">
                <a:tc>
                  <a:txBody>
                    <a:bodyPr/>
                    <a:lstStyle/>
                    <a:p>
                      <a:pPr marL="0" marR="0" algn="l">
                        <a:lnSpc>
                          <a:spcPct val="107000"/>
                        </a:lnSpc>
                        <a:spcBef>
                          <a:spcPts val="0"/>
                        </a:spcBef>
                        <a:spcAft>
                          <a:spcPts val="0"/>
                        </a:spcAft>
                      </a:pPr>
                      <a:r>
                        <a:rPr lang="en-US" sz="1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Res. Low Income (Comfort Partners)</a:t>
                      </a:r>
                      <a:r>
                        <a:rPr lang="en-US" sz="1000" baseline="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Budget adjusted to reflect </a:t>
                      </a:r>
                      <a:r>
                        <a:rPr lang="en-US" sz="1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additional support to ensure all service areas can maximize</a:t>
                      </a:r>
                      <a:r>
                        <a:rPr lang="en-US" sz="1000" baseline="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the number of energy efficiency projects </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2,478,000</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8604989"/>
                  </a:ext>
                </a:extLst>
              </a:tr>
              <a:tr h="558800">
                <a:tc>
                  <a:txBody>
                    <a:bodyPr/>
                    <a:lstStyle/>
                    <a:p>
                      <a:pPr marL="0" marR="0" algn="l">
                        <a:lnSpc>
                          <a:spcPct val="107000"/>
                        </a:lnSpc>
                        <a:spcBef>
                          <a:spcPts val="0"/>
                        </a:spcBef>
                        <a:spcAft>
                          <a:spcPts val="0"/>
                        </a:spcAft>
                      </a:pPr>
                      <a:r>
                        <a:rPr lang="en-US" sz="1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C&amp;I Buildings</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Support a potential pilot program related to the Large Energy Users</a:t>
                      </a:r>
                      <a:r>
                        <a:rPr lang="en-US" sz="1000" baseline="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Program</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15,000,000</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40852584"/>
                  </a:ext>
                </a:extLst>
              </a:tr>
              <a:tr h="412115">
                <a:tc>
                  <a:txBody>
                    <a:bodyPr/>
                    <a:lstStyle/>
                    <a:p>
                      <a:pPr marL="0" marR="0" algn="l">
                        <a:lnSpc>
                          <a:spcPct val="107000"/>
                        </a:lnSpc>
                        <a:spcBef>
                          <a:spcPts val="0"/>
                        </a:spcBef>
                        <a:spcAft>
                          <a:spcPts val="0"/>
                        </a:spcAft>
                      </a:pPr>
                      <a:r>
                        <a:rPr lang="en-US" sz="1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LGEA</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Budget adjusted to </a:t>
                      </a:r>
                      <a:r>
                        <a:rPr lang="en-US" sz="1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cover additional costs</a:t>
                      </a:r>
                      <a:r>
                        <a:rPr lang="en-US" sz="1000" baseline="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associated with auditing of State buildings</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1,500,000</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5637651"/>
                  </a:ext>
                </a:extLst>
              </a:tr>
              <a:tr h="463709">
                <a:tc>
                  <a:txBody>
                    <a:bodyPr/>
                    <a:lstStyle/>
                    <a:p>
                      <a:pPr marL="0" marR="0" algn="l" defTabSz="914400" rtl="0" eaLnBrk="1" latinLnBrk="0" hangingPunct="1">
                        <a:lnSpc>
                          <a:spcPct val="107000"/>
                        </a:lnSpc>
                        <a:spcBef>
                          <a:spcPts val="0"/>
                        </a:spcBef>
                        <a:spcAft>
                          <a:spcPts val="0"/>
                        </a:spcAft>
                      </a:pPr>
                      <a:r>
                        <a:rPr lang="en-US" sz="1000" kern="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DI</a:t>
                      </a:r>
                      <a:endParaRPr lang="en-US" sz="100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000" kern="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Budget adjusted to reflected updated forecast of existing commitments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defTabSz="914400" rtl="0" eaLnBrk="1" latinLnBrk="0" hangingPunct="1">
                        <a:lnSpc>
                          <a:spcPct val="107000"/>
                        </a:lnSpc>
                        <a:spcBef>
                          <a:spcPts val="0"/>
                        </a:spcBef>
                        <a:spcAft>
                          <a:spcPts val="0"/>
                        </a:spcAft>
                      </a:pPr>
                      <a:r>
                        <a:rPr lang="en-US" sz="1000" kern="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500,000</a:t>
                      </a:r>
                      <a:endParaRPr lang="en-US" sz="100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2418024"/>
                  </a:ext>
                </a:extLst>
              </a:tr>
              <a:tr h="463709">
                <a:tc>
                  <a:txBody>
                    <a:bodyPr/>
                    <a:lstStyle/>
                    <a:p>
                      <a:pPr marL="0" marR="0" algn="l" defTabSz="914400" rtl="0" eaLnBrk="1" latinLnBrk="0" hangingPunct="1">
                        <a:lnSpc>
                          <a:spcPct val="107000"/>
                        </a:lnSpc>
                        <a:spcBef>
                          <a:spcPts val="0"/>
                        </a:spcBef>
                        <a:spcAft>
                          <a:spcPts val="0"/>
                        </a:spcAft>
                      </a:pPr>
                      <a:r>
                        <a:rPr lang="en-US" sz="1000" kern="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New Construction </a:t>
                      </a:r>
                      <a:endParaRPr lang="en-US" sz="100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Budget adjusted to reflect updated forecast of participation levels and to support a potential pilot program</a:t>
                      </a:r>
                      <a:endParaRPr lang="en-US"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defTabSz="914400" rtl="0" eaLnBrk="1" latinLnBrk="0" hangingPunct="1">
                        <a:lnSpc>
                          <a:spcPct val="107000"/>
                        </a:lnSpc>
                        <a:spcBef>
                          <a:spcPts val="0"/>
                        </a:spcBef>
                        <a:spcAft>
                          <a:spcPts val="0"/>
                        </a:spcAft>
                      </a:pPr>
                      <a:r>
                        <a:rPr lang="en-US" sz="1000" kern="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14,000,000</a:t>
                      </a:r>
                      <a:endParaRPr lang="en-US" sz="100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2385073"/>
                  </a:ext>
                </a:extLst>
              </a:tr>
              <a:tr h="457200">
                <a:tc>
                  <a:txBody>
                    <a:bodyPr/>
                    <a:lstStyle/>
                    <a:p>
                      <a:pPr marL="0" marR="0" algn="l">
                        <a:lnSpc>
                          <a:spcPct val="107000"/>
                        </a:lnSpc>
                        <a:spcBef>
                          <a:spcPts val="0"/>
                        </a:spcBef>
                        <a:spcAft>
                          <a:spcPts val="0"/>
                        </a:spcAft>
                      </a:pPr>
                      <a:r>
                        <a:rPr lang="en-US"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State Facilities Initiative </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Support</a:t>
                      </a:r>
                      <a:r>
                        <a:rPr lang="en-US" sz="1100" baseline="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HVAC replacement at the Department of Education’s Katzenbach School for the Deaf</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3,000,000</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2096397"/>
                  </a:ext>
                </a:extLst>
              </a:tr>
              <a:tr h="457200">
                <a:tc>
                  <a:txBody>
                    <a:bodyPr/>
                    <a:lstStyle/>
                    <a:p>
                      <a:pPr marL="0" marR="0" algn="l">
                        <a:lnSpc>
                          <a:spcPct val="107000"/>
                        </a:lnSpc>
                        <a:spcBef>
                          <a:spcPts val="0"/>
                        </a:spcBef>
                        <a:spcAft>
                          <a:spcPts val="0"/>
                        </a:spcAft>
                      </a:pPr>
                      <a:r>
                        <a:rPr lang="en-US"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LED Streetlights</a:t>
                      </a:r>
                      <a:r>
                        <a:rPr lang="en-US" sz="1100" baseline="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Replacement </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Budget adjusted to reflect</a:t>
                      </a:r>
                      <a:r>
                        <a:rPr lang="en-US" sz="1100" baseline="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additional need from municipalities to assist with offsetting the costs of conversion</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5,986,898</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3288585"/>
                  </a:ext>
                </a:extLst>
              </a:tr>
              <a:tr h="457200">
                <a:tc>
                  <a:txBody>
                    <a:bodyPr/>
                    <a:lstStyle/>
                    <a:p>
                      <a:pPr marL="0" marR="0" algn="l">
                        <a:lnSpc>
                          <a:spcPct val="107000"/>
                        </a:lnSpc>
                        <a:spcBef>
                          <a:spcPts val="0"/>
                        </a:spcBef>
                        <a:spcAft>
                          <a:spcPts val="0"/>
                        </a:spcAft>
                      </a:pPr>
                      <a:r>
                        <a:rPr lang="en-US"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Offshore Wind </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Support additional contractual work being undertaken by</a:t>
                      </a:r>
                      <a:r>
                        <a:rPr lang="en-US" sz="1100" baseline="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transmission consultant to assist Staff with the ongoing State Agreement Approach. Also, funding has been allocated to support the Board’s commitment to become a public sponsor of the National Offshore Wind Research and Development Consortium</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3,126,300</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0301350"/>
                  </a:ext>
                </a:extLst>
              </a:tr>
            </a:tbl>
          </a:graphicData>
        </a:graphic>
      </p:graphicFrame>
    </p:spTree>
    <p:extLst>
      <p:ext uri="{BB962C8B-B14F-4D97-AF65-F5344CB8AC3E}">
        <p14:creationId xmlns:p14="http://schemas.microsoft.com/office/powerpoint/2010/main" val="24354971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685800"/>
            <a:ext cx="8281607" cy="1143000"/>
          </a:xfrm>
        </p:spPr>
        <p:txBody>
          <a:bodyPr/>
          <a:lstStyle/>
          <a:p>
            <a:r>
              <a:rPr lang="en-US" sz="2800" dirty="0" smtClean="0">
                <a:ea typeface="ＭＳ Ｐゴシック"/>
              </a:rPr>
              <a:t>            </a:t>
            </a:r>
            <a:r>
              <a:rPr lang="en-US" sz="3200" dirty="0">
                <a:solidFill>
                  <a:srgbClr val="FFFF00"/>
                </a:solidFill>
              </a:rPr>
              <a:t>Reallocations and Rationale</a:t>
            </a:r>
          </a:p>
        </p:txBody>
      </p:sp>
      <p:sp>
        <p:nvSpPr>
          <p:cNvPr id="3" name="Content Placeholder 2"/>
          <p:cNvSpPr>
            <a:spLocks noGrp="1"/>
          </p:cNvSpPr>
          <p:nvPr>
            <p:ph idx="1"/>
          </p:nvPr>
        </p:nvSpPr>
        <p:spPr>
          <a:xfrm>
            <a:off x="199185" y="1709404"/>
            <a:ext cx="8797636" cy="4732433"/>
          </a:xfrm>
        </p:spPr>
        <p:txBody>
          <a:bodyPr anchor="t"/>
          <a:lstStyle/>
          <a:p>
            <a:r>
              <a:rPr lang="en-US" sz="1800" dirty="0" smtClean="0">
                <a:ea typeface="ＭＳ Ｐゴシック"/>
              </a:rPr>
              <a:t>Proposed Increases (Cont.)</a:t>
            </a:r>
            <a:endParaRPr lang="en-US" sz="1800" dirty="0">
              <a:ea typeface="ＭＳ Ｐゴシック"/>
            </a:endParaRPr>
          </a:p>
        </p:txBody>
      </p:sp>
      <p:cxnSp>
        <p:nvCxnSpPr>
          <p:cNvPr id="11" name="Straight Connector 10"/>
          <p:cNvCxnSpPr/>
          <p:nvPr/>
        </p:nvCxnSpPr>
        <p:spPr>
          <a:xfrm>
            <a:off x="2667000" y="3200400"/>
            <a:ext cx="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7" name="Table 6"/>
          <p:cNvGraphicFramePr>
            <a:graphicFrameLocks noGrp="1"/>
          </p:cNvGraphicFramePr>
          <p:nvPr>
            <p:extLst>
              <p:ext uri="{D42A27DB-BD31-4B8C-83A1-F6EECF244321}">
                <p14:modId xmlns:p14="http://schemas.microsoft.com/office/powerpoint/2010/main" val="3646327011"/>
              </p:ext>
            </p:extLst>
          </p:nvPr>
        </p:nvGraphicFramePr>
        <p:xfrm>
          <a:off x="1316037" y="2372836"/>
          <a:ext cx="6511925" cy="3818732"/>
        </p:xfrm>
        <a:graphic>
          <a:graphicData uri="http://schemas.openxmlformats.org/drawingml/2006/table">
            <a:tbl>
              <a:tblPr firstRow="1" firstCol="1" bandRow="1"/>
              <a:tblGrid>
                <a:gridCol w="1597025">
                  <a:extLst>
                    <a:ext uri="{9D8B030D-6E8A-4147-A177-3AD203B41FA5}">
                      <a16:colId xmlns:a16="http://schemas.microsoft.com/office/drawing/2014/main" val="1976658400"/>
                    </a:ext>
                  </a:extLst>
                </a:gridCol>
                <a:gridCol w="3486150">
                  <a:extLst>
                    <a:ext uri="{9D8B030D-6E8A-4147-A177-3AD203B41FA5}">
                      <a16:colId xmlns:a16="http://schemas.microsoft.com/office/drawing/2014/main" val="4066503716"/>
                    </a:ext>
                  </a:extLst>
                </a:gridCol>
                <a:gridCol w="1428750">
                  <a:extLst>
                    <a:ext uri="{9D8B030D-6E8A-4147-A177-3AD203B41FA5}">
                      <a16:colId xmlns:a16="http://schemas.microsoft.com/office/drawing/2014/main" val="3445769598"/>
                    </a:ext>
                  </a:extLst>
                </a:gridCol>
              </a:tblGrid>
              <a:tr h="276225">
                <a:tc>
                  <a:txBody>
                    <a:bodyPr/>
                    <a:lstStyle/>
                    <a:p>
                      <a:pPr marL="0" marR="0" algn="ctr">
                        <a:lnSpc>
                          <a:spcPct val="107000"/>
                        </a:lnSpc>
                        <a:spcBef>
                          <a:spcPts val="0"/>
                        </a:spcBef>
                        <a:spcAft>
                          <a:spcPts val="0"/>
                        </a:spcAft>
                      </a:pPr>
                      <a:r>
                        <a:rPr lang="en-US" sz="1000" b="1"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Program</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4"/>
                    </a:solidFill>
                  </a:tcPr>
                </a:tc>
                <a:tc>
                  <a:txBody>
                    <a:bodyPr/>
                    <a:lstStyle/>
                    <a:p>
                      <a:pPr marL="0" marR="0" algn="ctr">
                        <a:lnSpc>
                          <a:spcPct val="107000"/>
                        </a:lnSpc>
                        <a:spcBef>
                          <a:spcPts val="0"/>
                        </a:spcBef>
                        <a:spcAft>
                          <a:spcPts val="0"/>
                        </a:spcAft>
                      </a:pPr>
                      <a:r>
                        <a:rPr lang="en-US" sz="1000" b="1"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Reason(s)</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4"/>
                    </a:solidFill>
                  </a:tcPr>
                </a:tc>
                <a:tc>
                  <a:txBody>
                    <a:bodyPr/>
                    <a:lstStyle/>
                    <a:p>
                      <a:pPr marL="0" marR="0" algn="ctr">
                        <a:lnSpc>
                          <a:spcPct val="107000"/>
                        </a:lnSpc>
                        <a:spcBef>
                          <a:spcPts val="0"/>
                        </a:spcBef>
                        <a:spcAft>
                          <a:spcPts val="0"/>
                        </a:spcAft>
                      </a:pPr>
                      <a:r>
                        <a:rPr lang="en-US" sz="1000" b="1"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Amount in $</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4"/>
                    </a:solidFill>
                  </a:tcPr>
                </a:tc>
                <a:extLst>
                  <a:ext uri="{0D108BD9-81ED-4DB2-BD59-A6C34878D82A}">
                    <a16:rowId xmlns:a16="http://schemas.microsoft.com/office/drawing/2014/main" val="2039020145"/>
                  </a:ext>
                </a:extLst>
              </a:tr>
              <a:tr h="627539">
                <a:tc>
                  <a:txBody>
                    <a:bodyPr/>
                    <a:lstStyle/>
                    <a:p>
                      <a:pPr marL="0" marR="0" algn="l">
                        <a:lnSpc>
                          <a:spcPct val="107000"/>
                        </a:lnSpc>
                        <a:spcBef>
                          <a:spcPts val="0"/>
                        </a:spcBef>
                        <a:spcAft>
                          <a:spcPts val="0"/>
                        </a:spcAft>
                      </a:pPr>
                      <a:r>
                        <a:rPr lang="en-US"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Solar Registration</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Budget adjusted to ensure sufficient</a:t>
                      </a:r>
                      <a:r>
                        <a:rPr lang="en-US" sz="1100" baseline="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funding is available to cover additional ADI/CSI training and to establish the new CSI portal</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375,000</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3182214"/>
                  </a:ext>
                </a:extLst>
              </a:tr>
              <a:tr h="627539">
                <a:tc>
                  <a:txBody>
                    <a:bodyPr/>
                    <a:lstStyle/>
                    <a:p>
                      <a:pPr marL="0" marR="0" algn="l">
                        <a:lnSpc>
                          <a:spcPct val="107000"/>
                        </a:lnSpc>
                        <a:spcBef>
                          <a:spcPts val="0"/>
                        </a:spcBef>
                        <a:spcAft>
                          <a:spcPts val="0"/>
                        </a:spcAft>
                      </a:pPr>
                      <a:r>
                        <a:rPr lang="en-US"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Clean Energy Manufacturing</a:t>
                      </a:r>
                      <a:r>
                        <a:rPr lang="en-US" sz="1100" baseline="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Fund</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Additional funding needed to cover the</a:t>
                      </a:r>
                      <a:r>
                        <a:rPr lang="en-US" sz="1100" baseline="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remaining FY23 EDA administrative costs associated with this program </a:t>
                      </a:r>
                      <a:r>
                        <a:rPr lang="en-US"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30,000</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8139343"/>
                  </a:ext>
                </a:extLst>
              </a:tr>
              <a:tr h="621824">
                <a:tc>
                  <a:txBody>
                    <a:bodyPr/>
                    <a:lstStyle/>
                    <a:p>
                      <a:pPr marL="0" marR="0" algn="l">
                        <a:lnSpc>
                          <a:spcPct val="107000"/>
                        </a:lnSpc>
                        <a:spcBef>
                          <a:spcPts val="0"/>
                        </a:spcBef>
                        <a:spcAft>
                          <a:spcPts val="0"/>
                        </a:spcAft>
                      </a:pPr>
                      <a:r>
                        <a:rPr lang="en-US" sz="1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Program Evaluation/Analysis</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Support an MOU between</a:t>
                      </a:r>
                      <a:r>
                        <a:rPr lang="en-US" sz="1000" baseline="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BPU and the DEP for a multi-agency light detection and ranging data collection project of six counties in northeast region of New Jersey</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50,000</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0301350"/>
                  </a:ext>
                </a:extLst>
              </a:tr>
              <a:tr h="412115">
                <a:tc>
                  <a:txBody>
                    <a:bodyPr/>
                    <a:lstStyle/>
                    <a:p>
                      <a:pPr marL="0" marR="0" algn="l">
                        <a:lnSpc>
                          <a:spcPct val="107000"/>
                        </a:lnSpc>
                        <a:spcBef>
                          <a:spcPts val="0"/>
                        </a:spcBef>
                        <a:spcAft>
                          <a:spcPts val="0"/>
                        </a:spcAft>
                      </a:pPr>
                      <a:r>
                        <a:rPr lang="en-US" sz="1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Outreach,</a:t>
                      </a:r>
                      <a:r>
                        <a:rPr lang="en-US" sz="1000" baseline="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Website, Other </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Provide </a:t>
                      </a:r>
                      <a:r>
                        <a:rPr lang="en-US" sz="1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additional support to BPU program focused</a:t>
                      </a:r>
                      <a:r>
                        <a:rPr lang="en-US" sz="1000" baseline="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events</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300,000</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1777365"/>
                  </a:ext>
                </a:extLst>
              </a:tr>
              <a:tr h="417830">
                <a:tc>
                  <a:txBody>
                    <a:bodyPr/>
                    <a:lstStyle/>
                    <a:p>
                      <a:pPr marL="0" marR="0" algn="l">
                        <a:lnSpc>
                          <a:spcPct val="107000"/>
                        </a:lnSpc>
                        <a:spcBef>
                          <a:spcPts val="0"/>
                        </a:spcBef>
                        <a:spcAft>
                          <a:spcPts val="0"/>
                        </a:spcAft>
                      </a:pPr>
                      <a:r>
                        <a:rPr lang="en-US" sz="1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Memberships</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Additional funding is needed to support existing membership dues</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50,000</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18060597"/>
                  </a:ext>
                </a:extLst>
              </a:tr>
              <a:tr h="417830">
                <a:tc>
                  <a:txBody>
                    <a:bodyPr/>
                    <a:lstStyle/>
                    <a:p>
                      <a:pPr marL="0" marR="0" algn="l">
                        <a:lnSpc>
                          <a:spcPct val="107000"/>
                        </a:lnSpc>
                        <a:spcBef>
                          <a:spcPts val="0"/>
                        </a:spcBef>
                        <a:spcAft>
                          <a:spcPts val="0"/>
                        </a:spcAft>
                      </a:pPr>
                      <a:r>
                        <a:rPr lang="en-US"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Multi-Unit Dwellings</a:t>
                      </a:r>
                      <a:r>
                        <a:rPr lang="en-US" sz="1100" baseline="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(Chargers) </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1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Budget adjusted to reflect updated forecast of participation levels</a:t>
                      </a:r>
                      <a:endParaRPr lang="en-US" sz="14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2,000,000</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2509652"/>
                  </a:ext>
                </a:extLst>
              </a:tr>
              <a:tr h="417830">
                <a:tc>
                  <a:txBody>
                    <a:bodyPr/>
                    <a:lstStyle/>
                    <a:p>
                      <a:pPr marL="0" marR="0" algn="l">
                        <a:lnSpc>
                          <a:spcPct val="107000"/>
                        </a:lnSpc>
                        <a:spcBef>
                          <a:spcPts val="0"/>
                        </a:spcBef>
                        <a:spcAft>
                          <a:spcPts val="0"/>
                        </a:spcAft>
                      </a:pPr>
                      <a:r>
                        <a:rPr lang="en-US"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EV Tourism</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1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Budget adjusted to reflect updated forecast of participation levels</a:t>
                      </a:r>
                      <a:endParaRPr lang="en-US" sz="14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1,000,000</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899033"/>
                  </a:ext>
                </a:extLst>
              </a:tr>
            </a:tbl>
          </a:graphicData>
        </a:graphic>
      </p:graphicFrame>
    </p:spTree>
    <p:extLst>
      <p:ext uri="{BB962C8B-B14F-4D97-AF65-F5344CB8AC3E}">
        <p14:creationId xmlns:p14="http://schemas.microsoft.com/office/powerpoint/2010/main" val="42698253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685800"/>
            <a:ext cx="8281607" cy="1143000"/>
          </a:xfrm>
        </p:spPr>
        <p:txBody>
          <a:bodyPr/>
          <a:lstStyle/>
          <a:p>
            <a:r>
              <a:rPr lang="en-US" sz="3200" dirty="0">
                <a:solidFill>
                  <a:srgbClr val="FFFF00"/>
                </a:solidFill>
              </a:rPr>
              <a:t>Reallocations and Rationale</a:t>
            </a:r>
            <a:endParaRPr lang="en-US" sz="3200" dirty="0"/>
          </a:p>
        </p:txBody>
      </p:sp>
      <p:sp>
        <p:nvSpPr>
          <p:cNvPr id="3" name="Content Placeholder 2"/>
          <p:cNvSpPr>
            <a:spLocks noGrp="1"/>
          </p:cNvSpPr>
          <p:nvPr>
            <p:ph idx="1"/>
          </p:nvPr>
        </p:nvSpPr>
        <p:spPr>
          <a:xfrm>
            <a:off x="152400" y="1828800"/>
            <a:ext cx="8229600" cy="4525963"/>
          </a:xfrm>
        </p:spPr>
        <p:txBody>
          <a:bodyPr/>
          <a:lstStyle/>
          <a:p>
            <a:r>
              <a:rPr lang="en-US" sz="1800" dirty="0" smtClean="0">
                <a:ea typeface="ＭＳ Ｐゴシック"/>
              </a:rPr>
              <a:t>Proposed </a:t>
            </a:r>
            <a:r>
              <a:rPr lang="en-US" sz="1800" dirty="0">
                <a:ea typeface="ＭＳ Ｐゴシック"/>
              </a:rPr>
              <a:t>Decreases    </a:t>
            </a:r>
          </a:p>
        </p:txBody>
      </p:sp>
      <p:graphicFrame>
        <p:nvGraphicFramePr>
          <p:cNvPr id="8" name="Table 7"/>
          <p:cNvGraphicFramePr>
            <a:graphicFrameLocks noGrp="1"/>
          </p:cNvGraphicFramePr>
          <p:nvPr>
            <p:extLst>
              <p:ext uri="{D42A27DB-BD31-4B8C-83A1-F6EECF244321}">
                <p14:modId xmlns:p14="http://schemas.microsoft.com/office/powerpoint/2010/main" val="3076346126"/>
              </p:ext>
            </p:extLst>
          </p:nvPr>
        </p:nvGraphicFramePr>
        <p:xfrm>
          <a:off x="990600" y="2667000"/>
          <a:ext cx="6991351" cy="1903919"/>
        </p:xfrm>
        <a:graphic>
          <a:graphicData uri="http://schemas.openxmlformats.org/drawingml/2006/table">
            <a:tbl>
              <a:tblPr firstRow="1" firstCol="1" bandRow="1"/>
              <a:tblGrid>
                <a:gridCol w="1717174">
                  <a:extLst>
                    <a:ext uri="{9D8B030D-6E8A-4147-A177-3AD203B41FA5}">
                      <a16:colId xmlns:a16="http://schemas.microsoft.com/office/drawing/2014/main" val="3473635833"/>
                    </a:ext>
                  </a:extLst>
                </a:gridCol>
                <a:gridCol w="3740986">
                  <a:extLst>
                    <a:ext uri="{9D8B030D-6E8A-4147-A177-3AD203B41FA5}">
                      <a16:colId xmlns:a16="http://schemas.microsoft.com/office/drawing/2014/main" val="2211779024"/>
                    </a:ext>
                  </a:extLst>
                </a:gridCol>
                <a:gridCol w="1533191">
                  <a:extLst>
                    <a:ext uri="{9D8B030D-6E8A-4147-A177-3AD203B41FA5}">
                      <a16:colId xmlns:a16="http://schemas.microsoft.com/office/drawing/2014/main" val="1649857336"/>
                    </a:ext>
                  </a:extLst>
                </a:gridCol>
              </a:tblGrid>
              <a:tr h="443087">
                <a:tc>
                  <a:txBody>
                    <a:bodyPr/>
                    <a:lstStyle/>
                    <a:p>
                      <a:pPr marL="0" marR="0" algn="ctr">
                        <a:lnSpc>
                          <a:spcPct val="107000"/>
                        </a:lnSpc>
                        <a:spcBef>
                          <a:spcPts val="0"/>
                        </a:spcBef>
                        <a:spcAft>
                          <a:spcPts val="0"/>
                        </a:spcAft>
                      </a:pPr>
                      <a:r>
                        <a:rPr lang="en-US" sz="1000" b="1"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Program</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4"/>
                    </a:solidFill>
                  </a:tcPr>
                </a:tc>
                <a:tc>
                  <a:txBody>
                    <a:bodyPr/>
                    <a:lstStyle/>
                    <a:p>
                      <a:pPr marL="0" marR="0" algn="ctr">
                        <a:lnSpc>
                          <a:spcPct val="107000"/>
                        </a:lnSpc>
                        <a:spcBef>
                          <a:spcPts val="0"/>
                        </a:spcBef>
                        <a:spcAft>
                          <a:spcPts val="0"/>
                        </a:spcAft>
                      </a:pPr>
                      <a:r>
                        <a:rPr lang="en-US" sz="1000" b="1"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Reason(s)</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4"/>
                    </a:solidFill>
                  </a:tcPr>
                </a:tc>
                <a:tc>
                  <a:txBody>
                    <a:bodyPr/>
                    <a:lstStyle/>
                    <a:p>
                      <a:pPr marL="0" marR="0" algn="ctr">
                        <a:lnSpc>
                          <a:spcPct val="107000"/>
                        </a:lnSpc>
                        <a:spcBef>
                          <a:spcPts val="0"/>
                        </a:spcBef>
                        <a:spcAft>
                          <a:spcPts val="0"/>
                        </a:spcAft>
                      </a:pPr>
                      <a:r>
                        <a:rPr lang="en-US" sz="1000" b="1"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Amount in $</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4"/>
                    </a:solidFill>
                  </a:tcPr>
                </a:tc>
                <a:extLst>
                  <a:ext uri="{0D108BD9-81ED-4DB2-BD59-A6C34878D82A}">
                    <a16:rowId xmlns:a16="http://schemas.microsoft.com/office/drawing/2014/main" val="2890278037"/>
                  </a:ext>
                </a:extLst>
              </a:tr>
              <a:tr h="686881">
                <a:tc>
                  <a:txBody>
                    <a:bodyPr/>
                    <a:lstStyle/>
                    <a:p>
                      <a:pPr marL="0" marR="0">
                        <a:lnSpc>
                          <a:spcPct val="107000"/>
                        </a:lnSpc>
                        <a:spcBef>
                          <a:spcPts val="0"/>
                        </a:spcBef>
                        <a:spcAft>
                          <a:spcPts val="0"/>
                        </a:spcAft>
                      </a:pPr>
                      <a:r>
                        <a:rPr lang="en-US" sz="1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State Vehicle Fleet</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Budget adjusted to reflect updated forecast of participation levels</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2,000,000</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2993389"/>
                  </a:ext>
                </a:extLst>
              </a:tr>
              <a:tr h="773951">
                <a:tc>
                  <a:txBody>
                    <a:bodyPr/>
                    <a:lstStyle/>
                    <a:p>
                      <a:pPr marL="0" marR="0">
                        <a:lnSpc>
                          <a:spcPct val="107000"/>
                        </a:lnSpc>
                        <a:spcBef>
                          <a:spcPts val="0"/>
                        </a:spcBef>
                        <a:spcAft>
                          <a:spcPts val="0"/>
                        </a:spcAft>
                      </a:pPr>
                      <a:r>
                        <a:rPr lang="en-US" sz="1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Local Clean Fleet</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Budget adjusted to reflect updated forecast of participation levels</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1,000,000</a:t>
                      </a:r>
                      <a:endParaRPr lang="en-US"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76972030"/>
                  </a:ext>
                </a:extLst>
              </a:tr>
            </a:tbl>
          </a:graphicData>
        </a:graphic>
      </p:graphicFrame>
    </p:spTree>
    <p:extLst>
      <p:ext uri="{BB962C8B-B14F-4D97-AF65-F5344CB8AC3E}">
        <p14:creationId xmlns:p14="http://schemas.microsoft.com/office/powerpoint/2010/main" val="39648124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85800"/>
            <a:ext cx="8281607" cy="1143000"/>
          </a:xfrm>
        </p:spPr>
        <p:txBody>
          <a:bodyPr/>
          <a:lstStyle/>
          <a:p>
            <a:r>
              <a:rPr lang="en-US" sz="3200" dirty="0" smtClean="0">
                <a:solidFill>
                  <a:srgbClr val="FFFF00"/>
                </a:solidFill>
              </a:rPr>
              <a:t>DCE Compliance Filing </a:t>
            </a:r>
            <a:endParaRPr lang="en-US" sz="3200" dirty="0">
              <a:solidFill>
                <a:srgbClr val="FFFF00"/>
              </a:solidFill>
            </a:endParaRPr>
          </a:p>
        </p:txBody>
      </p:sp>
      <p:sp>
        <p:nvSpPr>
          <p:cNvPr id="3" name="Content Placeholder 2"/>
          <p:cNvSpPr>
            <a:spLocks noGrp="1"/>
          </p:cNvSpPr>
          <p:nvPr>
            <p:ph idx="1"/>
          </p:nvPr>
        </p:nvSpPr>
        <p:spPr>
          <a:xfrm>
            <a:off x="457200" y="1600206"/>
            <a:ext cx="8229600" cy="4800594"/>
          </a:xfrm>
        </p:spPr>
        <p:txBody>
          <a:bodyPr/>
          <a:lstStyle/>
          <a:p>
            <a:r>
              <a:rPr lang="en-US" sz="2000" dirty="0" smtClean="0"/>
              <a:t>In addition to the budget reallocations, the DCE Compliance Filing has been updated to reflect developments in the following key program areas: </a:t>
            </a:r>
          </a:p>
          <a:p>
            <a:endParaRPr lang="en-US" sz="1600" dirty="0"/>
          </a:p>
          <a:p>
            <a:pPr lvl="1"/>
            <a:r>
              <a:rPr lang="en-US" sz="1600" dirty="0" smtClean="0"/>
              <a:t>Offshore Wind: </a:t>
            </a:r>
          </a:p>
          <a:p>
            <a:pPr lvl="2"/>
            <a:r>
              <a:rPr lang="en-US" sz="1200" dirty="0" smtClean="0"/>
              <a:t>Award of transmission projects as part of the State Agreement Approach </a:t>
            </a:r>
          </a:p>
          <a:p>
            <a:pPr lvl="2"/>
            <a:r>
              <a:rPr lang="en-US" sz="1200" dirty="0" smtClean="0"/>
              <a:t>Development of the third solicitation </a:t>
            </a:r>
          </a:p>
          <a:p>
            <a:pPr lvl="2"/>
            <a:r>
              <a:rPr lang="en-US" sz="1200" dirty="0" smtClean="0"/>
              <a:t>New MOU with EDA to further support the Wind Institute </a:t>
            </a:r>
          </a:p>
          <a:p>
            <a:pPr marL="457200" lvl="1" indent="0">
              <a:buNone/>
            </a:pPr>
            <a:endParaRPr lang="en-US" sz="1600" dirty="0" smtClean="0"/>
          </a:p>
          <a:p>
            <a:pPr lvl="1"/>
            <a:r>
              <a:rPr lang="en-US" sz="1600" dirty="0" smtClean="0"/>
              <a:t>Solar: Launch of the Competitive Solar Incentive (“CSI”) Program and details regarding the first solicitation. </a:t>
            </a:r>
          </a:p>
          <a:p>
            <a:pPr marL="457200" lvl="1" indent="0">
              <a:buNone/>
            </a:pPr>
            <a:endParaRPr lang="en-US" sz="1600" dirty="0" smtClean="0"/>
          </a:p>
          <a:p>
            <a:pPr lvl="1"/>
            <a:r>
              <a:rPr lang="en-US" sz="1600" dirty="0" smtClean="0"/>
              <a:t>Energy Storage: </a:t>
            </a:r>
          </a:p>
          <a:p>
            <a:pPr lvl="2"/>
            <a:r>
              <a:rPr lang="en-US" sz="1200" dirty="0" smtClean="0"/>
              <a:t>Release of the Straw Proposal for the New Jersey Storage Incentive Program (“SIP”)</a:t>
            </a:r>
          </a:p>
          <a:p>
            <a:pPr lvl="2"/>
            <a:r>
              <a:rPr lang="en-US" sz="1200" dirty="0" smtClean="0"/>
              <a:t>Funding committed to a pilot program to improve resiliency at State facilities </a:t>
            </a:r>
          </a:p>
          <a:p>
            <a:pPr lvl="1"/>
            <a:endParaRPr lang="en-US" sz="1600" dirty="0"/>
          </a:p>
          <a:p>
            <a:pPr lvl="1"/>
            <a:r>
              <a:rPr lang="en-US" sz="1600" dirty="0" smtClean="0"/>
              <a:t>LED Streetlights Replacement: Funding for Atlantic City to complete conversion. </a:t>
            </a:r>
            <a:endParaRPr lang="en-US" sz="1600" dirty="0"/>
          </a:p>
          <a:p>
            <a:pPr marL="0" indent="0">
              <a:buNone/>
            </a:pPr>
            <a:endParaRPr lang="en-US" sz="2000" dirty="0" smtClean="0"/>
          </a:p>
          <a:p>
            <a:endParaRPr lang="en-US" sz="2000" dirty="0" smtClean="0"/>
          </a:p>
        </p:txBody>
      </p:sp>
    </p:spTree>
    <p:extLst>
      <p:ext uri="{BB962C8B-B14F-4D97-AF65-F5344CB8AC3E}">
        <p14:creationId xmlns:p14="http://schemas.microsoft.com/office/powerpoint/2010/main" val="5727692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85800"/>
            <a:ext cx="8281607" cy="1143000"/>
          </a:xfrm>
        </p:spPr>
        <p:txBody>
          <a:bodyPr/>
          <a:lstStyle/>
          <a:p>
            <a:r>
              <a:rPr lang="en-US" sz="3000" dirty="0" smtClean="0">
                <a:solidFill>
                  <a:srgbClr val="FFFF00"/>
                </a:solidFill>
              </a:rPr>
              <a:t>        DCE Compliance Filing (cont.)</a:t>
            </a:r>
            <a:endParaRPr lang="en-US" sz="3000" dirty="0">
              <a:solidFill>
                <a:srgbClr val="FFFF00"/>
              </a:solidFill>
            </a:endParaRPr>
          </a:p>
        </p:txBody>
      </p:sp>
      <p:sp>
        <p:nvSpPr>
          <p:cNvPr id="3" name="Content Placeholder 2"/>
          <p:cNvSpPr>
            <a:spLocks noGrp="1"/>
          </p:cNvSpPr>
          <p:nvPr>
            <p:ph idx="1"/>
          </p:nvPr>
        </p:nvSpPr>
        <p:spPr>
          <a:xfrm>
            <a:off x="457200" y="1600206"/>
            <a:ext cx="8229600" cy="4800594"/>
          </a:xfrm>
        </p:spPr>
        <p:txBody>
          <a:bodyPr/>
          <a:lstStyle/>
          <a:p>
            <a:endParaRPr lang="en-US" sz="1600" dirty="0"/>
          </a:p>
          <a:p>
            <a:pPr lvl="1"/>
            <a:r>
              <a:rPr lang="en-US" sz="1600" dirty="0" smtClean="0"/>
              <a:t>Program Evaluation: </a:t>
            </a:r>
          </a:p>
          <a:p>
            <a:pPr lvl="2"/>
            <a:r>
              <a:rPr lang="en-US" sz="1200" dirty="0" smtClean="0"/>
              <a:t>Consideration of an MOU between BPU and DEP to provide funding for a multi-agency regional light detection and ranging (“LiDAR”) data collection project</a:t>
            </a:r>
          </a:p>
          <a:p>
            <a:pPr lvl="2"/>
            <a:r>
              <a:rPr lang="en-US" sz="1200" dirty="0" smtClean="0"/>
              <a:t>Grid Modernization – Work on changes to interconnection rules based upon final report recommendations. </a:t>
            </a:r>
          </a:p>
          <a:p>
            <a:pPr lvl="2"/>
            <a:endParaRPr lang="en-US" sz="1200" dirty="0"/>
          </a:p>
          <a:p>
            <a:pPr lvl="1"/>
            <a:r>
              <a:rPr lang="en-US" sz="1600" dirty="0" smtClean="0"/>
              <a:t>Clean Energy Conference: Held first successful conference in October 2022 in Atlantic City. </a:t>
            </a:r>
          </a:p>
          <a:p>
            <a:pPr marL="457200" lvl="1" indent="0">
              <a:buNone/>
            </a:pPr>
            <a:endParaRPr lang="en-US" sz="1600" dirty="0" smtClean="0"/>
          </a:p>
          <a:p>
            <a:pPr marL="457200" lvl="1" indent="0">
              <a:buNone/>
            </a:pPr>
            <a:endParaRPr lang="en-US" sz="1600" dirty="0" smtClean="0"/>
          </a:p>
          <a:p>
            <a:pPr lvl="1"/>
            <a:endParaRPr lang="en-US" sz="1600" dirty="0"/>
          </a:p>
          <a:p>
            <a:pPr marL="0" indent="0">
              <a:buNone/>
            </a:pPr>
            <a:endParaRPr lang="en-US" sz="2000" dirty="0" smtClean="0"/>
          </a:p>
          <a:p>
            <a:endParaRPr lang="en-US" sz="2000" dirty="0" smtClean="0"/>
          </a:p>
        </p:txBody>
      </p:sp>
    </p:spTree>
    <p:extLst>
      <p:ext uri="{BB962C8B-B14F-4D97-AF65-F5344CB8AC3E}">
        <p14:creationId xmlns:p14="http://schemas.microsoft.com/office/powerpoint/2010/main" val="29124928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85800"/>
            <a:ext cx="8281607" cy="1143000"/>
          </a:xfrm>
        </p:spPr>
        <p:txBody>
          <a:bodyPr/>
          <a:lstStyle/>
          <a:p>
            <a:r>
              <a:rPr lang="en-US" sz="3200" dirty="0" smtClean="0">
                <a:solidFill>
                  <a:srgbClr val="FFFF00"/>
                </a:solidFill>
              </a:rPr>
              <a:t>TRC Compliance Filing </a:t>
            </a:r>
            <a:endParaRPr lang="en-US" sz="3200" dirty="0">
              <a:solidFill>
                <a:srgbClr val="FFFF00"/>
              </a:solidFill>
            </a:endParaRPr>
          </a:p>
        </p:txBody>
      </p:sp>
      <p:sp>
        <p:nvSpPr>
          <p:cNvPr id="3" name="Content Placeholder 2"/>
          <p:cNvSpPr>
            <a:spLocks noGrp="1"/>
          </p:cNvSpPr>
          <p:nvPr>
            <p:ph idx="1"/>
          </p:nvPr>
        </p:nvSpPr>
        <p:spPr/>
        <p:txBody>
          <a:bodyPr/>
          <a:lstStyle/>
          <a:p>
            <a:pPr marL="0" indent="0">
              <a:buNone/>
            </a:pPr>
            <a:endParaRPr lang="en-US" sz="2000" dirty="0" smtClean="0"/>
          </a:p>
          <a:p>
            <a:r>
              <a:rPr lang="en-US" sz="2000" dirty="0" smtClean="0"/>
              <a:t>Detailed budget was updated to reflect previously discussed true-up reallocations.  </a:t>
            </a:r>
          </a:p>
          <a:p>
            <a:endParaRPr lang="en-US" sz="2000" dirty="0"/>
          </a:p>
          <a:p>
            <a:r>
              <a:rPr lang="en-US" sz="2000" dirty="0" smtClean="0"/>
              <a:t>Provide flexibility to Staff to raise the cap on State entities for the Local Government Energy Audit Program. </a:t>
            </a:r>
            <a:endParaRPr lang="en-US" sz="2000" dirty="0"/>
          </a:p>
        </p:txBody>
      </p:sp>
    </p:spTree>
    <p:extLst>
      <p:ext uri="{BB962C8B-B14F-4D97-AF65-F5344CB8AC3E}">
        <p14:creationId xmlns:p14="http://schemas.microsoft.com/office/powerpoint/2010/main" val="22107248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685800"/>
            <a:ext cx="8281607" cy="1143000"/>
          </a:xfrm>
        </p:spPr>
        <p:txBody>
          <a:bodyPr/>
          <a:lstStyle/>
          <a:p>
            <a:r>
              <a:rPr lang="en-US" sz="2500" dirty="0" smtClean="0">
                <a:solidFill>
                  <a:srgbClr val="FFFF00"/>
                </a:solidFill>
              </a:rPr>
              <a:t>Comfort Partners Compliance Filing </a:t>
            </a:r>
            <a:endParaRPr lang="en-US" sz="2500" dirty="0">
              <a:solidFill>
                <a:srgbClr val="FFFF00"/>
              </a:solidFill>
            </a:endParaRPr>
          </a:p>
        </p:txBody>
      </p:sp>
      <p:sp>
        <p:nvSpPr>
          <p:cNvPr id="3" name="Content Placeholder 2"/>
          <p:cNvSpPr>
            <a:spLocks noGrp="1"/>
          </p:cNvSpPr>
          <p:nvPr>
            <p:ph idx="1"/>
          </p:nvPr>
        </p:nvSpPr>
        <p:spPr/>
        <p:txBody>
          <a:bodyPr/>
          <a:lstStyle/>
          <a:p>
            <a:endParaRPr lang="en-US" sz="2000" dirty="0" smtClean="0"/>
          </a:p>
          <a:p>
            <a:r>
              <a:rPr lang="en-US" sz="2000" dirty="0" smtClean="0"/>
              <a:t>Revised narrative to explain how additional funding will be used to support EE work across the service areas.</a:t>
            </a:r>
            <a:endParaRPr lang="en-US" sz="2000" dirty="0"/>
          </a:p>
          <a:p>
            <a:pPr marL="0" indent="0">
              <a:buNone/>
            </a:pPr>
            <a:endParaRPr lang="en-US" sz="2000" dirty="0"/>
          </a:p>
          <a:p>
            <a:r>
              <a:rPr lang="en-US" sz="2000" dirty="0" smtClean="0"/>
              <a:t>Updated detailed budget to ensure the new funding is spread amongst the EDCs for the remainder of FY23 in order to:</a:t>
            </a:r>
          </a:p>
          <a:p>
            <a:pPr marL="457200" lvl="1" indent="0">
              <a:buNone/>
            </a:pPr>
            <a:endParaRPr lang="en-US" sz="1600" dirty="0" smtClean="0"/>
          </a:p>
          <a:p>
            <a:pPr lvl="1"/>
            <a:r>
              <a:rPr lang="en-US" sz="1600" dirty="0" smtClean="0"/>
              <a:t>Better reflect actual participation rates in certain service areas. </a:t>
            </a:r>
          </a:p>
          <a:p>
            <a:pPr marL="457200" lvl="1" indent="0">
              <a:buNone/>
            </a:pPr>
            <a:endParaRPr lang="en-US" sz="1600" dirty="0" smtClean="0"/>
          </a:p>
          <a:p>
            <a:pPr lvl="1"/>
            <a:r>
              <a:rPr lang="en-US" sz="1600" dirty="0" smtClean="0"/>
              <a:t>Maximize existing funding. </a:t>
            </a:r>
          </a:p>
          <a:p>
            <a:pPr lvl="1"/>
            <a:endParaRPr lang="en-US" sz="1600" dirty="0"/>
          </a:p>
          <a:p>
            <a:pPr lvl="1"/>
            <a:r>
              <a:rPr lang="en-US" sz="1600" dirty="0" smtClean="0"/>
              <a:t>Estimate the need moving forward. </a:t>
            </a:r>
          </a:p>
        </p:txBody>
      </p:sp>
    </p:spTree>
    <p:extLst>
      <p:ext uri="{BB962C8B-B14F-4D97-AF65-F5344CB8AC3E}">
        <p14:creationId xmlns:p14="http://schemas.microsoft.com/office/powerpoint/2010/main" val="25674319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685800"/>
            <a:ext cx="8281607" cy="1143000"/>
          </a:xfrm>
        </p:spPr>
        <p:txBody>
          <a:bodyPr/>
          <a:lstStyle/>
          <a:p>
            <a:r>
              <a:rPr lang="en-US" sz="2500" dirty="0" smtClean="0">
                <a:solidFill>
                  <a:srgbClr val="FFFF00"/>
                </a:solidFill>
              </a:rPr>
              <a:t>Charge Up NJ Compliance Filing </a:t>
            </a:r>
            <a:endParaRPr lang="en-US" sz="2500" dirty="0">
              <a:solidFill>
                <a:srgbClr val="FFFF00"/>
              </a:solidFill>
            </a:endParaRPr>
          </a:p>
        </p:txBody>
      </p:sp>
      <p:sp>
        <p:nvSpPr>
          <p:cNvPr id="3" name="Content Placeholder 2"/>
          <p:cNvSpPr>
            <a:spLocks noGrp="1"/>
          </p:cNvSpPr>
          <p:nvPr>
            <p:ph idx="1"/>
          </p:nvPr>
        </p:nvSpPr>
        <p:spPr/>
        <p:txBody>
          <a:bodyPr/>
          <a:lstStyle/>
          <a:p>
            <a:endParaRPr lang="en-US" sz="2000" dirty="0"/>
          </a:p>
          <a:p>
            <a:endParaRPr lang="en-US" sz="2000" dirty="0"/>
          </a:p>
          <a:p>
            <a:r>
              <a:rPr lang="en-US" sz="2000" dirty="0" smtClean="0"/>
              <a:t>Updated the criteria for eligible chargers for all EV programs to include the requirement that they be “Energy Star certified.”</a:t>
            </a:r>
            <a:endParaRPr lang="en-US" sz="1600" dirty="0" smtClean="0"/>
          </a:p>
        </p:txBody>
      </p:sp>
    </p:spTree>
    <p:extLst>
      <p:ext uri="{BB962C8B-B14F-4D97-AF65-F5344CB8AC3E}">
        <p14:creationId xmlns:p14="http://schemas.microsoft.com/office/powerpoint/2010/main" val="19573049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685800"/>
            <a:ext cx="8281607" cy="1143000"/>
          </a:xfrm>
        </p:spPr>
        <p:txBody>
          <a:bodyPr/>
          <a:lstStyle/>
          <a:p>
            <a:r>
              <a:rPr lang="en-US" sz="2300" dirty="0" smtClean="0">
                <a:solidFill>
                  <a:srgbClr val="FFFF00"/>
                </a:solidFill>
              </a:rPr>
              <a:t>BPU and DPMC Designated Project List</a:t>
            </a:r>
            <a:endParaRPr lang="en-US" sz="2300" dirty="0">
              <a:solidFill>
                <a:srgbClr val="FFFF00"/>
              </a:solidFill>
            </a:endParaRPr>
          </a:p>
        </p:txBody>
      </p:sp>
      <p:sp>
        <p:nvSpPr>
          <p:cNvPr id="3" name="Content Placeholder 2"/>
          <p:cNvSpPr>
            <a:spLocks noGrp="1"/>
          </p:cNvSpPr>
          <p:nvPr>
            <p:ph idx="1"/>
          </p:nvPr>
        </p:nvSpPr>
        <p:spPr/>
        <p:txBody>
          <a:bodyPr/>
          <a:lstStyle/>
          <a:p>
            <a:endParaRPr lang="en-US" sz="2000" dirty="0" smtClean="0"/>
          </a:p>
          <a:p>
            <a:r>
              <a:rPr lang="en-US" sz="2000" dirty="0" smtClean="0"/>
              <a:t>Due to updated timelines and cost projections, Staff is proposing a reallocation of approximately $200k between previously approved projects to better align with current project status. </a:t>
            </a:r>
          </a:p>
          <a:p>
            <a:endParaRPr lang="en-US" sz="2000" dirty="0"/>
          </a:p>
          <a:p>
            <a:r>
              <a:rPr lang="en-US" sz="2000" dirty="0" smtClean="0"/>
              <a:t>Updated to reflect the additional $3 million to support HVAC work at the Department of Education’s Katzenbach School. </a:t>
            </a:r>
          </a:p>
          <a:p>
            <a:pPr marL="0" indent="0">
              <a:buNone/>
            </a:pPr>
            <a:endParaRPr lang="en-US" sz="2000" dirty="0" smtClean="0"/>
          </a:p>
        </p:txBody>
      </p:sp>
    </p:spTree>
    <p:extLst>
      <p:ext uri="{BB962C8B-B14F-4D97-AF65-F5344CB8AC3E}">
        <p14:creationId xmlns:p14="http://schemas.microsoft.com/office/powerpoint/2010/main" val="11462702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685800"/>
            <a:ext cx="8281607" cy="1143000"/>
          </a:xfrm>
        </p:spPr>
        <p:txBody>
          <a:bodyPr/>
          <a:lstStyle/>
          <a:p>
            <a:pPr algn="l"/>
            <a:r>
              <a:rPr lang="en-US" sz="3200" dirty="0" smtClean="0">
                <a:solidFill>
                  <a:srgbClr val="FFFF00"/>
                </a:solidFill>
                <a:ea typeface="ＭＳ Ｐゴシック"/>
              </a:rPr>
              <a:t>        Process &amp; Schedule</a:t>
            </a:r>
            <a:endParaRPr lang="en-US" sz="3200" dirty="0">
              <a:solidFill>
                <a:srgbClr val="FFFF00"/>
              </a:solidFill>
              <a:ea typeface="ＭＳ Ｐゴシック"/>
            </a:endParaRPr>
          </a:p>
        </p:txBody>
      </p:sp>
      <p:sp>
        <p:nvSpPr>
          <p:cNvPr id="3" name="Content Placeholder 2"/>
          <p:cNvSpPr>
            <a:spLocks noGrp="1"/>
          </p:cNvSpPr>
          <p:nvPr>
            <p:ph idx="1"/>
          </p:nvPr>
        </p:nvSpPr>
        <p:spPr/>
        <p:txBody>
          <a:bodyPr/>
          <a:lstStyle/>
          <a:p>
            <a:pPr>
              <a:spcBef>
                <a:spcPts val="0"/>
              </a:spcBef>
            </a:pPr>
            <a:endParaRPr lang="en-US" sz="1600" dirty="0" smtClean="0"/>
          </a:p>
          <a:p>
            <a:pPr>
              <a:spcBef>
                <a:spcPts val="0"/>
              </a:spcBef>
            </a:pPr>
            <a:r>
              <a:rPr lang="en-US" sz="1600" dirty="0"/>
              <a:t>Staff requests comments on the Proposal prior to presenting it to the Board for </a:t>
            </a:r>
          </a:p>
          <a:p>
            <a:pPr marL="0" indent="0">
              <a:spcBef>
                <a:spcPts val="0"/>
              </a:spcBef>
              <a:buNone/>
            </a:pPr>
            <a:r>
              <a:rPr lang="en-US" sz="1600" dirty="0"/>
              <a:t>      consideration</a:t>
            </a:r>
            <a:r>
              <a:rPr lang="en-US" sz="1600" dirty="0" smtClean="0"/>
              <a:t>.</a:t>
            </a:r>
          </a:p>
          <a:p>
            <a:pPr marL="0" indent="0">
              <a:spcBef>
                <a:spcPts val="0"/>
              </a:spcBef>
              <a:buNone/>
            </a:pPr>
            <a:endParaRPr lang="en-US" sz="1600" dirty="0"/>
          </a:p>
          <a:p>
            <a:r>
              <a:rPr lang="en-US" sz="1600" dirty="0"/>
              <a:t>Commenters are encouraged to file their comments directly to the specific docket, Docket No. </a:t>
            </a:r>
            <a:r>
              <a:rPr lang="en-US" sz="1600" dirty="0" smtClean="0"/>
              <a:t>QO22020113</a:t>
            </a:r>
            <a:r>
              <a:rPr lang="en-US" sz="1600" b="1" dirty="0" smtClean="0"/>
              <a:t>, </a:t>
            </a:r>
            <a:r>
              <a:rPr lang="en-US" sz="1600" dirty="0"/>
              <a:t>using the “Post Comments” button on the Board’s Public Document Search tool. </a:t>
            </a:r>
            <a:endParaRPr lang="en-US" sz="1600" dirty="0" smtClean="0"/>
          </a:p>
          <a:p>
            <a:endParaRPr lang="en-US" sz="1600" dirty="0"/>
          </a:p>
          <a:p>
            <a:r>
              <a:rPr lang="en-US" sz="1600" dirty="0"/>
              <a:t>Comments may also be submitted electronically to Board.Secretary@bpu.nj.gov, under the subject heading “Requests for Comments –Proposed NJCEP Fiscal Year 2023 True-Up Budget, etc</a:t>
            </a:r>
            <a:r>
              <a:rPr lang="en-US" sz="1600" dirty="0" smtClean="0"/>
              <a:t>.”</a:t>
            </a:r>
          </a:p>
          <a:p>
            <a:pPr marL="0" indent="0">
              <a:buNone/>
            </a:pPr>
            <a:endParaRPr lang="en-US" sz="1600" dirty="0" smtClean="0"/>
          </a:p>
          <a:p>
            <a:r>
              <a:rPr lang="en-US" sz="1600" dirty="0" smtClean="0"/>
              <a:t>Please </a:t>
            </a:r>
            <a:r>
              <a:rPr lang="en-US" sz="1600" dirty="0"/>
              <a:t>note that these comments are considered “public documents” for purposes of the State’s Open Public Records Act. Commenters may identify information that they seek to keep confidential by submitting them in accordance with the confidentiality procedures set forth in N.J.A.C. 14:1-12.3. </a:t>
            </a:r>
            <a:endParaRPr lang="en-US" sz="1600" dirty="0" smtClean="0"/>
          </a:p>
          <a:p>
            <a:pPr marL="0" indent="0">
              <a:buNone/>
            </a:pPr>
            <a:endParaRPr lang="en-US" sz="1600" dirty="0"/>
          </a:p>
          <a:p>
            <a:r>
              <a:rPr lang="en-US" sz="1600" dirty="0" smtClean="0"/>
              <a:t>Comments </a:t>
            </a:r>
            <a:r>
              <a:rPr lang="en-US" sz="1600" dirty="0"/>
              <a:t>will be accepted through 5:00 p.m. on </a:t>
            </a:r>
            <a:r>
              <a:rPr lang="en-US" sz="1600" dirty="0" smtClean="0"/>
              <a:t>March 10, 2023.</a:t>
            </a:r>
            <a:endParaRPr lang="en-US" sz="1600" dirty="0"/>
          </a:p>
          <a:p>
            <a:endParaRPr lang="en-US" sz="2000" dirty="0"/>
          </a:p>
          <a:p>
            <a:endParaRPr lang="en-US" sz="2000" dirty="0"/>
          </a:p>
        </p:txBody>
      </p:sp>
    </p:spTree>
    <p:extLst>
      <p:ext uri="{BB962C8B-B14F-4D97-AF65-F5344CB8AC3E}">
        <p14:creationId xmlns:p14="http://schemas.microsoft.com/office/powerpoint/2010/main" val="13276246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Welcome and Introduction</a:t>
            </a:r>
          </a:p>
          <a:p>
            <a:pPr lvl="1">
              <a:buFont typeface="Wingdings" panose="05000000000000000000" pitchFamily="2" charset="2"/>
              <a:buChar char="§"/>
            </a:pPr>
            <a:r>
              <a:rPr lang="en-US" dirty="0" smtClean="0"/>
              <a:t>Meeting Logistics</a:t>
            </a:r>
          </a:p>
          <a:p>
            <a:pPr marL="457200" lvl="1" indent="0">
              <a:buNone/>
            </a:pPr>
            <a:endParaRPr lang="en-US" dirty="0" smtClean="0"/>
          </a:p>
          <a:p>
            <a:r>
              <a:rPr lang="en-US" dirty="0" smtClean="0"/>
              <a:t>Overview of True-Up Budget Process</a:t>
            </a:r>
          </a:p>
          <a:p>
            <a:pPr marL="0" indent="0">
              <a:buNone/>
            </a:pPr>
            <a:endParaRPr lang="en-US" dirty="0" smtClean="0"/>
          </a:p>
          <a:p>
            <a:r>
              <a:rPr lang="en-US" dirty="0" smtClean="0"/>
              <a:t>Changes in Compliance Filings and Other Documents</a:t>
            </a:r>
          </a:p>
          <a:p>
            <a:pPr marL="0" indent="0">
              <a:buNone/>
            </a:pPr>
            <a:endParaRPr lang="en-US" dirty="0" smtClean="0"/>
          </a:p>
          <a:p>
            <a:r>
              <a:rPr lang="en-US" dirty="0" smtClean="0"/>
              <a:t>Process &amp; Schedule</a:t>
            </a:r>
          </a:p>
          <a:p>
            <a:pPr marL="0" indent="0">
              <a:buNone/>
            </a:pPr>
            <a:r>
              <a:rPr lang="en-US" dirty="0" smtClean="0"/>
              <a:t> </a:t>
            </a:r>
            <a:endParaRPr lang="en-US" dirty="0"/>
          </a:p>
        </p:txBody>
      </p:sp>
      <p:sp>
        <p:nvSpPr>
          <p:cNvPr id="2" name="TextBox 1"/>
          <p:cNvSpPr txBox="1"/>
          <p:nvPr/>
        </p:nvSpPr>
        <p:spPr>
          <a:xfrm>
            <a:off x="2057400" y="685800"/>
            <a:ext cx="5181600" cy="584775"/>
          </a:xfrm>
          <a:prstGeom prst="rect">
            <a:avLst/>
          </a:prstGeom>
          <a:noFill/>
        </p:spPr>
        <p:txBody>
          <a:bodyPr wrap="square" rtlCol="0">
            <a:spAutoFit/>
          </a:bodyPr>
          <a:lstStyle/>
          <a:p>
            <a:pPr algn="ctr"/>
            <a:r>
              <a:rPr lang="en-US" sz="3200" dirty="0">
                <a:solidFill>
                  <a:srgbClr val="FFFF00"/>
                </a:solidFill>
                <a:latin typeface="+mj-lt"/>
                <a:ea typeface="+mj-ea"/>
                <a:cs typeface="+mj-cs"/>
              </a:rPr>
              <a:t>Agenda</a:t>
            </a:r>
          </a:p>
        </p:txBody>
      </p:sp>
    </p:spTree>
    <p:extLst>
      <p:ext uri="{BB962C8B-B14F-4D97-AF65-F5344CB8AC3E}">
        <p14:creationId xmlns:p14="http://schemas.microsoft.com/office/powerpoint/2010/main" val="19630906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9EEEA62-2C98-4B5F-936A-2A6594C0E9CA}"/>
              </a:ext>
            </a:extLst>
          </p:cNvPr>
          <p:cNvSpPr txBox="1">
            <a:spLocks/>
          </p:cNvSpPr>
          <p:nvPr/>
        </p:nvSpPr>
        <p:spPr bwMode="auto">
          <a:xfrm>
            <a:off x="559775" y="679356"/>
            <a:ext cx="8104909" cy="2131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b="0" i="0" kern="1200">
                <a:solidFill>
                  <a:schemeClr val="tx1">
                    <a:lumMod val="65000"/>
                    <a:lumOff val="35000"/>
                  </a:schemeClr>
                </a:solidFill>
                <a:latin typeface="Avenir Roman"/>
                <a:ea typeface="ＭＳ Ｐゴシック" charset="0"/>
                <a:cs typeface="Avenir Roman"/>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ctr"/>
            <a:r>
              <a:rPr lang="en-US" dirty="0">
                <a:ea typeface="ＭＳ Ｐゴシック"/>
              </a:rPr>
              <a:t/>
            </a:r>
            <a:br>
              <a:rPr lang="en-US" dirty="0">
                <a:ea typeface="ＭＳ Ｐゴシック"/>
              </a:rPr>
            </a:br>
            <a:r>
              <a:rPr lang="en-US" dirty="0">
                <a:ea typeface="ＭＳ Ｐゴシック"/>
              </a:rPr>
              <a:t/>
            </a:r>
            <a:br>
              <a:rPr lang="en-US" dirty="0">
                <a:ea typeface="ＭＳ Ｐゴシック"/>
              </a:rPr>
            </a:br>
            <a:endParaRPr lang="en-US" dirty="0" smtClean="0">
              <a:ea typeface="ＭＳ Ｐゴシック"/>
            </a:endParaRPr>
          </a:p>
          <a:p>
            <a:pPr algn="ctr"/>
            <a:endParaRPr lang="en-US" sz="3600" dirty="0">
              <a:solidFill>
                <a:srgbClr val="001F5B"/>
              </a:solidFill>
              <a:latin typeface="+mj-lt"/>
              <a:ea typeface="ＭＳ Ｐゴシック"/>
              <a:cs typeface="+mj-cs"/>
            </a:endParaRPr>
          </a:p>
          <a:p>
            <a:pPr algn="ctr"/>
            <a:endParaRPr lang="en-US" sz="3600" dirty="0" smtClean="0">
              <a:solidFill>
                <a:srgbClr val="001F5B"/>
              </a:solidFill>
              <a:latin typeface="+mj-lt"/>
              <a:ea typeface="ＭＳ Ｐゴシック"/>
              <a:cs typeface="+mj-cs"/>
            </a:endParaRPr>
          </a:p>
          <a:p>
            <a:pPr algn="ctr"/>
            <a:endParaRPr lang="en-US" sz="3600" dirty="0">
              <a:solidFill>
                <a:srgbClr val="001F5B"/>
              </a:solidFill>
              <a:latin typeface="+mj-lt"/>
              <a:ea typeface="ＭＳ Ｐゴシック"/>
              <a:cs typeface="+mj-cs"/>
            </a:endParaRPr>
          </a:p>
          <a:p>
            <a:pPr algn="ctr"/>
            <a:r>
              <a:rPr lang="en-US" sz="3600" dirty="0" smtClean="0">
                <a:solidFill>
                  <a:srgbClr val="001F5B"/>
                </a:solidFill>
                <a:latin typeface="+mj-lt"/>
                <a:ea typeface="ＭＳ Ｐゴシック"/>
                <a:cs typeface="+mj-cs"/>
              </a:rPr>
              <a:t>THANK </a:t>
            </a:r>
            <a:r>
              <a:rPr lang="en-US" sz="3600" dirty="0">
                <a:solidFill>
                  <a:srgbClr val="001F5B"/>
                </a:solidFill>
                <a:latin typeface="+mj-lt"/>
                <a:ea typeface="ＭＳ Ｐゴシック"/>
                <a:cs typeface="+mj-cs"/>
              </a:rPr>
              <a:t>YOU</a:t>
            </a:r>
            <a:r>
              <a:rPr lang="en-US" dirty="0">
                <a:ea typeface="ＭＳ Ｐゴシック"/>
              </a:rPr>
              <a:t> </a:t>
            </a:r>
          </a:p>
        </p:txBody>
      </p:sp>
    </p:spTree>
    <p:extLst>
      <p:ext uri="{BB962C8B-B14F-4D97-AF65-F5344CB8AC3E}">
        <p14:creationId xmlns:p14="http://schemas.microsoft.com/office/powerpoint/2010/main" val="22580886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2393" y="685800"/>
            <a:ext cx="8281607" cy="1143000"/>
          </a:xfrm>
        </p:spPr>
        <p:txBody>
          <a:bodyPr/>
          <a:lstStyle/>
          <a:p>
            <a:r>
              <a:rPr lang="en-US" sz="3200" dirty="0">
                <a:solidFill>
                  <a:srgbClr val="FFFF00"/>
                </a:solidFill>
              </a:rPr>
              <a:t>Meeting Logistics</a:t>
            </a:r>
            <a:endParaRPr lang="en-US" sz="3200" dirty="0"/>
          </a:p>
        </p:txBody>
      </p:sp>
      <p:sp>
        <p:nvSpPr>
          <p:cNvPr id="3" name="Content Placeholder 2"/>
          <p:cNvSpPr>
            <a:spLocks noGrp="1"/>
          </p:cNvSpPr>
          <p:nvPr>
            <p:ph idx="1"/>
          </p:nvPr>
        </p:nvSpPr>
        <p:spPr/>
        <p:txBody>
          <a:bodyPr/>
          <a:lstStyle/>
          <a:p>
            <a:r>
              <a:rPr lang="en-US" dirty="0"/>
              <a:t>Meeting will be recorded</a:t>
            </a:r>
            <a:r>
              <a:rPr lang="en-US" dirty="0" smtClean="0"/>
              <a:t>.</a:t>
            </a:r>
          </a:p>
          <a:p>
            <a:endParaRPr lang="en-US" dirty="0"/>
          </a:p>
          <a:p>
            <a:r>
              <a:rPr lang="en-US" dirty="0"/>
              <a:t>Meeting recording and PowerPoint will be available on the website. </a:t>
            </a:r>
            <a:endParaRPr lang="en-US" dirty="0" smtClean="0"/>
          </a:p>
          <a:p>
            <a:endParaRPr lang="en-US" dirty="0"/>
          </a:p>
          <a:p>
            <a:r>
              <a:rPr lang="en-US" dirty="0"/>
              <a:t>Meeting participants on </a:t>
            </a:r>
            <a:r>
              <a:rPr lang="en-US" dirty="0" smtClean="0"/>
              <a:t>Mute</a:t>
            </a:r>
          </a:p>
          <a:p>
            <a:endParaRPr lang="en-US" dirty="0"/>
          </a:p>
          <a:p>
            <a:r>
              <a:rPr lang="en-US" dirty="0"/>
              <a:t>Questions and Comments </a:t>
            </a:r>
          </a:p>
          <a:p>
            <a:endParaRPr lang="en-US" dirty="0"/>
          </a:p>
        </p:txBody>
      </p:sp>
    </p:spTree>
    <p:extLst>
      <p:ext uri="{BB962C8B-B14F-4D97-AF65-F5344CB8AC3E}">
        <p14:creationId xmlns:p14="http://schemas.microsoft.com/office/powerpoint/2010/main" val="794815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685800"/>
            <a:ext cx="8281607" cy="1143000"/>
          </a:xfrm>
        </p:spPr>
        <p:txBody>
          <a:bodyPr/>
          <a:lstStyle/>
          <a:p>
            <a:r>
              <a:rPr lang="en-US" sz="3200" dirty="0">
                <a:solidFill>
                  <a:srgbClr val="FFFF00"/>
                </a:solidFill>
              </a:rPr>
              <a:t>Documents for Review</a:t>
            </a:r>
          </a:p>
        </p:txBody>
      </p:sp>
      <p:sp>
        <p:nvSpPr>
          <p:cNvPr id="3" name="Content Placeholder 2"/>
          <p:cNvSpPr>
            <a:spLocks noGrp="1"/>
          </p:cNvSpPr>
          <p:nvPr>
            <p:ph idx="1"/>
          </p:nvPr>
        </p:nvSpPr>
        <p:spPr/>
        <p:txBody>
          <a:bodyPr/>
          <a:lstStyle/>
          <a:p>
            <a:r>
              <a:rPr lang="en-US" dirty="0" smtClean="0"/>
              <a:t>Proposed FY23 True-Up Budget</a:t>
            </a:r>
          </a:p>
          <a:p>
            <a:r>
              <a:rPr lang="en-US" dirty="0" smtClean="0"/>
              <a:t>Compliance Filings </a:t>
            </a:r>
          </a:p>
          <a:p>
            <a:pPr lvl="1"/>
            <a:r>
              <a:rPr lang="en-US" dirty="0" smtClean="0"/>
              <a:t>DCE </a:t>
            </a:r>
          </a:p>
          <a:p>
            <a:pPr lvl="1"/>
            <a:r>
              <a:rPr lang="en-US" dirty="0" smtClean="0"/>
              <a:t>TRC</a:t>
            </a:r>
          </a:p>
          <a:p>
            <a:pPr lvl="1"/>
            <a:r>
              <a:rPr lang="en-US" dirty="0" smtClean="0"/>
              <a:t>Comfort Partners</a:t>
            </a:r>
          </a:p>
          <a:p>
            <a:pPr lvl="1"/>
            <a:r>
              <a:rPr lang="en-US" dirty="0" smtClean="0"/>
              <a:t>Charge Up NJ</a:t>
            </a:r>
          </a:p>
          <a:p>
            <a:r>
              <a:rPr lang="en-US" dirty="0" smtClean="0"/>
              <a:t>DPMC Designated Project List</a:t>
            </a:r>
            <a:endParaRPr lang="en-US" dirty="0"/>
          </a:p>
        </p:txBody>
      </p:sp>
    </p:spTree>
    <p:extLst>
      <p:ext uri="{BB962C8B-B14F-4D97-AF65-F5344CB8AC3E}">
        <p14:creationId xmlns:p14="http://schemas.microsoft.com/office/powerpoint/2010/main" val="16477566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85800"/>
            <a:ext cx="8281607" cy="1447800"/>
          </a:xfrm>
        </p:spPr>
        <p:txBody>
          <a:bodyPr/>
          <a:lstStyle/>
          <a:p>
            <a:r>
              <a:rPr lang="en-US" sz="3200" dirty="0">
                <a:solidFill>
                  <a:srgbClr val="FFFF00"/>
                </a:solidFill>
              </a:rPr>
              <a:t>Background</a:t>
            </a:r>
            <a:r>
              <a:rPr lang="en-US" dirty="0">
                <a:solidFill>
                  <a:srgbClr val="FFFF00"/>
                </a:solidFill>
              </a:rPr>
              <a:t/>
            </a:r>
            <a:br>
              <a:rPr lang="en-US" dirty="0">
                <a:solidFill>
                  <a:srgbClr val="FFFF00"/>
                </a:solidFill>
              </a:rPr>
            </a:br>
            <a:endParaRPr lang="en-US" dirty="0">
              <a:solidFill>
                <a:srgbClr val="FFFF00"/>
              </a:solidFill>
            </a:endParaRPr>
          </a:p>
        </p:txBody>
      </p:sp>
      <p:sp>
        <p:nvSpPr>
          <p:cNvPr id="3" name="Content Placeholder 2"/>
          <p:cNvSpPr>
            <a:spLocks noGrp="1"/>
          </p:cNvSpPr>
          <p:nvPr>
            <p:ph idx="1"/>
          </p:nvPr>
        </p:nvSpPr>
        <p:spPr>
          <a:xfrm>
            <a:off x="199185" y="1709404"/>
            <a:ext cx="8797636" cy="4732433"/>
          </a:xfrm>
        </p:spPr>
        <p:txBody>
          <a:bodyPr anchor="t"/>
          <a:lstStyle/>
          <a:p>
            <a:pPr marL="0" indent="0">
              <a:buNone/>
            </a:pPr>
            <a:r>
              <a:rPr lang="en-US" sz="2400" dirty="0"/>
              <a:t>The Fiscal Year </a:t>
            </a:r>
            <a:r>
              <a:rPr lang="en-US" sz="2400" dirty="0" smtClean="0"/>
              <a:t>2023 (“FY23”) </a:t>
            </a:r>
            <a:r>
              <a:rPr lang="en-US" sz="2400" dirty="0"/>
              <a:t>New Jersey’s Clean Energy Program </a:t>
            </a:r>
            <a:r>
              <a:rPr lang="en-US" sz="2400" dirty="0" smtClean="0"/>
              <a:t>(“NJCEP”) </a:t>
            </a:r>
            <a:r>
              <a:rPr lang="en-US" sz="2400" dirty="0"/>
              <a:t>budget </a:t>
            </a:r>
            <a:r>
              <a:rPr lang="en-US" sz="2400" dirty="0" smtClean="0"/>
              <a:t>was: </a:t>
            </a:r>
          </a:p>
          <a:p>
            <a:r>
              <a:rPr lang="en-US" sz="2400" dirty="0" smtClean="0"/>
              <a:t>Approved </a:t>
            </a:r>
            <a:r>
              <a:rPr lang="en-US" sz="2400" dirty="0"/>
              <a:t>through a </a:t>
            </a:r>
            <a:r>
              <a:rPr lang="en-US" sz="2400" dirty="0" smtClean="0"/>
              <a:t>June 29, 2022 </a:t>
            </a:r>
            <a:r>
              <a:rPr lang="en-US" sz="2400" dirty="0"/>
              <a:t>Board </a:t>
            </a:r>
            <a:r>
              <a:rPr lang="en-US" sz="2400" dirty="0" smtClean="0"/>
              <a:t>Order. </a:t>
            </a:r>
          </a:p>
          <a:p>
            <a:r>
              <a:rPr lang="en-US" sz="2400" dirty="0" smtClean="0"/>
              <a:t>This was based upon an estimate of expenses and commitments expected to be incurred during Fiscal Year 2022. </a:t>
            </a:r>
          </a:p>
          <a:p>
            <a:r>
              <a:rPr lang="en-US" sz="2400" dirty="0" smtClean="0"/>
              <a:t>Once actual expenses and commitments are known, the Board typically does a true-up of the differences between the estimated and actual amounts.  </a:t>
            </a:r>
          </a:p>
          <a:p>
            <a:endParaRPr lang="en-US" sz="2400" dirty="0" smtClean="0"/>
          </a:p>
          <a:p>
            <a:endParaRPr lang="en-US" sz="1700" dirty="0"/>
          </a:p>
        </p:txBody>
      </p:sp>
    </p:spTree>
    <p:extLst>
      <p:ext uri="{BB962C8B-B14F-4D97-AF65-F5344CB8AC3E}">
        <p14:creationId xmlns:p14="http://schemas.microsoft.com/office/powerpoint/2010/main" val="17274813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685800"/>
            <a:ext cx="8281607" cy="1143000"/>
          </a:xfrm>
        </p:spPr>
        <p:txBody>
          <a:bodyPr/>
          <a:lstStyle/>
          <a:p>
            <a:r>
              <a:rPr lang="en-US" sz="2400" dirty="0" smtClean="0"/>
              <a:t>    </a:t>
            </a:r>
            <a:r>
              <a:rPr lang="en-US" sz="3200" dirty="0">
                <a:solidFill>
                  <a:srgbClr val="FFFF00"/>
                </a:solidFill>
              </a:rPr>
              <a:t>Staff Recommendations</a:t>
            </a:r>
          </a:p>
        </p:txBody>
      </p:sp>
      <p:sp>
        <p:nvSpPr>
          <p:cNvPr id="3" name="Content Placeholder 2"/>
          <p:cNvSpPr>
            <a:spLocks noGrp="1"/>
          </p:cNvSpPr>
          <p:nvPr>
            <p:ph idx="1"/>
          </p:nvPr>
        </p:nvSpPr>
        <p:spPr>
          <a:xfrm>
            <a:off x="457200" y="1600206"/>
            <a:ext cx="8229600" cy="4648194"/>
          </a:xfrm>
        </p:spPr>
        <p:txBody>
          <a:bodyPr/>
          <a:lstStyle/>
          <a:p>
            <a:r>
              <a:rPr lang="en-US" dirty="0" smtClean="0"/>
              <a:t>Reallocations based upon program needs and changes in original projections. </a:t>
            </a:r>
          </a:p>
          <a:p>
            <a:r>
              <a:rPr lang="en-US" dirty="0" smtClean="0"/>
              <a:t>Program revisions to continue to provide an equitable, transparent, and efficient use of funding. </a:t>
            </a:r>
          </a:p>
          <a:p>
            <a:r>
              <a:rPr lang="en-US" dirty="0" smtClean="0"/>
              <a:t>Build upon successful decarbonization efforts by exploring innovative pilot programs and supporting ongoing work by the Board.   </a:t>
            </a:r>
          </a:p>
          <a:p>
            <a:r>
              <a:rPr lang="en-US" dirty="0" smtClean="0"/>
              <a:t>Maintain progress towards the State’s clean energy goals. </a:t>
            </a:r>
          </a:p>
          <a:p>
            <a:pPr marL="0" indent="0">
              <a:buNone/>
            </a:pPr>
            <a:endParaRPr lang="en-US" dirty="0"/>
          </a:p>
        </p:txBody>
      </p:sp>
    </p:spTree>
    <p:extLst>
      <p:ext uri="{BB962C8B-B14F-4D97-AF65-F5344CB8AC3E}">
        <p14:creationId xmlns:p14="http://schemas.microsoft.com/office/powerpoint/2010/main" val="5953598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27965"/>
            <a:ext cx="8281607" cy="1143000"/>
          </a:xfrm>
        </p:spPr>
        <p:txBody>
          <a:bodyPr/>
          <a:lstStyle/>
          <a:p>
            <a:r>
              <a:rPr lang="en-US" sz="1500" dirty="0" smtClean="0">
                <a:ea typeface="ＭＳ Ｐゴシック"/>
              </a:rPr>
              <a:t>         </a:t>
            </a:r>
            <a:r>
              <a:rPr lang="en-US" sz="1900" dirty="0" smtClean="0">
                <a:solidFill>
                  <a:srgbClr val="FFFF00"/>
                </a:solidFill>
              </a:rPr>
              <a:t>True-Up </a:t>
            </a:r>
            <a:r>
              <a:rPr lang="en-US" sz="1900" dirty="0">
                <a:solidFill>
                  <a:srgbClr val="FFFF00"/>
                </a:solidFill>
              </a:rPr>
              <a:t>Calculations (Derivation of </a:t>
            </a:r>
            <a:r>
              <a:rPr lang="en-US" sz="1900" dirty="0" smtClean="0">
                <a:solidFill>
                  <a:srgbClr val="FFFF00"/>
                </a:solidFill>
              </a:rPr>
              <a:t>                         Additional Carryforward) (In $)</a:t>
            </a:r>
            <a:r>
              <a:rPr lang="en-US" sz="2200" dirty="0" smtClean="0">
                <a:solidFill>
                  <a:srgbClr val="FFFF00"/>
                </a:solidFill>
              </a:rPr>
              <a:t/>
            </a:r>
            <a:br>
              <a:rPr lang="en-US" sz="2200" dirty="0" smtClean="0">
                <a:solidFill>
                  <a:srgbClr val="FFFF00"/>
                </a:solidFill>
              </a:rPr>
            </a:br>
            <a:endParaRPr lang="en-US" sz="2200" dirty="0">
              <a:solidFill>
                <a:srgbClr val="4D4D4D"/>
              </a:solidFill>
            </a:endParaRPr>
          </a:p>
        </p:txBody>
      </p:sp>
      <p:cxnSp>
        <p:nvCxnSpPr>
          <p:cNvPr id="11" name="Straight Connector 10"/>
          <p:cNvCxnSpPr/>
          <p:nvPr/>
        </p:nvCxnSpPr>
        <p:spPr>
          <a:xfrm>
            <a:off x="2667000" y="320040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8458200" y="3276600"/>
            <a:ext cx="762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6096000" y="3962400"/>
            <a:ext cx="0" cy="76200"/>
          </a:xfrm>
          <a:prstGeom prst="line">
            <a:avLst/>
          </a:prstGeom>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1723761" y="6457890"/>
            <a:ext cx="5867400" cy="230832"/>
          </a:xfrm>
          <a:prstGeom prst="rect">
            <a:avLst/>
          </a:prstGeom>
          <a:noFill/>
        </p:spPr>
        <p:txBody>
          <a:bodyPr wrap="square" rtlCol="0">
            <a:spAutoFit/>
          </a:bodyPr>
          <a:lstStyle/>
          <a:p>
            <a:r>
              <a:rPr lang="en-US" sz="900" dirty="0">
                <a:solidFill>
                  <a:srgbClr val="4D4D4D"/>
                </a:solidFill>
              </a:rPr>
              <a:t>**Numbers presented in the above two tables may not add up precisely to totals provided due to rounding. </a:t>
            </a:r>
          </a:p>
        </p:txBody>
      </p:sp>
      <p:pic>
        <p:nvPicPr>
          <p:cNvPr id="8" name="Picture 7"/>
          <p:cNvPicPr>
            <a:picLocks noChangeAspect="1"/>
          </p:cNvPicPr>
          <p:nvPr/>
        </p:nvPicPr>
        <p:blipFill>
          <a:blip r:embed="rId3"/>
          <a:stretch>
            <a:fillRect/>
          </a:stretch>
        </p:blipFill>
        <p:spPr>
          <a:xfrm>
            <a:off x="1066800" y="5112435"/>
            <a:ext cx="6851650" cy="1117600"/>
          </a:xfrm>
          <a:prstGeom prst="rect">
            <a:avLst/>
          </a:prstGeom>
        </p:spPr>
      </p:pic>
      <p:pic>
        <p:nvPicPr>
          <p:cNvPr id="9" name="Content Placeholder 8"/>
          <p:cNvPicPr>
            <a:picLocks noGrp="1" noChangeAspect="1"/>
          </p:cNvPicPr>
          <p:nvPr>
            <p:ph idx="1"/>
          </p:nvPr>
        </p:nvPicPr>
        <p:blipFill>
          <a:blip r:embed="rId4"/>
          <a:stretch>
            <a:fillRect/>
          </a:stretch>
        </p:blipFill>
        <p:spPr>
          <a:xfrm>
            <a:off x="381000" y="1770965"/>
            <a:ext cx="8229600" cy="3113615"/>
          </a:xfrm>
          <a:prstGeom prst="rect">
            <a:avLst/>
          </a:prstGeom>
        </p:spPr>
      </p:pic>
    </p:spTree>
    <p:extLst>
      <p:ext uri="{BB962C8B-B14F-4D97-AF65-F5344CB8AC3E}">
        <p14:creationId xmlns:p14="http://schemas.microsoft.com/office/powerpoint/2010/main" val="40406574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762000"/>
            <a:ext cx="8281607" cy="1143000"/>
          </a:xfrm>
        </p:spPr>
        <p:txBody>
          <a:bodyPr/>
          <a:lstStyle/>
          <a:p>
            <a:r>
              <a:rPr lang="en-US" sz="2200" dirty="0">
                <a:solidFill>
                  <a:srgbClr val="FFFF00"/>
                </a:solidFill>
              </a:rPr>
              <a:t>Proposed </a:t>
            </a:r>
            <a:r>
              <a:rPr lang="en-US" sz="2200" dirty="0" smtClean="0">
                <a:solidFill>
                  <a:srgbClr val="FFFF00"/>
                </a:solidFill>
              </a:rPr>
              <a:t>FY23 </a:t>
            </a:r>
            <a:r>
              <a:rPr lang="en-US" sz="2200" dirty="0">
                <a:solidFill>
                  <a:srgbClr val="FFFF00"/>
                </a:solidFill>
              </a:rPr>
              <a:t>True-Up Budget (In $)</a:t>
            </a:r>
          </a:p>
        </p:txBody>
      </p:sp>
      <p:cxnSp>
        <p:nvCxnSpPr>
          <p:cNvPr id="11" name="Straight Connector 10"/>
          <p:cNvCxnSpPr/>
          <p:nvPr/>
        </p:nvCxnSpPr>
        <p:spPr>
          <a:xfrm>
            <a:off x="2667000" y="3200400"/>
            <a:ext cx="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7" name="Content Placeholder 6"/>
          <p:cNvGraphicFramePr>
            <a:graphicFrameLocks noGrp="1"/>
          </p:cNvGraphicFramePr>
          <p:nvPr>
            <p:ph idx="1"/>
          </p:nvPr>
        </p:nvGraphicFramePr>
        <p:xfrm>
          <a:off x="457200" y="2077702"/>
          <a:ext cx="8229600" cy="3570959"/>
        </p:xfrm>
        <a:graphic>
          <a:graphicData uri="http://schemas.openxmlformats.org/drawingml/2006/table">
            <a:tbl>
              <a:tblPr/>
              <a:tblGrid>
                <a:gridCol w="4135323">
                  <a:extLst>
                    <a:ext uri="{9D8B030D-6E8A-4147-A177-3AD203B41FA5}">
                      <a16:colId xmlns:a16="http://schemas.microsoft.com/office/drawing/2014/main" val="813104292"/>
                    </a:ext>
                  </a:extLst>
                </a:gridCol>
                <a:gridCol w="1067180">
                  <a:extLst>
                    <a:ext uri="{9D8B030D-6E8A-4147-A177-3AD203B41FA5}">
                      <a16:colId xmlns:a16="http://schemas.microsoft.com/office/drawing/2014/main" val="3310115580"/>
                    </a:ext>
                  </a:extLst>
                </a:gridCol>
                <a:gridCol w="1046657">
                  <a:extLst>
                    <a:ext uri="{9D8B030D-6E8A-4147-A177-3AD203B41FA5}">
                      <a16:colId xmlns:a16="http://schemas.microsoft.com/office/drawing/2014/main" val="3742699672"/>
                    </a:ext>
                  </a:extLst>
                </a:gridCol>
                <a:gridCol w="913260">
                  <a:extLst>
                    <a:ext uri="{9D8B030D-6E8A-4147-A177-3AD203B41FA5}">
                      <a16:colId xmlns:a16="http://schemas.microsoft.com/office/drawing/2014/main" val="1055159018"/>
                    </a:ext>
                  </a:extLst>
                </a:gridCol>
                <a:gridCol w="1067180">
                  <a:extLst>
                    <a:ext uri="{9D8B030D-6E8A-4147-A177-3AD203B41FA5}">
                      <a16:colId xmlns:a16="http://schemas.microsoft.com/office/drawing/2014/main" val="2716680686"/>
                    </a:ext>
                  </a:extLst>
                </a:gridCol>
              </a:tblGrid>
              <a:tr h="446369">
                <a:tc>
                  <a:txBody>
                    <a:bodyPr/>
                    <a:lstStyle/>
                    <a:p>
                      <a:pPr algn="ctr" fontAlgn="ctr"/>
                      <a:r>
                        <a:rPr lang="en-US" sz="900" b="1" i="1" u="none" strike="noStrike" dirty="0">
                          <a:solidFill>
                            <a:srgbClr val="000000"/>
                          </a:solidFill>
                          <a:effectLst/>
                          <a:latin typeface="Calibri" panose="020F0502020204030204" pitchFamily="34" charset="0"/>
                        </a:rPr>
                        <a:t>FY23 Program/Budget Line</a:t>
                      </a:r>
                    </a:p>
                  </a:txBody>
                  <a:tcPr marL="5131" marR="5131" marT="51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1" i="1" u="none" strike="noStrike" dirty="0">
                          <a:solidFill>
                            <a:srgbClr val="000000"/>
                          </a:solidFill>
                          <a:effectLst/>
                          <a:latin typeface="Calibri" panose="020F0502020204030204" pitchFamily="34" charset="0"/>
                        </a:rPr>
                        <a:t>Initial FY23 Budget</a:t>
                      </a:r>
                    </a:p>
                  </a:txBody>
                  <a:tcPr marL="5131" marR="5131" marT="51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1" i="1" u="none" strike="noStrike" dirty="0">
                          <a:solidFill>
                            <a:srgbClr val="000000"/>
                          </a:solidFill>
                          <a:effectLst/>
                          <a:latin typeface="Calibri" panose="020F0502020204030204" pitchFamily="34" charset="0"/>
                        </a:rPr>
                        <a:t>Additional FY22 Carryforward and Other Revenues*</a:t>
                      </a:r>
                    </a:p>
                  </a:txBody>
                  <a:tcPr marL="5131" marR="5131" marT="51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1" i="1" u="none" strike="noStrike" dirty="0">
                          <a:solidFill>
                            <a:srgbClr val="000000"/>
                          </a:solidFill>
                          <a:effectLst/>
                          <a:latin typeface="Calibri" panose="020F0502020204030204" pitchFamily="34" charset="0"/>
                        </a:rPr>
                        <a:t>Line Item Transfers</a:t>
                      </a:r>
                    </a:p>
                  </a:txBody>
                  <a:tcPr marL="5131" marR="5131" marT="51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1" i="1" u="none" strike="noStrike" dirty="0">
                          <a:solidFill>
                            <a:srgbClr val="000000"/>
                          </a:solidFill>
                          <a:effectLst/>
                          <a:latin typeface="Calibri" panose="020F0502020204030204" pitchFamily="34" charset="0"/>
                        </a:rPr>
                        <a:t>Revised FY23 Budget</a:t>
                      </a:r>
                    </a:p>
                  </a:txBody>
                  <a:tcPr marL="5131" marR="5131" marT="51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3124312"/>
                  </a:ext>
                </a:extLst>
              </a:tr>
              <a:tr h="148790">
                <a:tc>
                  <a:txBody>
                    <a:bodyPr/>
                    <a:lstStyle/>
                    <a:p>
                      <a:pPr algn="ctr" fontAlgn="ctr"/>
                      <a:r>
                        <a:rPr lang="en-US" sz="900" b="1" i="1" u="none" strike="noStrike" dirty="0">
                          <a:solidFill>
                            <a:srgbClr val="000000"/>
                          </a:solidFill>
                          <a:effectLst/>
                          <a:latin typeface="Calibri" panose="020F0502020204030204" pitchFamily="34" charset="0"/>
                        </a:rPr>
                        <a:t>Total NJCEP + State Initiatives</a:t>
                      </a:r>
                    </a:p>
                  </a:txBody>
                  <a:tcPr marL="5131" marR="5131" marT="51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n-US" sz="900" b="1" i="0" u="none" strike="noStrike" dirty="0">
                          <a:solidFill>
                            <a:srgbClr val="000000"/>
                          </a:solidFill>
                          <a:effectLst/>
                          <a:latin typeface="Calibri" panose="020F0502020204030204" pitchFamily="34" charset="0"/>
                        </a:rPr>
                        <a:t>610,751,520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n-US" sz="900" b="1" i="0" u="none" strike="noStrike" dirty="0">
                          <a:solidFill>
                            <a:srgbClr val="000000"/>
                          </a:solidFill>
                          <a:effectLst/>
                          <a:latin typeface="Calibri" panose="020F0502020204030204" pitchFamily="34" charset="0"/>
                        </a:rPr>
                        <a:t>46,396,198</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n-US" sz="900" b="1"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n-US" sz="900" b="1" i="0" u="none" strike="noStrike" dirty="0">
                          <a:solidFill>
                            <a:srgbClr val="000000"/>
                          </a:solidFill>
                          <a:effectLst/>
                          <a:latin typeface="Calibri" panose="020F0502020204030204" pitchFamily="34" charset="0"/>
                        </a:rPr>
                        <a:t>657,147,718</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extLst>
                  <a:ext uri="{0D108BD9-81ED-4DB2-BD59-A6C34878D82A}">
                    <a16:rowId xmlns:a16="http://schemas.microsoft.com/office/drawing/2014/main" val="828886222"/>
                  </a:ext>
                </a:extLst>
              </a:tr>
              <a:tr h="148790">
                <a:tc>
                  <a:txBody>
                    <a:bodyPr/>
                    <a:lstStyle/>
                    <a:p>
                      <a:pPr algn="l" fontAlgn="ctr"/>
                      <a:r>
                        <a:rPr lang="en-US" sz="900" b="1" i="0" u="none" strike="noStrike" dirty="0">
                          <a:solidFill>
                            <a:srgbClr val="000000"/>
                          </a:solidFill>
                          <a:effectLst/>
                          <a:latin typeface="Calibri" panose="020F0502020204030204" pitchFamily="34" charset="0"/>
                        </a:rPr>
                        <a:t>State Energy Initiatives</a:t>
                      </a:r>
                    </a:p>
                  </a:txBody>
                  <a:tcPr marL="5131" marR="5131" marT="51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r" fontAlgn="b"/>
                      <a:r>
                        <a:rPr lang="en-US" sz="900" b="1" i="0" u="none" strike="noStrike" dirty="0">
                          <a:solidFill>
                            <a:srgbClr val="000000"/>
                          </a:solidFill>
                          <a:effectLst/>
                          <a:latin typeface="Calibri" panose="020F0502020204030204" pitchFamily="34" charset="0"/>
                        </a:rPr>
                        <a:t>92,674,000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r" fontAlgn="b"/>
                      <a:r>
                        <a:rPr lang="en-US" sz="900" b="1"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r" fontAlgn="b"/>
                      <a:r>
                        <a:rPr lang="en-US" sz="900" b="1"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r" fontAlgn="b"/>
                      <a:r>
                        <a:rPr lang="en-US" sz="900" b="1" i="0" u="none" strike="noStrike" dirty="0">
                          <a:solidFill>
                            <a:srgbClr val="000000"/>
                          </a:solidFill>
                          <a:effectLst/>
                          <a:latin typeface="Calibri" panose="020F0502020204030204" pitchFamily="34" charset="0"/>
                        </a:rPr>
                        <a:t>92,674,000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385162502"/>
                  </a:ext>
                </a:extLst>
              </a:tr>
              <a:tr h="148790">
                <a:tc>
                  <a:txBody>
                    <a:bodyPr/>
                    <a:lstStyle/>
                    <a:p>
                      <a:pPr algn="l" fontAlgn="b"/>
                      <a:r>
                        <a:rPr lang="en-US" sz="900" b="1" i="0" u="none" strike="noStrike" dirty="0">
                          <a:solidFill>
                            <a:srgbClr val="000000"/>
                          </a:solidFill>
                          <a:effectLst/>
                          <a:latin typeface="Calibri" panose="020F0502020204030204" pitchFamily="34" charset="0"/>
                        </a:rPr>
                        <a:t>Total NJCEP</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n-US" sz="900" b="1" i="0" u="none" strike="noStrike" dirty="0">
                          <a:solidFill>
                            <a:srgbClr val="000000"/>
                          </a:solidFill>
                          <a:effectLst/>
                          <a:latin typeface="Calibri" panose="020F0502020204030204" pitchFamily="34" charset="0"/>
                        </a:rPr>
                        <a:t>518,077,520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n-US" sz="900" b="1" i="0" u="none" strike="noStrike" dirty="0">
                          <a:solidFill>
                            <a:srgbClr val="000000"/>
                          </a:solidFill>
                          <a:effectLst/>
                          <a:latin typeface="Calibri" panose="020F0502020204030204" pitchFamily="34" charset="0"/>
                        </a:rPr>
                        <a:t>46,396,198</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n-US" sz="900" b="1"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n-US" sz="900" b="1" i="0" u="none" strike="noStrike" dirty="0">
                          <a:solidFill>
                            <a:srgbClr val="000000"/>
                          </a:solidFill>
                          <a:effectLst/>
                          <a:latin typeface="Calibri" panose="020F0502020204030204" pitchFamily="34" charset="0"/>
                        </a:rPr>
                        <a:t>564,473,718</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extLst>
                  <a:ext uri="{0D108BD9-81ED-4DB2-BD59-A6C34878D82A}">
                    <a16:rowId xmlns:a16="http://schemas.microsoft.com/office/drawing/2014/main" val="2135561956"/>
                  </a:ext>
                </a:extLst>
              </a:tr>
              <a:tr h="148790">
                <a:tc>
                  <a:txBody>
                    <a:bodyPr/>
                    <a:lstStyle/>
                    <a:p>
                      <a:pPr algn="l" fontAlgn="b"/>
                      <a:r>
                        <a:rPr lang="en-US" sz="900" b="1" i="0" u="none" strike="noStrike" dirty="0">
                          <a:solidFill>
                            <a:srgbClr val="000000"/>
                          </a:solidFill>
                          <a:effectLst/>
                          <a:latin typeface="Calibri" panose="020F0502020204030204" pitchFamily="34" charset="0"/>
                        </a:rPr>
                        <a:t>     Energy Efficiency Programs</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r" fontAlgn="b"/>
                      <a:r>
                        <a:rPr lang="en-US" sz="900" b="1" i="0" u="none" strike="noStrike" dirty="0">
                          <a:solidFill>
                            <a:srgbClr val="000000"/>
                          </a:solidFill>
                          <a:effectLst/>
                          <a:latin typeface="Calibri" panose="020F0502020204030204" pitchFamily="34" charset="0"/>
                        </a:rPr>
                        <a:t>256,373,502</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r" fontAlgn="b"/>
                      <a:r>
                        <a:rPr lang="en-US" sz="900" b="1" i="0" u="none" strike="noStrike" dirty="0">
                          <a:solidFill>
                            <a:srgbClr val="000000"/>
                          </a:solidFill>
                          <a:effectLst/>
                          <a:latin typeface="Calibri" panose="020F0502020204030204" pitchFamily="34" charset="0"/>
                        </a:rPr>
                        <a:t>42,464,898</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r" fontAlgn="b"/>
                      <a:r>
                        <a:rPr lang="en-US" sz="900" b="1"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r" fontAlgn="b"/>
                      <a:r>
                        <a:rPr lang="en-US" sz="900" b="1" i="0" u="none" strike="noStrike" dirty="0">
                          <a:solidFill>
                            <a:srgbClr val="000000"/>
                          </a:solidFill>
                          <a:effectLst/>
                          <a:latin typeface="Calibri" panose="020F0502020204030204" pitchFamily="34" charset="0"/>
                        </a:rPr>
                        <a:t>298,838,400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1537055947"/>
                  </a:ext>
                </a:extLst>
              </a:tr>
              <a:tr h="148790">
                <a:tc>
                  <a:txBody>
                    <a:bodyPr/>
                    <a:lstStyle/>
                    <a:p>
                      <a:pPr algn="l" fontAlgn="b"/>
                      <a:r>
                        <a:rPr lang="en-US" sz="900" b="1" i="0" u="none" strike="noStrike" dirty="0">
                          <a:solidFill>
                            <a:srgbClr val="000000"/>
                          </a:solidFill>
                          <a:effectLst/>
                          <a:latin typeface="Calibri" panose="020F0502020204030204" pitchFamily="34" charset="0"/>
                        </a:rPr>
                        <a:t>          Res Low Income (Comfort Partners)</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54,500,000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2,478,000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56,978,000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098050122"/>
                  </a:ext>
                </a:extLst>
              </a:tr>
              <a:tr h="148790">
                <a:tc>
                  <a:txBody>
                    <a:bodyPr/>
                    <a:lstStyle/>
                    <a:p>
                      <a:pPr algn="l" fontAlgn="b"/>
                      <a:r>
                        <a:rPr lang="en-US" sz="900" b="1" i="0" u="none" strike="noStrike" dirty="0">
                          <a:solidFill>
                            <a:srgbClr val="000000"/>
                          </a:solidFill>
                          <a:effectLst/>
                          <a:latin typeface="Calibri" panose="020F0502020204030204" pitchFamily="34" charset="0"/>
                        </a:rPr>
                        <a:t>          C&amp;I EE Programs</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78,264,244</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17,000,000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95,264,244</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528168735"/>
                  </a:ext>
                </a:extLst>
              </a:tr>
              <a:tr h="148790">
                <a:tc>
                  <a:txBody>
                    <a:bodyPr/>
                    <a:lstStyle/>
                    <a:p>
                      <a:pPr algn="l" fontAlgn="b"/>
                      <a:r>
                        <a:rPr lang="en-US" sz="900" b="0" i="0" u="none" strike="noStrike" dirty="0">
                          <a:solidFill>
                            <a:srgbClr val="000000"/>
                          </a:solidFill>
                          <a:effectLst/>
                          <a:latin typeface="Calibri" panose="020F0502020204030204" pitchFamily="34" charset="0"/>
                        </a:rPr>
                        <a:t>              C&amp;I Buildings</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67,187,357</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15,000,000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82,187,357</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59481968"/>
                  </a:ext>
                </a:extLst>
              </a:tr>
              <a:tr h="148790">
                <a:tc>
                  <a:txBody>
                    <a:bodyPr/>
                    <a:lstStyle/>
                    <a:p>
                      <a:pPr algn="l" fontAlgn="b"/>
                      <a:r>
                        <a:rPr lang="en-US" sz="900" b="0" i="0" u="none" strike="noStrike" dirty="0">
                          <a:solidFill>
                            <a:srgbClr val="000000"/>
                          </a:solidFill>
                          <a:effectLst/>
                          <a:latin typeface="Calibri" panose="020F0502020204030204" pitchFamily="34" charset="0"/>
                        </a:rPr>
                        <a:t>              LGEA</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3,981,302</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1,500,000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5,481,302</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53776866"/>
                  </a:ext>
                </a:extLst>
              </a:tr>
              <a:tr h="148790">
                <a:tc>
                  <a:txBody>
                    <a:bodyPr/>
                    <a:lstStyle/>
                    <a:p>
                      <a:pPr algn="l" fontAlgn="b"/>
                      <a:r>
                        <a:rPr lang="en-US" sz="900" b="0" i="0" u="none" strike="noStrike" dirty="0">
                          <a:solidFill>
                            <a:srgbClr val="000000"/>
                          </a:solidFill>
                          <a:effectLst/>
                          <a:latin typeface="Calibri" panose="020F0502020204030204" pitchFamily="34" charset="0"/>
                        </a:rPr>
                        <a:t>              DI</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7,095,585</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500,000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7,595,585</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8993625"/>
                  </a:ext>
                </a:extLst>
              </a:tr>
              <a:tr h="148790">
                <a:tc>
                  <a:txBody>
                    <a:bodyPr/>
                    <a:lstStyle/>
                    <a:p>
                      <a:pPr algn="l" fontAlgn="b"/>
                      <a:r>
                        <a:rPr lang="en-US" sz="900" b="1" i="0" u="none" strike="noStrike" dirty="0">
                          <a:solidFill>
                            <a:srgbClr val="000000"/>
                          </a:solidFill>
                          <a:effectLst/>
                          <a:latin typeface="Calibri" panose="020F0502020204030204" pitchFamily="34" charset="0"/>
                        </a:rPr>
                        <a:t>          New Construction Programs</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30,316,692</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14,000,000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44,316,692</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836059795"/>
                  </a:ext>
                </a:extLst>
              </a:tr>
              <a:tr h="148790">
                <a:tc>
                  <a:txBody>
                    <a:bodyPr/>
                    <a:lstStyle/>
                    <a:p>
                      <a:pPr algn="l" fontAlgn="b"/>
                      <a:r>
                        <a:rPr lang="en-US" sz="900" b="0" i="0" u="none" strike="noStrike" dirty="0">
                          <a:solidFill>
                            <a:srgbClr val="000000"/>
                          </a:solidFill>
                          <a:effectLst/>
                          <a:latin typeface="Calibri" panose="020F0502020204030204" pitchFamily="34" charset="0"/>
                        </a:rPr>
                        <a:t>              New Construction</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30,316,692</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14,000,000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44,316,692</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90621935"/>
                  </a:ext>
                </a:extLst>
              </a:tr>
              <a:tr h="148790">
                <a:tc>
                  <a:txBody>
                    <a:bodyPr/>
                    <a:lstStyle/>
                    <a:p>
                      <a:pPr algn="l" fontAlgn="b"/>
                      <a:r>
                        <a:rPr lang="en-US" sz="900" b="1" i="0" u="none" strike="noStrike" dirty="0">
                          <a:solidFill>
                            <a:srgbClr val="000000"/>
                          </a:solidFill>
                          <a:effectLst/>
                          <a:latin typeface="Calibri" panose="020F0502020204030204" pitchFamily="34" charset="0"/>
                        </a:rPr>
                        <a:t>          Energy Efficiency Transition</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23,340,494</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23,340,494</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974769774"/>
                  </a:ext>
                </a:extLst>
              </a:tr>
              <a:tr h="148790">
                <a:tc>
                  <a:txBody>
                    <a:bodyPr/>
                    <a:lstStyle/>
                    <a:p>
                      <a:pPr algn="l" fontAlgn="b"/>
                      <a:r>
                        <a:rPr lang="en-US" sz="900" b="1" i="0" u="none" strike="noStrike" dirty="0">
                          <a:solidFill>
                            <a:srgbClr val="000000"/>
                          </a:solidFill>
                          <a:effectLst/>
                          <a:latin typeface="Calibri" panose="020F0502020204030204" pitchFamily="34" charset="0"/>
                        </a:rPr>
                        <a:t>          State Facilities Initiative</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56,670,192</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3,000,000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59,670,192</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831185527"/>
                  </a:ext>
                </a:extLst>
              </a:tr>
              <a:tr h="148790">
                <a:tc>
                  <a:txBody>
                    <a:bodyPr/>
                    <a:lstStyle/>
                    <a:p>
                      <a:pPr algn="l" fontAlgn="b"/>
                      <a:r>
                        <a:rPr lang="en-US" sz="900" b="1" i="0" u="none" strike="noStrike" dirty="0">
                          <a:solidFill>
                            <a:srgbClr val="000000"/>
                          </a:solidFill>
                          <a:effectLst/>
                          <a:latin typeface="Calibri" panose="020F0502020204030204" pitchFamily="34" charset="0"/>
                        </a:rPr>
                        <a:t>          Acoustical Testing Pilot</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3,281,880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3,281,880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847484361"/>
                  </a:ext>
                </a:extLst>
              </a:tr>
              <a:tr h="148790">
                <a:tc>
                  <a:txBody>
                    <a:bodyPr/>
                    <a:lstStyle/>
                    <a:p>
                      <a:pPr algn="l" fontAlgn="b"/>
                      <a:r>
                        <a:rPr lang="en-US" sz="900" b="1" i="0" u="none" strike="noStrike" dirty="0">
                          <a:solidFill>
                            <a:srgbClr val="000000"/>
                          </a:solidFill>
                          <a:effectLst/>
                          <a:latin typeface="Calibri" panose="020F0502020204030204" pitchFamily="34" charset="0"/>
                        </a:rPr>
                        <a:t>          LED Streetlights Replacement</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10,000,000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5,986,898</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15,986,898</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49443664"/>
                  </a:ext>
                </a:extLst>
              </a:tr>
              <a:tr h="148790">
                <a:tc>
                  <a:txBody>
                    <a:bodyPr/>
                    <a:lstStyle/>
                    <a:p>
                      <a:pPr algn="l" fontAlgn="b"/>
                      <a:r>
                        <a:rPr lang="en-US" sz="900" b="1" i="0" u="none" strike="noStrike" dirty="0">
                          <a:solidFill>
                            <a:srgbClr val="000000"/>
                          </a:solidFill>
                          <a:effectLst/>
                          <a:latin typeface="Calibri" panose="020F0502020204030204" pitchFamily="34" charset="0"/>
                        </a:rPr>
                        <a:t>      Distributed Energy Resources</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r" fontAlgn="b"/>
                      <a:r>
                        <a:rPr lang="en-US" sz="900" b="1" i="0" u="none" strike="noStrike" dirty="0">
                          <a:solidFill>
                            <a:srgbClr val="000000"/>
                          </a:solidFill>
                          <a:effectLst/>
                          <a:latin typeface="Calibri" panose="020F0502020204030204" pitchFamily="34" charset="0"/>
                        </a:rPr>
                        <a:t>23,771,608</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r" fontAlgn="b"/>
                      <a:r>
                        <a:rPr lang="en-US" sz="900" b="1"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r" fontAlgn="b"/>
                      <a:r>
                        <a:rPr lang="en-US" sz="900" b="1"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r" fontAlgn="b"/>
                      <a:r>
                        <a:rPr lang="en-US" sz="900" b="1" i="0" u="none" strike="noStrike" dirty="0">
                          <a:solidFill>
                            <a:srgbClr val="000000"/>
                          </a:solidFill>
                          <a:effectLst/>
                          <a:latin typeface="Calibri" panose="020F0502020204030204" pitchFamily="34" charset="0"/>
                        </a:rPr>
                        <a:t>23,771,608</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3353621873"/>
                  </a:ext>
                </a:extLst>
              </a:tr>
              <a:tr h="148790">
                <a:tc>
                  <a:txBody>
                    <a:bodyPr/>
                    <a:lstStyle/>
                    <a:p>
                      <a:pPr algn="l" fontAlgn="b"/>
                      <a:r>
                        <a:rPr lang="en-US" sz="900" b="1" i="0" u="none" strike="noStrike" dirty="0">
                          <a:solidFill>
                            <a:srgbClr val="000000"/>
                          </a:solidFill>
                          <a:effectLst/>
                          <a:latin typeface="Calibri" panose="020F0502020204030204" pitchFamily="34" charset="0"/>
                        </a:rPr>
                        <a:t>          CHP - FC</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22,084,108</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22,084,108</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511502860"/>
                  </a:ext>
                </a:extLst>
              </a:tr>
              <a:tr h="148790">
                <a:tc>
                  <a:txBody>
                    <a:bodyPr/>
                    <a:lstStyle/>
                    <a:p>
                      <a:pPr algn="l" fontAlgn="b"/>
                      <a:r>
                        <a:rPr lang="en-US" sz="900" b="1" i="0" u="none" strike="noStrike" dirty="0">
                          <a:solidFill>
                            <a:srgbClr val="000000"/>
                          </a:solidFill>
                          <a:effectLst/>
                          <a:latin typeface="Calibri" panose="020F0502020204030204" pitchFamily="34" charset="0"/>
                        </a:rPr>
                        <a:t>          Microgrids</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1,687,500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1,687,500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898979129"/>
                  </a:ext>
                </a:extLst>
              </a:tr>
              <a:tr h="148790">
                <a:tc>
                  <a:txBody>
                    <a:bodyPr/>
                    <a:lstStyle/>
                    <a:p>
                      <a:pPr algn="l" fontAlgn="b"/>
                      <a:r>
                        <a:rPr lang="en-US" sz="900" b="1" i="0" u="none" strike="noStrike" dirty="0">
                          <a:solidFill>
                            <a:srgbClr val="000000"/>
                          </a:solidFill>
                          <a:effectLst/>
                          <a:latin typeface="Calibri" panose="020F0502020204030204" pitchFamily="34" charset="0"/>
                        </a:rPr>
                        <a:t>      RE Programs</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r" fontAlgn="b"/>
                      <a:r>
                        <a:rPr lang="en-US" sz="900" b="1" i="0" u="none" strike="noStrike" dirty="0">
                          <a:solidFill>
                            <a:srgbClr val="000000"/>
                          </a:solidFill>
                          <a:effectLst/>
                          <a:latin typeface="Calibri" panose="020F0502020204030204" pitchFamily="34" charset="0"/>
                        </a:rPr>
                        <a:t>31,962,396</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r" fontAlgn="b"/>
                      <a:r>
                        <a:rPr lang="en-US" sz="900" b="1" i="0" u="none" strike="noStrike" dirty="0">
                          <a:solidFill>
                            <a:srgbClr val="000000"/>
                          </a:solidFill>
                          <a:effectLst/>
                          <a:latin typeface="Calibri" panose="020F0502020204030204" pitchFamily="34" charset="0"/>
                        </a:rPr>
                        <a:t>3,501,300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r" fontAlgn="b"/>
                      <a:r>
                        <a:rPr lang="en-US" sz="900" b="1"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r" fontAlgn="b"/>
                      <a:r>
                        <a:rPr lang="en-US" sz="900" b="1" i="0" u="none" strike="noStrike" dirty="0">
                          <a:solidFill>
                            <a:srgbClr val="000000"/>
                          </a:solidFill>
                          <a:effectLst/>
                          <a:latin typeface="Calibri" panose="020F0502020204030204" pitchFamily="34" charset="0"/>
                        </a:rPr>
                        <a:t>35,463,696</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383493355"/>
                  </a:ext>
                </a:extLst>
              </a:tr>
              <a:tr h="148790">
                <a:tc>
                  <a:txBody>
                    <a:bodyPr/>
                    <a:lstStyle/>
                    <a:p>
                      <a:pPr algn="l" fontAlgn="b"/>
                      <a:r>
                        <a:rPr lang="en-US" sz="900" b="1" i="0" u="none" strike="noStrike" dirty="0">
                          <a:solidFill>
                            <a:srgbClr val="000000"/>
                          </a:solidFill>
                          <a:effectLst/>
                          <a:latin typeface="Calibri" panose="020F0502020204030204" pitchFamily="34" charset="0"/>
                        </a:rPr>
                        <a:t>           Offshore Wind</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28,928,500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3,126,300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32,054,800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919993685"/>
                  </a:ext>
                </a:extLst>
              </a:tr>
              <a:tr h="148790">
                <a:tc>
                  <a:txBody>
                    <a:bodyPr/>
                    <a:lstStyle/>
                    <a:p>
                      <a:pPr algn="l" fontAlgn="b"/>
                      <a:r>
                        <a:rPr lang="en-US" sz="900" b="1" i="0" u="none" strike="noStrike" dirty="0">
                          <a:solidFill>
                            <a:srgbClr val="000000"/>
                          </a:solidFill>
                          <a:effectLst/>
                          <a:latin typeface="Calibri" panose="020F0502020204030204" pitchFamily="34" charset="0"/>
                        </a:rPr>
                        <a:t>           Solar Registration </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3,033,896</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375,000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0</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900" b="1" i="0" u="none" strike="noStrike" dirty="0">
                          <a:solidFill>
                            <a:srgbClr val="000000"/>
                          </a:solidFill>
                          <a:effectLst/>
                          <a:latin typeface="Calibri" panose="020F0502020204030204" pitchFamily="34" charset="0"/>
                        </a:rPr>
                        <a:t>3,408,896</a:t>
                      </a:r>
                    </a:p>
                  </a:txBody>
                  <a:tcPr marL="5131" marR="5131" marT="51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057108382"/>
                  </a:ext>
                </a:extLst>
              </a:tr>
            </a:tbl>
          </a:graphicData>
        </a:graphic>
      </p:graphicFrame>
    </p:spTree>
    <p:extLst>
      <p:ext uri="{BB962C8B-B14F-4D97-AF65-F5344CB8AC3E}">
        <p14:creationId xmlns:p14="http://schemas.microsoft.com/office/powerpoint/2010/main" val="35673667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FFF"/>
            </a:gs>
            <a:gs pos="44000">
              <a:srgbClr val="FFFFFF"/>
            </a:gs>
            <a:gs pos="100000">
              <a:schemeClr val="bg1"/>
            </a:gs>
          </a:gsLst>
          <a:lin ang="162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85800"/>
            <a:ext cx="8281607" cy="1143000"/>
          </a:xfrm>
        </p:spPr>
        <p:txBody>
          <a:bodyPr/>
          <a:lstStyle/>
          <a:p>
            <a:r>
              <a:rPr lang="en-US" sz="2200" dirty="0" smtClean="0">
                <a:solidFill>
                  <a:srgbClr val="FFFF00"/>
                </a:solidFill>
              </a:rPr>
              <a:t>Proposed FY23 True-Up Budget (Cont.)</a:t>
            </a:r>
            <a:endParaRPr lang="en-US" sz="2200" dirty="0">
              <a:solidFill>
                <a:srgbClr val="FFFF00"/>
              </a:solidFill>
            </a:endParaRPr>
          </a:p>
        </p:txBody>
      </p:sp>
      <p:cxnSp>
        <p:nvCxnSpPr>
          <p:cNvPr id="11" name="Straight Connector 10"/>
          <p:cNvCxnSpPr/>
          <p:nvPr/>
        </p:nvCxnSpPr>
        <p:spPr>
          <a:xfrm>
            <a:off x="2667000" y="3200400"/>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5" name="Picture 14"/>
          <p:cNvPicPr>
            <a:picLocks noChangeAspect="1"/>
          </p:cNvPicPr>
          <p:nvPr/>
        </p:nvPicPr>
        <p:blipFill>
          <a:blip r:embed="rId4"/>
          <a:stretch>
            <a:fillRect/>
          </a:stretch>
        </p:blipFill>
        <p:spPr>
          <a:xfrm>
            <a:off x="380998" y="1741716"/>
            <a:ext cx="8305801" cy="457199"/>
          </a:xfrm>
          <a:prstGeom prst="rect">
            <a:avLst/>
          </a:prstGeom>
        </p:spPr>
      </p:pic>
      <p:pic>
        <p:nvPicPr>
          <p:cNvPr id="16" name="Picture 15"/>
          <p:cNvPicPr>
            <a:picLocks noChangeAspect="1"/>
          </p:cNvPicPr>
          <p:nvPr/>
        </p:nvPicPr>
        <p:blipFill>
          <a:blip r:embed="rId5"/>
          <a:stretch>
            <a:fillRect/>
          </a:stretch>
        </p:blipFill>
        <p:spPr>
          <a:xfrm>
            <a:off x="380998" y="2198915"/>
            <a:ext cx="8305801" cy="4267200"/>
          </a:xfrm>
          <a:prstGeom prst="rect">
            <a:avLst/>
          </a:prstGeom>
        </p:spPr>
      </p:pic>
    </p:spTree>
    <p:extLst>
      <p:ext uri="{BB962C8B-B14F-4D97-AF65-F5344CB8AC3E}">
        <p14:creationId xmlns:p14="http://schemas.microsoft.com/office/powerpoint/2010/main" val="213398305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BPU PPT_AJ 2">
  <a:themeElements>
    <a:clrScheme name="Custom 4">
      <a:dk1>
        <a:srgbClr val="003399"/>
      </a:dk1>
      <a:lt1>
        <a:sysClr val="window" lastClr="FFFFFF"/>
      </a:lt1>
      <a:dk2>
        <a:srgbClr val="085AFB"/>
      </a:dk2>
      <a:lt2>
        <a:srgbClr val="B2C1E0"/>
      </a:lt2>
      <a:accent1>
        <a:srgbClr val="C5E1FE"/>
      </a:accent1>
      <a:accent2>
        <a:srgbClr val="F8EF92"/>
      </a:accent2>
      <a:accent3>
        <a:srgbClr val="003399"/>
      </a:accent3>
      <a:accent4>
        <a:srgbClr val="003399"/>
      </a:accent4>
      <a:accent5>
        <a:srgbClr val="B2C1E0"/>
      </a:accent5>
      <a:accent6>
        <a:srgbClr val="F8EF92"/>
      </a:accent6>
      <a:hlink>
        <a:srgbClr val="FBF7C8"/>
      </a:hlink>
      <a:folHlink>
        <a:srgbClr val="FDFBE9"/>
      </a:folHlink>
    </a:clrScheme>
    <a:fontScheme name="Arial">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Custom 4">
      <a:dk1>
        <a:srgbClr val="003399"/>
      </a:dk1>
      <a:lt1>
        <a:sysClr val="window" lastClr="FFFFFF"/>
      </a:lt1>
      <a:dk2>
        <a:srgbClr val="085AFB"/>
      </a:dk2>
      <a:lt2>
        <a:srgbClr val="B2C1E0"/>
      </a:lt2>
      <a:accent1>
        <a:srgbClr val="C5E1FE"/>
      </a:accent1>
      <a:accent2>
        <a:srgbClr val="F8EF92"/>
      </a:accent2>
      <a:accent3>
        <a:srgbClr val="003399"/>
      </a:accent3>
      <a:accent4>
        <a:srgbClr val="003399"/>
      </a:accent4>
      <a:accent5>
        <a:srgbClr val="B2C1E0"/>
      </a:accent5>
      <a:accent6>
        <a:srgbClr val="F8EF92"/>
      </a:accent6>
      <a:hlink>
        <a:srgbClr val="FBF7C8"/>
      </a:hlink>
      <a:folHlink>
        <a:srgbClr val="FDFBE9"/>
      </a:folHlink>
    </a:clrScheme>
    <a:fontScheme name="Arial">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Custom 4">
      <a:dk1>
        <a:srgbClr val="003399"/>
      </a:dk1>
      <a:lt1>
        <a:sysClr val="window" lastClr="FFFFFF"/>
      </a:lt1>
      <a:dk2>
        <a:srgbClr val="085AFB"/>
      </a:dk2>
      <a:lt2>
        <a:srgbClr val="B2C1E0"/>
      </a:lt2>
      <a:accent1>
        <a:srgbClr val="C5E1FE"/>
      </a:accent1>
      <a:accent2>
        <a:srgbClr val="F8EF92"/>
      </a:accent2>
      <a:accent3>
        <a:srgbClr val="003399"/>
      </a:accent3>
      <a:accent4>
        <a:srgbClr val="003399"/>
      </a:accent4>
      <a:accent5>
        <a:srgbClr val="B2C1E0"/>
      </a:accent5>
      <a:accent6>
        <a:srgbClr val="F8EF92"/>
      </a:accent6>
      <a:hlink>
        <a:srgbClr val="FBF7C8"/>
      </a:hlink>
      <a:folHlink>
        <a:srgbClr val="FDFBE9"/>
      </a:folHlink>
    </a:clrScheme>
    <a:fontScheme name="Arial">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OEI PowerPoint Template">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2_OEI PowerPoint Template">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3_OEI PowerPoint Template">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4">
    <a:dk1>
      <a:srgbClr val="003399"/>
    </a:dk1>
    <a:lt1>
      <a:sysClr val="window" lastClr="FFFFFF"/>
    </a:lt1>
    <a:dk2>
      <a:srgbClr val="085AFB"/>
    </a:dk2>
    <a:lt2>
      <a:srgbClr val="B2C1E0"/>
    </a:lt2>
    <a:accent1>
      <a:srgbClr val="C5E1FE"/>
    </a:accent1>
    <a:accent2>
      <a:srgbClr val="F8EF92"/>
    </a:accent2>
    <a:accent3>
      <a:srgbClr val="003399"/>
    </a:accent3>
    <a:accent4>
      <a:srgbClr val="003399"/>
    </a:accent4>
    <a:accent5>
      <a:srgbClr val="B2C1E0"/>
    </a:accent5>
    <a:accent6>
      <a:srgbClr val="F8EF92"/>
    </a:accent6>
    <a:hlink>
      <a:srgbClr val="FBF7C8"/>
    </a:hlink>
    <a:folHlink>
      <a:srgbClr val="FDFBE9"/>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83CA724B3DBDC4895CA529372ACC4EA" ma:contentTypeVersion="12" ma:contentTypeDescription="Create a new document." ma:contentTypeScope="" ma:versionID="922c348cfdf7b99dde8a2a8f0d68777d">
  <xsd:schema xmlns:xsd="http://www.w3.org/2001/XMLSchema" xmlns:xs="http://www.w3.org/2001/XMLSchema" xmlns:p="http://schemas.microsoft.com/office/2006/metadata/properties" xmlns:ns3="60625c03-4bfb-4fbb-a268-418e163bbee2" xmlns:ns4="81dcd7ac-5837-458b-b479-b2429641712e" targetNamespace="http://schemas.microsoft.com/office/2006/metadata/properties" ma:root="true" ma:fieldsID="d997bef3b1b0e743f260edf06337fbaf" ns3:_="" ns4:_="">
    <xsd:import namespace="60625c03-4bfb-4fbb-a268-418e163bbee2"/>
    <xsd:import namespace="81dcd7ac-5837-458b-b479-b2429641712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AutoKeyPoints" minOccurs="0"/>
                <xsd:element ref="ns4:MediaServiceKeyPoints"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625c03-4bfb-4fbb-a268-418e163bbee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1dcd7ac-5837-458b-b479-b2429641712e"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9E51C2F-F70F-4910-96B7-51692279B069}">
  <ds:schemaRefs>
    <ds:schemaRef ds:uri="http://schemas.microsoft.com/office/2006/documentManagement/types"/>
    <ds:schemaRef ds:uri="http://purl.org/dc/dcmitype/"/>
    <ds:schemaRef ds:uri="http://schemas.openxmlformats.org/package/2006/metadata/core-properties"/>
    <ds:schemaRef ds:uri="http://purl.org/dc/elements/1.1/"/>
    <ds:schemaRef ds:uri="http://schemas.microsoft.com/office/2006/metadata/properties"/>
    <ds:schemaRef ds:uri="http://purl.org/dc/terms/"/>
    <ds:schemaRef ds:uri="81dcd7ac-5837-458b-b479-b2429641712e"/>
    <ds:schemaRef ds:uri="http://schemas.microsoft.com/office/infopath/2007/PartnerControls"/>
    <ds:schemaRef ds:uri="60625c03-4bfb-4fbb-a268-418e163bbee2"/>
    <ds:schemaRef ds:uri="http://www.w3.org/XML/1998/namespace"/>
  </ds:schemaRefs>
</ds:datastoreItem>
</file>

<file path=customXml/itemProps2.xml><?xml version="1.0" encoding="utf-8"?>
<ds:datastoreItem xmlns:ds="http://schemas.openxmlformats.org/officeDocument/2006/customXml" ds:itemID="{0B7741F5-776A-43A2-9AD3-6827B47539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625c03-4bfb-4fbb-a268-418e163bbee2"/>
    <ds:schemaRef ds:uri="81dcd7ac-5837-458b-b479-b242964171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6CA6E4D-6200-432C-BC88-0BC47C625D8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EE Stakeholder Meeting - Program Admin 09 25 19 BPU Template.pptx</Template>
  <TotalTime>5368</TotalTime>
  <Words>1332</Words>
  <Application>Microsoft Office PowerPoint</Application>
  <PresentationFormat>On-screen Show (4:3)</PresentationFormat>
  <Paragraphs>304</Paragraphs>
  <Slides>20</Slides>
  <Notes>9</Notes>
  <HiddenSlides>0</HiddenSlides>
  <MMClips>0</MMClips>
  <ScaleCrop>false</ScaleCrop>
  <HeadingPairs>
    <vt:vector size="8" baseType="variant">
      <vt:variant>
        <vt:lpstr>Fonts Used</vt:lpstr>
      </vt:variant>
      <vt:variant>
        <vt:i4>9</vt:i4>
      </vt:variant>
      <vt:variant>
        <vt:lpstr>Theme</vt:lpstr>
      </vt:variant>
      <vt:variant>
        <vt:i4>7</vt:i4>
      </vt:variant>
      <vt:variant>
        <vt:lpstr>Embedded OLE Servers</vt:lpstr>
      </vt:variant>
      <vt:variant>
        <vt:i4>1</vt:i4>
      </vt:variant>
      <vt:variant>
        <vt:lpstr>Slide Titles</vt:lpstr>
      </vt:variant>
      <vt:variant>
        <vt:i4>20</vt:i4>
      </vt:variant>
    </vt:vector>
  </HeadingPairs>
  <TitlesOfParts>
    <vt:vector size="37" baseType="lpstr">
      <vt:lpstr>MS PGothic</vt:lpstr>
      <vt:lpstr>Arial</vt:lpstr>
      <vt:lpstr>Arial (body)</vt:lpstr>
      <vt:lpstr>Arial Black</vt:lpstr>
      <vt:lpstr>Avenir Book</vt:lpstr>
      <vt:lpstr>Avenir Roman</vt:lpstr>
      <vt:lpstr>Calibri</vt:lpstr>
      <vt:lpstr>Times New Roman</vt:lpstr>
      <vt:lpstr>Wingdings</vt:lpstr>
      <vt:lpstr>BPU PPT_AJ 2</vt:lpstr>
      <vt:lpstr>1_Office Theme</vt:lpstr>
      <vt:lpstr>2_Office Theme</vt:lpstr>
      <vt:lpstr>Custom Design</vt:lpstr>
      <vt:lpstr>1_OEI PowerPoint Template</vt:lpstr>
      <vt:lpstr>2_OEI PowerPoint Template</vt:lpstr>
      <vt:lpstr>3_OEI PowerPoint Template</vt:lpstr>
      <vt:lpstr>Microsoft Excel Chart</vt:lpstr>
      <vt:lpstr>NJCEP Proposed Fiscal Year 2023 True-Up Budget, Revised Budget and Program Changes  </vt:lpstr>
      <vt:lpstr>PowerPoint Presentation</vt:lpstr>
      <vt:lpstr>Meeting Logistics</vt:lpstr>
      <vt:lpstr>Documents for Review</vt:lpstr>
      <vt:lpstr>Background </vt:lpstr>
      <vt:lpstr>    Staff Recommendations</vt:lpstr>
      <vt:lpstr>         True-Up Calculations (Derivation of                          Additional Carryforward) (In $) </vt:lpstr>
      <vt:lpstr>Proposed FY23 True-Up Budget (In $)</vt:lpstr>
      <vt:lpstr>Proposed FY23 True-Up Budget (Cont.)</vt:lpstr>
      <vt:lpstr>            Reallocations and Rationale</vt:lpstr>
      <vt:lpstr>            Reallocations and Rationale</vt:lpstr>
      <vt:lpstr>Reallocations and Rationale</vt:lpstr>
      <vt:lpstr>DCE Compliance Filing </vt:lpstr>
      <vt:lpstr>        DCE Compliance Filing (cont.)</vt:lpstr>
      <vt:lpstr>TRC Compliance Filing </vt:lpstr>
      <vt:lpstr>Comfort Partners Compliance Filing </vt:lpstr>
      <vt:lpstr>Charge Up NJ Compliance Filing </vt:lpstr>
      <vt:lpstr>BPU and DPMC Designated Project List</vt:lpstr>
      <vt:lpstr>        Process &amp; Schedule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Energy Efficiency  Stakeholder Meeting Program Administration  Trenton War Memorial Delaware Room Trenton, NJ 08608</dc:title>
  <dc:creator>S J</dc:creator>
  <cp:lastModifiedBy>Rossi, Matthew [BPU]</cp:lastModifiedBy>
  <cp:revision>253</cp:revision>
  <cp:lastPrinted>2019-09-24T21:49:48Z</cp:lastPrinted>
  <dcterms:created xsi:type="dcterms:W3CDTF">2019-09-24T23:30:03Z</dcterms:created>
  <dcterms:modified xsi:type="dcterms:W3CDTF">2023-03-03T13:07:03Z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0x010100883CA724B3DBDC4895CA529372ACC4EA</vt:lpwstr>
  </property>
</Properties>
</file>