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sldIdLst>
    <p:sldId id="3218" r:id="rId2"/>
    <p:sldId id="401" r:id="rId3"/>
    <p:sldId id="313" r:id="rId4"/>
    <p:sldId id="402" r:id="rId5"/>
    <p:sldId id="403" r:id="rId6"/>
    <p:sldId id="265" r:id="rId7"/>
    <p:sldId id="266" r:id="rId8"/>
    <p:sldId id="373" r:id="rId9"/>
    <p:sldId id="269" r:id="rId10"/>
    <p:sldId id="270" r:id="rId11"/>
    <p:sldId id="271" r:id="rId12"/>
    <p:sldId id="275" r:id="rId13"/>
    <p:sldId id="276" r:id="rId14"/>
    <p:sldId id="3195" r:id="rId15"/>
    <p:sldId id="3143" r:id="rId16"/>
    <p:sldId id="3191" r:id="rId17"/>
    <p:sldId id="3082" r:id="rId18"/>
    <p:sldId id="3196" r:id="rId19"/>
    <p:sldId id="3184" r:id="rId20"/>
    <p:sldId id="2975" r:id="rId21"/>
    <p:sldId id="3197" r:id="rId22"/>
    <p:sldId id="3189" r:id="rId23"/>
    <p:sldId id="3107" r:id="rId24"/>
    <p:sldId id="3108" r:id="rId25"/>
    <p:sldId id="278" r:id="rId26"/>
    <p:sldId id="399" r:id="rId27"/>
    <p:sldId id="300" r:id="rId28"/>
    <p:sldId id="357" r:id="rId29"/>
    <p:sldId id="301" r:id="rId30"/>
    <p:sldId id="347" r:id="rId31"/>
    <p:sldId id="303" r:id="rId32"/>
  </p:sldIdLst>
  <p:sldSz cx="20104100" cy="11309350"/>
  <p:notesSz cx="20104100" cy="11309350"/>
  <p:defaultTextStyle>
    <a:defPPr>
      <a:defRPr kern="0"/>
    </a:defPPr>
  </p:defaultTextStyle>
  <p:extLst>
    <p:ext uri="{521415D9-36F7-43E2-AB2F-B90AF26B5E84}">
      <p14:sectionLst xmlns:p14="http://schemas.microsoft.com/office/powerpoint/2010/main">
        <p14:section name="Cover" id="{C63B3D8E-4838-1042-B816-BF92F57841DB}">
          <p14:sldIdLst>
            <p14:sldId id="3218"/>
          </p14:sldIdLst>
        </p14:section>
        <p14:section name="Agenda" id="{6EF6CC63-9C59-EF48-9DED-58860AEFF364}">
          <p14:sldIdLst>
            <p14:sldId id="401"/>
          </p14:sldIdLst>
        </p14:section>
        <p14:section name="In a nutshell cover" id="{5979BE3D-67B2-184F-8B6B-1FB64576F75A}">
          <p14:sldIdLst>
            <p14:sldId id="313"/>
          </p14:sldIdLst>
        </p14:section>
        <p14:section name="Behind the mo" id="{832CA0D8-3957-644A-8060-06C0EEF6D24E}">
          <p14:sldIdLst>
            <p14:sldId id="402"/>
            <p14:sldId id="403"/>
            <p14:sldId id="265"/>
          </p14:sldIdLst>
        </p14:section>
        <p14:section name="The problem" id="{1C00AE36-FC31-A043-A651-22C326967B35}">
          <p14:sldIdLst>
            <p14:sldId id="266"/>
          </p14:sldIdLst>
        </p14:section>
        <p14:section name="Why Movember exists" id="{2C17520E-87A8-8344-B36B-68E8926BF9E6}">
          <p14:sldIdLst>
            <p14:sldId id="373"/>
          </p14:sldIdLst>
        </p14:section>
        <p14:section name="20 years in the making cover" id="{D77E1CFF-4289-034D-9916-82DE799CB492}">
          <p14:sldIdLst>
            <p14:sldId id="269"/>
          </p14:sldIdLst>
        </p14:section>
        <p14:section name="It started with a chat" id="{923C1E09-07F5-2144-9733-8D17E0D66076}">
          <p14:sldIdLst>
            <p14:sldId id="270"/>
          </p14:sldIdLst>
        </p14:section>
        <p14:section name="Two decades later" id="{08345843-6AEF-1F47-9E13-22E5812FBCC6}">
          <p14:sldIdLst>
            <p14:sldId id="271"/>
          </p14:sldIdLst>
        </p14:section>
        <p14:section name="Cause areas cover" id="{1996B527-E173-3044-9BFB-F416FBEC0053}">
          <p14:sldIdLst>
            <p14:sldId id="275"/>
            <p14:sldId id="276"/>
            <p14:sldId id="3195"/>
            <p14:sldId id="3143"/>
            <p14:sldId id="3191"/>
            <p14:sldId id="3082"/>
            <p14:sldId id="3196"/>
            <p14:sldId id="3184"/>
            <p14:sldId id="2975"/>
            <p14:sldId id="3197"/>
            <p14:sldId id="3189"/>
            <p14:sldId id="3107"/>
            <p14:sldId id="3108"/>
          </p14:sldIdLst>
        </p14:section>
        <p14:section name="Cause areas" id="{27395568-5243-BA4A-AE41-A445B52570E9}">
          <p14:sldIdLst>
            <p14:sldId id="278"/>
            <p14:sldId id="399"/>
            <p14:sldId id="300"/>
            <p14:sldId id="357"/>
          </p14:sldIdLst>
        </p14:section>
        <p14:section name="Grow Move" id="{8BD4445A-C8D2-2B4E-9130-448B324E545D}">
          <p14:sldIdLst>
            <p14:sldId id="301"/>
          </p14:sldIdLst>
        </p14:section>
        <p14:section name="Host Mo Your Own Way" id="{C9407570-A7BC-0645-A861-75606BBCD131}">
          <p14:sldIdLst>
            <p14:sldId id="347"/>
          </p14:sldIdLst>
        </p14:section>
        <p14:section name="End slide" id="{16D13848-2761-CC40-9F60-1465E47E5D7F}">
          <p14:sldIdLst>
            <p14:sldId id="303"/>
          </p14:sldIdLst>
        </p14:section>
        <p14:section name="Appendix" id="{BEB685F4-60A4-D546-998F-5DCE77BA605F}">
          <p14:sldIdLst/>
        </p14:section>
        <p14:section name="Templated slides" id="{393356EC-ABDD-B14E-B7BA-EC9D2B84D1B9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96" userDrawn="1">
          <p15:clr>
            <a:srgbClr val="A4A3A4"/>
          </p15:clr>
        </p15:guide>
        <p15:guide id="2" pos="6332" userDrawn="1">
          <p15:clr>
            <a:srgbClr val="A4A3A4"/>
          </p15:clr>
        </p15:guide>
        <p15:guide id="3" orient="horz" pos="3946" userDrawn="1">
          <p15:clr>
            <a:srgbClr val="A4A3A4"/>
          </p15:clr>
        </p15:guide>
        <p15:guide id="4" orient="horz" pos="1930" userDrawn="1">
          <p15:clr>
            <a:srgbClr val="A4A3A4"/>
          </p15:clr>
        </p15:guide>
        <p15:guide id="5" orient="horz" pos="2030" userDrawn="1">
          <p15:clr>
            <a:srgbClr val="A4A3A4"/>
          </p15:clr>
        </p15:guide>
        <p15:guide id="6" orient="horz" pos="4174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D7344F6-37D9-0C8A-31AF-E4274E3592BC}" name="Natalie Aspinall" initials="NA" userId="bbLbBAKAfsdeqGs62IfD+7dMDBC0op/HWZGluvqFmY4=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4D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29276AC-F676-4225-9C41-5039B0079DFE}" v="12" dt="2025-08-29T11:03:17.951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997"/>
    <p:restoredTop sz="74077"/>
  </p:normalViewPr>
  <p:slideViewPr>
    <p:cSldViewPr snapToGrid="0">
      <p:cViewPr varScale="1">
        <p:scale>
          <a:sx n="47" d="100"/>
          <a:sy n="47" d="100"/>
        </p:scale>
        <p:origin x="1056" y="176"/>
      </p:cViewPr>
      <p:guideLst>
        <p:guide orient="horz" pos="296"/>
        <p:guide pos="6332"/>
        <p:guide orient="horz" pos="3946"/>
        <p:guide orient="horz" pos="1930"/>
        <p:guide orient="horz" pos="2030"/>
        <p:guide orient="horz" pos="417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40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a Malone" userId="/N3gg5S/LbL6cgJ1CZKgOCYUjGeXb/8KHBfjQq7EXgY=" providerId="None" clId="Web-{2A1478D7-4B8A-4FA9-9C54-8A2EEB1BAAE5}"/>
    <pc:docChg chg="modSld">
      <pc:chgData name="Julia Malone" userId="/N3gg5S/LbL6cgJ1CZKgOCYUjGeXb/8KHBfjQq7EXgY=" providerId="None" clId="Web-{2A1478D7-4B8A-4FA9-9C54-8A2EEB1BAAE5}" dt="2024-08-01T11:04:18.439" v="0"/>
      <pc:docMkLst>
        <pc:docMk/>
      </pc:docMkLst>
      <pc:sldChg chg="delSp">
        <pc:chgData name="Julia Malone" userId="/N3gg5S/LbL6cgJ1CZKgOCYUjGeXb/8KHBfjQq7EXgY=" providerId="None" clId="Web-{2A1478D7-4B8A-4FA9-9C54-8A2EEB1BAAE5}" dt="2024-08-01T11:04:18.439" v="0"/>
        <pc:sldMkLst>
          <pc:docMk/>
          <pc:sldMk cId="402352970" sldId="3082"/>
        </pc:sldMkLst>
      </pc:sldChg>
    </pc:docChg>
  </pc:docChgLst>
  <pc:docChgLst>
    <pc:chgData name="Julia Malone" userId="/N3gg5S/LbL6cgJ1CZKgOCYUjGeXb/8KHBfjQq7EXgY=" providerId="None" clId="Web-{9FB203E4-0222-4E95-9E46-8AFADD14223B}"/>
    <pc:docChg chg="modSld">
      <pc:chgData name="Julia Malone" userId="/N3gg5S/LbL6cgJ1CZKgOCYUjGeXb/8KHBfjQq7EXgY=" providerId="None" clId="Web-{9FB203E4-0222-4E95-9E46-8AFADD14223B}" dt="2024-08-08T13:39:17.506" v="12" actId="14100"/>
      <pc:docMkLst>
        <pc:docMk/>
      </pc:docMkLst>
      <pc:sldChg chg="addSp delSp modSp delAnim modNotes">
        <pc:chgData name="Julia Malone" userId="/N3gg5S/LbL6cgJ1CZKgOCYUjGeXb/8KHBfjQq7EXgY=" providerId="None" clId="Web-{9FB203E4-0222-4E95-9E46-8AFADD14223B}" dt="2024-08-08T13:39:17.506" v="12" actId="14100"/>
        <pc:sldMkLst>
          <pc:docMk/>
          <pc:sldMk cId="2605277524" sldId="357"/>
        </pc:sldMkLst>
      </pc:sldChg>
      <pc:sldChg chg="modSp">
        <pc:chgData name="Julia Malone" userId="/N3gg5S/LbL6cgJ1CZKgOCYUjGeXb/8KHBfjQq7EXgY=" providerId="None" clId="Web-{9FB203E4-0222-4E95-9E46-8AFADD14223B}" dt="2024-08-08T13:38:10.594" v="6" actId="14100"/>
        <pc:sldMkLst>
          <pc:docMk/>
          <pc:sldMk cId="83940161" sldId="399"/>
        </pc:sldMkLst>
      </pc:sldChg>
      <pc:sldChg chg="addSp modSp">
        <pc:chgData name="Julia Malone" userId="/N3gg5S/LbL6cgJ1CZKgOCYUjGeXb/8KHBfjQq7EXgY=" providerId="None" clId="Web-{9FB203E4-0222-4E95-9E46-8AFADD14223B}" dt="2024-08-08T13:37:35.748" v="4" actId="14100"/>
        <pc:sldMkLst>
          <pc:docMk/>
          <pc:sldMk cId="402352970" sldId="3082"/>
        </pc:sldMkLst>
      </pc:sldChg>
    </pc:docChg>
  </pc:docChgLst>
  <pc:docChgLst>
    <pc:chgData name="Julia Malone" userId="/N3gg5S/LbL6cgJ1CZKgOCYUjGeXb/8KHBfjQq7EXgY=" providerId="None" clId="Web-{B4A2D524-CDE5-412D-A2EC-F471AE5D5592}"/>
    <pc:docChg chg="modSld">
      <pc:chgData name="Julia Malone" userId="/N3gg5S/LbL6cgJ1CZKgOCYUjGeXb/8KHBfjQq7EXgY=" providerId="None" clId="Web-{B4A2D524-CDE5-412D-A2EC-F471AE5D5592}" dt="2024-09-24T14:09:01.356" v="4"/>
      <pc:docMkLst>
        <pc:docMk/>
      </pc:docMkLst>
      <pc:sldChg chg="modNotes">
        <pc:chgData name="Julia Malone" userId="/N3gg5S/LbL6cgJ1CZKgOCYUjGeXb/8KHBfjQq7EXgY=" providerId="None" clId="Web-{B4A2D524-CDE5-412D-A2EC-F471AE5D5592}" dt="2024-09-24T14:08:38.995" v="1"/>
        <pc:sldMkLst>
          <pc:docMk/>
          <pc:sldMk cId="297246908" sldId="2975"/>
        </pc:sldMkLst>
      </pc:sldChg>
      <pc:sldChg chg="modNotes">
        <pc:chgData name="Julia Malone" userId="/N3gg5S/LbL6cgJ1CZKgOCYUjGeXb/8KHBfjQq7EXgY=" providerId="None" clId="Web-{B4A2D524-CDE5-412D-A2EC-F471AE5D5592}" dt="2024-09-24T14:09:01.356" v="4"/>
        <pc:sldMkLst>
          <pc:docMk/>
          <pc:sldMk cId="1349422866" sldId="3189"/>
        </pc:sldMkLst>
      </pc:sldChg>
    </pc:docChg>
  </pc:docChgLst>
  <pc:docChgLst>
    <pc:chgData name="Katy Martins" userId="QQ5Z1BgFCOjeqitzmMJvrAq01zqY2TIeL1VIjoJlGFg=" providerId="None" clId="Web-{3484D32C-D128-4387-BAE3-2B51988EF10C}"/>
    <pc:docChg chg="addSld delSld modSld modSection">
      <pc:chgData name="Katy Martins" userId="QQ5Z1BgFCOjeqitzmMJvrAq01zqY2TIeL1VIjoJlGFg=" providerId="None" clId="Web-{3484D32C-D128-4387-BAE3-2B51988EF10C}" dt="2023-07-31T14:04:25.340" v="9"/>
      <pc:docMkLst>
        <pc:docMk/>
      </pc:docMkLst>
      <pc:sldChg chg="del">
        <pc:chgData name="Katy Martins" userId="QQ5Z1BgFCOjeqitzmMJvrAq01zqY2TIeL1VIjoJlGFg=" providerId="None" clId="Web-{3484D32C-D128-4387-BAE3-2B51988EF10C}" dt="2023-07-31T14:04:14.684" v="7"/>
        <pc:sldMkLst>
          <pc:docMk/>
          <pc:sldMk cId="3372826972" sldId="375"/>
        </pc:sldMkLst>
      </pc:sldChg>
      <pc:sldChg chg="del">
        <pc:chgData name="Katy Martins" userId="QQ5Z1BgFCOjeqitzmMJvrAq01zqY2TIeL1VIjoJlGFg=" providerId="None" clId="Web-{3484D32C-D128-4387-BAE3-2B51988EF10C}" dt="2023-07-31T14:04:13.918" v="6"/>
        <pc:sldMkLst>
          <pc:docMk/>
          <pc:sldMk cId="3689680805" sldId="386"/>
        </pc:sldMkLst>
      </pc:sldChg>
      <pc:sldChg chg="del">
        <pc:chgData name="Katy Martins" userId="QQ5Z1BgFCOjeqitzmMJvrAq01zqY2TIeL1VIjoJlGFg=" providerId="None" clId="Web-{3484D32C-D128-4387-BAE3-2B51988EF10C}" dt="2023-07-31T14:04:08.996" v="5"/>
        <pc:sldMkLst>
          <pc:docMk/>
          <pc:sldMk cId="3078167412" sldId="400"/>
        </pc:sldMkLst>
      </pc:sldChg>
      <pc:sldChg chg="new del">
        <pc:chgData name="Katy Martins" userId="QQ5Z1BgFCOjeqitzmMJvrAq01zqY2TIeL1VIjoJlGFg=" providerId="None" clId="Web-{3484D32C-D128-4387-BAE3-2B51988EF10C}" dt="2023-07-31T14:04:01.824" v="3"/>
        <pc:sldMkLst>
          <pc:docMk/>
          <pc:sldMk cId="504125009" sldId="3198"/>
        </pc:sldMkLst>
      </pc:sldChg>
      <pc:sldChg chg="new del">
        <pc:chgData name="Katy Martins" userId="QQ5Z1BgFCOjeqitzmMJvrAq01zqY2TIeL1VIjoJlGFg=" providerId="None" clId="Web-{3484D32C-D128-4387-BAE3-2B51988EF10C}" dt="2023-07-31T14:04:03.215" v="4"/>
        <pc:sldMkLst>
          <pc:docMk/>
          <pc:sldMk cId="2224329933" sldId="3199"/>
        </pc:sldMkLst>
      </pc:sldChg>
      <pc:sldChg chg="add replId">
        <pc:chgData name="Katy Martins" userId="QQ5Z1BgFCOjeqitzmMJvrAq01zqY2TIeL1VIjoJlGFg=" providerId="None" clId="Web-{3484D32C-D128-4387-BAE3-2B51988EF10C}" dt="2023-07-31T14:04:00.856" v="2"/>
        <pc:sldMkLst>
          <pc:docMk/>
          <pc:sldMk cId="2900539489" sldId="3200"/>
        </pc:sldMkLst>
      </pc:sldChg>
      <pc:sldChg chg="delSp add replId">
        <pc:chgData name="Katy Martins" userId="QQ5Z1BgFCOjeqitzmMJvrAq01zqY2TIeL1VIjoJlGFg=" providerId="None" clId="Web-{3484D32C-D128-4387-BAE3-2B51988EF10C}" dt="2023-07-31T14:04:25.340" v="9"/>
        <pc:sldMkLst>
          <pc:docMk/>
          <pc:sldMk cId="2941080550" sldId="3201"/>
        </pc:sldMkLst>
      </pc:sldChg>
    </pc:docChg>
  </pc:docChgLst>
  <pc:docChgLst>
    <pc:chgData name="Julia Malone" userId="/N3gg5S/LbL6cgJ1CZKgOCYUjGeXb/8KHBfjQq7EXgY=" providerId="None" clId="Web-{C29276AC-F676-4225-9C41-5039B0079DFE}"/>
    <pc:docChg chg="addSld delSld modSld modSection">
      <pc:chgData name="Julia Malone" userId="/N3gg5S/LbL6cgJ1CZKgOCYUjGeXb/8KHBfjQq7EXgY=" providerId="None" clId="Web-{C29276AC-F676-4225-9C41-5039B0079DFE}" dt="2025-08-29T11:03:17.951" v="18" actId="1076"/>
      <pc:docMkLst>
        <pc:docMk/>
      </pc:docMkLst>
      <pc:sldChg chg="modNotes">
        <pc:chgData name="Julia Malone" userId="/N3gg5S/LbL6cgJ1CZKgOCYUjGeXb/8KHBfjQq7EXgY=" providerId="None" clId="Web-{C29276AC-F676-4225-9C41-5039B0079DFE}" dt="2025-08-29T10:58:31.836" v="6"/>
        <pc:sldMkLst>
          <pc:docMk/>
          <pc:sldMk cId="0" sldId="271"/>
        </pc:sldMkLst>
      </pc:sldChg>
      <pc:sldChg chg="addSp delSp modSp">
        <pc:chgData name="Julia Malone" userId="/N3gg5S/LbL6cgJ1CZKgOCYUjGeXb/8KHBfjQq7EXgY=" providerId="None" clId="Web-{C29276AC-F676-4225-9C41-5039B0079DFE}" dt="2025-08-29T11:03:17.951" v="18" actId="1076"/>
        <pc:sldMkLst>
          <pc:docMk/>
          <pc:sldMk cId="0" sldId="303"/>
        </pc:sldMkLst>
        <pc:spChg chg="mod">
          <ac:chgData name="Julia Malone" userId="/N3gg5S/LbL6cgJ1CZKgOCYUjGeXb/8KHBfjQq7EXgY=" providerId="None" clId="Web-{C29276AC-F676-4225-9C41-5039B0079DFE}" dt="2025-08-29T11:03:17.951" v="18" actId="1076"/>
          <ac:spMkLst>
            <pc:docMk/>
            <pc:sldMk cId="0" sldId="303"/>
            <ac:spMk id="5" creationId="{13835BBC-F7A9-261F-97D7-7D75E107BABF}"/>
          </ac:spMkLst>
        </pc:spChg>
        <pc:spChg chg="add del">
          <ac:chgData name="Julia Malone" userId="/N3gg5S/LbL6cgJ1CZKgOCYUjGeXb/8KHBfjQq7EXgY=" providerId="None" clId="Web-{C29276AC-F676-4225-9C41-5039B0079DFE}" dt="2025-08-29T11:03:13.325" v="17"/>
          <ac:spMkLst>
            <pc:docMk/>
            <pc:sldMk cId="0" sldId="303"/>
            <ac:spMk id="6" creationId="{2D9BAC45-3B89-2014-844F-E2D09A359BB3}"/>
          </ac:spMkLst>
        </pc:spChg>
      </pc:sldChg>
      <pc:sldChg chg="addSp delSp modSp modNotes">
        <pc:chgData name="Julia Malone" userId="/N3gg5S/LbL6cgJ1CZKgOCYUjGeXb/8KHBfjQq7EXgY=" providerId="None" clId="Web-{C29276AC-F676-4225-9C41-5039B0079DFE}" dt="2025-08-29T11:02:35.651" v="14"/>
        <pc:sldMkLst>
          <pc:docMk/>
          <pc:sldMk cId="2605277524" sldId="357"/>
        </pc:sldMkLst>
        <pc:picChg chg="del">
          <ac:chgData name="Julia Malone" userId="/N3gg5S/LbL6cgJ1CZKgOCYUjGeXb/8KHBfjQq7EXgY=" providerId="None" clId="Web-{C29276AC-F676-4225-9C41-5039B0079DFE}" dt="2025-08-29T11:01:23.396" v="8"/>
          <ac:picMkLst>
            <pc:docMk/>
            <pc:sldMk cId="2605277524" sldId="357"/>
            <ac:picMk id="2" creationId="{800FDFB2-EB9A-B2BE-EA92-A1110EC18EA8}"/>
          </ac:picMkLst>
        </pc:picChg>
        <pc:picChg chg="add mod">
          <ac:chgData name="Julia Malone" userId="/N3gg5S/LbL6cgJ1CZKgOCYUjGeXb/8KHBfjQq7EXgY=" providerId="None" clId="Web-{C29276AC-F676-4225-9C41-5039B0079DFE}" dt="2025-08-29T11:01:53.413" v="12" actId="14100"/>
          <ac:picMkLst>
            <pc:docMk/>
            <pc:sldMk cId="2605277524" sldId="357"/>
            <ac:picMk id="5" creationId="{DCD7FE43-E2BC-19E2-91C6-BF96070A9D4A}"/>
          </ac:picMkLst>
        </pc:picChg>
      </pc:sldChg>
      <pc:sldChg chg="del">
        <pc:chgData name="Julia Malone" userId="/N3gg5S/LbL6cgJ1CZKgOCYUjGeXb/8KHBfjQq7EXgY=" providerId="None" clId="Web-{C29276AC-F676-4225-9C41-5039B0079DFE}" dt="2025-08-29T10:52:31.935" v="3"/>
        <pc:sldMkLst>
          <pc:docMk/>
          <pc:sldMk cId="2977678465" sldId="398"/>
        </pc:sldMkLst>
      </pc:sldChg>
      <pc:sldChg chg="modNotes">
        <pc:chgData name="Julia Malone" userId="/N3gg5S/LbL6cgJ1CZKgOCYUjGeXb/8KHBfjQq7EXgY=" providerId="None" clId="Web-{C29276AC-F676-4225-9C41-5039B0079DFE}" dt="2025-08-29T10:59:54.077" v="7"/>
        <pc:sldMkLst>
          <pc:docMk/>
          <pc:sldMk cId="1349422866" sldId="3189"/>
        </pc:sldMkLst>
      </pc:sldChg>
      <pc:sldChg chg="add modNotes">
        <pc:chgData name="Julia Malone" userId="/N3gg5S/LbL6cgJ1CZKgOCYUjGeXb/8KHBfjQq7EXgY=" providerId="None" clId="Web-{C29276AC-F676-4225-9C41-5039B0079DFE}" dt="2025-08-29T10:52:13.887" v="2"/>
        <pc:sldMkLst>
          <pc:docMk/>
          <pc:sldMk cId="1162996495" sldId="3218"/>
        </pc:sldMkLst>
      </pc:sldChg>
      <pc:sldMasterChg chg="addSldLayout">
        <pc:chgData name="Julia Malone" userId="/N3gg5S/LbL6cgJ1CZKgOCYUjGeXb/8KHBfjQq7EXgY=" providerId="None" clId="Web-{C29276AC-F676-4225-9C41-5039B0079DFE}" dt="2025-08-29T10:51:58.824" v="0"/>
        <pc:sldMasterMkLst>
          <pc:docMk/>
          <pc:sldMasterMk cId="0" sldId="2147483648"/>
        </pc:sldMasterMkLst>
        <pc:sldLayoutChg chg="add">
          <pc:chgData name="Julia Malone" userId="/N3gg5S/LbL6cgJ1CZKgOCYUjGeXb/8KHBfjQq7EXgY=" providerId="None" clId="Web-{C29276AC-F676-4225-9C41-5039B0079DFE}" dt="2025-08-29T10:51:58.824" v="0"/>
          <pc:sldLayoutMkLst>
            <pc:docMk/>
            <pc:sldMasterMk cId="0" sldId="2147483648"/>
            <pc:sldLayoutMk cId="1202442859" sldId="2147483682"/>
          </pc:sldLayoutMkLst>
        </pc:sldLayoutChg>
      </pc:sldMasterChg>
    </pc:docChg>
  </pc:docChgLst>
  <pc:docChgLst>
    <pc:chgData name="Julia Malone" userId="/N3gg5S/LbL6cgJ1CZKgOCYUjGeXb/8KHBfjQq7EXgY=" providerId="None" clId="Web-{115B7D91-E079-4032-A3B7-ACD6A92DA05A}"/>
    <pc:docChg chg="modSld">
      <pc:chgData name="Julia Malone" userId="/N3gg5S/LbL6cgJ1CZKgOCYUjGeXb/8KHBfjQq7EXgY=" providerId="None" clId="Web-{115B7D91-E079-4032-A3B7-ACD6A92DA05A}" dt="2024-08-01T10:59:36.795" v="5" actId="14100"/>
      <pc:docMkLst>
        <pc:docMk/>
      </pc:docMkLst>
      <pc:sldChg chg="addSp delSp modSp delAnim">
        <pc:chgData name="Julia Malone" userId="/N3gg5S/LbL6cgJ1CZKgOCYUjGeXb/8KHBfjQq7EXgY=" providerId="None" clId="Web-{115B7D91-E079-4032-A3B7-ACD6A92DA05A}" dt="2024-08-01T10:59:36.795" v="5" actId="14100"/>
        <pc:sldMkLst>
          <pc:docMk/>
          <pc:sldMk cId="402352970" sldId="3082"/>
        </pc:sldMkLst>
      </pc:sldChg>
    </pc:docChg>
  </pc:docChgLst>
  <pc:docChgLst>
    <pc:chgData name="Natalie Aspinall" clId="Web-{88DD70BB-EDF8-445E-B5AD-4041833F6869}"/>
    <pc:docChg chg="mod">
      <pc:chgData name="Natalie Aspinall" userId="" providerId="" clId="Web-{88DD70BB-EDF8-445E-B5AD-4041833F6869}" dt="2023-08-16T15:53:15.093" v="4"/>
      <pc:docMkLst>
        <pc:docMk/>
      </pc:docMkLst>
      <pc:sldChg chg="addCm">
        <pc:chgData name="Natalie Aspinall" userId="" providerId="" clId="Web-{88DD70BB-EDF8-445E-B5AD-4041833F6869}" dt="2023-08-16T15:50:32.230" v="2"/>
        <pc:sldMkLst>
          <pc:docMk/>
          <pc:sldMk cId="0" sldId="26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Natalie Aspinall" userId="" providerId="" clId="Web-{88DD70BB-EDF8-445E-B5AD-4041833F6869}" dt="2023-08-16T15:50:32.230" v="2"/>
              <pc2:cmMkLst xmlns:pc2="http://schemas.microsoft.com/office/powerpoint/2019/9/main/command">
                <pc:docMk/>
                <pc:sldMk cId="0" sldId="265"/>
                <pc2:cmMk id="{7AC9F667-29EF-4D1E-A91F-7D499AB446FF}"/>
              </pc2:cmMkLst>
            </pc226:cmChg>
          </p:ext>
        </pc:extLst>
      </pc:sldChg>
      <pc:sldChg chg="addCm">
        <pc:chgData name="Natalie Aspinall" userId="" providerId="" clId="Web-{88DD70BB-EDF8-445E-B5AD-4041833F6869}" dt="2023-08-16T15:53:15.093" v="4"/>
        <pc:sldMkLst>
          <pc:docMk/>
          <pc:sldMk cId="2605277524" sldId="35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Natalie Aspinall" userId="" providerId="" clId="Web-{88DD70BB-EDF8-445E-B5AD-4041833F6869}" dt="2023-08-16T15:53:15.093" v="4"/>
              <pc2:cmMkLst xmlns:pc2="http://schemas.microsoft.com/office/powerpoint/2019/9/main/command">
                <pc:docMk/>
                <pc:sldMk cId="2605277524" sldId="357"/>
                <pc2:cmMk id="{3566BBC1-0A23-412B-8AE4-62E58E4456D2}"/>
              </pc2:cmMkLst>
            </pc226:cmChg>
          </p:ext>
        </pc:extLst>
      </pc:sldChg>
      <pc:sldChg chg="addCm">
        <pc:chgData name="Natalie Aspinall" userId="" providerId="" clId="Web-{88DD70BB-EDF8-445E-B5AD-4041833F6869}" dt="2023-08-16T15:52:00.826" v="3"/>
        <pc:sldMkLst>
          <pc:docMk/>
          <pc:sldMk cId="83940161" sldId="39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Natalie Aspinall" userId="" providerId="" clId="Web-{88DD70BB-EDF8-445E-B5AD-4041833F6869}" dt="2023-08-16T15:52:00.826" v="3"/>
              <pc2:cmMkLst xmlns:pc2="http://schemas.microsoft.com/office/powerpoint/2019/9/main/command">
                <pc:docMk/>
                <pc:sldMk cId="83940161" sldId="399"/>
                <pc2:cmMk id="{B3F7334F-7B97-4B68-85D3-7B2768697DE0}"/>
              </pc2:cmMkLst>
            </pc226:cmChg>
          </p:ext>
        </pc:extLst>
      </pc:sldChg>
      <pc:sldChg chg="addCm">
        <pc:chgData name="Natalie Aspinall" userId="" providerId="" clId="Web-{88DD70BB-EDF8-445E-B5AD-4041833F6869}" dt="2023-08-16T15:45:32.130" v="1"/>
        <pc:sldMkLst>
          <pc:docMk/>
          <pc:sldMk cId="2504381053" sldId="40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Natalie Aspinall" userId="" providerId="" clId="Web-{88DD70BB-EDF8-445E-B5AD-4041833F6869}" dt="2023-08-16T15:45:32.130" v="1"/>
              <pc2:cmMkLst xmlns:pc2="http://schemas.microsoft.com/office/powerpoint/2019/9/main/command">
                <pc:docMk/>
                <pc:sldMk cId="2504381053" sldId="404"/>
                <pc2:cmMk id="{4AA82EFB-1E70-4A53-AC0A-49AD1435CA8A}"/>
              </pc2:cmMkLst>
            </pc226:cmChg>
          </p:ext>
        </pc:ext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260D2F-1913-6542-AED6-8448581D8D14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57C992-AE53-EE4F-B730-A0B06B942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479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movember.box.com/s/o5s3lfpxor888gdz70ei2wp2btfhr4tv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movember.box.com/s/mrj5e0vfxwbc7oqc4eghpwr1kw4bv1y5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movember.com/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movember.com/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PLEASE READ BEFORE PRESENTING</a:t>
            </a:r>
            <a:endParaRPr lang="en-US" dirty="0">
              <a:solidFill>
                <a:srgbClr val="444444"/>
              </a:solidFill>
            </a:endParaRPr>
          </a:p>
          <a:p>
            <a:pPr marL="171450" indent="-171450">
              <a:buFont typeface="Arial,Sans-Serif"/>
              <a:buChar char="•"/>
            </a:pPr>
            <a:endParaRPr lang="en-US" dirty="0">
              <a:solidFill>
                <a:srgbClr val="444444"/>
              </a:solidFill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Use this PowerPoint to help you deliver a Movember assembly in your school. It’s designed to help students understand why there are fundraising and what they can do to help change the face of men’s health.</a:t>
            </a:r>
            <a:endParaRPr lang="en-US" dirty="0">
              <a:solidFill>
                <a:srgbClr val="444444"/>
              </a:solidFill>
            </a:endParaRPr>
          </a:p>
          <a:p>
            <a:pPr marL="171450" indent="-171450">
              <a:buFont typeface="Arial,Sans-Serif"/>
              <a:buChar char="•"/>
            </a:pPr>
            <a:endParaRPr lang="en-US" dirty="0">
              <a:solidFill>
                <a:srgbClr val="444444"/>
              </a:solidFill>
            </a:endParaRPr>
          </a:p>
          <a:p>
            <a:pPr marL="171450" indent="-171450">
              <a:buFont typeface="Arial,Sans-Serif"/>
              <a:buChar char="•"/>
            </a:pPr>
            <a:r>
              <a:rPr lang="en-US" dirty="0"/>
              <a:t>You may wish to delete some slides or videos if you don’t have much assembly time. </a:t>
            </a:r>
            <a:endParaRPr lang="en-US" dirty="0">
              <a:solidFill>
                <a:srgbClr val="444444"/>
              </a:solidFill>
            </a:endParaRPr>
          </a:p>
          <a:p>
            <a:pPr marL="171450" indent="-171450">
              <a:buFont typeface="Arial,Sans-Serif"/>
              <a:buChar char="•"/>
            </a:pPr>
            <a:endParaRPr lang="en-US" dirty="0">
              <a:solidFill>
                <a:srgbClr val="444444"/>
              </a:solidFill>
            </a:endParaRPr>
          </a:p>
          <a:p>
            <a:pPr marL="171450" indent="-171450">
              <a:buFont typeface="Arial,Sans-Serif"/>
              <a:buChar char="•"/>
            </a:pPr>
            <a:r>
              <a:rPr lang="en-US" dirty="0"/>
              <a:t>You can also add any of the individual videos that </a:t>
            </a:r>
            <a:r>
              <a:rPr lang="en-US" dirty="0" err="1"/>
              <a:t>Movember</a:t>
            </a:r>
            <a:r>
              <a:rPr lang="en-US" dirty="0"/>
              <a:t> has made for you here: (</a:t>
            </a:r>
            <a:r>
              <a:rPr lang="en-US" dirty="0">
                <a:hlinkClick r:id="rId3"/>
              </a:rPr>
              <a:t>https://movember.box.com/s/o5s3lfpxor888gdz70ei2wp2btfhr4tv</a:t>
            </a:r>
            <a:r>
              <a:rPr lang="en-US" dirty="0"/>
              <a:t>) or play the whole 20min video: (</a:t>
            </a:r>
            <a:r>
              <a:rPr lang="en-US" dirty="0">
                <a:hlinkClick r:id="rId4"/>
              </a:rPr>
              <a:t>https://movember.box.com/s/mrj5e0vfxwbc7oqc4eghpwr1kw4bv1y5</a:t>
            </a:r>
            <a:r>
              <a:rPr lang="en-US" dirty="0"/>
              <a:t>) instead of presenting (please note this video was created for general audiences so you may want to assess if it appropriate for the age group you are presenting to)</a:t>
            </a:r>
            <a:endParaRPr lang="en-US" dirty="0">
              <a:solidFill>
                <a:srgbClr val="444444"/>
              </a:solidFill>
            </a:endParaRPr>
          </a:p>
          <a:p>
            <a:pPr marL="171450" indent="-171450">
              <a:buFont typeface="Arial,Sans-Serif"/>
              <a:buChar char="•"/>
            </a:pPr>
            <a:endParaRPr lang="en-US" dirty="0">
              <a:solidFill>
                <a:srgbClr val="444444"/>
              </a:solidFill>
            </a:endParaRPr>
          </a:p>
          <a:p>
            <a:pPr marL="171450" indent="-171450">
              <a:buFont typeface="Arial,Sans-Serif"/>
              <a:buChar char="•"/>
            </a:pPr>
            <a:r>
              <a:rPr lang="en-US" dirty="0"/>
              <a:t>These slides may contain sensitive information of which some students may have direct experience. Consider any sensitivities or known experiences before delivery. You may also wish to </a:t>
            </a:r>
            <a:r>
              <a:rPr lang="en-GB" dirty="0"/>
              <a:t>brief students before introducing the content and invite discussion ahead of the assembly if they wish. </a:t>
            </a:r>
            <a:endParaRPr lang="en-US" dirty="0">
              <a:solidFill>
                <a:srgbClr val="444444"/>
              </a:solidFill>
            </a:endParaRPr>
          </a:p>
          <a:p>
            <a:endParaRPr lang="en-US" dirty="0">
              <a:solidFill>
                <a:srgbClr val="444444"/>
              </a:solidFill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57C992-AE53-EE4F-B730-A0B06B94292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6854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900" kern="1200" dirty="0">
                <a:solidFill>
                  <a:schemeClr val="tx1"/>
                </a:solidFill>
                <a:effectLst/>
                <a:latin typeface="Calibri Light"/>
                <a:ea typeface="+mn-ea"/>
                <a:cs typeface="+mn-cs"/>
              </a:rPr>
              <a:t>Prostate Cancer is as sizeable an issue for men as breast cancer is for women – yet until recently it has received far less attention. </a:t>
            </a:r>
            <a:endParaRPr lang="en-AU" sz="900" kern="1200" dirty="0">
              <a:solidFill>
                <a:schemeClr val="tx1"/>
              </a:solidFill>
              <a:effectLst/>
              <a:latin typeface="Calibri Light"/>
              <a:ea typeface="+mn-ea"/>
              <a:cs typeface="+mn-cs"/>
            </a:endParaRPr>
          </a:p>
          <a:p>
            <a:pPr marL="171450" marR="0" lvl="0" indent="-171450" algn="l" defTabSz="3427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900" kern="1200" dirty="0">
                <a:solidFill>
                  <a:schemeClr val="tx1"/>
                </a:solidFill>
                <a:effectLst/>
                <a:latin typeface="Calibri Light"/>
                <a:ea typeface="+mn-ea"/>
                <a:cs typeface="+mn-cs"/>
              </a:rPr>
              <a:t>15 years ago general awareness of prostate cancer was low, and research to understand the disease was underfunded. </a:t>
            </a:r>
          </a:p>
          <a:p>
            <a:pPr marL="171450" marR="0" lvl="0" indent="-171450" algn="l" defTabSz="3427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900" kern="1200" dirty="0">
                <a:solidFill>
                  <a:schemeClr val="tx1"/>
                </a:solidFill>
                <a:effectLst/>
                <a:latin typeface="Calibri Light"/>
                <a:ea typeface="+mn-ea"/>
                <a:cs typeface="+mn-cs"/>
              </a:rPr>
              <a:t>Prostate cancer research and treatment has come a long way in the past two decades. Survival rates have increased dramatically. </a:t>
            </a:r>
          </a:p>
          <a:p>
            <a:pPr marL="171450" marR="0" lvl="0" indent="-171450" algn="l" defTabSz="3427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900" kern="1200" dirty="0">
                <a:solidFill>
                  <a:schemeClr val="tx1"/>
                </a:solidFill>
                <a:effectLst/>
                <a:latin typeface="Calibri Light"/>
                <a:ea typeface="+mn-ea"/>
                <a:cs typeface="+mn-cs"/>
              </a:rPr>
              <a:t>But it’s still the most commonly diagnosed cancer among men in the UK.</a:t>
            </a:r>
            <a:endParaRPr lang="en-AU" sz="900" b="0" i="0" u="none" strike="noStrike" kern="1200" dirty="0">
              <a:solidFill>
                <a:schemeClr val="tx1"/>
              </a:solidFill>
              <a:effectLst/>
              <a:latin typeface="Calibri Ligh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8961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900" kern="1200" dirty="0">
                <a:solidFill>
                  <a:schemeClr val="tx1"/>
                </a:solidFill>
                <a:effectLst/>
                <a:latin typeface="Calibri Light"/>
                <a:ea typeface="+mn-ea"/>
                <a:cs typeface="+mn-cs"/>
              </a:rPr>
              <a:t>And if there is one thing to remember about prostate cancer it is that “EARLY DETECTION IS KEY”</a:t>
            </a:r>
            <a:endParaRPr lang="en-AU" sz="900" kern="1200" dirty="0">
              <a:solidFill>
                <a:schemeClr val="tx1"/>
              </a:solidFill>
              <a:effectLst/>
              <a:latin typeface="Calibri Ligh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900" kern="1200" dirty="0">
                <a:solidFill>
                  <a:schemeClr val="tx1"/>
                </a:solidFill>
                <a:effectLst/>
                <a:latin typeface="Calibri Light"/>
                <a:ea typeface="+mn-ea"/>
                <a:cs typeface="+mn-cs"/>
              </a:rPr>
              <a:t>Early detection (when cancer is isolated to prostate) leads to 98% survival rate; whereas later detection (when cancer has moved outside the prostate, usually to bones) survival rate drops drastically to 26%.</a:t>
            </a:r>
            <a:endParaRPr lang="en-AU" sz="900" kern="1200" dirty="0">
              <a:solidFill>
                <a:schemeClr val="tx1"/>
              </a:solidFill>
              <a:effectLst/>
              <a:latin typeface="Calibri Ligh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900" kern="1200" dirty="0">
                <a:solidFill>
                  <a:schemeClr val="tx1"/>
                </a:solidFill>
                <a:effectLst/>
                <a:latin typeface="Calibri Light"/>
                <a:ea typeface="+mn-ea"/>
                <a:cs typeface="+mn-cs"/>
              </a:rPr>
              <a:t>Know what you need to do, and when. If you’re 50, you should be talking to your doctor about PSA testing. If you’re of African or Caribbean descent ­– or if you have a brother or father with prostate cancer in their history – you need to have that conversation at 45.</a:t>
            </a: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en-GB" kern="1200" dirty="0">
                <a:effectLst/>
              </a:rPr>
              <a:t>The great news is that more men are surviving prostate cancer, but treatment can take a huge toll on</a:t>
            </a:r>
            <a:r>
              <a:rPr lang="en-GB" dirty="0"/>
              <a:t> a man's physical and mental health, so that is why </a:t>
            </a:r>
            <a:r>
              <a:rPr lang="en-GB" err="1"/>
              <a:t>Movember</a:t>
            </a:r>
            <a:r>
              <a:rPr lang="en-GB" dirty="0"/>
              <a:t> have invested in programmes to help improve quality of life for these men, and their partners and/or caregivers.</a:t>
            </a:r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3039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3427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dirty="0">
                <a:latin typeface="Overpass"/>
              </a:rPr>
              <a:t>Why testicular cancer?</a:t>
            </a:r>
          </a:p>
          <a:p>
            <a:endParaRPr lang="en-US" dirty="0">
              <a:ea typeface="Calibri"/>
              <a:cs typeface="Calibri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AU" sz="1200" kern="1200" dirty="0">
                <a:effectLst/>
                <a:latin typeface="Calibri Light"/>
                <a:ea typeface="+mn-ea"/>
                <a:cs typeface="+mn-cs"/>
              </a:rPr>
              <a:t>Many people don’t realise that testicular cancer is the most commonly diagnosed cancer in young men.</a:t>
            </a:r>
            <a:endParaRPr lang="en-GB" sz="1200" kern="1200">
              <a:effectLst/>
              <a:latin typeface="Overpass Light" pitchFamily="2" charset="77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900" dirty="0">
                <a:latin typeface="Overpass Light"/>
              </a:rPr>
              <a:t>And while survival rates are better than good for most men, treatment can lead to long-term side effects that can have a huge impact on a man’s quality of life.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900" dirty="0">
                <a:latin typeface="Overpass Light"/>
              </a:rPr>
              <a:t>Movember’s focus is to get these guys back to living life fully.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7897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Whilst testicular cancer has a high survival rate (95-98%), it is important to catch it early.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So, Movember want to educate men and boys on what to look out for and when to see a doctor, this when the Know Thy Nuts campaign steps in.</a:t>
            </a:r>
          </a:p>
          <a:p>
            <a:endParaRPr lang="en-US" dirty="0"/>
          </a:p>
          <a:p>
            <a:r>
              <a:rPr lang="en-US" dirty="0"/>
              <a:t>What is it?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dirty="0">
                <a:latin typeface="Overpass Light" pitchFamily="2" charset="77"/>
              </a:rPr>
              <a:t>Know Thy Nuts is Movember’s annual testicular cancer awareness campaign in April.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AU" sz="900" b="0" i="0" u="none" strike="noStrike" kern="1200" dirty="0">
                <a:solidFill>
                  <a:schemeClr val="tx1"/>
                </a:solidFill>
                <a:effectLst/>
                <a:latin typeface="Calibri Light"/>
                <a:ea typeface="+mn-ea"/>
                <a:cs typeface="+mn-cs"/>
              </a:rPr>
              <a:t>Know Thy Nuts is about men and boys getting to know what’s normal for their nuts and what’s not, learning how to check them and how often.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7895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3427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dirty="0">
                <a:solidFill>
                  <a:schemeClr val="bg1"/>
                </a:solidFill>
                <a:latin typeface="Overpass" pitchFamily="2" charset="77"/>
              </a:rPr>
              <a:t>Why does it exist?</a:t>
            </a:r>
          </a:p>
          <a:p>
            <a:endParaRPr lang="en-US" dirty="0"/>
          </a:p>
          <a:p>
            <a:pPr marL="171450" marR="0" lvl="0" indent="-171450" algn="l" defTabSz="3427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900" dirty="0">
                <a:latin typeface="Overpass Light" pitchFamily="2" charset="77"/>
              </a:rPr>
              <a:t>A recent global study found that 62% of guys aged 18-34 (testicular cancer’s most at-risk group) didn’t know how to self-examine their nuts. </a:t>
            </a:r>
          </a:p>
          <a:p>
            <a:pPr marL="171450" marR="0" lvl="0" indent="-171450" algn="l" defTabSz="3427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900" dirty="0">
                <a:latin typeface="Overpass Light" pitchFamily="2" charset="77"/>
              </a:rPr>
              <a:t>Know Thy Nuts aims to serve as a giant ‘check your nuts’ megaphone, prompting guys to take action for their health regularly.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2745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57C992-AE53-EE4F-B730-A0B06B94292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657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effectLst/>
                <a:latin typeface="Arial" panose="020B0604020202020204" pitchFamily="34" charset="0"/>
              </a:rPr>
              <a:t>This video highlights just a few youth programmes that Movember is proud to fund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57C992-AE53-EE4F-B730-A0B06B94292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3398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57C992-AE53-EE4F-B730-A0B06B94292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8199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i="0" dirty="0">
                <a:effectLst/>
                <a:latin typeface="Arial"/>
                <a:cs typeface="Arial"/>
              </a:rPr>
              <a:t>Here is a video showcasing what was made possible in </a:t>
            </a:r>
            <a:r>
              <a:rPr lang="en-GB" dirty="0">
                <a:latin typeface="Arial"/>
                <a:cs typeface="Arial"/>
              </a:rPr>
              <a:t>2024</a:t>
            </a:r>
            <a:r>
              <a:rPr lang="en-GB" b="0" i="0" dirty="0">
                <a:effectLst/>
                <a:latin typeface="Arial"/>
                <a:cs typeface="Arial"/>
              </a:rPr>
              <a:t>!</a:t>
            </a:r>
            <a:endParaRPr lang="en-US" dirty="0"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57C992-AE53-EE4F-B730-A0B06B94292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58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200" kern="1200" dirty="0">
              <a:solidFill>
                <a:schemeClr val="tx1"/>
              </a:solidFill>
              <a:effectLst/>
              <a:latin typeface="Calibri Ligh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Calibri Light"/>
                <a:ea typeface="+mn-ea"/>
                <a:cs typeface="+mn-cs"/>
              </a:rPr>
              <a:t>TIPS TO HELP YOU GROW </a:t>
            </a:r>
          </a:p>
          <a:p>
            <a:pPr lvl="0"/>
            <a:r>
              <a:rPr lang="en-AU" sz="1200" kern="1200" dirty="0">
                <a:solidFill>
                  <a:schemeClr val="tx1"/>
                </a:solidFill>
                <a:effectLst/>
                <a:latin typeface="Calibri Light"/>
                <a:ea typeface="+mn-ea"/>
                <a:cs typeface="+mn-cs"/>
              </a:rPr>
              <a:t>BE PREPARED Choose the moustache that will grace your face. Trucker, regent, connoisseur or wisp? Check out the options at 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Calibri Light"/>
                <a:ea typeface="+mn-ea"/>
                <a:cs typeface="+mn-cs"/>
                <a:hlinkClick r:id="rId3"/>
              </a:rPr>
              <a:t>movember.com</a:t>
            </a:r>
            <a:endParaRPr lang="en-AU" sz="1200" kern="1200" dirty="0">
              <a:solidFill>
                <a:schemeClr val="tx1"/>
              </a:solidFill>
              <a:effectLst/>
              <a:latin typeface="Calibri Light"/>
              <a:ea typeface="+mn-ea"/>
              <a:cs typeface="+mn-cs"/>
            </a:endParaRPr>
          </a:p>
          <a:p>
            <a:pPr lvl="0"/>
            <a:r>
              <a:rPr lang="en-AU" sz="1200" kern="1200" dirty="0">
                <a:solidFill>
                  <a:schemeClr val="tx1"/>
                </a:solidFill>
                <a:effectLst/>
                <a:latin typeface="Calibri Light"/>
                <a:ea typeface="+mn-ea"/>
                <a:cs typeface="+mn-cs"/>
              </a:rPr>
              <a:t>BE BRAVE The first few days, even weeks, can be uncomfortable as your Mo takes shape. Ride it out to encourage donations. </a:t>
            </a:r>
          </a:p>
          <a:p>
            <a:pPr lvl="0"/>
            <a:r>
              <a:rPr lang="en-AU" sz="1200" kern="1200" dirty="0">
                <a:solidFill>
                  <a:schemeClr val="tx1"/>
                </a:solidFill>
                <a:effectLst/>
                <a:latin typeface="Calibri Light"/>
                <a:ea typeface="+mn-ea"/>
                <a:cs typeface="+mn-cs"/>
              </a:rPr>
              <a:t>IGNORE THE ITCHING Remind yourself that men have endured worse in the past. You can stand a little face tickle. </a:t>
            </a:r>
          </a:p>
          <a:p>
            <a:pPr lvl="0"/>
            <a:r>
              <a:rPr lang="en-AU" sz="1200" kern="1200" dirty="0">
                <a:solidFill>
                  <a:schemeClr val="tx1"/>
                </a:solidFill>
                <a:effectLst/>
                <a:latin typeface="Calibri Light"/>
                <a:ea typeface="+mn-ea"/>
                <a:cs typeface="+mn-cs"/>
              </a:rPr>
              <a:t>SHAPE YOUR MOUSTACHE Get across all the proper grooming techniques. A great Mo comes down to great grooming. </a:t>
            </a:r>
          </a:p>
          <a:p>
            <a:pPr lvl="0"/>
            <a:r>
              <a:rPr lang="en-AU" sz="1200" kern="1200" dirty="0">
                <a:solidFill>
                  <a:schemeClr val="tx1"/>
                </a:solidFill>
                <a:effectLst/>
                <a:latin typeface="Calibri Light"/>
                <a:ea typeface="+mn-ea"/>
                <a:cs typeface="+mn-cs"/>
              </a:rPr>
              <a:t>NURTURE IT AND KEEP IT CLEAN Look after your Mo, and your Mo will look after you.</a:t>
            </a:r>
          </a:p>
          <a:p>
            <a:endParaRPr lang="en-AU" sz="1200" kern="1200" dirty="0">
              <a:solidFill>
                <a:schemeClr val="tx1"/>
              </a:solidFill>
              <a:effectLst/>
              <a:latin typeface="Calibri Ligh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Calibri Light"/>
                <a:ea typeface="+mn-ea"/>
                <a:cs typeface="+mn-cs"/>
              </a:rPr>
              <a:t>Drive donations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 b="0" kern="1200" dirty="0">
                <a:solidFill>
                  <a:schemeClr val="tx1"/>
                </a:solidFill>
                <a:effectLst/>
                <a:latin typeface="Calibri Light"/>
                <a:ea typeface="+mn-ea"/>
                <a:cs typeface="+mn-cs"/>
              </a:rPr>
              <a:t>The highest donor on your Mo Space gets to choose what shape you grow.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 b="0" kern="1200" dirty="0">
                <a:solidFill>
                  <a:schemeClr val="tx1"/>
                </a:solidFill>
                <a:effectLst/>
                <a:latin typeface="Calibri Light"/>
                <a:ea typeface="+mn-ea"/>
                <a:cs typeface="+mn-cs"/>
              </a:rPr>
              <a:t>Post your daily progress on FB to encourage donations and let people know how you’re getting on.</a:t>
            </a:r>
          </a:p>
          <a:p>
            <a:pPr marL="171450" marR="0" lvl="0" indent="-171450" algn="l" defTabSz="3427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200" b="0" kern="1200" dirty="0">
                <a:solidFill>
                  <a:schemeClr val="tx1"/>
                </a:solidFill>
                <a:effectLst/>
                <a:latin typeface="Calibri Light"/>
                <a:ea typeface="+mn-ea"/>
                <a:cs typeface="+mn-cs"/>
              </a:rPr>
              <a:t>Have a non-uniform day where everyone comes as their favourite moustachioed character.  </a:t>
            </a:r>
          </a:p>
          <a:p>
            <a:pPr marL="171450" marR="0" lvl="0" indent="-171450" algn="l" defTabSz="3427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200" b="0" kern="1200" dirty="0">
                <a:solidFill>
                  <a:schemeClr val="tx1"/>
                </a:solidFill>
                <a:effectLst/>
                <a:latin typeface="Calibri Light"/>
                <a:ea typeface="+mn-ea"/>
                <a:cs typeface="+mn-cs"/>
              </a:rPr>
              <a:t>Use our Mo activity sheet to decorate and cut out your own Mo to wear for a day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AU" sz="1200" b="0" kern="1200" dirty="0">
              <a:solidFill>
                <a:schemeClr val="tx1"/>
              </a:solidFill>
              <a:effectLst/>
              <a:latin typeface="Calibri Ligh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Calibri Light"/>
                <a:ea typeface="+mn-ea"/>
                <a:cs typeface="+mn-cs"/>
              </a:rPr>
              <a:t>HERE’S HOW: </a:t>
            </a:r>
          </a:p>
          <a:p>
            <a:pPr lvl="0"/>
            <a:r>
              <a:rPr lang="en-AU" sz="1200" kern="1200" dirty="0">
                <a:solidFill>
                  <a:schemeClr val="tx1"/>
                </a:solidFill>
                <a:effectLst/>
                <a:latin typeface="Calibri Light"/>
                <a:ea typeface="+mn-ea"/>
                <a:cs typeface="+mn-cs"/>
              </a:rPr>
              <a:t>SIGN UP AT 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Calibri Light"/>
                <a:ea typeface="+mn-ea"/>
                <a:cs typeface="+mn-cs"/>
                <a:hlinkClick r:id="rId3"/>
              </a:rPr>
              <a:t>MOVEMBER.COM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Calibri Light"/>
                <a:ea typeface="+mn-ea"/>
                <a:cs typeface="+mn-cs"/>
              </a:rPr>
              <a:t> Choose to Grow this Movember. </a:t>
            </a:r>
          </a:p>
          <a:p>
            <a:pPr lvl="0"/>
            <a:r>
              <a:rPr lang="en-AU" sz="1200" kern="1200" dirty="0">
                <a:solidFill>
                  <a:schemeClr val="tx1"/>
                </a:solidFill>
                <a:effectLst/>
                <a:latin typeface="Calibri Light"/>
                <a:ea typeface="+mn-ea"/>
                <a:cs typeface="+mn-cs"/>
              </a:rPr>
              <a:t>START GROWING Start clean-shaven, then let your Mo take the spotlight and start conversations. </a:t>
            </a:r>
          </a:p>
          <a:p>
            <a:pPr lvl="0"/>
            <a:r>
              <a:rPr lang="en-AU" sz="1200" kern="1200" dirty="0">
                <a:solidFill>
                  <a:schemeClr val="tx1"/>
                </a:solidFill>
                <a:effectLst/>
                <a:latin typeface="Calibri Light"/>
                <a:ea typeface="+mn-ea"/>
                <a:cs typeface="+mn-cs"/>
              </a:rPr>
              <a:t>MAKE IT COUNT Ask friends, colleagues and family to back your Mo by donating. Together, we can stop men dying too young.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Calibri Light"/>
                <a:ea typeface="+mn-ea"/>
                <a:cs typeface="+mn-cs"/>
              </a:rPr>
              <a:t> </a:t>
            </a: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MOVE</a:t>
            </a:r>
          </a:p>
          <a:p>
            <a:endParaRPr lang="en-GB" b="0" i="0" dirty="0">
              <a:effectLst/>
              <a:latin typeface="Arial" panose="020B0604020202020204" pitchFamily="34" charset="0"/>
            </a:endParaRPr>
          </a:p>
          <a:p>
            <a:pPr marL="171450" marR="0" lvl="0" indent="-171450" algn="l" defTabSz="3427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Calibri Light"/>
                <a:ea typeface="+mn-ea"/>
                <a:cs typeface="+mn-cs"/>
              </a:rPr>
              <a:t>Get some friendly competition going and see who can reach their 60km targets first – teachers or students?</a:t>
            </a:r>
            <a:endParaRPr lang="en-AU" sz="1200" b="0" kern="1200" dirty="0">
              <a:solidFill>
                <a:schemeClr val="tx1"/>
              </a:solidFill>
              <a:effectLst/>
              <a:latin typeface="Calibri Ligh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 b="0" kern="1200" dirty="0">
                <a:solidFill>
                  <a:schemeClr val="tx1"/>
                </a:solidFill>
                <a:effectLst/>
                <a:latin typeface="Calibri Light"/>
                <a:ea typeface="+mn-ea"/>
                <a:cs typeface="+mn-cs"/>
              </a:rPr>
              <a:t>Give rewards at the end of the month for whoever covered the most kilometres throughout the month</a:t>
            </a:r>
          </a:p>
          <a:p>
            <a:pPr marL="171450" marR="0" lvl="0" indent="-171450" algn="l" defTabSz="3427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Calibri Light"/>
                <a:ea typeface="+mn-ea"/>
                <a:cs typeface="+mn-cs"/>
              </a:rPr>
              <a:t>Kick things off at the beginning of the month with an inter class 100m dash race – with all kilometres going towards your school total</a:t>
            </a:r>
          </a:p>
          <a:p>
            <a:pPr marL="171450" marR="0" lvl="0" indent="-171450" algn="l" defTabSz="3427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200" b="0" kern="1200" dirty="0">
              <a:solidFill>
                <a:schemeClr val="tx1"/>
              </a:solidFill>
              <a:effectLst/>
              <a:latin typeface="Calibri Ligh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Calibri Light"/>
                <a:ea typeface="+mn-ea"/>
                <a:cs typeface="+mn-cs"/>
              </a:rPr>
              <a:t>HERE’S HOW: </a:t>
            </a:r>
          </a:p>
          <a:p>
            <a:pPr lvl="0"/>
            <a:r>
              <a:rPr lang="en-AU" sz="1200" kern="1200" dirty="0">
                <a:solidFill>
                  <a:schemeClr val="tx1"/>
                </a:solidFill>
                <a:effectLst/>
                <a:latin typeface="Calibri Light"/>
                <a:ea typeface="+mn-ea"/>
                <a:cs typeface="+mn-cs"/>
              </a:rPr>
              <a:t>SIGN UP AT 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Calibri Light"/>
                <a:ea typeface="+mn-ea"/>
                <a:cs typeface="+mn-cs"/>
                <a:hlinkClick r:id="rId3"/>
              </a:rPr>
              <a:t>MOVEMBER.COM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Calibri Light"/>
                <a:ea typeface="+mn-ea"/>
                <a:cs typeface="+mn-cs"/>
              </a:rPr>
              <a:t> And choose to Move for men’s health. </a:t>
            </a:r>
          </a:p>
          <a:p>
            <a:pPr lvl="0"/>
            <a:r>
              <a:rPr lang="en-AU" sz="1200" kern="1200" dirty="0">
                <a:solidFill>
                  <a:schemeClr val="tx1"/>
                </a:solidFill>
                <a:effectLst/>
                <a:latin typeface="Calibri Light"/>
                <a:ea typeface="+mn-ea"/>
                <a:cs typeface="+mn-cs"/>
              </a:rPr>
              <a:t>CHIP AWAY YOUR WAY Hit it fast. Take it slow. Run solo. Join a team. Go outside. Or jump on the treadmill. </a:t>
            </a:r>
          </a:p>
          <a:p>
            <a:pPr lvl="0"/>
            <a:r>
              <a:rPr lang="en-AU" sz="1200" kern="1200" dirty="0">
                <a:solidFill>
                  <a:schemeClr val="tx1"/>
                </a:solidFill>
                <a:effectLst/>
                <a:latin typeface="Calibri Light"/>
                <a:ea typeface="+mn-ea"/>
                <a:cs typeface="+mn-cs"/>
              </a:rPr>
              <a:t>MAKE IT COUNT Call on friends, colleagues and family to back you with a donation, and change the face of men’s health.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57C992-AE53-EE4F-B730-A0B06B94292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777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i="0" dirty="0">
                <a:effectLst/>
                <a:latin typeface="Arial" panose="020B0604020202020204" pitchFamily="34" charset="0"/>
              </a:rPr>
              <a:t>Movember is the world’s leading men’s health charity</a:t>
            </a:r>
            <a:endParaRPr lang="en-GB" b="0" i="0" dirty="0">
              <a:effectLst/>
              <a:latin typeface="Lato" panose="020F050202020403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i="0" dirty="0">
                <a:effectLst/>
                <a:latin typeface="Arial" panose="020B0604020202020204" pitchFamily="34" charset="0"/>
              </a:rPr>
              <a:t>Since 2003, we funded over 1,250 men’s health programmes to</a:t>
            </a:r>
            <a:br>
              <a:rPr lang="en-GB" b="0" i="0" dirty="0">
                <a:effectLst/>
                <a:latin typeface="Lato" panose="020F0502020204030203" pitchFamily="34" charset="0"/>
              </a:rPr>
            </a:br>
            <a:r>
              <a:rPr lang="en-GB" b="0" i="0" dirty="0">
                <a:effectLst/>
                <a:latin typeface="Arial" panose="020B0604020202020204" pitchFamily="34" charset="0"/>
              </a:rPr>
              <a:t>change the face of men’s health</a:t>
            </a:r>
            <a:endParaRPr lang="en-GB" b="0" i="0" dirty="0">
              <a:effectLst/>
              <a:latin typeface="Lato" panose="020F050202020403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i="0" dirty="0">
                <a:effectLst/>
                <a:latin typeface="Arial" panose="020B0604020202020204" pitchFamily="34" charset="0"/>
              </a:rPr>
              <a:t>We’re working towards a world where men live happier, healthier</a:t>
            </a:r>
            <a:br>
              <a:rPr lang="en-GB" b="0" i="0" dirty="0">
                <a:effectLst/>
                <a:latin typeface="Lato" panose="020F0502020204030203" pitchFamily="34" charset="0"/>
              </a:rPr>
            </a:br>
            <a:r>
              <a:rPr lang="en-GB" b="0" i="0" dirty="0">
                <a:effectLst/>
                <a:latin typeface="Arial" panose="020B0604020202020204" pitchFamily="34" charset="0"/>
              </a:rPr>
              <a:t>and longer lives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57C992-AE53-EE4F-B730-A0B06B94292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2278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kern="1200" dirty="0">
                <a:solidFill>
                  <a:schemeClr val="tx1"/>
                </a:solidFill>
                <a:effectLst/>
                <a:latin typeface="Calibri Light"/>
                <a:ea typeface="+mn-ea"/>
                <a:cs typeface="+mn-cs"/>
              </a:rPr>
              <a:t> Hosting is the perfect chance to come together as a school and raise much-needed funds for men’s health.</a:t>
            </a:r>
          </a:p>
          <a:p>
            <a:endParaRPr lang="en-AU" sz="1200" kern="1200" dirty="0">
              <a:solidFill>
                <a:schemeClr val="tx1"/>
              </a:solidFill>
              <a:effectLst/>
              <a:latin typeface="Calibri Ligh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 b="0" kern="1200" dirty="0">
                <a:solidFill>
                  <a:schemeClr val="tx1"/>
                </a:solidFill>
                <a:effectLst/>
                <a:latin typeface="Calibri Light"/>
                <a:ea typeface="+mn-ea"/>
                <a:cs typeface="+mn-cs"/>
              </a:rPr>
              <a:t>Everybody loves a Quiz (don’t they?). You could book your school dining room or hall for a night of quizzing in the name of Movember. Or host a virtual quiz over zoom or google hangouts, and invite all parents to text their knowledge. Charge a fee for teams to enter.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 b="0" kern="1200" dirty="0">
                <a:solidFill>
                  <a:schemeClr val="tx1"/>
                </a:solidFill>
                <a:effectLst/>
                <a:latin typeface="Calibri Light"/>
                <a:ea typeface="+mn-ea"/>
                <a:cs typeface="+mn-cs"/>
              </a:rPr>
              <a:t>Bake sales are a sure-fire way to bring in some cash and add a little sweetness to the day to day. Or host a bake off where parents and friends donate to who they think should win.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 b="0" kern="1200" dirty="0">
                <a:solidFill>
                  <a:schemeClr val="tx1"/>
                </a:solidFill>
                <a:effectLst/>
                <a:latin typeface="Calibri Light"/>
                <a:ea typeface="+mn-ea"/>
                <a:cs typeface="+mn-cs"/>
              </a:rPr>
              <a:t>Release your inner Mo Farah, with a house sports competition. Pay to enter and be in it to win it for your house colours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AU" sz="1200" b="0" kern="1200" dirty="0">
              <a:solidFill>
                <a:schemeClr val="tx1"/>
              </a:solidFill>
              <a:effectLst/>
              <a:latin typeface="Calibri Light"/>
              <a:ea typeface="+mn-ea"/>
              <a:cs typeface="+mn-cs"/>
            </a:endParaRPr>
          </a:p>
          <a:p>
            <a:r>
              <a:rPr lang="en-AU" sz="1600" b="1" dirty="0">
                <a:latin typeface="Arial Black" panose="020B0604020202020204" pitchFamily="34" charset="0"/>
              </a:rPr>
              <a:t>MO-MENTS </a:t>
            </a:r>
            <a:br>
              <a:rPr lang="en-AU" sz="1600" b="1" dirty="0">
                <a:latin typeface="Arial Black" panose="020B0604020202020204" pitchFamily="34" charset="0"/>
              </a:rPr>
            </a:br>
            <a:r>
              <a:rPr lang="en-AU" sz="1600" b="1" dirty="0">
                <a:latin typeface="Arial Black" panose="020B0604020202020204" pitchFamily="34" charset="0"/>
              </a:rPr>
              <a:t>WORTH HOSTING</a:t>
            </a:r>
            <a:r>
              <a:rPr lang="en-AU" sz="1200" dirty="0">
                <a:latin typeface="Arial" panose="020B0604020202020204" pitchFamily="34" charset="0"/>
              </a:rPr>
              <a:t> 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AU" sz="1200" dirty="0">
                <a:latin typeface="Arial" panose="020B0604020202020204" pitchFamily="34" charset="0"/>
              </a:rPr>
              <a:t>Talent Show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AU" sz="1200" dirty="0">
                <a:latin typeface="Arial" panose="020B0604020202020204" pitchFamily="34" charset="0"/>
              </a:rPr>
              <a:t>Quiz night – staff v students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AU" sz="1200" dirty="0">
                <a:latin typeface="Arial" panose="020B0604020202020204" pitchFamily="34" charset="0"/>
              </a:rPr>
              <a:t>Gaming tournament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AU" sz="1200" dirty="0">
                <a:latin typeface="Arial" panose="020B0604020202020204" pitchFamily="34" charset="0"/>
              </a:rPr>
              <a:t>Mo Olympics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AU" sz="1200" dirty="0">
                <a:latin typeface="Arial" panose="020B0604020202020204" pitchFamily="34" charset="0"/>
              </a:rPr>
              <a:t>Sports matches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endParaRPr lang="en-AU" sz="1200" dirty="0">
              <a:latin typeface="Arial" panose="020B0604020202020204" pitchFamily="34" charset="0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Calibri Light"/>
                <a:ea typeface="+mn-ea"/>
                <a:cs typeface="+mn-cs"/>
              </a:rPr>
              <a:t>HERE’S HOW: </a:t>
            </a:r>
          </a:p>
          <a:p>
            <a:pPr lvl="0"/>
            <a:r>
              <a:rPr lang="en-AU" sz="1200" kern="1200" dirty="0">
                <a:solidFill>
                  <a:schemeClr val="tx1"/>
                </a:solidFill>
                <a:effectLst/>
                <a:latin typeface="Calibri Light"/>
                <a:ea typeface="+mn-ea"/>
                <a:cs typeface="+mn-cs"/>
              </a:rPr>
              <a:t>SIGN UP AT 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Calibri Light"/>
                <a:ea typeface="+mn-ea"/>
                <a:cs typeface="+mn-cs"/>
                <a:hlinkClick r:id="rId3"/>
              </a:rPr>
              <a:t>MOVEMBER.COM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Calibri Light"/>
                <a:ea typeface="+mn-ea"/>
                <a:cs typeface="+mn-cs"/>
              </a:rPr>
              <a:t> And choose to Host for men’s health. </a:t>
            </a:r>
          </a:p>
          <a:p>
            <a:pPr lvl="0"/>
            <a:r>
              <a:rPr lang="en-AU" sz="1200" kern="1200" dirty="0">
                <a:solidFill>
                  <a:schemeClr val="tx1"/>
                </a:solidFill>
                <a:effectLst/>
                <a:latin typeface="Calibri Light"/>
                <a:ea typeface="+mn-ea"/>
                <a:cs typeface="+mn-cs"/>
              </a:rPr>
              <a:t>CHIP AWAY YOUR WAY Hit it fast. Take it slow. Run solo. Join a team. Go outside. Or jump on the treadmill. </a:t>
            </a:r>
          </a:p>
          <a:p>
            <a:pPr lvl="0"/>
            <a:r>
              <a:rPr lang="en-AU" sz="1200" kern="1200" dirty="0">
                <a:solidFill>
                  <a:schemeClr val="tx1"/>
                </a:solidFill>
                <a:effectLst/>
                <a:latin typeface="Calibri Light"/>
                <a:ea typeface="+mn-ea"/>
                <a:cs typeface="+mn-cs"/>
              </a:rPr>
              <a:t>MAKE IT COUNT Call on friends, colleagues and family to back you with a donation, and change the face of men’s health.</a:t>
            </a:r>
            <a:endParaRPr lang="en-AU" sz="1200" b="0" kern="1200" dirty="0">
              <a:solidFill>
                <a:schemeClr val="tx1"/>
              </a:solidFill>
              <a:effectLst/>
              <a:latin typeface="Calibri Light"/>
              <a:ea typeface="+mn-ea"/>
              <a:cs typeface="+mn-cs"/>
            </a:endParaRPr>
          </a:p>
          <a:p>
            <a:pPr lvl="0"/>
            <a:endParaRPr lang="en-AU" sz="1200" kern="1200" dirty="0">
              <a:solidFill>
                <a:schemeClr val="tx1"/>
              </a:solidFill>
              <a:effectLst/>
              <a:latin typeface="Calibri Light"/>
              <a:ea typeface="+mn-ea"/>
              <a:cs typeface="+mn-cs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endParaRPr lang="en-AU" sz="1200" dirty="0">
              <a:latin typeface="Arial" panose="020B0604020202020204" pitchFamily="34" charset="0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Calibri Light"/>
                <a:ea typeface="+mn-ea"/>
                <a:cs typeface="+mn-cs"/>
              </a:rPr>
              <a:t> MO YOUR OWN WAY</a:t>
            </a:r>
            <a:endParaRPr lang="en-GB" b="0" i="0" dirty="0">
              <a:effectLst/>
              <a:latin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i="0" dirty="0">
                <a:effectLst/>
                <a:latin typeface="Arial" panose="020B0604020202020204" pitchFamily="34" charset="0"/>
              </a:rPr>
              <a:t>Our ‘catch-all’ product for the marathon runners, the mountain</a:t>
            </a:r>
            <a:r>
              <a:rPr lang="en-GB" b="0" i="0" dirty="0">
                <a:effectLst/>
                <a:latin typeface="Lato" panose="020F0502020204030203" pitchFamily="34" charset="0"/>
              </a:rPr>
              <a:t> </a:t>
            </a:r>
            <a:r>
              <a:rPr lang="en-GB" b="0" i="0" dirty="0">
                <a:effectLst/>
                <a:latin typeface="Arial" panose="020B0604020202020204" pitchFamily="34" charset="0"/>
              </a:rPr>
              <a:t>climbers and the baked-bean-bathers </a:t>
            </a:r>
            <a:endParaRPr lang="en-GB" b="0" i="0" dirty="0">
              <a:effectLst/>
              <a:latin typeface="Lato" panose="020F050202020403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i="0" dirty="0">
                <a:effectLst/>
                <a:latin typeface="Arial" panose="020B0604020202020204" pitchFamily="34" charset="0"/>
              </a:rPr>
              <a:t>Over the years our community truly have gone above and beyond -</a:t>
            </a:r>
            <a:r>
              <a:rPr lang="en-GB" b="0" i="0" dirty="0">
                <a:effectLst/>
                <a:latin typeface="Lato" panose="020F0502020204030203" pitchFamily="34" charset="0"/>
              </a:rPr>
              <a:t> </a:t>
            </a:r>
            <a:r>
              <a:rPr lang="en-GB" b="0" i="0" dirty="0">
                <a:effectLst/>
                <a:latin typeface="Arial" panose="020B0604020202020204" pitchFamily="34" charset="0"/>
              </a:rPr>
              <a:t>Mo Your Own Way is for those who are fundraising in their own</a:t>
            </a:r>
            <a:r>
              <a:rPr lang="en-GB" b="0" i="0" dirty="0">
                <a:effectLst/>
                <a:latin typeface="Lato" panose="020F0502020204030203" pitchFamily="34" charset="0"/>
              </a:rPr>
              <a:t> </a:t>
            </a:r>
            <a:r>
              <a:rPr lang="en-GB" b="0" i="0" dirty="0">
                <a:effectLst/>
                <a:latin typeface="Arial" panose="020B0604020202020204" pitchFamily="34" charset="0"/>
              </a:rPr>
              <a:t>special way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b="0" i="0" dirty="0">
              <a:effectLst/>
              <a:latin typeface="Arial" panose="020B0604020202020204" pitchFamily="34" charset="0"/>
            </a:endParaRPr>
          </a:p>
          <a:p>
            <a:pPr marL="171450" marR="0" lvl="0" indent="-171450" algn="l" defTabSz="3427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200" b="0" kern="1200" dirty="0">
                <a:solidFill>
                  <a:schemeClr val="tx1"/>
                </a:solidFill>
                <a:effectLst/>
                <a:latin typeface="Calibri Light"/>
                <a:ea typeface="+mn-ea"/>
                <a:cs typeface="+mn-cs"/>
              </a:rPr>
              <a:t>Can your school make it ‘Round the World’ in 30 days during the month of Movember? ‘Round the World’ is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Calibri Light"/>
                <a:ea typeface="+mn-ea"/>
                <a:cs typeface="+mn-cs"/>
              </a:rPr>
              <a:t>40,075 km. 668 (approx.) x 60 Km. Can you hit this target as a school?</a:t>
            </a:r>
            <a:endParaRPr lang="en-AU" sz="1200" b="0" kern="1200" dirty="0">
              <a:solidFill>
                <a:schemeClr val="tx1"/>
              </a:solidFill>
              <a:effectLst/>
              <a:latin typeface="Calibri Ligh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 b="0" kern="1200" dirty="0">
                <a:solidFill>
                  <a:schemeClr val="tx1"/>
                </a:solidFill>
                <a:effectLst/>
                <a:latin typeface="Calibri Light"/>
                <a:ea typeface="+mn-ea"/>
                <a:cs typeface="+mn-cs"/>
              </a:rPr>
              <a:t>How about a steps challenge? 60km is 78,740 steps. Go slow (er) with 20,000 a week or get those running shoes out. Whatever you do, get those sponsors lined up. If you have rowing machines/bikes put on a 24-hour marathon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Calibri Light"/>
                <a:ea typeface="+mn-ea"/>
                <a:cs typeface="+mn-cs"/>
              </a:rPr>
              <a:t>Which class is the fittest? Put on a bleep test tournament to find out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Calibri Light"/>
                <a:ea typeface="+mn-ea"/>
                <a:cs typeface="+mn-cs"/>
              </a:rPr>
              <a:t>Perhaps give up something for the month, get sponsored to break that coffee habit</a:t>
            </a:r>
          </a:p>
          <a:p>
            <a:pPr marL="171450" marR="0" lvl="0" indent="-171450" algn="l" defTabSz="3427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200" b="0" kern="1200" dirty="0">
              <a:solidFill>
                <a:schemeClr val="tx1"/>
              </a:solidFill>
              <a:effectLst/>
              <a:latin typeface="Calibri Light"/>
              <a:ea typeface="+mn-ea"/>
              <a:cs typeface="+mn-cs"/>
            </a:endParaRPr>
          </a:p>
          <a:p>
            <a:pPr marL="0" marR="0" lvl="0" indent="0" algn="l" defTabSz="3427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Calibri Light"/>
                <a:ea typeface="+mn-ea"/>
                <a:cs typeface="+mn-cs"/>
              </a:rPr>
              <a:t>There are just some examples, but Mo Your Own Way is about supporting Movember in whatever way you want – the wackier the better. So feel free create a personalised challenge just for your school.</a:t>
            </a:r>
          </a:p>
          <a:p>
            <a:pPr marL="171450" marR="0" lvl="0" indent="-171450" algn="l" defTabSz="3427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200" b="0" kern="1200" dirty="0">
              <a:solidFill>
                <a:schemeClr val="tx1"/>
              </a:solidFill>
              <a:effectLst/>
              <a:latin typeface="Calibri Ligh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Calibri Light"/>
                <a:ea typeface="+mn-ea"/>
                <a:cs typeface="+mn-cs"/>
              </a:rPr>
              <a:t>HERE’S HOW: </a:t>
            </a:r>
          </a:p>
          <a:p>
            <a:pPr lvl="0"/>
            <a:r>
              <a:rPr lang="en-AU" sz="1200" kern="1200" dirty="0">
                <a:solidFill>
                  <a:schemeClr val="tx1"/>
                </a:solidFill>
                <a:effectLst/>
                <a:latin typeface="Calibri Light"/>
                <a:ea typeface="+mn-ea"/>
                <a:cs typeface="+mn-cs"/>
              </a:rPr>
              <a:t>SIGN UP AT 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Calibri Light"/>
                <a:ea typeface="+mn-ea"/>
                <a:cs typeface="+mn-cs"/>
                <a:hlinkClick r:id="rId3"/>
              </a:rPr>
              <a:t>MOVEMBER.COM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Calibri Light"/>
                <a:ea typeface="+mn-ea"/>
                <a:cs typeface="+mn-cs"/>
              </a:rPr>
              <a:t> And choose to Mo Your Own Way for men’s health. </a:t>
            </a:r>
          </a:p>
          <a:p>
            <a:pPr lvl="0"/>
            <a:r>
              <a:rPr lang="en-AU" sz="1200" kern="1200" dirty="0">
                <a:solidFill>
                  <a:schemeClr val="tx1"/>
                </a:solidFill>
                <a:effectLst/>
                <a:latin typeface="Calibri Light"/>
                <a:ea typeface="+mn-ea"/>
                <a:cs typeface="+mn-cs"/>
              </a:rPr>
              <a:t>CHIP AWAY YOUR WAY Hit it fast. Take it slow. Run solo. Join a team. Go outside. Or jump on the treadmill. </a:t>
            </a:r>
          </a:p>
          <a:p>
            <a:pPr lvl="0"/>
            <a:r>
              <a:rPr lang="en-AU" sz="1200" kern="1200" dirty="0">
                <a:solidFill>
                  <a:schemeClr val="tx1"/>
                </a:solidFill>
                <a:effectLst/>
                <a:latin typeface="Calibri Light"/>
                <a:ea typeface="+mn-ea"/>
                <a:cs typeface="+mn-cs"/>
              </a:rPr>
              <a:t>MAKE IT COUNT Call on friends, colleagues and family to back you with a donation, and change the face of men’s health.</a:t>
            </a:r>
          </a:p>
          <a:p>
            <a:pPr marL="171450" marR="0" lvl="0" indent="-171450" algn="l" defTabSz="3427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>
              <a:effectLst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b="0" i="0" dirty="0"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57C992-AE53-EE4F-B730-A0B06B94292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3544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3427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Thanks for listening. </a:t>
            </a:r>
          </a:p>
          <a:p>
            <a:pPr marL="171450" marR="0" lvl="0" indent="-171450" algn="l" defTabSz="3427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Now it’s up to you, does anyone have any good ideas for ways to get involved with Movember?</a:t>
            </a:r>
          </a:p>
          <a:p>
            <a:pPr marL="0" marR="0" lvl="0" indent="0" algn="l" defTabSz="3427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3427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Movember Europe, registered charity in England and Wales (no. 1137948) and Scotland (no. SC041981) </a:t>
            </a:r>
            <a:endParaRPr lang="en-GB" sz="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57C992-AE53-EE4F-B730-A0B06B94292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095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1800" kern="100" dirty="0">
              <a:solidFill>
                <a:srgbClr val="1D1D1D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57C992-AE53-EE4F-B730-A0B06B94292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929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Calibri Light"/>
                <a:ea typeface="+mn-ea"/>
                <a:cs typeface="+mn-cs"/>
              </a:rPr>
              <a:t>Why men’s health? Why Movember?</a:t>
            </a:r>
            <a:endParaRPr lang="en-AU" sz="1200" kern="1200" dirty="0">
              <a:solidFill>
                <a:schemeClr val="tx1"/>
              </a:solidFill>
              <a:effectLst/>
              <a:latin typeface="Calibri Ligh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Calibri Light"/>
                <a:ea typeface="+mn-ea"/>
                <a:cs typeface="+mn-cs"/>
              </a:rPr>
              <a:t>Gender is one of the strongest and most consistent predictors of health and life expectancy.</a:t>
            </a:r>
            <a:endParaRPr lang="en-AU" sz="1200" kern="1200" dirty="0">
              <a:solidFill>
                <a:schemeClr val="tx1"/>
              </a:solidFill>
              <a:effectLst/>
              <a:latin typeface="Calibri Ligh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Calibri Light"/>
                <a:ea typeface="+mn-ea"/>
                <a:cs typeface="+mn-cs"/>
              </a:rPr>
              <a:t>Globally men die an average of 4.5 years earlier than women and biology is only a small part of this. Most of it is down to things that are preventable - these are complex, but not unsolvable. </a:t>
            </a:r>
            <a:endParaRPr lang="en-AU" sz="1200" kern="1200" dirty="0">
              <a:solidFill>
                <a:schemeClr val="tx1"/>
              </a:solidFill>
              <a:effectLst/>
              <a:latin typeface="Calibri Ligh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Calibri Light"/>
                <a:ea typeface="+mn-ea"/>
                <a:cs typeface="+mn-cs"/>
              </a:rPr>
              <a:t>Men are often slow to act when they experience a health problem, and when they do it’s often too late. </a:t>
            </a:r>
            <a:endParaRPr lang="en-AU" sz="1200" kern="1200" dirty="0">
              <a:solidFill>
                <a:schemeClr val="tx1"/>
              </a:solidFill>
              <a:effectLst/>
              <a:latin typeface="Calibri Ligh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="0" i="0" dirty="0">
                <a:effectLst/>
                <a:latin typeface="Arial" panose="020B0604020202020204" pitchFamily="34" charset="0"/>
              </a:rPr>
              <a:t>There’s a men’s health crisis that isn’t being talked out. </a:t>
            </a:r>
            <a:endParaRPr lang="en-GB" b="0" i="0" dirty="0">
              <a:effectLst/>
              <a:latin typeface="Lato" panose="020F050202020403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i="0" dirty="0">
                <a:effectLst/>
                <a:latin typeface="Arial" panose="020B0604020202020204" pitchFamily="34" charset="0"/>
              </a:rPr>
              <a:t>Our fathers, brothers, partners and friends are dying too young,</a:t>
            </a:r>
            <a:r>
              <a:rPr lang="en-GB" b="0" i="0" dirty="0">
                <a:effectLst/>
                <a:latin typeface="Lato" panose="020F0502020204030203" pitchFamily="34" charset="0"/>
              </a:rPr>
              <a:t> </a:t>
            </a:r>
            <a:r>
              <a:rPr lang="en-GB" b="0" i="0" dirty="0">
                <a:effectLst/>
                <a:latin typeface="Arial" panose="020B0604020202020204" pitchFamily="34" charset="0"/>
              </a:rPr>
              <a:t>and we can’t afford to stay silent</a:t>
            </a:r>
            <a:endParaRPr lang="en-GB" b="0" i="0" dirty="0">
              <a:effectLst/>
              <a:latin typeface="Lato" panose="020F050202020403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57C992-AE53-EE4F-B730-A0B06B94292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2528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Calibri Light"/>
                <a:ea typeface="+mn-ea"/>
                <a:cs typeface="+mn-cs"/>
              </a:rPr>
              <a:t>What started between two mates as a chat about long-forgotten fashion trends quickly turned into a hairy challenge: after decades of hibernation, could the moustache make a comeback? 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Calibri Light"/>
                <a:ea typeface="+mn-ea"/>
                <a:cs typeface="+mn-cs"/>
              </a:rPr>
              <a:t>Could they, with a ragtag rabble of friends, bring it back into fashion? 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Calibri Light"/>
                <a:ea typeface="+mn-ea"/>
                <a:cs typeface="+mn-cs"/>
              </a:rPr>
              <a:t>Thirty guys threw their top lips in the ring, kicking off the first unofficial Movember. 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Calibri Light"/>
                <a:ea typeface="+mn-ea"/>
                <a:cs typeface="+mn-cs"/>
              </a:rPr>
              <a:t>And, well, the rest is history.</a:t>
            </a:r>
            <a:br>
              <a:rPr lang="en-AU" dirty="0"/>
            </a:b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57C992-AE53-EE4F-B730-A0B06B94292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200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Arial"/>
                <a:cs typeface="Arial"/>
              </a:rPr>
              <a:t>Over 20</a:t>
            </a:r>
            <a:r>
              <a:rPr lang="en-GB" b="0" i="0" dirty="0">
                <a:effectLst/>
                <a:latin typeface="Arial"/>
                <a:cs typeface="Arial"/>
              </a:rPr>
              <a:t> years in we’re still going from strength to strength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="0" i="0" dirty="0">
                <a:effectLst/>
                <a:latin typeface="Arial" panose="020B0604020202020204" pitchFamily="34" charset="0"/>
              </a:rPr>
              <a:t>Huge sums of money raised already, but work still to do</a:t>
            </a:r>
            <a:endParaRPr lang="en-GB" b="0" i="0" dirty="0">
              <a:effectLst/>
              <a:latin typeface="Lato" panose="020F0502020204030203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="0" i="0" dirty="0">
                <a:effectLst/>
                <a:latin typeface="Arial" panose="020B0604020202020204" pitchFamily="34" charset="0"/>
              </a:rPr>
              <a:t>It’s now time for a new and future-proofed approach to ensure</a:t>
            </a:r>
            <a:r>
              <a:rPr lang="en-GB" b="0" i="0" dirty="0">
                <a:effectLst/>
                <a:latin typeface="Lato" panose="020F0502020204030203" pitchFamily="34" charset="0"/>
              </a:rPr>
              <a:t> </a:t>
            </a:r>
            <a:r>
              <a:rPr lang="en-GB" b="0" i="0" dirty="0">
                <a:effectLst/>
                <a:latin typeface="Arial" panose="020B0604020202020204" pitchFamily="34" charset="0"/>
              </a:rPr>
              <a:t>we’re making maximum impact on men’s health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57C992-AE53-EE4F-B730-A0B06B94292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5968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i="0" dirty="0">
                <a:effectLst/>
                <a:latin typeface="Arial" panose="020B0604020202020204" pitchFamily="34" charset="0"/>
              </a:rPr>
              <a:t>Globally, one man dies by suicide every single minute</a:t>
            </a:r>
            <a:endParaRPr lang="en-GB" b="0" i="0" dirty="0">
              <a:effectLst/>
              <a:latin typeface="Lato" panose="020F050202020403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i="0" dirty="0">
                <a:effectLst/>
                <a:latin typeface="Arial" panose="020B0604020202020204" pitchFamily="34" charset="0"/>
              </a:rPr>
              <a:t>1 in 8 men will be</a:t>
            </a:r>
            <a:r>
              <a:rPr lang="en-GB" b="0" i="0" dirty="0">
                <a:effectLst/>
                <a:latin typeface="Lato" panose="020F0502020204030203" pitchFamily="34" charset="0"/>
              </a:rPr>
              <a:t> </a:t>
            </a:r>
            <a:r>
              <a:rPr lang="en-GB" b="0" i="0" dirty="0">
                <a:effectLst/>
                <a:latin typeface="Arial" panose="020B0604020202020204" pitchFamily="34" charset="0"/>
              </a:rPr>
              <a:t>diagnosed with prostate cancer in their lifetime</a:t>
            </a:r>
            <a:endParaRPr lang="en-GB" b="0" i="0" dirty="0">
              <a:effectLst/>
              <a:latin typeface="Lato" panose="020F050202020403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i="0" dirty="0">
                <a:effectLst/>
                <a:latin typeface="Arial" panose="020B0604020202020204" pitchFamily="34" charset="0"/>
              </a:rPr>
              <a:t>Testicular cancer is the most common cancer amongst young men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57C992-AE53-EE4F-B730-A0B06B94292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4412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900" kern="1200" dirty="0">
                <a:solidFill>
                  <a:schemeClr val="tx1"/>
                </a:solidFill>
                <a:effectLst/>
                <a:latin typeface="Calibri Light"/>
                <a:ea typeface="+mn-ea"/>
                <a:cs typeface="+mn-cs"/>
              </a:rPr>
              <a:t>Mental health. It’s a topic that is often misunderstood and comes with a lot of stigma attached.</a:t>
            </a:r>
            <a:endParaRPr lang="en-AU" sz="900" kern="1200" dirty="0">
              <a:solidFill>
                <a:schemeClr val="tx1"/>
              </a:solidFill>
              <a:effectLst/>
              <a:latin typeface="Calibri Ligh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900" kern="1200" dirty="0">
                <a:solidFill>
                  <a:schemeClr val="tx1"/>
                </a:solidFill>
                <a:effectLst/>
                <a:latin typeface="Calibri Light"/>
                <a:ea typeface="+mn-ea"/>
                <a:cs typeface="+mn-cs"/>
              </a:rPr>
              <a:t>Mental health is your mood, how you’re feeling, how you’re able to cope with your day-to-day and life events.</a:t>
            </a:r>
            <a:endParaRPr lang="en-AU" sz="900" kern="1200" dirty="0">
              <a:solidFill>
                <a:schemeClr val="tx1"/>
              </a:solidFill>
              <a:effectLst/>
              <a:latin typeface="Calibri Ligh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900" kern="1200" dirty="0">
                <a:solidFill>
                  <a:schemeClr val="tx1"/>
                </a:solidFill>
                <a:effectLst/>
                <a:latin typeface="Calibri Light"/>
                <a:ea typeface="+mn-ea"/>
                <a:cs typeface="+mn-cs"/>
              </a:rPr>
              <a:t>And, just as your life and circumstances continually change, so too do your moods and thoughts, and your sense of wellbeing or self-worth. </a:t>
            </a:r>
            <a:endParaRPr lang="en-AU" sz="900" kern="1200" dirty="0">
              <a:solidFill>
                <a:schemeClr val="tx1"/>
              </a:solidFill>
              <a:effectLst/>
              <a:latin typeface="Calibri Ligh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AU" sz="900" kern="1200" dirty="0">
                <a:solidFill>
                  <a:schemeClr val="tx1"/>
                </a:solidFill>
                <a:effectLst/>
                <a:latin typeface="Calibri Light"/>
                <a:ea typeface="+mn-ea"/>
                <a:cs typeface="+mn-cs"/>
              </a:rPr>
              <a:t>We want ALL men and boys feeling mentally healthy and taking appropriate action during tough times, backed and understood by their friends, family and community.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AU" sz="900" kern="1200" dirty="0">
                <a:solidFill>
                  <a:schemeClr val="tx1"/>
                </a:solidFill>
                <a:effectLst/>
                <a:latin typeface="Calibri Light"/>
                <a:ea typeface="+mn-ea"/>
                <a:cs typeface="+mn-cs"/>
              </a:rPr>
              <a:t>Globally, the rate of suicide is alarmingly high: one man dies every minute somewhere in the world.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AU" sz="900" b="0" i="0" kern="1200" dirty="0">
                <a:solidFill>
                  <a:schemeClr val="tx1"/>
                </a:solidFill>
                <a:effectLst/>
                <a:latin typeface="Calibri Light"/>
                <a:ea typeface="+mn-ea"/>
                <a:cs typeface="+mn-cs"/>
              </a:rPr>
              <a:t>In the UK suicide is the leading cause of death in men aged 20-32 and </a:t>
            </a:r>
            <a:r>
              <a:rPr lang="en-AU" sz="900" b="0" i="0" u="none" strike="noStrike" kern="1200" dirty="0">
                <a:solidFill>
                  <a:schemeClr val="tx1"/>
                </a:solidFill>
                <a:effectLst/>
                <a:latin typeface="Calibri Light"/>
                <a:ea typeface="+mn-ea"/>
                <a:cs typeface="+mn-cs"/>
              </a:rPr>
              <a:t>¾ of mental health conditions start before the age of 14, this is why it’s so important to start these discussions now</a:t>
            </a:r>
            <a:endParaRPr lang="en-AU" sz="900" b="0" kern="1200" dirty="0">
              <a:solidFill>
                <a:schemeClr val="tx1"/>
              </a:solidFill>
              <a:effectLst/>
              <a:latin typeface="Calibri Ligh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AU" sz="900" kern="1200" dirty="0">
                <a:solidFill>
                  <a:schemeClr val="tx1"/>
                </a:solidFill>
                <a:effectLst/>
                <a:latin typeface="Calibri Light"/>
                <a:ea typeface="+mn-ea"/>
                <a:cs typeface="+mn-cs"/>
              </a:rPr>
              <a:t>Too many ‘tough it out’ and struggle alone.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AU" sz="900" kern="1200" dirty="0">
                <a:solidFill>
                  <a:schemeClr val="tx1"/>
                </a:solidFill>
                <a:effectLst/>
                <a:latin typeface="Calibri Light"/>
                <a:ea typeface="+mn-ea"/>
                <a:cs typeface="+mn-cs"/>
              </a:rPr>
              <a:t>We have to take action to improve mental health and reduce the rate of male suicide.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900" kern="1200" dirty="0">
                <a:solidFill>
                  <a:schemeClr val="tx1"/>
                </a:solidFill>
                <a:effectLst/>
                <a:latin typeface="Calibri Light"/>
                <a:ea typeface="+mn-ea"/>
                <a:cs typeface="+mn-cs"/>
              </a:rPr>
              <a:t>We want to raise awareness around this issue.</a:t>
            </a:r>
            <a:br>
              <a:rPr lang="en-AU" dirty="0">
                <a:cs typeface="Calibri Light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7001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3427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Spot the signs video</a:t>
            </a:r>
          </a:p>
          <a:p>
            <a:pPr marL="0" marR="0" lvl="0" indent="0" algn="l" defTabSz="3427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0" dirty="0"/>
          </a:p>
          <a:p>
            <a:pPr marL="171450" marR="0" lvl="0" indent="-171450" algn="l" defTabSz="3427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i="0" dirty="0"/>
              <a:t>A change in behaviour or becoming withdrawn could be a sign that someone is struggling, don’t ignore it and have a conversation</a:t>
            </a:r>
          </a:p>
          <a:p>
            <a:pPr marL="0" marR="0" lvl="0" indent="0" algn="l" defTabSz="3427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0" dirty="0"/>
          </a:p>
          <a:p>
            <a:pPr marL="0" marR="0" lvl="0" indent="0" algn="l" defTabSz="3427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PLAY: https://youtu.be/z85nNubbt4o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151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5">
            <a:extLst>
              <a:ext uri="{FF2B5EF4-FFF2-40B4-BE49-F238E27FC236}">
                <a16:creationId xmlns:a16="http://schemas.microsoft.com/office/drawing/2014/main" id="{054385B0-9125-B10E-7A05-92C83BA3B49A}"/>
              </a:ext>
            </a:extLst>
          </p:cNvPr>
          <p:cNvSpPr/>
          <p:nvPr userDrawn="1"/>
        </p:nvSpPr>
        <p:spPr>
          <a:xfrm>
            <a:off x="10052050" y="3308799"/>
            <a:ext cx="0" cy="3265804"/>
          </a:xfrm>
          <a:custGeom>
            <a:avLst/>
            <a:gdLst/>
            <a:ahLst/>
            <a:cxnLst/>
            <a:rect l="l" t="t" r="r" b="b"/>
            <a:pathLst>
              <a:path h="3265804">
                <a:moveTo>
                  <a:pt x="0" y="0"/>
                </a:moveTo>
                <a:lnTo>
                  <a:pt x="0" y="3265607"/>
                </a:lnTo>
              </a:path>
            </a:pathLst>
          </a:custGeom>
          <a:ln w="313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lang="en-AU"/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AD4D2201-4484-5888-A0D1-33488F188CC7}"/>
              </a:ext>
            </a:extLst>
          </p:cNvPr>
          <p:cNvSpPr txBox="1"/>
          <p:nvPr userDrawn="1"/>
        </p:nvSpPr>
        <p:spPr>
          <a:xfrm>
            <a:off x="17205951" y="586993"/>
            <a:ext cx="2278504" cy="25327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4"/>
              </a:spcBef>
            </a:pPr>
            <a:r>
              <a:rPr lang="en-AU" sz="1550" b="1" dirty="0">
                <a:solidFill>
                  <a:srgbClr val="FFFFFF"/>
                </a:solidFill>
                <a:latin typeface="Overpass"/>
                <a:cs typeface="Overpass"/>
              </a:rPr>
              <a:t>WHY IT MAKES SENSE</a:t>
            </a:r>
            <a:endParaRPr sz="1550" dirty="0">
              <a:latin typeface="Overpass"/>
              <a:cs typeface="Overpass"/>
            </a:endParaRPr>
          </a:p>
        </p:txBody>
      </p:sp>
      <p:pic>
        <p:nvPicPr>
          <p:cNvPr id="9" name="Picture 8" descr="A picture containing white, clipart, silhouette&#10;&#10;Description automatically generated">
            <a:hlinkClick r:id="rId2" action="ppaction://hlinksldjump"/>
            <a:extLst>
              <a:ext uri="{FF2B5EF4-FFF2-40B4-BE49-F238E27FC236}">
                <a16:creationId xmlns:a16="http://schemas.microsoft.com/office/drawing/2014/main" id="{15195CA5-0D7E-521C-D9C2-31FE751458B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61" y="10731500"/>
            <a:ext cx="594000" cy="158614"/>
          </a:xfrm>
          <a:prstGeom prst="rect">
            <a:avLst/>
          </a:prstGeom>
        </p:spPr>
      </p:pic>
      <p:sp>
        <p:nvSpPr>
          <p:cNvPr id="10" name="object 4">
            <a:extLst>
              <a:ext uri="{FF2B5EF4-FFF2-40B4-BE49-F238E27FC236}">
                <a16:creationId xmlns:a16="http://schemas.microsoft.com/office/drawing/2014/main" id="{4A8E7B1B-ECEB-2674-8F12-0E00F190A782}"/>
              </a:ext>
            </a:extLst>
          </p:cNvPr>
          <p:cNvSpPr/>
          <p:nvPr userDrawn="1"/>
        </p:nvSpPr>
        <p:spPr>
          <a:xfrm>
            <a:off x="17006941" y="422275"/>
            <a:ext cx="2676525" cy="579120"/>
          </a:xfrm>
          <a:custGeom>
            <a:avLst/>
            <a:gdLst/>
            <a:ahLst/>
            <a:cxnLst/>
            <a:rect l="l" t="t" r="r" b="b"/>
            <a:pathLst>
              <a:path w="2676525" h="579119">
                <a:moveTo>
                  <a:pt x="289258" y="0"/>
                </a:moveTo>
                <a:lnTo>
                  <a:pt x="242338" y="3785"/>
                </a:lnTo>
                <a:lnTo>
                  <a:pt x="197829" y="14746"/>
                </a:lnTo>
                <a:lnTo>
                  <a:pt x="156326" y="32286"/>
                </a:lnTo>
                <a:lnTo>
                  <a:pt x="118425" y="55809"/>
                </a:lnTo>
                <a:lnTo>
                  <a:pt x="84721" y="84721"/>
                </a:lnTo>
                <a:lnTo>
                  <a:pt x="55809" y="118425"/>
                </a:lnTo>
                <a:lnTo>
                  <a:pt x="32286" y="156326"/>
                </a:lnTo>
                <a:lnTo>
                  <a:pt x="14746" y="197829"/>
                </a:lnTo>
                <a:lnTo>
                  <a:pt x="3785" y="242338"/>
                </a:lnTo>
                <a:lnTo>
                  <a:pt x="0" y="289258"/>
                </a:lnTo>
                <a:lnTo>
                  <a:pt x="3785" y="336177"/>
                </a:lnTo>
                <a:lnTo>
                  <a:pt x="14746" y="380686"/>
                </a:lnTo>
                <a:lnTo>
                  <a:pt x="32286" y="422189"/>
                </a:lnTo>
                <a:lnTo>
                  <a:pt x="55809" y="460090"/>
                </a:lnTo>
                <a:lnTo>
                  <a:pt x="84721" y="493795"/>
                </a:lnTo>
                <a:lnTo>
                  <a:pt x="118425" y="522706"/>
                </a:lnTo>
                <a:lnTo>
                  <a:pt x="156326" y="546230"/>
                </a:lnTo>
                <a:lnTo>
                  <a:pt x="197829" y="563769"/>
                </a:lnTo>
                <a:lnTo>
                  <a:pt x="242338" y="574730"/>
                </a:lnTo>
                <a:lnTo>
                  <a:pt x="289258" y="578516"/>
                </a:lnTo>
                <a:lnTo>
                  <a:pt x="2386838" y="578516"/>
                </a:lnTo>
                <a:lnTo>
                  <a:pt x="2433757" y="574730"/>
                </a:lnTo>
                <a:lnTo>
                  <a:pt x="2478266" y="563769"/>
                </a:lnTo>
                <a:lnTo>
                  <a:pt x="2519769" y="546230"/>
                </a:lnTo>
                <a:lnTo>
                  <a:pt x="2557671" y="522706"/>
                </a:lnTo>
                <a:lnTo>
                  <a:pt x="2591375" y="493795"/>
                </a:lnTo>
                <a:lnTo>
                  <a:pt x="2620286" y="460090"/>
                </a:lnTo>
                <a:lnTo>
                  <a:pt x="2643810" y="422189"/>
                </a:lnTo>
                <a:lnTo>
                  <a:pt x="2661350" y="380686"/>
                </a:lnTo>
                <a:lnTo>
                  <a:pt x="2672310" y="336177"/>
                </a:lnTo>
                <a:lnTo>
                  <a:pt x="2676096" y="289258"/>
                </a:lnTo>
                <a:lnTo>
                  <a:pt x="2672310" y="242338"/>
                </a:lnTo>
                <a:lnTo>
                  <a:pt x="2661350" y="197829"/>
                </a:lnTo>
                <a:lnTo>
                  <a:pt x="2643810" y="156326"/>
                </a:lnTo>
                <a:lnTo>
                  <a:pt x="2620286" y="118425"/>
                </a:lnTo>
                <a:lnTo>
                  <a:pt x="2591375" y="84721"/>
                </a:lnTo>
                <a:lnTo>
                  <a:pt x="2557671" y="55809"/>
                </a:lnTo>
                <a:lnTo>
                  <a:pt x="2519769" y="32286"/>
                </a:lnTo>
                <a:lnTo>
                  <a:pt x="2478266" y="14746"/>
                </a:lnTo>
                <a:lnTo>
                  <a:pt x="2433757" y="3785"/>
                </a:lnTo>
                <a:lnTo>
                  <a:pt x="2386838" y="0"/>
                </a:lnTo>
                <a:lnTo>
                  <a:pt x="289258" y="0"/>
                </a:lnTo>
                <a:close/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Picture 10" descr="A picture containing logo, font, text, graphics&#10;&#10;Description automatically generated">
            <a:extLst>
              <a:ext uri="{FF2B5EF4-FFF2-40B4-BE49-F238E27FC236}">
                <a16:creationId xmlns:a16="http://schemas.microsoft.com/office/drawing/2014/main" id="{DD5454A2-00F6-AF03-860E-92E589FDE08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974" y="4095564"/>
            <a:ext cx="5115579" cy="1692275"/>
          </a:xfrm>
          <a:prstGeom prst="rect">
            <a:avLst/>
          </a:prstGeom>
        </p:spPr>
      </p:pic>
      <p:sp>
        <p:nvSpPr>
          <p:cNvPr id="12" name="object 2">
            <a:extLst>
              <a:ext uri="{FF2B5EF4-FFF2-40B4-BE49-F238E27FC236}">
                <a16:creationId xmlns:a16="http://schemas.microsoft.com/office/drawing/2014/main" id="{E971AE8F-502C-E681-859B-A4DBB08020A5}"/>
              </a:ext>
            </a:extLst>
          </p:cNvPr>
          <p:cNvSpPr txBox="1"/>
          <p:nvPr userDrawn="1"/>
        </p:nvSpPr>
        <p:spPr>
          <a:xfrm>
            <a:off x="5714683" y="7725284"/>
            <a:ext cx="8674735" cy="156464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065" marR="5080" indent="-1905" algn="ctr">
              <a:lnSpc>
                <a:spcPct val="103699"/>
              </a:lnSpc>
              <a:spcBef>
                <a:spcPts val="15"/>
              </a:spcBef>
            </a:pPr>
            <a:r>
              <a:rPr sz="2450" dirty="0">
                <a:solidFill>
                  <a:srgbClr val="FFFFFF"/>
                </a:solidFill>
                <a:latin typeface="Overpass"/>
                <a:cs typeface="Overpass"/>
              </a:rPr>
              <a:t>THE</a:t>
            </a:r>
            <a:r>
              <a:rPr sz="2450" spc="65" dirty="0">
                <a:solidFill>
                  <a:srgbClr val="FFFFFF"/>
                </a:solidFill>
                <a:latin typeface="Overpass"/>
                <a:cs typeface="Overpass"/>
              </a:rPr>
              <a:t> </a:t>
            </a:r>
            <a:r>
              <a:rPr sz="2450" spc="-10" dirty="0">
                <a:solidFill>
                  <a:srgbClr val="FFFFFF"/>
                </a:solidFill>
                <a:latin typeface="Overpass"/>
                <a:cs typeface="Overpass"/>
              </a:rPr>
              <a:t>ELEVATOR</a:t>
            </a:r>
            <a:r>
              <a:rPr sz="2450" spc="65" dirty="0">
                <a:solidFill>
                  <a:srgbClr val="FFFFFF"/>
                </a:solidFill>
                <a:latin typeface="Overpass"/>
                <a:cs typeface="Overpass"/>
              </a:rPr>
              <a:t> </a:t>
            </a:r>
            <a:r>
              <a:rPr sz="2450" dirty="0">
                <a:solidFill>
                  <a:srgbClr val="FFFFFF"/>
                </a:solidFill>
                <a:latin typeface="Overpass"/>
                <a:cs typeface="Overpass"/>
              </a:rPr>
              <a:t>PITCH</a:t>
            </a:r>
            <a:r>
              <a:rPr sz="2450" spc="65" dirty="0">
                <a:solidFill>
                  <a:srgbClr val="FFFFFF"/>
                </a:solidFill>
                <a:latin typeface="Overpass"/>
                <a:cs typeface="Overpass"/>
              </a:rPr>
              <a:t> </a:t>
            </a:r>
            <a:r>
              <a:rPr sz="2450" dirty="0">
                <a:solidFill>
                  <a:srgbClr val="FFFFFF"/>
                </a:solidFill>
                <a:latin typeface="Overpass"/>
                <a:cs typeface="Overpass"/>
              </a:rPr>
              <a:t>FOR</a:t>
            </a:r>
            <a:r>
              <a:rPr sz="2450" spc="60" dirty="0">
                <a:solidFill>
                  <a:srgbClr val="FFFFFF"/>
                </a:solidFill>
                <a:latin typeface="Overpass"/>
                <a:cs typeface="Overpass"/>
              </a:rPr>
              <a:t> </a:t>
            </a:r>
            <a:r>
              <a:rPr sz="2450" dirty="0">
                <a:solidFill>
                  <a:srgbClr val="FFFFFF"/>
                </a:solidFill>
                <a:latin typeface="Overpass"/>
                <a:cs typeface="Overpass"/>
              </a:rPr>
              <a:t>WHY</a:t>
            </a:r>
            <a:r>
              <a:rPr sz="2450" spc="65" dirty="0">
                <a:solidFill>
                  <a:srgbClr val="FFFFFF"/>
                </a:solidFill>
                <a:latin typeface="Overpass"/>
                <a:cs typeface="Overpass"/>
              </a:rPr>
              <a:t> </a:t>
            </a:r>
            <a:r>
              <a:rPr sz="2450" dirty="0">
                <a:solidFill>
                  <a:srgbClr val="FFFFFF"/>
                </a:solidFill>
                <a:latin typeface="Overpass"/>
                <a:cs typeface="Overpass"/>
              </a:rPr>
              <a:t>A</a:t>
            </a:r>
            <a:r>
              <a:rPr sz="2450" spc="65" dirty="0">
                <a:solidFill>
                  <a:srgbClr val="FFFFFF"/>
                </a:solidFill>
                <a:latin typeface="Overpass"/>
                <a:cs typeface="Overpass"/>
              </a:rPr>
              <a:t> </a:t>
            </a:r>
            <a:r>
              <a:rPr sz="2450" dirty="0">
                <a:solidFill>
                  <a:srgbClr val="FFFFFF"/>
                </a:solidFill>
                <a:latin typeface="Overpass"/>
                <a:cs typeface="Overpass"/>
              </a:rPr>
              <a:t>PARTNERSHIP</a:t>
            </a:r>
            <a:r>
              <a:rPr sz="2450" spc="65" dirty="0">
                <a:solidFill>
                  <a:srgbClr val="FFFFFF"/>
                </a:solidFill>
                <a:latin typeface="Overpass"/>
                <a:cs typeface="Overpass"/>
              </a:rPr>
              <a:t> </a:t>
            </a:r>
            <a:r>
              <a:rPr sz="2450" spc="-20" dirty="0">
                <a:solidFill>
                  <a:srgbClr val="FFFFFF"/>
                </a:solidFill>
                <a:latin typeface="Overpass"/>
                <a:cs typeface="Overpass"/>
              </a:rPr>
              <a:t>WITH </a:t>
            </a:r>
            <a:r>
              <a:rPr sz="2450" dirty="0">
                <a:solidFill>
                  <a:srgbClr val="FFFFFF"/>
                </a:solidFill>
                <a:latin typeface="Overpass"/>
                <a:cs typeface="Overpass"/>
              </a:rPr>
              <a:t>MOVEMBER</a:t>
            </a:r>
            <a:r>
              <a:rPr sz="2450" spc="95" dirty="0">
                <a:solidFill>
                  <a:srgbClr val="FFFFFF"/>
                </a:solidFill>
                <a:latin typeface="Overpass"/>
                <a:cs typeface="Overpass"/>
              </a:rPr>
              <a:t> </a:t>
            </a:r>
            <a:r>
              <a:rPr sz="2450" dirty="0">
                <a:solidFill>
                  <a:srgbClr val="FFFFFF"/>
                </a:solidFill>
                <a:latin typeface="Overpass"/>
                <a:cs typeface="Overpass"/>
              </a:rPr>
              <a:t>MAKES</a:t>
            </a:r>
            <a:r>
              <a:rPr sz="2450" spc="95" dirty="0">
                <a:solidFill>
                  <a:srgbClr val="FFFFFF"/>
                </a:solidFill>
                <a:latin typeface="Overpass"/>
                <a:cs typeface="Overpass"/>
              </a:rPr>
              <a:t> </a:t>
            </a:r>
            <a:r>
              <a:rPr sz="2450" dirty="0">
                <a:solidFill>
                  <a:srgbClr val="FFFFFF"/>
                </a:solidFill>
                <a:latin typeface="Overpass"/>
                <a:cs typeface="Overpass"/>
              </a:rPr>
              <a:t>SENSE</a:t>
            </a:r>
            <a:r>
              <a:rPr sz="2450" spc="95" dirty="0">
                <a:solidFill>
                  <a:srgbClr val="FFFFFF"/>
                </a:solidFill>
                <a:latin typeface="Overpass"/>
                <a:cs typeface="Overpass"/>
              </a:rPr>
              <a:t> </a:t>
            </a:r>
            <a:r>
              <a:rPr sz="2450" dirty="0">
                <a:solidFill>
                  <a:srgbClr val="FFFFFF"/>
                </a:solidFill>
                <a:latin typeface="Overpass"/>
                <a:cs typeface="Overpass"/>
              </a:rPr>
              <a:t>TO</a:t>
            </a:r>
            <a:r>
              <a:rPr sz="2450" spc="90" dirty="0">
                <a:solidFill>
                  <a:srgbClr val="FFFFFF"/>
                </a:solidFill>
                <a:latin typeface="Overpass"/>
                <a:cs typeface="Overpass"/>
              </a:rPr>
              <a:t> </a:t>
            </a:r>
            <a:r>
              <a:rPr sz="2450" dirty="0">
                <a:solidFill>
                  <a:srgbClr val="FFFFFF"/>
                </a:solidFill>
                <a:latin typeface="Overpass"/>
                <a:cs typeface="Overpass"/>
              </a:rPr>
              <a:t>THE</a:t>
            </a:r>
            <a:r>
              <a:rPr sz="2450" spc="95" dirty="0">
                <a:solidFill>
                  <a:srgbClr val="FFFFFF"/>
                </a:solidFill>
                <a:latin typeface="Overpass"/>
                <a:cs typeface="Overpass"/>
              </a:rPr>
              <a:t> </a:t>
            </a:r>
            <a:r>
              <a:rPr sz="2450" dirty="0">
                <a:solidFill>
                  <a:srgbClr val="FFFFFF"/>
                </a:solidFill>
                <a:latin typeface="Overpass"/>
                <a:cs typeface="Overpass"/>
              </a:rPr>
              <a:t>COMPANY</a:t>
            </a:r>
            <a:r>
              <a:rPr sz="2450" spc="95" dirty="0">
                <a:solidFill>
                  <a:srgbClr val="FFFFFF"/>
                </a:solidFill>
                <a:latin typeface="Overpass"/>
                <a:cs typeface="Overpass"/>
              </a:rPr>
              <a:t> </a:t>
            </a:r>
            <a:r>
              <a:rPr sz="2450" spc="-10" dirty="0">
                <a:solidFill>
                  <a:srgbClr val="FFFFFF"/>
                </a:solidFill>
                <a:latin typeface="Overpass"/>
                <a:cs typeface="Overpass"/>
              </a:rPr>
              <a:t>YOU’RE </a:t>
            </a:r>
            <a:r>
              <a:rPr sz="2450" dirty="0">
                <a:solidFill>
                  <a:srgbClr val="FFFFFF"/>
                </a:solidFill>
                <a:latin typeface="Overpass"/>
                <a:cs typeface="Overpass"/>
              </a:rPr>
              <a:t>PITCHING</a:t>
            </a:r>
            <a:r>
              <a:rPr sz="2450" spc="114" dirty="0">
                <a:solidFill>
                  <a:srgbClr val="FFFFFF"/>
                </a:solidFill>
                <a:latin typeface="Overpass"/>
                <a:cs typeface="Overpass"/>
              </a:rPr>
              <a:t> </a:t>
            </a:r>
            <a:r>
              <a:rPr sz="2450" dirty="0">
                <a:solidFill>
                  <a:srgbClr val="FFFFFF"/>
                </a:solidFill>
                <a:latin typeface="Overpass"/>
                <a:cs typeface="Overpass"/>
              </a:rPr>
              <a:t>TO.</a:t>
            </a:r>
            <a:r>
              <a:rPr sz="2450" spc="105" dirty="0">
                <a:solidFill>
                  <a:srgbClr val="FFFFFF"/>
                </a:solidFill>
                <a:latin typeface="Overpass"/>
                <a:cs typeface="Overpass"/>
              </a:rPr>
              <a:t> </a:t>
            </a:r>
            <a:r>
              <a:rPr sz="2450" dirty="0">
                <a:solidFill>
                  <a:srgbClr val="FFFFFF"/>
                </a:solidFill>
                <a:latin typeface="Overpass"/>
                <a:cs typeface="Overpass"/>
              </a:rPr>
              <a:t>THE</a:t>
            </a:r>
            <a:r>
              <a:rPr sz="2450" spc="114" dirty="0">
                <a:solidFill>
                  <a:srgbClr val="FFFFFF"/>
                </a:solidFill>
                <a:latin typeface="Overpass"/>
                <a:cs typeface="Overpass"/>
              </a:rPr>
              <a:t> </a:t>
            </a:r>
            <a:r>
              <a:rPr sz="2450" dirty="0">
                <a:solidFill>
                  <a:srgbClr val="FFFFFF"/>
                </a:solidFill>
                <a:latin typeface="Overpass"/>
                <a:cs typeface="Overpass"/>
              </a:rPr>
              <a:t>FEWER</a:t>
            </a:r>
            <a:r>
              <a:rPr sz="2450" spc="110" dirty="0">
                <a:solidFill>
                  <a:srgbClr val="FFFFFF"/>
                </a:solidFill>
                <a:latin typeface="Overpass"/>
                <a:cs typeface="Overpass"/>
              </a:rPr>
              <a:t> </a:t>
            </a:r>
            <a:r>
              <a:rPr sz="2450" dirty="0">
                <a:solidFill>
                  <a:srgbClr val="FFFFFF"/>
                </a:solidFill>
                <a:latin typeface="Overpass"/>
                <a:cs typeface="Overpass"/>
              </a:rPr>
              <a:t>WORDS</a:t>
            </a:r>
            <a:r>
              <a:rPr sz="2450" spc="114" dirty="0">
                <a:solidFill>
                  <a:srgbClr val="FFFFFF"/>
                </a:solidFill>
                <a:latin typeface="Overpass"/>
                <a:cs typeface="Overpass"/>
              </a:rPr>
              <a:t> </a:t>
            </a:r>
            <a:r>
              <a:rPr sz="2450" dirty="0">
                <a:solidFill>
                  <a:srgbClr val="FFFFFF"/>
                </a:solidFill>
                <a:latin typeface="Overpass"/>
                <a:cs typeface="Overpass"/>
              </a:rPr>
              <a:t>YOUR</a:t>
            </a:r>
            <a:r>
              <a:rPr sz="2450" spc="114" dirty="0">
                <a:solidFill>
                  <a:srgbClr val="FFFFFF"/>
                </a:solidFill>
                <a:latin typeface="Overpass"/>
                <a:cs typeface="Overpass"/>
              </a:rPr>
              <a:t> </a:t>
            </a:r>
            <a:r>
              <a:rPr sz="2450" dirty="0">
                <a:solidFill>
                  <a:srgbClr val="FFFFFF"/>
                </a:solidFill>
                <a:latin typeface="Overpass"/>
                <a:cs typeface="Overpass"/>
              </a:rPr>
              <a:t>POINTS</a:t>
            </a:r>
            <a:r>
              <a:rPr sz="2450" spc="114" dirty="0">
                <a:solidFill>
                  <a:srgbClr val="FFFFFF"/>
                </a:solidFill>
                <a:latin typeface="Overpass"/>
                <a:cs typeface="Overpass"/>
              </a:rPr>
              <a:t> </a:t>
            </a:r>
            <a:r>
              <a:rPr sz="2450" spc="-10" dirty="0">
                <a:solidFill>
                  <a:srgbClr val="FFFFFF"/>
                </a:solidFill>
                <a:latin typeface="Overpass"/>
                <a:cs typeface="Overpass"/>
              </a:rPr>
              <a:t>CONTAIN, </a:t>
            </a:r>
            <a:r>
              <a:rPr sz="2450" dirty="0">
                <a:solidFill>
                  <a:srgbClr val="FFFFFF"/>
                </a:solidFill>
                <a:latin typeface="Overpass"/>
                <a:cs typeface="Overpass"/>
              </a:rPr>
              <a:t>THE</a:t>
            </a:r>
            <a:r>
              <a:rPr sz="2450" spc="120" dirty="0">
                <a:solidFill>
                  <a:srgbClr val="FFFFFF"/>
                </a:solidFill>
                <a:latin typeface="Overpass"/>
                <a:cs typeface="Overpass"/>
              </a:rPr>
              <a:t> </a:t>
            </a:r>
            <a:r>
              <a:rPr sz="2450" dirty="0">
                <a:solidFill>
                  <a:srgbClr val="FFFFFF"/>
                </a:solidFill>
                <a:latin typeface="Overpass"/>
                <a:cs typeface="Overpass"/>
              </a:rPr>
              <a:t>EASIER</a:t>
            </a:r>
            <a:r>
              <a:rPr sz="2450" spc="120" dirty="0">
                <a:solidFill>
                  <a:srgbClr val="FFFFFF"/>
                </a:solidFill>
                <a:latin typeface="Overpass"/>
                <a:cs typeface="Overpass"/>
              </a:rPr>
              <a:t> </a:t>
            </a:r>
            <a:r>
              <a:rPr sz="2450" dirty="0">
                <a:solidFill>
                  <a:srgbClr val="FFFFFF"/>
                </a:solidFill>
                <a:latin typeface="Overpass"/>
                <a:cs typeface="Overpass"/>
              </a:rPr>
              <a:t>THEY</a:t>
            </a:r>
            <a:r>
              <a:rPr sz="2450" spc="120" dirty="0">
                <a:solidFill>
                  <a:srgbClr val="FFFFFF"/>
                </a:solidFill>
                <a:latin typeface="Overpass"/>
                <a:cs typeface="Overpass"/>
              </a:rPr>
              <a:t> </a:t>
            </a:r>
            <a:r>
              <a:rPr sz="2450" dirty="0">
                <a:solidFill>
                  <a:srgbClr val="FFFFFF"/>
                </a:solidFill>
                <a:latin typeface="Overpass"/>
                <a:cs typeface="Overpass"/>
              </a:rPr>
              <a:t>WILL</a:t>
            </a:r>
            <a:r>
              <a:rPr sz="2450" spc="120" dirty="0">
                <a:solidFill>
                  <a:srgbClr val="FFFFFF"/>
                </a:solidFill>
                <a:latin typeface="Overpass"/>
                <a:cs typeface="Overpass"/>
              </a:rPr>
              <a:t> </a:t>
            </a:r>
            <a:r>
              <a:rPr sz="2450" dirty="0">
                <a:solidFill>
                  <a:srgbClr val="FFFFFF"/>
                </a:solidFill>
                <a:latin typeface="Overpass"/>
                <a:cs typeface="Overpass"/>
              </a:rPr>
              <a:t>BE</a:t>
            </a:r>
            <a:r>
              <a:rPr sz="2450" spc="125" dirty="0">
                <a:solidFill>
                  <a:srgbClr val="FFFFFF"/>
                </a:solidFill>
                <a:latin typeface="Overpass"/>
                <a:cs typeface="Overpass"/>
              </a:rPr>
              <a:t> </a:t>
            </a:r>
            <a:r>
              <a:rPr sz="2450" dirty="0">
                <a:solidFill>
                  <a:srgbClr val="FFFFFF"/>
                </a:solidFill>
                <a:latin typeface="Overpass"/>
                <a:cs typeface="Overpass"/>
              </a:rPr>
              <a:t>TO</a:t>
            </a:r>
            <a:r>
              <a:rPr sz="2450" spc="120" dirty="0">
                <a:solidFill>
                  <a:srgbClr val="FFFFFF"/>
                </a:solidFill>
                <a:latin typeface="Overpass"/>
                <a:cs typeface="Overpass"/>
              </a:rPr>
              <a:t> </a:t>
            </a:r>
            <a:r>
              <a:rPr sz="2450" dirty="0">
                <a:solidFill>
                  <a:srgbClr val="FFFFFF"/>
                </a:solidFill>
                <a:latin typeface="Overpass"/>
                <a:cs typeface="Overpass"/>
              </a:rPr>
              <a:t>FOLLOW</a:t>
            </a:r>
            <a:r>
              <a:rPr sz="2450" spc="120" dirty="0">
                <a:solidFill>
                  <a:srgbClr val="FFFFFF"/>
                </a:solidFill>
                <a:latin typeface="Overpass"/>
                <a:cs typeface="Overpass"/>
              </a:rPr>
              <a:t> </a:t>
            </a:r>
            <a:r>
              <a:rPr sz="2450" dirty="0">
                <a:solidFill>
                  <a:srgbClr val="FFFFFF"/>
                </a:solidFill>
                <a:latin typeface="Overpass"/>
                <a:cs typeface="Overpass"/>
              </a:rPr>
              <a:t>AND</a:t>
            </a:r>
            <a:r>
              <a:rPr sz="2450" spc="120" dirty="0">
                <a:solidFill>
                  <a:srgbClr val="FFFFFF"/>
                </a:solidFill>
                <a:latin typeface="Overpass"/>
                <a:cs typeface="Overpass"/>
              </a:rPr>
              <a:t> </a:t>
            </a:r>
            <a:r>
              <a:rPr sz="2450" spc="-50" dirty="0">
                <a:solidFill>
                  <a:srgbClr val="FFFFFF"/>
                </a:solidFill>
                <a:latin typeface="Overpass"/>
                <a:cs typeface="Overpass"/>
              </a:rPr>
              <a:t>BUY-</a:t>
            </a:r>
            <a:r>
              <a:rPr sz="2450" dirty="0">
                <a:solidFill>
                  <a:srgbClr val="FFFFFF"/>
                </a:solidFill>
                <a:latin typeface="Overpass"/>
                <a:cs typeface="Overpass"/>
              </a:rPr>
              <a:t>IN</a:t>
            </a:r>
            <a:r>
              <a:rPr sz="2450" spc="120" dirty="0">
                <a:solidFill>
                  <a:srgbClr val="FFFFFF"/>
                </a:solidFill>
                <a:latin typeface="Overpass"/>
                <a:cs typeface="Overpass"/>
              </a:rPr>
              <a:t> </a:t>
            </a:r>
            <a:r>
              <a:rPr sz="2450" spc="-25" dirty="0">
                <a:solidFill>
                  <a:srgbClr val="FFFFFF"/>
                </a:solidFill>
                <a:latin typeface="Overpass"/>
                <a:cs typeface="Overpass"/>
              </a:rPr>
              <a:t>TO.</a:t>
            </a:r>
            <a:endParaRPr sz="2450" dirty="0">
              <a:latin typeface="Overpass"/>
              <a:cs typeface="Overpass"/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E1AFBC6-CFB0-EC0E-BEF7-7B889EFD02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948472" y="3807432"/>
            <a:ext cx="5807075" cy="22685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261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ship Activ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E4452E-4011-B209-C821-43DEB0510C4E}"/>
              </a:ext>
            </a:extLst>
          </p:cNvPr>
          <p:cNvSpPr/>
          <p:nvPr userDrawn="1"/>
        </p:nvSpPr>
        <p:spPr>
          <a:xfrm>
            <a:off x="0" y="0"/>
            <a:ext cx="20104100" cy="11309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987B3F87-E4A5-C1CF-1B3D-D8CAFB466A6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947150" y="282575"/>
            <a:ext cx="5826125" cy="5092699"/>
          </a:xfrm>
          <a:prstGeom prst="rect">
            <a:avLst/>
          </a:prstGeom>
          <a:solidFill>
            <a:schemeClr val="accent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0" name="Picture Placeholder 18">
            <a:extLst>
              <a:ext uri="{FF2B5EF4-FFF2-40B4-BE49-F238E27FC236}">
                <a16:creationId xmlns:a16="http://schemas.microsoft.com/office/drawing/2014/main" id="{7ADD9A9F-1D16-838F-B504-320D7F1626B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947150" y="5654675"/>
            <a:ext cx="5826125" cy="5371914"/>
          </a:xfrm>
          <a:prstGeom prst="rect">
            <a:avLst/>
          </a:prstGeom>
          <a:solidFill>
            <a:schemeClr val="accent2"/>
          </a:solidFill>
        </p:spPr>
        <p:txBody>
          <a:bodyPr/>
          <a:lstStyle/>
          <a:p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F4F10FFD-CD9D-8103-8FA1-A00109F7647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049500" y="285750"/>
            <a:ext cx="4772025" cy="10740839"/>
          </a:xfrm>
          <a:prstGeom prst="rect">
            <a:avLst/>
          </a:prstGeom>
          <a:solidFill>
            <a:schemeClr val="accent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2986A78-D0C3-E6E0-9D6C-FABF2F534F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72805" y="1473197"/>
            <a:ext cx="6977065" cy="1998136"/>
          </a:xfrm>
          <a:prstGeom prst="rect">
            <a:avLst/>
          </a:prstGeom>
        </p:spPr>
        <p:txBody>
          <a:bodyPr/>
          <a:lstStyle>
            <a:lvl1pPr>
              <a:lnSpc>
                <a:spcPts val="5100"/>
              </a:lnSpc>
              <a:defRPr sz="5200" b="1" spc="250" baseline="0"/>
            </a:lvl1pPr>
          </a:lstStyle>
          <a:p>
            <a:pPr lvl="0"/>
            <a:r>
              <a:rPr lang="en-GB" dirty="0"/>
              <a:t>TEMPLATE FOR NEW PARTNERSHIP ACTIVATIONS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AF45B8B-8BE5-6179-AA9E-8841DBC6C6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2805" y="3955637"/>
            <a:ext cx="6003855" cy="338068"/>
          </a:xfrm>
          <a:prstGeom prst="rect">
            <a:avLst/>
          </a:prstGeom>
        </p:spPr>
        <p:txBody>
          <a:bodyPr/>
          <a:lstStyle>
            <a:lvl1pPr marL="285750" indent="-285750">
              <a:buFont typeface="Zapf Dingbats"/>
              <a:buChar char="✚"/>
              <a:defRPr sz="1700" b="1" i="0" spc="70" baseline="0">
                <a:latin typeface="Overpass ExtraBold" pitchFamily="2" charset="77"/>
              </a:defRPr>
            </a:lvl1pPr>
          </a:lstStyle>
          <a:p>
            <a:pPr lvl="0"/>
            <a:r>
              <a:rPr lang="en-GB" dirty="0"/>
              <a:t>SUMMARY</a:t>
            </a:r>
            <a:endParaRPr lang="en-US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11F0E10-3DA6-F535-7D05-55B90026C0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72805" y="7655753"/>
            <a:ext cx="6003855" cy="338068"/>
          </a:xfrm>
          <a:prstGeom prst="rect">
            <a:avLst/>
          </a:prstGeom>
        </p:spPr>
        <p:txBody>
          <a:bodyPr/>
          <a:lstStyle>
            <a:lvl1pPr marL="285750" indent="-285750">
              <a:buFont typeface="Zapf Dingbats"/>
              <a:buChar char="✚"/>
              <a:defRPr sz="1700" b="1" i="0" spc="70" baseline="0">
                <a:latin typeface="Overpass ExtraBold" pitchFamily="2" charset="77"/>
              </a:defRPr>
            </a:lvl1pPr>
          </a:lstStyle>
          <a:p>
            <a:pPr lvl="0"/>
            <a:r>
              <a:rPr lang="en-GB" dirty="0"/>
              <a:t>BULLET POINT</a:t>
            </a:r>
            <a:endParaRPr lang="en-US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1D9A94D-6F9E-242E-7EDB-50721E6C0A4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72805" y="8474075"/>
            <a:ext cx="6003855" cy="338068"/>
          </a:xfrm>
          <a:prstGeom prst="rect">
            <a:avLst/>
          </a:prstGeom>
        </p:spPr>
        <p:txBody>
          <a:bodyPr/>
          <a:lstStyle>
            <a:lvl1pPr marL="285750" indent="-285750">
              <a:buFont typeface="Zapf Dingbats"/>
              <a:buChar char="✚"/>
              <a:defRPr sz="1700" b="1" i="0" spc="70" baseline="0">
                <a:latin typeface="Overpass ExtraBold" pitchFamily="2" charset="77"/>
              </a:defRPr>
            </a:lvl1pPr>
          </a:lstStyle>
          <a:p>
            <a:pPr lvl="0"/>
            <a:r>
              <a:rPr lang="en-GB" dirty="0"/>
              <a:t>BULLET POINT</a:t>
            </a:r>
            <a:endParaRPr lang="en-US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F0E4D61D-12D9-08F1-0C7F-B05675C7B0A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72805" y="9312275"/>
            <a:ext cx="6003855" cy="338068"/>
          </a:xfrm>
          <a:prstGeom prst="rect">
            <a:avLst/>
          </a:prstGeom>
        </p:spPr>
        <p:txBody>
          <a:bodyPr/>
          <a:lstStyle>
            <a:lvl1pPr marL="285750" indent="-285750">
              <a:buFont typeface="Zapf Dingbats"/>
              <a:buChar char="✚"/>
              <a:defRPr sz="1700" b="1" i="0" spc="70" baseline="0">
                <a:latin typeface="Overpass ExtraBold" pitchFamily="2" charset="77"/>
              </a:defRPr>
            </a:lvl1pPr>
          </a:lstStyle>
          <a:p>
            <a:pPr lvl="0"/>
            <a:r>
              <a:rPr lang="en-GB" dirty="0"/>
              <a:t>BULLET POINT</a:t>
            </a:r>
            <a:endParaRPr lang="en-US" dirty="0"/>
          </a:p>
        </p:txBody>
      </p:sp>
      <p:pic>
        <p:nvPicPr>
          <p:cNvPr id="16" name="Picture 15">
            <a:hlinkClick r:id="rId2" action="ppaction://hlinksldjump"/>
            <a:extLst>
              <a:ext uri="{FF2B5EF4-FFF2-40B4-BE49-F238E27FC236}">
                <a16:creationId xmlns:a16="http://schemas.microsoft.com/office/drawing/2014/main" id="{90746B15-976D-5777-6682-DBD55DC1754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75" y="10696420"/>
            <a:ext cx="2286000" cy="225408"/>
          </a:xfrm>
          <a:prstGeom prst="rect">
            <a:avLst/>
          </a:prstGeo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CC92082-CFF8-5ED4-48B4-B4B69F2C7BF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69975" y="4474693"/>
            <a:ext cx="6030913" cy="2743200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 magna </a:t>
            </a:r>
            <a:r>
              <a:rPr lang="en-GB" dirty="0" err="1"/>
              <a:t>aliqua</a:t>
            </a:r>
            <a:r>
              <a:rPr lang="en-GB" dirty="0"/>
              <a:t>. Util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Duis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dolore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 </a:t>
            </a:r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</a:t>
            </a:r>
            <a:r>
              <a:rPr lang="en-GB" dirty="0"/>
              <a:t>.</a:t>
            </a:r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FAB26383-2091-45A6-061D-6F8BA68EA6D0}"/>
              </a:ext>
            </a:extLst>
          </p:cNvPr>
          <p:cNvSpPr txBox="1"/>
          <p:nvPr userDrawn="1"/>
        </p:nvSpPr>
        <p:spPr>
          <a:xfrm>
            <a:off x="17205951" y="586993"/>
            <a:ext cx="2278504" cy="25327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4"/>
              </a:spcBef>
            </a:pPr>
            <a:r>
              <a:rPr lang="en-AU" sz="1550" b="1" dirty="0">
                <a:solidFill>
                  <a:schemeClr val="tx1"/>
                </a:solidFill>
                <a:latin typeface="Overpass"/>
                <a:cs typeface="Overpass"/>
              </a:rPr>
              <a:t>SECTION NAME HERE</a:t>
            </a:r>
            <a:endParaRPr sz="1550" dirty="0">
              <a:solidFill>
                <a:schemeClr val="tx1"/>
              </a:solidFill>
              <a:latin typeface="Overpass"/>
              <a:cs typeface="Overpass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E9C91DCE-9498-7C87-1E21-17BFFAEB5F2F}"/>
              </a:ext>
            </a:extLst>
          </p:cNvPr>
          <p:cNvSpPr/>
          <p:nvPr userDrawn="1"/>
        </p:nvSpPr>
        <p:spPr>
          <a:xfrm>
            <a:off x="17006941" y="422275"/>
            <a:ext cx="2676525" cy="579120"/>
          </a:xfrm>
          <a:custGeom>
            <a:avLst/>
            <a:gdLst/>
            <a:ahLst/>
            <a:cxnLst/>
            <a:rect l="l" t="t" r="r" b="b"/>
            <a:pathLst>
              <a:path w="2676525" h="579119">
                <a:moveTo>
                  <a:pt x="289258" y="0"/>
                </a:moveTo>
                <a:lnTo>
                  <a:pt x="242338" y="3785"/>
                </a:lnTo>
                <a:lnTo>
                  <a:pt x="197829" y="14746"/>
                </a:lnTo>
                <a:lnTo>
                  <a:pt x="156326" y="32286"/>
                </a:lnTo>
                <a:lnTo>
                  <a:pt x="118425" y="55809"/>
                </a:lnTo>
                <a:lnTo>
                  <a:pt x="84721" y="84721"/>
                </a:lnTo>
                <a:lnTo>
                  <a:pt x="55809" y="118425"/>
                </a:lnTo>
                <a:lnTo>
                  <a:pt x="32286" y="156326"/>
                </a:lnTo>
                <a:lnTo>
                  <a:pt x="14746" y="197829"/>
                </a:lnTo>
                <a:lnTo>
                  <a:pt x="3785" y="242338"/>
                </a:lnTo>
                <a:lnTo>
                  <a:pt x="0" y="289258"/>
                </a:lnTo>
                <a:lnTo>
                  <a:pt x="3785" y="336177"/>
                </a:lnTo>
                <a:lnTo>
                  <a:pt x="14746" y="380686"/>
                </a:lnTo>
                <a:lnTo>
                  <a:pt x="32286" y="422189"/>
                </a:lnTo>
                <a:lnTo>
                  <a:pt x="55809" y="460090"/>
                </a:lnTo>
                <a:lnTo>
                  <a:pt x="84721" y="493795"/>
                </a:lnTo>
                <a:lnTo>
                  <a:pt x="118425" y="522706"/>
                </a:lnTo>
                <a:lnTo>
                  <a:pt x="156326" y="546230"/>
                </a:lnTo>
                <a:lnTo>
                  <a:pt x="197829" y="563769"/>
                </a:lnTo>
                <a:lnTo>
                  <a:pt x="242338" y="574730"/>
                </a:lnTo>
                <a:lnTo>
                  <a:pt x="289258" y="578516"/>
                </a:lnTo>
                <a:lnTo>
                  <a:pt x="2386838" y="578516"/>
                </a:lnTo>
                <a:lnTo>
                  <a:pt x="2433757" y="574730"/>
                </a:lnTo>
                <a:lnTo>
                  <a:pt x="2478266" y="563769"/>
                </a:lnTo>
                <a:lnTo>
                  <a:pt x="2519769" y="546230"/>
                </a:lnTo>
                <a:lnTo>
                  <a:pt x="2557671" y="522706"/>
                </a:lnTo>
                <a:lnTo>
                  <a:pt x="2591375" y="493795"/>
                </a:lnTo>
                <a:lnTo>
                  <a:pt x="2620286" y="460090"/>
                </a:lnTo>
                <a:lnTo>
                  <a:pt x="2643810" y="422189"/>
                </a:lnTo>
                <a:lnTo>
                  <a:pt x="2661350" y="380686"/>
                </a:lnTo>
                <a:lnTo>
                  <a:pt x="2672310" y="336177"/>
                </a:lnTo>
                <a:lnTo>
                  <a:pt x="2676096" y="289258"/>
                </a:lnTo>
                <a:lnTo>
                  <a:pt x="2672310" y="242338"/>
                </a:lnTo>
                <a:lnTo>
                  <a:pt x="2661350" y="197829"/>
                </a:lnTo>
                <a:lnTo>
                  <a:pt x="2643810" y="156326"/>
                </a:lnTo>
                <a:lnTo>
                  <a:pt x="2620286" y="118425"/>
                </a:lnTo>
                <a:lnTo>
                  <a:pt x="2591375" y="84721"/>
                </a:lnTo>
                <a:lnTo>
                  <a:pt x="2557671" y="55809"/>
                </a:lnTo>
                <a:lnTo>
                  <a:pt x="2519769" y="32286"/>
                </a:lnTo>
                <a:lnTo>
                  <a:pt x="2478266" y="14746"/>
                </a:lnTo>
                <a:lnTo>
                  <a:pt x="2433757" y="3785"/>
                </a:lnTo>
                <a:lnTo>
                  <a:pt x="2386838" y="0"/>
                </a:lnTo>
                <a:lnTo>
                  <a:pt x="289258" y="0"/>
                </a:lnTo>
                <a:close/>
              </a:path>
            </a:pathLst>
          </a:custGeom>
          <a:ln w="1047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5384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nership 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E4452E-4011-B209-C821-43DEB0510C4E}"/>
              </a:ext>
            </a:extLst>
          </p:cNvPr>
          <p:cNvSpPr/>
          <p:nvPr userDrawn="1"/>
        </p:nvSpPr>
        <p:spPr>
          <a:xfrm>
            <a:off x="0" y="0"/>
            <a:ext cx="20104100" cy="11309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987B3F87-E4A5-C1CF-1B3D-D8CAFB466A6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82575" y="3594647"/>
            <a:ext cx="10880725" cy="7431942"/>
          </a:xfrm>
          <a:prstGeom prst="rect">
            <a:avLst/>
          </a:prstGeom>
          <a:solidFill>
            <a:schemeClr val="accent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0" name="Picture Placeholder 18">
            <a:extLst>
              <a:ext uri="{FF2B5EF4-FFF2-40B4-BE49-F238E27FC236}">
                <a16:creationId xmlns:a16="http://schemas.microsoft.com/office/drawing/2014/main" id="{7ADD9A9F-1D16-838F-B504-320D7F1626B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377246" y="7732589"/>
            <a:ext cx="3434129" cy="3294000"/>
          </a:xfrm>
          <a:prstGeom prst="rect">
            <a:avLst/>
          </a:prstGeom>
          <a:solidFill>
            <a:schemeClr val="accent2"/>
          </a:solidFill>
        </p:spPr>
        <p:txBody>
          <a:bodyPr/>
          <a:lstStyle/>
          <a:p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F4F10FFD-CD9D-8103-8FA1-A00109F7647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027276" y="7731125"/>
            <a:ext cx="4794250" cy="3295464"/>
          </a:xfrm>
          <a:prstGeom prst="rect">
            <a:avLst/>
          </a:prstGeom>
          <a:solidFill>
            <a:schemeClr val="accent2"/>
          </a:solid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hlinkClick r:id="rId2" action="ppaction://hlinksldjump"/>
            <a:extLst>
              <a:ext uri="{FF2B5EF4-FFF2-40B4-BE49-F238E27FC236}">
                <a16:creationId xmlns:a16="http://schemas.microsoft.com/office/drawing/2014/main" id="{43E8E327-9C12-499B-420B-59A53CF221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611"/>
          <a:stretch/>
        </p:blipFill>
        <p:spPr>
          <a:xfrm>
            <a:off x="422275" y="10696420"/>
            <a:ext cx="603250" cy="225408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658768-2CA2-1578-4F97-039408D9D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14768" y="1352144"/>
            <a:ext cx="9804400" cy="1658938"/>
          </a:xfrm>
          <a:prstGeom prst="rect">
            <a:avLst/>
          </a:prstGeom>
        </p:spPr>
        <p:txBody>
          <a:bodyPr/>
          <a:lstStyle>
            <a:lvl1pPr>
              <a:defRPr sz="5200" b="1" spc="250" baseline="0"/>
            </a:lvl1pPr>
          </a:lstStyle>
          <a:p>
            <a:pPr lvl="0"/>
            <a:r>
              <a:rPr lang="en-GB" dirty="0"/>
              <a:t>TEMPLATE FOR EXISTING PARTNERSHIP CASE STUDY</a:t>
            </a:r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37A605D-D537-14DA-98ED-19E42AA5E5FA}"/>
              </a:ext>
            </a:extLst>
          </p:cNvPr>
          <p:cNvGrpSpPr/>
          <p:nvPr userDrawn="1"/>
        </p:nvGrpSpPr>
        <p:grpSpPr>
          <a:xfrm>
            <a:off x="12613939" y="6817140"/>
            <a:ext cx="1765300" cy="356235"/>
            <a:chOff x="12613939" y="6817140"/>
            <a:chExt cx="1765300" cy="356235"/>
          </a:xfrm>
        </p:grpSpPr>
        <p:sp>
          <p:nvSpPr>
            <p:cNvPr id="12" name="object 6">
              <a:hlinkClick r:id="" action="ppaction://noaction"/>
              <a:extLst>
                <a:ext uri="{FF2B5EF4-FFF2-40B4-BE49-F238E27FC236}">
                  <a16:creationId xmlns:a16="http://schemas.microsoft.com/office/drawing/2014/main" id="{1146A8B6-9AC9-F756-B65F-20D05E8F32A7}"/>
                </a:ext>
              </a:extLst>
            </p:cNvPr>
            <p:cNvSpPr/>
            <p:nvPr/>
          </p:nvSpPr>
          <p:spPr>
            <a:xfrm>
              <a:off x="12613939" y="6817140"/>
              <a:ext cx="1765300" cy="356235"/>
            </a:xfrm>
            <a:custGeom>
              <a:avLst/>
              <a:gdLst/>
              <a:ahLst/>
              <a:cxnLst/>
              <a:rect l="l" t="t" r="r" b="b"/>
              <a:pathLst>
                <a:path w="1765300" h="356234">
                  <a:moveTo>
                    <a:pt x="178005" y="0"/>
                  </a:moveTo>
                  <a:lnTo>
                    <a:pt x="130683" y="6358"/>
                  </a:lnTo>
                  <a:lnTo>
                    <a:pt x="88161" y="24302"/>
                  </a:lnTo>
                  <a:lnTo>
                    <a:pt x="52135" y="52135"/>
                  </a:lnTo>
                  <a:lnTo>
                    <a:pt x="24302" y="88161"/>
                  </a:lnTo>
                  <a:lnTo>
                    <a:pt x="6358" y="130683"/>
                  </a:lnTo>
                  <a:lnTo>
                    <a:pt x="0" y="178005"/>
                  </a:lnTo>
                  <a:lnTo>
                    <a:pt x="6358" y="225326"/>
                  </a:lnTo>
                  <a:lnTo>
                    <a:pt x="24302" y="267848"/>
                  </a:lnTo>
                  <a:lnTo>
                    <a:pt x="52135" y="303874"/>
                  </a:lnTo>
                  <a:lnTo>
                    <a:pt x="88161" y="331707"/>
                  </a:lnTo>
                  <a:lnTo>
                    <a:pt x="130683" y="349651"/>
                  </a:lnTo>
                  <a:lnTo>
                    <a:pt x="178005" y="356010"/>
                  </a:lnTo>
                  <a:lnTo>
                    <a:pt x="1586747" y="356010"/>
                  </a:lnTo>
                  <a:lnTo>
                    <a:pt x="1634068" y="349651"/>
                  </a:lnTo>
                  <a:lnTo>
                    <a:pt x="1676590" y="331707"/>
                  </a:lnTo>
                  <a:lnTo>
                    <a:pt x="1712616" y="303874"/>
                  </a:lnTo>
                  <a:lnTo>
                    <a:pt x="1740450" y="267848"/>
                  </a:lnTo>
                  <a:lnTo>
                    <a:pt x="1758394" y="225326"/>
                  </a:lnTo>
                  <a:lnTo>
                    <a:pt x="1764752" y="178005"/>
                  </a:lnTo>
                  <a:lnTo>
                    <a:pt x="1758394" y="130683"/>
                  </a:lnTo>
                  <a:lnTo>
                    <a:pt x="1740450" y="88161"/>
                  </a:lnTo>
                  <a:lnTo>
                    <a:pt x="1712616" y="52135"/>
                  </a:lnTo>
                  <a:lnTo>
                    <a:pt x="1676590" y="24302"/>
                  </a:lnTo>
                  <a:lnTo>
                    <a:pt x="1634068" y="6358"/>
                  </a:lnTo>
                  <a:lnTo>
                    <a:pt x="1586747" y="0"/>
                  </a:lnTo>
                  <a:lnTo>
                    <a:pt x="178005" y="0"/>
                  </a:lnTo>
                  <a:close/>
                </a:path>
              </a:pathLst>
            </a:custGeom>
            <a:solidFill>
              <a:schemeClr val="tx2"/>
            </a:solidFill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3" name="object 19">
              <a:hlinkClick r:id="" action="ppaction://noaction"/>
              <a:extLst>
                <a:ext uri="{FF2B5EF4-FFF2-40B4-BE49-F238E27FC236}">
                  <a16:creationId xmlns:a16="http://schemas.microsoft.com/office/drawing/2014/main" id="{2932B735-BB26-0094-E6F1-5B5F97C6C844}"/>
                </a:ext>
              </a:extLst>
            </p:cNvPr>
            <p:cNvSpPr txBox="1"/>
            <p:nvPr/>
          </p:nvSpPr>
          <p:spPr>
            <a:xfrm>
              <a:off x="12781878" y="6924544"/>
              <a:ext cx="1231156" cy="146194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/>
            <a:p>
              <a:pPr marL="12700" algn="l">
                <a:lnSpc>
                  <a:spcPct val="100000"/>
                </a:lnSpc>
                <a:spcBef>
                  <a:spcPts val="140"/>
                </a:spcBef>
              </a:pPr>
              <a:r>
                <a:rPr lang="en-AU" sz="950" b="1" spc="70" dirty="0">
                  <a:solidFill>
                    <a:schemeClr val="bg1"/>
                  </a:solidFill>
                  <a:latin typeface="Overpass"/>
                  <a:cs typeface="Overpass"/>
                </a:rPr>
                <a:t>SHOW OVERVIEW</a:t>
              </a:r>
              <a:endParaRPr sz="950" dirty="0">
                <a:solidFill>
                  <a:schemeClr val="bg1"/>
                </a:solidFill>
                <a:latin typeface="Overpass"/>
                <a:cs typeface="Overpass"/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8CF1B6B2-285B-1AB6-41AA-6898E96520BC}"/>
                </a:ext>
              </a:extLst>
            </p:cNvPr>
            <p:cNvCxnSpPr/>
            <p:nvPr/>
          </p:nvCxnSpPr>
          <p:spPr>
            <a:xfrm>
              <a:off x="13982700" y="6984941"/>
              <a:ext cx="2286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FD0C5BE4-AED2-D7B3-0E50-A8FFF7E5A4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522683" y="1431945"/>
            <a:ext cx="5999233" cy="333060"/>
          </a:xfrm>
          <a:prstGeom prst="rect">
            <a:avLst/>
          </a:prstGeom>
        </p:spPr>
        <p:txBody>
          <a:bodyPr/>
          <a:lstStyle>
            <a:lvl1pPr marL="285750" indent="-285750">
              <a:buFont typeface="Zapf Dingbats"/>
              <a:buChar char="✚"/>
              <a:defRPr sz="1700" b="1" i="0" spc="70" baseline="0">
                <a:latin typeface="Overpass ExtraBold" pitchFamily="2" charset="77"/>
              </a:defRPr>
            </a:lvl1pPr>
          </a:lstStyle>
          <a:p>
            <a:pPr lvl="0"/>
            <a:r>
              <a:rPr lang="en-GB" dirty="0"/>
              <a:t>SUMMARY</a:t>
            </a:r>
            <a:endParaRPr lang="en-US" dirty="0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9A8864EF-BF3F-B5D2-B9EE-CFE81B1D9C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522683" y="5170971"/>
            <a:ext cx="3181143" cy="394942"/>
          </a:xfrm>
          <a:prstGeom prst="rect">
            <a:avLst/>
          </a:prstGeom>
        </p:spPr>
        <p:txBody>
          <a:bodyPr/>
          <a:lstStyle>
            <a:lvl1pPr marL="285750" indent="-285750">
              <a:buFont typeface="Zapf Dingbats"/>
              <a:buChar char="✚"/>
              <a:defRPr sz="1700" b="1" i="0" spc="70" baseline="0">
                <a:latin typeface="Overpass ExtraBold" pitchFamily="2" charset="77"/>
              </a:defRPr>
            </a:lvl1pPr>
          </a:lstStyle>
          <a:p>
            <a:pPr lvl="0"/>
            <a:r>
              <a:rPr lang="en-GB" dirty="0"/>
              <a:t>BULLET POINT</a:t>
            </a:r>
            <a:endParaRPr lang="en-US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AE463E86-C089-1C78-4D1A-77EC2262796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522683" y="6035675"/>
            <a:ext cx="3181143" cy="394942"/>
          </a:xfrm>
          <a:prstGeom prst="rect">
            <a:avLst/>
          </a:prstGeom>
        </p:spPr>
        <p:txBody>
          <a:bodyPr/>
          <a:lstStyle>
            <a:lvl1pPr marL="285750" indent="-285750">
              <a:buFont typeface="Zapf Dingbats"/>
              <a:buChar char="✚"/>
              <a:defRPr sz="1700" b="1" i="0" spc="70" baseline="0">
                <a:latin typeface="Overpass ExtraBold" pitchFamily="2" charset="77"/>
              </a:defRPr>
            </a:lvl1pPr>
          </a:lstStyle>
          <a:p>
            <a:pPr lvl="0"/>
            <a:r>
              <a:rPr lang="en-GB" dirty="0"/>
              <a:t>BULLET POINT</a:t>
            </a:r>
            <a:endParaRPr lang="en-US" dirty="0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5505F34F-8279-E8FF-D255-88F98AF5F55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148050" y="5170971"/>
            <a:ext cx="3181143" cy="394942"/>
          </a:xfrm>
          <a:prstGeom prst="rect">
            <a:avLst/>
          </a:prstGeom>
        </p:spPr>
        <p:txBody>
          <a:bodyPr/>
          <a:lstStyle>
            <a:lvl1pPr marL="285750" indent="-285750">
              <a:buFont typeface="Zapf Dingbats"/>
              <a:buChar char="✚"/>
              <a:defRPr sz="1700" b="1" i="0" spc="70" baseline="0">
                <a:latin typeface="Overpass ExtraBold" pitchFamily="2" charset="77"/>
              </a:defRPr>
            </a:lvl1pPr>
          </a:lstStyle>
          <a:p>
            <a:pPr lvl="0"/>
            <a:r>
              <a:rPr lang="en-GB" dirty="0"/>
              <a:t>BULLET POINT</a:t>
            </a:r>
            <a:endParaRPr lang="en-US" dirty="0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0DEC37D6-8B8A-6C21-6F4B-5D9E9474116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148050" y="6035675"/>
            <a:ext cx="3181143" cy="394942"/>
          </a:xfrm>
          <a:prstGeom prst="rect">
            <a:avLst/>
          </a:prstGeom>
        </p:spPr>
        <p:txBody>
          <a:bodyPr/>
          <a:lstStyle>
            <a:lvl1pPr marL="285750" indent="-285750">
              <a:buFont typeface="Zapf Dingbats"/>
              <a:buChar char="✚"/>
              <a:defRPr sz="1700" b="1" i="0" spc="70" baseline="0">
                <a:latin typeface="Overpass ExtraBold" pitchFamily="2" charset="77"/>
              </a:defRPr>
            </a:lvl1pPr>
          </a:lstStyle>
          <a:p>
            <a:pPr lvl="0"/>
            <a:r>
              <a:rPr lang="en-GB" dirty="0"/>
              <a:t>BULLET POINT</a:t>
            </a:r>
            <a:endParaRPr lang="en-US" dirty="0"/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52FC0B64-37C1-FB6E-CE91-7798C4AA232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529159" y="1940071"/>
            <a:ext cx="5950228" cy="2840508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 magna </a:t>
            </a:r>
            <a:r>
              <a:rPr lang="en-GB" dirty="0" err="1"/>
              <a:t>aliqua</a:t>
            </a:r>
            <a:r>
              <a:rPr lang="en-GB" dirty="0"/>
              <a:t>. Util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Duis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dolore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 </a:t>
            </a:r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set </a:t>
            </a:r>
            <a:r>
              <a:rPr lang="en-GB" dirty="0" err="1"/>
              <a:t>amit</a:t>
            </a:r>
            <a:r>
              <a:rPr lang="en-GB" dirty="0"/>
              <a:t>.</a:t>
            </a:r>
          </a:p>
        </p:txBody>
      </p:sp>
      <p:sp>
        <p:nvSpPr>
          <p:cNvPr id="29" name="object 4">
            <a:extLst>
              <a:ext uri="{FF2B5EF4-FFF2-40B4-BE49-F238E27FC236}">
                <a16:creationId xmlns:a16="http://schemas.microsoft.com/office/drawing/2014/main" id="{C7AED394-BEDD-5282-D30A-F2298B57C2E8}"/>
              </a:ext>
            </a:extLst>
          </p:cNvPr>
          <p:cNvSpPr>
            <a:spLocks/>
          </p:cNvSpPr>
          <p:nvPr userDrawn="1"/>
        </p:nvSpPr>
        <p:spPr>
          <a:xfrm>
            <a:off x="17487466" y="422275"/>
            <a:ext cx="2196000" cy="579120"/>
          </a:xfrm>
          <a:custGeom>
            <a:avLst/>
            <a:gdLst/>
            <a:ahLst/>
            <a:cxnLst/>
            <a:rect l="l" t="t" r="r" b="b"/>
            <a:pathLst>
              <a:path w="2676525" h="579119">
                <a:moveTo>
                  <a:pt x="289258" y="0"/>
                </a:moveTo>
                <a:lnTo>
                  <a:pt x="242338" y="3785"/>
                </a:lnTo>
                <a:lnTo>
                  <a:pt x="197829" y="14746"/>
                </a:lnTo>
                <a:lnTo>
                  <a:pt x="156326" y="32286"/>
                </a:lnTo>
                <a:lnTo>
                  <a:pt x="118425" y="55809"/>
                </a:lnTo>
                <a:lnTo>
                  <a:pt x="84721" y="84721"/>
                </a:lnTo>
                <a:lnTo>
                  <a:pt x="55809" y="118425"/>
                </a:lnTo>
                <a:lnTo>
                  <a:pt x="32286" y="156326"/>
                </a:lnTo>
                <a:lnTo>
                  <a:pt x="14746" y="197829"/>
                </a:lnTo>
                <a:lnTo>
                  <a:pt x="3785" y="242338"/>
                </a:lnTo>
                <a:lnTo>
                  <a:pt x="0" y="289258"/>
                </a:lnTo>
                <a:lnTo>
                  <a:pt x="3785" y="336177"/>
                </a:lnTo>
                <a:lnTo>
                  <a:pt x="14746" y="380686"/>
                </a:lnTo>
                <a:lnTo>
                  <a:pt x="32286" y="422189"/>
                </a:lnTo>
                <a:lnTo>
                  <a:pt x="55809" y="460090"/>
                </a:lnTo>
                <a:lnTo>
                  <a:pt x="84721" y="493795"/>
                </a:lnTo>
                <a:lnTo>
                  <a:pt x="118425" y="522706"/>
                </a:lnTo>
                <a:lnTo>
                  <a:pt x="156326" y="546230"/>
                </a:lnTo>
                <a:lnTo>
                  <a:pt x="197829" y="563769"/>
                </a:lnTo>
                <a:lnTo>
                  <a:pt x="242338" y="574730"/>
                </a:lnTo>
                <a:lnTo>
                  <a:pt x="289258" y="578516"/>
                </a:lnTo>
                <a:lnTo>
                  <a:pt x="2386838" y="578516"/>
                </a:lnTo>
                <a:lnTo>
                  <a:pt x="2433757" y="574730"/>
                </a:lnTo>
                <a:lnTo>
                  <a:pt x="2478266" y="563769"/>
                </a:lnTo>
                <a:lnTo>
                  <a:pt x="2519769" y="546230"/>
                </a:lnTo>
                <a:lnTo>
                  <a:pt x="2557671" y="522706"/>
                </a:lnTo>
                <a:lnTo>
                  <a:pt x="2591375" y="493795"/>
                </a:lnTo>
                <a:lnTo>
                  <a:pt x="2620286" y="460090"/>
                </a:lnTo>
                <a:lnTo>
                  <a:pt x="2643810" y="422189"/>
                </a:lnTo>
                <a:lnTo>
                  <a:pt x="2661350" y="380686"/>
                </a:lnTo>
                <a:lnTo>
                  <a:pt x="2672310" y="336177"/>
                </a:lnTo>
                <a:lnTo>
                  <a:pt x="2676096" y="289258"/>
                </a:lnTo>
                <a:lnTo>
                  <a:pt x="2672310" y="242338"/>
                </a:lnTo>
                <a:lnTo>
                  <a:pt x="2661350" y="197829"/>
                </a:lnTo>
                <a:lnTo>
                  <a:pt x="2643810" y="156326"/>
                </a:lnTo>
                <a:lnTo>
                  <a:pt x="2620286" y="118425"/>
                </a:lnTo>
                <a:lnTo>
                  <a:pt x="2591375" y="84721"/>
                </a:lnTo>
                <a:lnTo>
                  <a:pt x="2557671" y="55809"/>
                </a:lnTo>
                <a:lnTo>
                  <a:pt x="2519769" y="32286"/>
                </a:lnTo>
                <a:lnTo>
                  <a:pt x="2478266" y="14746"/>
                </a:lnTo>
                <a:lnTo>
                  <a:pt x="2433757" y="3785"/>
                </a:lnTo>
                <a:lnTo>
                  <a:pt x="2386838" y="0"/>
                </a:lnTo>
                <a:lnTo>
                  <a:pt x="289258" y="0"/>
                </a:lnTo>
                <a:close/>
              </a:path>
            </a:pathLst>
          </a:custGeom>
          <a:ln w="1047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4">
            <a:extLst>
              <a:ext uri="{FF2B5EF4-FFF2-40B4-BE49-F238E27FC236}">
                <a16:creationId xmlns:a16="http://schemas.microsoft.com/office/drawing/2014/main" id="{2F03B2F8-7F08-655E-DE04-7A6E2C662A4E}"/>
              </a:ext>
            </a:extLst>
          </p:cNvPr>
          <p:cNvSpPr txBox="1"/>
          <p:nvPr userDrawn="1"/>
        </p:nvSpPr>
        <p:spPr>
          <a:xfrm>
            <a:off x="17686476" y="586993"/>
            <a:ext cx="1790244" cy="25327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4"/>
              </a:spcBef>
            </a:pPr>
            <a:r>
              <a:rPr lang="en-AU" sz="1550" b="1" dirty="0">
                <a:solidFill>
                  <a:schemeClr val="tx1"/>
                </a:solidFill>
                <a:latin typeface="Overpass"/>
                <a:cs typeface="Overpass"/>
              </a:rPr>
              <a:t>CASE STUDY</a:t>
            </a:r>
            <a:endParaRPr sz="1550" dirty="0">
              <a:solidFill>
                <a:schemeClr val="tx1"/>
              </a:solidFill>
              <a:latin typeface="Overpass"/>
              <a:cs typeface="Overpass"/>
            </a:endParaRPr>
          </a:p>
        </p:txBody>
      </p:sp>
    </p:spTree>
    <p:extLst>
      <p:ext uri="{BB962C8B-B14F-4D97-AF65-F5344CB8AC3E}">
        <p14:creationId xmlns:p14="http://schemas.microsoft.com/office/powerpoint/2010/main" val="15665208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5C3EF308-E51E-1B94-8983-EE17054D98F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-3898901" y="-983428"/>
            <a:ext cx="27869244" cy="5380369"/>
          </a:xfrm>
          <a:prstGeom prst="rect">
            <a:avLst/>
          </a:prstGeom>
        </p:spPr>
        <p:txBody>
          <a:bodyPr/>
          <a:lstStyle>
            <a:lvl1pPr algn="ctr">
              <a:defRPr sz="43300">
                <a:ln>
                  <a:solidFill>
                    <a:schemeClr val="bg1">
                      <a:alpha val="30000"/>
                    </a:schemeClr>
                  </a:solidFill>
                </a:ln>
                <a:noFill/>
                <a:latin typeface="Anton" pitchFamily="2" charset="77"/>
              </a:defRPr>
            </a:lvl1pPr>
          </a:lstStyle>
          <a:p>
            <a:pPr lvl="0"/>
            <a:r>
              <a:rPr lang="en-GB" dirty="0"/>
              <a:t>LOREMIPS</a:t>
            </a:r>
            <a:endParaRPr lang="en-US" dirty="0"/>
          </a:p>
        </p:txBody>
      </p:sp>
      <p:pic>
        <p:nvPicPr>
          <p:cNvPr id="5" name="Picture 4" descr="A picture containing white, clipart, silhouette&#10;&#10;Description automatically generated">
            <a:hlinkClick r:id="rId2" action="ppaction://hlinksldjump"/>
            <a:extLst>
              <a:ext uri="{FF2B5EF4-FFF2-40B4-BE49-F238E27FC236}">
                <a16:creationId xmlns:a16="http://schemas.microsoft.com/office/drawing/2014/main" id="{E5DD9AEA-6640-C2EB-6328-F99B8D8D7A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61" y="10731500"/>
            <a:ext cx="594000" cy="158614"/>
          </a:xfrm>
          <a:prstGeom prst="rect">
            <a:avLst/>
          </a:prstGeom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EA3BC13-E955-39FF-06B7-A9AFE41EA8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36518" y="2703739"/>
            <a:ext cx="3140075" cy="52085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392E3BB6-2379-884D-FAA8-1127E2A4C82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55565" y="3207736"/>
            <a:ext cx="5764420" cy="4267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9E790DB3-EEAC-E9F9-9313-32E0F8019E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1911" y="6952655"/>
            <a:ext cx="4969289" cy="4015409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ts val="5900"/>
              </a:lnSpc>
              <a:defRPr lang="en-US" sz="7400" spc="-465" dirty="0">
                <a:solidFill>
                  <a:srgbClr val="FFFFFF"/>
                </a:solidFill>
                <a:latin typeface="Overpass"/>
                <a:cs typeface="Overpas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LOREM IPSUM DOLOR SET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729824A-642A-1018-9B81-27D18A6F82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92875" y="6952655"/>
            <a:ext cx="7289800" cy="4015409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ts val="5900"/>
              </a:lnSpc>
              <a:defRPr lang="en-US" sz="7400" spc="-465" dirty="0">
                <a:solidFill>
                  <a:srgbClr val="FFFFFF"/>
                </a:solidFill>
                <a:latin typeface="Overpass"/>
                <a:cs typeface="Overpas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LOREM IPSUM DOLOR SET AMIT</a:t>
            </a:r>
            <a:endParaRPr lang="en-US" dirty="0"/>
          </a:p>
        </p:txBody>
      </p:sp>
      <p:sp>
        <p:nvSpPr>
          <p:cNvPr id="11" name="Picture Placeholder 12">
            <a:extLst>
              <a:ext uri="{FF2B5EF4-FFF2-40B4-BE49-F238E27FC236}">
                <a16:creationId xmlns:a16="http://schemas.microsoft.com/office/drawing/2014/main" id="{46C4C031-AC4C-A483-E033-C61ABA827F1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5402379" y="2703739"/>
            <a:ext cx="3140075" cy="52085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54C03A32-B3C9-6496-B471-E46FE3F86A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487772" y="6952655"/>
            <a:ext cx="4969289" cy="4015409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ts val="5900"/>
              </a:lnSpc>
              <a:defRPr lang="en-US" sz="7400" spc="-465" dirty="0">
                <a:solidFill>
                  <a:srgbClr val="FFFFFF"/>
                </a:solidFill>
                <a:latin typeface="Overpass"/>
                <a:cs typeface="Overpas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LOREM IPSUM DOLOR SET</a:t>
            </a:r>
            <a:endParaRPr lang="en-US" dirty="0"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BB8768C6-1D7F-1317-C842-EBC77A0C51EC}"/>
              </a:ext>
            </a:extLst>
          </p:cNvPr>
          <p:cNvSpPr txBox="1"/>
          <p:nvPr userDrawn="1"/>
        </p:nvSpPr>
        <p:spPr>
          <a:xfrm>
            <a:off x="17205951" y="586993"/>
            <a:ext cx="2278504" cy="25327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4"/>
              </a:spcBef>
            </a:pPr>
            <a:r>
              <a:rPr lang="en-AU" sz="1550" b="1" dirty="0">
                <a:solidFill>
                  <a:schemeClr val="bg1"/>
                </a:solidFill>
                <a:latin typeface="Overpass"/>
                <a:cs typeface="Overpass"/>
              </a:rPr>
              <a:t>SECTION NAME HERE</a:t>
            </a:r>
            <a:endParaRPr sz="1550" dirty="0">
              <a:solidFill>
                <a:schemeClr val="bg1"/>
              </a:solidFill>
              <a:latin typeface="Overpass"/>
              <a:cs typeface="Overpass"/>
            </a:endParaRP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3945F18B-19E2-D030-3347-1BD77A3E27AB}"/>
              </a:ext>
            </a:extLst>
          </p:cNvPr>
          <p:cNvSpPr/>
          <p:nvPr userDrawn="1"/>
        </p:nvSpPr>
        <p:spPr>
          <a:xfrm>
            <a:off x="17006941" y="422275"/>
            <a:ext cx="2676525" cy="579120"/>
          </a:xfrm>
          <a:custGeom>
            <a:avLst/>
            <a:gdLst/>
            <a:ahLst/>
            <a:cxnLst/>
            <a:rect l="l" t="t" r="r" b="b"/>
            <a:pathLst>
              <a:path w="2676525" h="579119">
                <a:moveTo>
                  <a:pt x="289258" y="0"/>
                </a:moveTo>
                <a:lnTo>
                  <a:pt x="242338" y="3785"/>
                </a:lnTo>
                <a:lnTo>
                  <a:pt x="197829" y="14746"/>
                </a:lnTo>
                <a:lnTo>
                  <a:pt x="156326" y="32286"/>
                </a:lnTo>
                <a:lnTo>
                  <a:pt x="118425" y="55809"/>
                </a:lnTo>
                <a:lnTo>
                  <a:pt x="84721" y="84721"/>
                </a:lnTo>
                <a:lnTo>
                  <a:pt x="55809" y="118425"/>
                </a:lnTo>
                <a:lnTo>
                  <a:pt x="32286" y="156326"/>
                </a:lnTo>
                <a:lnTo>
                  <a:pt x="14746" y="197829"/>
                </a:lnTo>
                <a:lnTo>
                  <a:pt x="3785" y="242338"/>
                </a:lnTo>
                <a:lnTo>
                  <a:pt x="0" y="289258"/>
                </a:lnTo>
                <a:lnTo>
                  <a:pt x="3785" y="336177"/>
                </a:lnTo>
                <a:lnTo>
                  <a:pt x="14746" y="380686"/>
                </a:lnTo>
                <a:lnTo>
                  <a:pt x="32286" y="422189"/>
                </a:lnTo>
                <a:lnTo>
                  <a:pt x="55809" y="460090"/>
                </a:lnTo>
                <a:lnTo>
                  <a:pt x="84721" y="493795"/>
                </a:lnTo>
                <a:lnTo>
                  <a:pt x="118425" y="522706"/>
                </a:lnTo>
                <a:lnTo>
                  <a:pt x="156326" y="546230"/>
                </a:lnTo>
                <a:lnTo>
                  <a:pt x="197829" y="563769"/>
                </a:lnTo>
                <a:lnTo>
                  <a:pt x="242338" y="574730"/>
                </a:lnTo>
                <a:lnTo>
                  <a:pt x="289258" y="578516"/>
                </a:lnTo>
                <a:lnTo>
                  <a:pt x="2386838" y="578516"/>
                </a:lnTo>
                <a:lnTo>
                  <a:pt x="2433757" y="574730"/>
                </a:lnTo>
                <a:lnTo>
                  <a:pt x="2478266" y="563769"/>
                </a:lnTo>
                <a:lnTo>
                  <a:pt x="2519769" y="546230"/>
                </a:lnTo>
                <a:lnTo>
                  <a:pt x="2557671" y="522706"/>
                </a:lnTo>
                <a:lnTo>
                  <a:pt x="2591375" y="493795"/>
                </a:lnTo>
                <a:lnTo>
                  <a:pt x="2620286" y="460090"/>
                </a:lnTo>
                <a:lnTo>
                  <a:pt x="2643810" y="422189"/>
                </a:lnTo>
                <a:lnTo>
                  <a:pt x="2661350" y="380686"/>
                </a:lnTo>
                <a:lnTo>
                  <a:pt x="2672310" y="336177"/>
                </a:lnTo>
                <a:lnTo>
                  <a:pt x="2676096" y="289258"/>
                </a:lnTo>
                <a:lnTo>
                  <a:pt x="2672310" y="242338"/>
                </a:lnTo>
                <a:lnTo>
                  <a:pt x="2661350" y="197829"/>
                </a:lnTo>
                <a:lnTo>
                  <a:pt x="2643810" y="156326"/>
                </a:lnTo>
                <a:lnTo>
                  <a:pt x="2620286" y="118425"/>
                </a:lnTo>
                <a:lnTo>
                  <a:pt x="2591375" y="84721"/>
                </a:lnTo>
                <a:lnTo>
                  <a:pt x="2557671" y="55809"/>
                </a:lnTo>
                <a:lnTo>
                  <a:pt x="2519769" y="32286"/>
                </a:lnTo>
                <a:lnTo>
                  <a:pt x="2478266" y="14746"/>
                </a:lnTo>
                <a:lnTo>
                  <a:pt x="2433757" y="3785"/>
                </a:lnTo>
                <a:lnTo>
                  <a:pt x="2386838" y="0"/>
                </a:lnTo>
                <a:lnTo>
                  <a:pt x="289258" y="0"/>
                </a:lnTo>
                <a:close/>
              </a:path>
            </a:pathLst>
          </a:custGeom>
          <a:ln w="10470">
            <a:solidFill>
              <a:schemeClr val="bg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10156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12">
            <a:extLst>
              <a:ext uri="{FF2B5EF4-FFF2-40B4-BE49-F238E27FC236}">
                <a16:creationId xmlns:a16="http://schemas.microsoft.com/office/drawing/2014/main" id="{028EB218-E089-B31C-74B0-35A08BE2A59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795237" y="7102474"/>
            <a:ext cx="3586596" cy="42068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Picture Placeholder 12">
            <a:extLst>
              <a:ext uri="{FF2B5EF4-FFF2-40B4-BE49-F238E27FC236}">
                <a16:creationId xmlns:a16="http://schemas.microsoft.com/office/drawing/2014/main" id="{153349C4-FFC0-9EB6-0212-A1E0D64CED3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1407321" y="7124247"/>
            <a:ext cx="2798536" cy="33260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371397-470C-D0FB-D1C9-CF04B86EAD2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-3898901" y="-983428"/>
            <a:ext cx="27869244" cy="5380369"/>
          </a:xfrm>
          <a:prstGeom prst="rect">
            <a:avLst/>
          </a:prstGeom>
        </p:spPr>
        <p:txBody>
          <a:bodyPr/>
          <a:lstStyle>
            <a:lvl1pPr algn="ctr">
              <a:defRPr sz="43300">
                <a:ln>
                  <a:solidFill>
                    <a:schemeClr val="bg1">
                      <a:alpha val="30000"/>
                    </a:schemeClr>
                  </a:solidFill>
                </a:ln>
                <a:noFill/>
                <a:latin typeface="Anton" pitchFamily="2" charset="77"/>
              </a:defRPr>
            </a:lvl1pPr>
          </a:lstStyle>
          <a:p>
            <a:pPr lvl="0"/>
            <a:r>
              <a:rPr lang="en-GB" dirty="0"/>
              <a:t>LOREMIPS</a:t>
            </a:r>
            <a:endParaRPr lang="en-US" dirty="0"/>
          </a:p>
        </p:txBody>
      </p:sp>
      <p:pic>
        <p:nvPicPr>
          <p:cNvPr id="5" name="Picture 4" descr="A picture containing white, clipart, silhouette&#10;&#10;Description automatically generated">
            <a:hlinkClick r:id="rId2" action="ppaction://hlinksldjump"/>
            <a:extLst>
              <a:ext uri="{FF2B5EF4-FFF2-40B4-BE49-F238E27FC236}">
                <a16:creationId xmlns:a16="http://schemas.microsoft.com/office/drawing/2014/main" id="{E5DD9AEA-6640-C2EB-6328-F99B8D8D7A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61" y="10731500"/>
            <a:ext cx="594000" cy="158614"/>
          </a:xfrm>
          <a:prstGeom prst="rect">
            <a:avLst/>
          </a:prstGeom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EA3BC13-E955-39FF-06B7-A9AFE41EA8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71704" y="2181225"/>
            <a:ext cx="3586596" cy="418691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729824A-642A-1018-9B81-27D18A6F82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18855" y="1988769"/>
            <a:ext cx="5198383" cy="3562945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5900"/>
              </a:lnSpc>
              <a:defRPr lang="en-US" sz="7400" spc="-465" dirty="0">
                <a:solidFill>
                  <a:srgbClr val="FFFFFF"/>
                </a:solidFill>
                <a:latin typeface="Overpass"/>
                <a:cs typeface="Overpas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LOREM IPSUM DOLOR SET AMIT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C08984-7FCA-56C4-093E-69B4D6A36D47}"/>
              </a:ext>
            </a:extLst>
          </p:cNvPr>
          <p:cNvSpPr/>
          <p:nvPr userDrawn="1"/>
        </p:nvSpPr>
        <p:spPr>
          <a:xfrm>
            <a:off x="14535150" y="2124391"/>
            <a:ext cx="4399200" cy="516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Picture Placeholder 12">
            <a:extLst>
              <a:ext uri="{FF2B5EF4-FFF2-40B4-BE49-F238E27FC236}">
                <a16:creationId xmlns:a16="http://schemas.microsoft.com/office/drawing/2014/main" id="{16D1C6C2-5F0B-CFF5-F5E6-6A30D400EE1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5282637" y="2181225"/>
            <a:ext cx="3586596" cy="418691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26B104BA-4FB8-A4FC-BB14-FAC0F81B7A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 rot="120000">
            <a:off x="1828799" y="5093834"/>
            <a:ext cx="3918857" cy="490537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algn="ctr">
              <a:defRPr sz="17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LOREM IPSUM DOLOR SET AMIT</a:t>
            </a:r>
            <a:endParaRPr lang="en-US" dirty="0"/>
          </a:p>
        </p:txBody>
      </p:sp>
      <p:sp>
        <p:nvSpPr>
          <p:cNvPr id="35" name="Text Placeholder 32">
            <a:extLst>
              <a:ext uri="{FF2B5EF4-FFF2-40B4-BE49-F238E27FC236}">
                <a16:creationId xmlns:a16="http://schemas.microsoft.com/office/drawing/2014/main" id="{74002637-4A3B-EB16-53D3-04D92DE8AEF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 rot="-60000">
            <a:off x="11445771" y="5570270"/>
            <a:ext cx="5161178" cy="490537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algn="ctr">
              <a:defRPr sz="17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LOREM IPSUM DOLOR SET AMIT LOREM IPSUM</a:t>
            </a:r>
            <a:endParaRPr lang="en-US" dirty="0"/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B84928AF-24F4-BFC8-9CD5-E4215CABA2B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423650" y="1988769"/>
            <a:ext cx="5198383" cy="3562945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5900"/>
              </a:lnSpc>
              <a:defRPr lang="en-US" sz="7400" spc="-465" dirty="0">
                <a:solidFill>
                  <a:srgbClr val="FFFFFF"/>
                </a:solidFill>
                <a:latin typeface="Overpass"/>
                <a:cs typeface="Overpas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LOREM IPSUM DOLOR SET AMIT</a:t>
            </a:r>
            <a:endParaRPr lang="en-US" dirty="0"/>
          </a:p>
        </p:txBody>
      </p:sp>
      <p:sp>
        <p:nvSpPr>
          <p:cNvPr id="38" name="Text Placeholder 16">
            <a:extLst>
              <a:ext uri="{FF2B5EF4-FFF2-40B4-BE49-F238E27FC236}">
                <a16:creationId xmlns:a16="http://schemas.microsoft.com/office/drawing/2014/main" id="{7E08C9F0-A2F5-B311-AB98-2F4820DFCAD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88075" y="7178675"/>
            <a:ext cx="5198383" cy="3562945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5900"/>
              </a:lnSpc>
              <a:defRPr lang="en-US" sz="7400" spc="-465" dirty="0">
                <a:solidFill>
                  <a:srgbClr val="FFFFFF"/>
                </a:solidFill>
                <a:latin typeface="Overpass"/>
                <a:cs typeface="Overpas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LOREM IPSUM DOLOR SET AMIT</a:t>
            </a:r>
            <a:endParaRPr lang="en-US" dirty="0"/>
          </a:p>
        </p:txBody>
      </p:sp>
      <p:sp>
        <p:nvSpPr>
          <p:cNvPr id="40" name="Text Placeholder 32">
            <a:extLst>
              <a:ext uri="{FF2B5EF4-FFF2-40B4-BE49-F238E27FC236}">
                <a16:creationId xmlns:a16="http://schemas.microsoft.com/office/drawing/2014/main" id="{6AF2EF88-9409-DB1D-F14C-9CBC0020E3D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91839" y="10436184"/>
            <a:ext cx="5927830" cy="490537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algn="ctr">
              <a:defRPr sz="17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LOREM IPSUM DOLOR SET AMIT LOREM IPSUM LOREM</a:t>
            </a:r>
            <a:endParaRPr lang="en-US" dirty="0"/>
          </a:p>
        </p:txBody>
      </p:sp>
      <p:sp>
        <p:nvSpPr>
          <p:cNvPr id="41" name="Text Placeholder 16">
            <a:extLst>
              <a:ext uri="{FF2B5EF4-FFF2-40B4-BE49-F238E27FC236}">
                <a16:creationId xmlns:a16="http://schemas.microsoft.com/office/drawing/2014/main" id="{F146BB88-D505-9820-2184-A63097D5218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2996286" y="8060420"/>
            <a:ext cx="6989885" cy="2602138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5900"/>
              </a:lnSpc>
              <a:defRPr lang="en-US" sz="7400" spc="-465" dirty="0">
                <a:solidFill>
                  <a:srgbClr val="FFFFFF"/>
                </a:solidFill>
                <a:latin typeface="Overpass"/>
                <a:cs typeface="Overpas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LOREM IPSUM DOLOR SET AMIT</a:t>
            </a:r>
            <a:endParaRPr lang="en-US" dirty="0"/>
          </a:p>
        </p:txBody>
      </p:sp>
      <p:sp>
        <p:nvSpPr>
          <p:cNvPr id="42" name="Text Placeholder 32">
            <a:extLst>
              <a:ext uri="{FF2B5EF4-FFF2-40B4-BE49-F238E27FC236}">
                <a16:creationId xmlns:a16="http://schemas.microsoft.com/office/drawing/2014/main" id="{32C4AE8F-124B-CCBF-8925-F7E896C8688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 rot="60000">
            <a:off x="13083831" y="10292983"/>
            <a:ext cx="4486969" cy="490537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algn="ctr">
              <a:defRPr sz="17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LOREM IPSUM DOLOR SET AMIT LOREM</a:t>
            </a:r>
            <a:endParaRPr lang="en-US" dirty="0"/>
          </a:p>
        </p:txBody>
      </p:sp>
      <p:sp>
        <p:nvSpPr>
          <p:cNvPr id="2" name="object 4">
            <a:extLst>
              <a:ext uri="{FF2B5EF4-FFF2-40B4-BE49-F238E27FC236}">
                <a16:creationId xmlns:a16="http://schemas.microsoft.com/office/drawing/2014/main" id="{2F49859D-646B-1161-ECF0-A7382A4B518A}"/>
              </a:ext>
            </a:extLst>
          </p:cNvPr>
          <p:cNvSpPr txBox="1"/>
          <p:nvPr userDrawn="1"/>
        </p:nvSpPr>
        <p:spPr>
          <a:xfrm>
            <a:off x="17205951" y="586993"/>
            <a:ext cx="2278504" cy="25327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4"/>
              </a:spcBef>
            </a:pPr>
            <a:r>
              <a:rPr lang="en-AU" sz="1550" b="1" dirty="0">
                <a:solidFill>
                  <a:schemeClr val="bg1"/>
                </a:solidFill>
                <a:latin typeface="Overpass"/>
                <a:cs typeface="Overpass"/>
              </a:rPr>
              <a:t>SECTION NAME HERE</a:t>
            </a:r>
            <a:endParaRPr sz="1550" dirty="0">
              <a:solidFill>
                <a:schemeClr val="bg1"/>
              </a:solidFill>
              <a:latin typeface="Overpass"/>
              <a:cs typeface="Overpass"/>
            </a:endParaRPr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5A6BC19D-C6A1-438A-D9E6-7A277BCB091F}"/>
              </a:ext>
            </a:extLst>
          </p:cNvPr>
          <p:cNvSpPr/>
          <p:nvPr userDrawn="1"/>
        </p:nvSpPr>
        <p:spPr>
          <a:xfrm>
            <a:off x="17006941" y="422275"/>
            <a:ext cx="2676525" cy="579120"/>
          </a:xfrm>
          <a:custGeom>
            <a:avLst/>
            <a:gdLst/>
            <a:ahLst/>
            <a:cxnLst/>
            <a:rect l="l" t="t" r="r" b="b"/>
            <a:pathLst>
              <a:path w="2676525" h="579119">
                <a:moveTo>
                  <a:pt x="289258" y="0"/>
                </a:moveTo>
                <a:lnTo>
                  <a:pt x="242338" y="3785"/>
                </a:lnTo>
                <a:lnTo>
                  <a:pt x="197829" y="14746"/>
                </a:lnTo>
                <a:lnTo>
                  <a:pt x="156326" y="32286"/>
                </a:lnTo>
                <a:lnTo>
                  <a:pt x="118425" y="55809"/>
                </a:lnTo>
                <a:lnTo>
                  <a:pt x="84721" y="84721"/>
                </a:lnTo>
                <a:lnTo>
                  <a:pt x="55809" y="118425"/>
                </a:lnTo>
                <a:lnTo>
                  <a:pt x="32286" y="156326"/>
                </a:lnTo>
                <a:lnTo>
                  <a:pt x="14746" y="197829"/>
                </a:lnTo>
                <a:lnTo>
                  <a:pt x="3785" y="242338"/>
                </a:lnTo>
                <a:lnTo>
                  <a:pt x="0" y="289258"/>
                </a:lnTo>
                <a:lnTo>
                  <a:pt x="3785" y="336177"/>
                </a:lnTo>
                <a:lnTo>
                  <a:pt x="14746" y="380686"/>
                </a:lnTo>
                <a:lnTo>
                  <a:pt x="32286" y="422189"/>
                </a:lnTo>
                <a:lnTo>
                  <a:pt x="55809" y="460090"/>
                </a:lnTo>
                <a:lnTo>
                  <a:pt x="84721" y="493795"/>
                </a:lnTo>
                <a:lnTo>
                  <a:pt x="118425" y="522706"/>
                </a:lnTo>
                <a:lnTo>
                  <a:pt x="156326" y="546230"/>
                </a:lnTo>
                <a:lnTo>
                  <a:pt x="197829" y="563769"/>
                </a:lnTo>
                <a:lnTo>
                  <a:pt x="242338" y="574730"/>
                </a:lnTo>
                <a:lnTo>
                  <a:pt x="289258" y="578516"/>
                </a:lnTo>
                <a:lnTo>
                  <a:pt x="2386838" y="578516"/>
                </a:lnTo>
                <a:lnTo>
                  <a:pt x="2433757" y="574730"/>
                </a:lnTo>
                <a:lnTo>
                  <a:pt x="2478266" y="563769"/>
                </a:lnTo>
                <a:lnTo>
                  <a:pt x="2519769" y="546230"/>
                </a:lnTo>
                <a:lnTo>
                  <a:pt x="2557671" y="522706"/>
                </a:lnTo>
                <a:lnTo>
                  <a:pt x="2591375" y="493795"/>
                </a:lnTo>
                <a:lnTo>
                  <a:pt x="2620286" y="460090"/>
                </a:lnTo>
                <a:lnTo>
                  <a:pt x="2643810" y="422189"/>
                </a:lnTo>
                <a:lnTo>
                  <a:pt x="2661350" y="380686"/>
                </a:lnTo>
                <a:lnTo>
                  <a:pt x="2672310" y="336177"/>
                </a:lnTo>
                <a:lnTo>
                  <a:pt x="2676096" y="289258"/>
                </a:lnTo>
                <a:lnTo>
                  <a:pt x="2672310" y="242338"/>
                </a:lnTo>
                <a:lnTo>
                  <a:pt x="2661350" y="197829"/>
                </a:lnTo>
                <a:lnTo>
                  <a:pt x="2643810" y="156326"/>
                </a:lnTo>
                <a:lnTo>
                  <a:pt x="2620286" y="118425"/>
                </a:lnTo>
                <a:lnTo>
                  <a:pt x="2591375" y="84721"/>
                </a:lnTo>
                <a:lnTo>
                  <a:pt x="2557671" y="55809"/>
                </a:lnTo>
                <a:lnTo>
                  <a:pt x="2519769" y="32286"/>
                </a:lnTo>
                <a:lnTo>
                  <a:pt x="2478266" y="14746"/>
                </a:lnTo>
                <a:lnTo>
                  <a:pt x="2433757" y="3785"/>
                </a:lnTo>
                <a:lnTo>
                  <a:pt x="2386838" y="0"/>
                </a:lnTo>
                <a:lnTo>
                  <a:pt x="289258" y="0"/>
                </a:lnTo>
                <a:close/>
              </a:path>
            </a:pathLst>
          </a:custGeom>
          <a:ln w="10470">
            <a:solidFill>
              <a:schemeClr val="bg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71687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6534542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57287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104100" cy="113093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309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1173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646D055D-E23C-36CA-D3AB-D9DD6F76B724}"/>
              </a:ext>
            </a:extLst>
          </p:cNvPr>
          <p:cNvSpPr txBox="1"/>
          <p:nvPr userDrawn="1"/>
        </p:nvSpPr>
        <p:spPr>
          <a:xfrm>
            <a:off x="5714685" y="5805979"/>
            <a:ext cx="8674734" cy="432598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064" marR="5079" indent="-1905" algn="ctr">
              <a:lnSpc>
                <a:spcPct val="103699"/>
              </a:lnSpc>
              <a:spcBef>
                <a:spcPts val="15"/>
              </a:spcBef>
            </a:pPr>
            <a:r>
              <a:rPr lang="en-AU" sz="2798" spc="298" dirty="0">
                <a:solidFill>
                  <a:srgbClr val="FFFFFF"/>
                </a:solidFill>
                <a:latin typeface="Overpass Light" pitchFamily="2" charset="77"/>
                <a:cs typeface="Overpass Medium"/>
              </a:rPr>
              <a:t>CHANGING THE FACE OF MEN’S HEALTH</a:t>
            </a:r>
            <a:endParaRPr sz="2798" spc="298" dirty="0">
              <a:latin typeface="Overpass Light" pitchFamily="2" charset="77"/>
              <a:cs typeface="Overpass Medium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5947A6-3F41-4525-D883-A86A5D3150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40394" r="12345" b="45791"/>
          <a:stretch/>
        </p:blipFill>
        <p:spPr>
          <a:xfrm>
            <a:off x="5833846" y="4557013"/>
            <a:ext cx="8436411" cy="1097665"/>
          </a:xfrm>
          <a:prstGeom prst="rect">
            <a:avLst/>
          </a:prstGeom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94D7CC86-B998-9AC3-04A3-1AF7F66D548B}"/>
              </a:ext>
            </a:extLst>
          </p:cNvPr>
          <p:cNvSpPr txBox="1"/>
          <p:nvPr userDrawn="1"/>
        </p:nvSpPr>
        <p:spPr>
          <a:xfrm>
            <a:off x="5714685" y="6255910"/>
            <a:ext cx="8674734" cy="445634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064" marR="5079" indent="-1905" algn="ctr">
              <a:lnSpc>
                <a:spcPct val="103699"/>
              </a:lnSpc>
              <a:spcBef>
                <a:spcPts val="15"/>
              </a:spcBef>
            </a:pPr>
            <a:endParaRPr sz="2798" spc="298" dirty="0">
              <a:latin typeface="Overpass Light" pitchFamily="2" charset="77"/>
              <a:cs typeface="Overpass Medium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9462A0-366F-924A-A216-558950C485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40394" r="12345" b="45791"/>
          <a:stretch/>
        </p:blipFill>
        <p:spPr>
          <a:xfrm>
            <a:off x="5833846" y="4557013"/>
            <a:ext cx="8436411" cy="1097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442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TAT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A43774-09D7-2A93-0296-905B211DEFB7}"/>
              </a:ext>
            </a:extLst>
          </p:cNvPr>
          <p:cNvSpPr/>
          <p:nvPr userDrawn="1"/>
        </p:nvSpPr>
        <p:spPr>
          <a:xfrm>
            <a:off x="0" y="0"/>
            <a:ext cx="20104100" cy="11309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hlinkClick r:id="rId2" action="ppaction://hlinksldjump"/>
            <a:extLst>
              <a:ext uri="{FF2B5EF4-FFF2-40B4-BE49-F238E27FC236}">
                <a16:creationId xmlns:a16="http://schemas.microsoft.com/office/drawing/2014/main" id="{435736C4-9391-9C2F-CF77-1C4D354E26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10" y="10705385"/>
            <a:ext cx="2286000" cy="225408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32B0FDD-0900-0CC4-ECBD-2D6B62BF104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588529" y="103186"/>
            <a:ext cx="21281159" cy="3408363"/>
          </a:xfrm>
          <a:prstGeom prst="rect">
            <a:avLst/>
          </a:prstGeom>
        </p:spPr>
        <p:txBody>
          <a:bodyPr/>
          <a:lstStyle>
            <a:lvl1pPr marL="12700" algn="ctr">
              <a:lnSpc>
                <a:spcPts val="29539"/>
              </a:lnSpc>
              <a:spcBef>
                <a:spcPts val="130"/>
              </a:spcBef>
              <a:defRPr lang="en-US" sz="28150" spc="705" dirty="0">
                <a:ln w="9525">
                  <a:solidFill>
                    <a:schemeClr val="tx1"/>
                  </a:solidFill>
                </a:ln>
                <a:noFill/>
                <a:latin typeface="Anton"/>
                <a:cs typeface="Anton"/>
              </a:defRPr>
            </a:lvl1pPr>
          </a:lstStyle>
          <a:p>
            <a:pPr lvl="0"/>
            <a:r>
              <a:rPr lang="en-GB" dirty="0"/>
              <a:t>LOREM IPSUM</a:t>
            </a:r>
            <a:endParaRPr lang="en-US" dirty="0"/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58629C21-537D-0501-F15A-FA182CD5E3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588529" y="3389457"/>
            <a:ext cx="21281159" cy="3408363"/>
          </a:xfrm>
          <a:prstGeom prst="rect">
            <a:avLst/>
          </a:prstGeom>
        </p:spPr>
        <p:txBody>
          <a:bodyPr/>
          <a:lstStyle>
            <a:lvl1pPr marL="12700" algn="ctr">
              <a:lnSpc>
                <a:spcPts val="29539"/>
              </a:lnSpc>
              <a:spcBef>
                <a:spcPts val="130"/>
              </a:spcBef>
              <a:defRPr lang="en-US" sz="28150" spc="705" dirty="0">
                <a:ln w="9525">
                  <a:solidFill>
                    <a:schemeClr val="tx1"/>
                  </a:solidFill>
                </a:ln>
                <a:solidFill>
                  <a:schemeClr val="tx1"/>
                </a:solidFill>
                <a:latin typeface="Anton"/>
                <a:cs typeface="Anton"/>
              </a:defRPr>
            </a:lvl1pPr>
          </a:lstStyle>
          <a:p>
            <a:pPr lvl="0"/>
            <a:r>
              <a:rPr lang="en-GB" dirty="0"/>
              <a:t>LOREM IPSUM</a:t>
            </a:r>
            <a:endParaRPr lang="en-US" dirty="0"/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2384D4A7-B40D-A4CA-D677-4941025D03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588529" y="6666057"/>
            <a:ext cx="21281159" cy="3408363"/>
          </a:xfrm>
          <a:prstGeom prst="rect">
            <a:avLst/>
          </a:prstGeom>
        </p:spPr>
        <p:txBody>
          <a:bodyPr/>
          <a:lstStyle>
            <a:lvl1pPr marL="12700" algn="ctr">
              <a:lnSpc>
                <a:spcPts val="29539"/>
              </a:lnSpc>
              <a:spcBef>
                <a:spcPts val="130"/>
              </a:spcBef>
              <a:defRPr lang="en-US" sz="28150" spc="705" dirty="0">
                <a:ln w="9525">
                  <a:solidFill>
                    <a:schemeClr val="tx1"/>
                  </a:solidFill>
                </a:ln>
                <a:noFill/>
                <a:latin typeface="Anton"/>
                <a:cs typeface="Anton"/>
              </a:defRPr>
            </a:lvl1pPr>
          </a:lstStyle>
          <a:p>
            <a:pPr lvl="0"/>
            <a:r>
              <a:rPr lang="en-GB" dirty="0"/>
              <a:t>LOREM IPSUM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294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ANIMA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A43774-09D7-2A93-0296-905B211DEFB7}"/>
              </a:ext>
            </a:extLst>
          </p:cNvPr>
          <p:cNvSpPr/>
          <p:nvPr userDrawn="1"/>
        </p:nvSpPr>
        <p:spPr>
          <a:xfrm>
            <a:off x="0" y="0"/>
            <a:ext cx="20104100" cy="11309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0DFB1B10-03CB-1EF0-5FCD-88BD27CE0F7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-2398091" y="477349"/>
            <a:ext cx="24900282" cy="11648389"/>
          </a:xfrm>
          <a:prstGeom prst="rect">
            <a:avLst/>
          </a:prstGeom>
        </p:spPr>
        <p:txBody>
          <a:bodyPr/>
          <a:lstStyle>
            <a:lvl1pPr marL="12700" algn="ctr">
              <a:lnSpc>
                <a:spcPts val="25700"/>
              </a:lnSpc>
              <a:spcBef>
                <a:spcPts val="130"/>
              </a:spcBef>
              <a:defRPr lang="en-US" sz="28150" spc="705" dirty="0">
                <a:ln w="9525">
                  <a:solidFill>
                    <a:schemeClr val="tx1"/>
                  </a:solidFill>
                </a:ln>
                <a:noFill/>
                <a:latin typeface="Anton"/>
                <a:cs typeface="Anton"/>
              </a:defRPr>
            </a:lvl1pPr>
          </a:lstStyle>
          <a:p>
            <a:pPr lvl="0"/>
            <a:r>
              <a:rPr lang="en-GB" dirty="0"/>
              <a:t>LOREM IPSUM</a:t>
            </a:r>
          </a:p>
          <a:p>
            <a:pPr lvl="0"/>
            <a:r>
              <a:rPr lang="en-GB" dirty="0"/>
              <a:t>LOREM IPSUM</a:t>
            </a:r>
            <a:br>
              <a:rPr lang="en-GB" dirty="0"/>
            </a:br>
            <a:r>
              <a:rPr lang="en-GB" dirty="0"/>
              <a:t>LOREM IPSUM</a:t>
            </a:r>
            <a:endParaRPr lang="en-US" dirty="0"/>
          </a:p>
        </p:txBody>
      </p:sp>
      <p:pic>
        <p:nvPicPr>
          <p:cNvPr id="9" name="Picture 8">
            <a:hlinkClick r:id="rId2" action="ppaction://hlinksldjump"/>
            <a:extLst>
              <a:ext uri="{FF2B5EF4-FFF2-40B4-BE49-F238E27FC236}">
                <a16:creationId xmlns:a16="http://schemas.microsoft.com/office/drawing/2014/main" id="{435736C4-9391-9C2F-CF77-1C4D354E26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10" y="10705385"/>
            <a:ext cx="2286000" cy="225408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32B0FDD-0900-0CC4-ECBD-2D6B62BF104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582467" y="103186"/>
            <a:ext cx="21281159" cy="3408363"/>
          </a:xfrm>
          <a:prstGeom prst="rect">
            <a:avLst/>
          </a:prstGeom>
        </p:spPr>
        <p:txBody>
          <a:bodyPr/>
          <a:lstStyle>
            <a:lvl1pPr marL="12700" algn="ctr">
              <a:lnSpc>
                <a:spcPts val="29539"/>
              </a:lnSpc>
              <a:spcBef>
                <a:spcPts val="130"/>
              </a:spcBef>
              <a:defRPr lang="en-US" sz="28150" spc="705" dirty="0">
                <a:ln w="9525">
                  <a:solidFill>
                    <a:schemeClr val="tx1"/>
                  </a:solidFill>
                </a:ln>
                <a:solidFill>
                  <a:schemeClr val="tx1"/>
                </a:solidFill>
                <a:latin typeface="Anton"/>
                <a:cs typeface="Anton"/>
              </a:defRPr>
            </a:lvl1pPr>
          </a:lstStyle>
          <a:p>
            <a:pPr lvl="0"/>
            <a:r>
              <a:rPr lang="en-GB" dirty="0"/>
              <a:t>LOREM IPSUM</a:t>
            </a:r>
            <a:endParaRPr lang="en-US" dirty="0"/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58629C21-537D-0501-F15A-FA182CD5E3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582467" y="3389457"/>
            <a:ext cx="21281159" cy="3408363"/>
          </a:xfrm>
          <a:prstGeom prst="rect">
            <a:avLst/>
          </a:prstGeom>
        </p:spPr>
        <p:txBody>
          <a:bodyPr/>
          <a:lstStyle>
            <a:lvl1pPr marL="12700" algn="ctr">
              <a:lnSpc>
                <a:spcPts val="29539"/>
              </a:lnSpc>
              <a:spcBef>
                <a:spcPts val="130"/>
              </a:spcBef>
              <a:defRPr lang="en-US" sz="28150" spc="705" dirty="0">
                <a:ln w="9525">
                  <a:solidFill>
                    <a:schemeClr val="tx1"/>
                  </a:solidFill>
                </a:ln>
                <a:solidFill>
                  <a:schemeClr val="tx1"/>
                </a:solidFill>
                <a:latin typeface="Anton"/>
                <a:cs typeface="Anton"/>
              </a:defRPr>
            </a:lvl1pPr>
          </a:lstStyle>
          <a:p>
            <a:pPr lvl="0"/>
            <a:r>
              <a:rPr lang="en-GB" dirty="0"/>
              <a:t>LOREM IPSUM</a:t>
            </a:r>
            <a:endParaRPr lang="en-US" dirty="0"/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2384D4A7-B40D-A4CA-D677-4941025D03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582467" y="6666057"/>
            <a:ext cx="21281159" cy="3408363"/>
          </a:xfrm>
          <a:prstGeom prst="rect">
            <a:avLst/>
          </a:prstGeom>
        </p:spPr>
        <p:txBody>
          <a:bodyPr/>
          <a:lstStyle>
            <a:lvl1pPr marL="12700" algn="ctr">
              <a:lnSpc>
                <a:spcPts val="29539"/>
              </a:lnSpc>
              <a:spcBef>
                <a:spcPts val="130"/>
              </a:spcBef>
              <a:defRPr lang="en-US" sz="28150" spc="705" dirty="0">
                <a:ln w="9525">
                  <a:solidFill>
                    <a:schemeClr val="tx1"/>
                  </a:solidFill>
                </a:ln>
                <a:solidFill>
                  <a:schemeClr val="tx1"/>
                </a:solidFill>
                <a:latin typeface="Anton"/>
                <a:cs typeface="Anton"/>
              </a:defRPr>
            </a:lvl1pPr>
          </a:lstStyle>
          <a:p>
            <a:pPr lvl="0"/>
            <a:r>
              <a:rPr lang="en-GB" dirty="0"/>
              <a:t>LOREM IPSUM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34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xit" presetSubtype="0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xit" presetSubtype="0" fill="hold" grpId="3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>
        <p:tmplLst>
          <p:tmpl lvl="1">
            <p:tnLst>
              <p:par>
                <p:cTn presetID="1" presetClass="exit" presetSubtype="0" fill="hold" nodeType="after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17" grpId="1" build="p">
        <p:tmplLst>
          <p:tmpl lvl="1"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7" grpId="2" build="p">
        <p:tmplLst>
          <p:tmpl lvl="1">
            <p:tnLst>
              <p:par>
                <p:cTn presetID="1" presetClass="exit" presetSubtype="0" fill="hold" nodeType="after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8" grpId="1" build="p">
        <p:tmplLst>
          <p:tmpl lvl="1">
            <p:tnLst>
              <p:par>
                <p:cTn presetID="1" presetClass="exit" presetSubtype="0" fill="hold" nodeType="after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18" grpId="2" build="p">
        <p:tmplLst>
          <p:tmpl lvl="1"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8" grpId="3" build="p">
        <p:tmplLst>
          <p:tmpl lvl="1">
            <p:tnLst>
              <p:par>
                <p:cTn presetID="1" presetClass="exit" presetSubtype="0" fill="hold" nodeType="after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9" grpId="1" build="p">
        <p:tmplLst>
          <p:tmpl lvl="1">
            <p:tnLst>
              <p:par>
                <p:cTn presetID="1" presetClass="exit" presetSubtype="0" fill="hold" nodeType="after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19" grpId="2" build="p">
        <p:tmplLst>
          <p:tmpl lvl="1"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 Black w 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white, clipart, silhouette&#10;&#10;Description automatically generated">
            <a:hlinkClick r:id="rId2" action="ppaction://hlinksldjump"/>
            <a:extLst>
              <a:ext uri="{FF2B5EF4-FFF2-40B4-BE49-F238E27FC236}">
                <a16:creationId xmlns:a16="http://schemas.microsoft.com/office/drawing/2014/main" id="{E5DD9AEA-6640-C2EB-6328-F99B8D8D7A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61" y="10731500"/>
            <a:ext cx="594000" cy="15861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174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 White w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E783BB9-5787-79D0-2E08-B117CE4BA355}"/>
              </a:ext>
            </a:extLst>
          </p:cNvPr>
          <p:cNvSpPr/>
          <p:nvPr userDrawn="1"/>
        </p:nvSpPr>
        <p:spPr>
          <a:xfrm>
            <a:off x="0" y="0"/>
            <a:ext cx="20104100" cy="11309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id="{10E4E569-FAE3-E13E-348F-865A45BB86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75" y="10696420"/>
            <a:ext cx="2286000" cy="22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571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E4452E-4011-B209-C821-43DEB0510C4E}"/>
              </a:ext>
            </a:extLst>
          </p:cNvPr>
          <p:cNvSpPr/>
          <p:nvPr userDrawn="1"/>
        </p:nvSpPr>
        <p:spPr>
          <a:xfrm>
            <a:off x="0" y="0"/>
            <a:ext cx="20104100" cy="11309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526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ship Sta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2">
            <a:extLst>
              <a:ext uri="{FF2B5EF4-FFF2-40B4-BE49-F238E27FC236}">
                <a16:creationId xmlns:a16="http://schemas.microsoft.com/office/drawing/2014/main" id="{B807DAFF-9A02-E6BD-C03E-2BB4C7805F7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699" y="-9832"/>
            <a:ext cx="20106899" cy="11319182"/>
          </a:xfrm>
          <a:prstGeom prst="rect">
            <a:avLst/>
          </a:prstGeom>
          <a:solidFill>
            <a:schemeClr val="accent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B6F432-DE42-E197-0790-B64BF45737E7}"/>
              </a:ext>
            </a:extLst>
          </p:cNvPr>
          <p:cNvSpPr/>
          <p:nvPr/>
        </p:nvSpPr>
        <p:spPr>
          <a:xfrm>
            <a:off x="5234451" y="3742672"/>
            <a:ext cx="14869649" cy="1749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5122099-55E8-8D45-113C-B280885B51D9}"/>
              </a:ext>
            </a:extLst>
          </p:cNvPr>
          <p:cNvSpPr/>
          <p:nvPr/>
        </p:nvSpPr>
        <p:spPr>
          <a:xfrm>
            <a:off x="14325600" y="6148038"/>
            <a:ext cx="5793998" cy="1749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867B2A7-E25E-EF5B-94B1-A9AB9644AE3A}"/>
              </a:ext>
            </a:extLst>
          </p:cNvPr>
          <p:cNvSpPr/>
          <p:nvPr/>
        </p:nvSpPr>
        <p:spPr>
          <a:xfrm>
            <a:off x="11277600" y="8517987"/>
            <a:ext cx="8826500" cy="1749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bject 5">
            <a:extLst>
              <a:ext uri="{FF2B5EF4-FFF2-40B4-BE49-F238E27FC236}">
                <a16:creationId xmlns:a16="http://schemas.microsoft.com/office/drawing/2014/main" id="{9D31B932-BF00-9BDA-2D22-38F8A723DA9B}"/>
              </a:ext>
            </a:extLst>
          </p:cNvPr>
          <p:cNvSpPr/>
          <p:nvPr userDrawn="1"/>
        </p:nvSpPr>
        <p:spPr>
          <a:xfrm>
            <a:off x="418687" y="10732492"/>
            <a:ext cx="589915" cy="158115"/>
          </a:xfrm>
          <a:custGeom>
            <a:avLst/>
            <a:gdLst/>
            <a:ahLst/>
            <a:cxnLst/>
            <a:rect l="l" t="t" r="r" b="b"/>
            <a:pathLst>
              <a:path w="589915" h="158115">
                <a:moveTo>
                  <a:pt x="25873" y="1594"/>
                </a:moveTo>
                <a:lnTo>
                  <a:pt x="23831" y="1594"/>
                </a:lnTo>
                <a:lnTo>
                  <a:pt x="23172" y="1950"/>
                </a:lnTo>
                <a:lnTo>
                  <a:pt x="22616" y="2620"/>
                </a:lnTo>
                <a:lnTo>
                  <a:pt x="22208" y="3311"/>
                </a:lnTo>
                <a:lnTo>
                  <a:pt x="22135" y="3698"/>
                </a:lnTo>
                <a:lnTo>
                  <a:pt x="20848" y="8118"/>
                </a:lnTo>
                <a:lnTo>
                  <a:pt x="19186" y="15148"/>
                </a:lnTo>
                <a:lnTo>
                  <a:pt x="17271" y="24283"/>
                </a:lnTo>
                <a:lnTo>
                  <a:pt x="15193" y="35184"/>
                </a:lnTo>
                <a:lnTo>
                  <a:pt x="7241" y="78211"/>
                </a:lnTo>
                <a:lnTo>
                  <a:pt x="3910" y="95809"/>
                </a:lnTo>
                <a:lnTo>
                  <a:pt x="2496" y="103408"/>
                </a:lnTo>
                <a:lnTo>
                  <a:pt x="268" y="116606"/>
                </a:lnTo>
                <a:lnTo>
                  <a:pt x="188" y="117925"/>
                </a:lnTo>
                <a:lnTo>
                  <a:pt x="0" y="119810"/>
                </a:lnTo>
                <a:lnTo>
                  <a:pt x="1403" y="121297"/>
                </a:lnTo>
                <a:lnTo>
                  <a:pt x="50021" y="142050"/>
                </a:lnTo>
                <a:lnTo>
                  <a:pt x="86803" y="157516"/>
                </a:lnTo>
                <a:lnTo>
                  <a:pt x="89979" y="157285"/>
                </a:lnTo>
                <a:lnTo>
                  <a:pt x="100530" y="155369"/>
                </a:lnTo>
                <a:lnTo>
                  <a:pt x="108446" y="153212"/>
                </a:lnTo>
                <a:lnTo>
                  <a:pt x="116467" y="151819"/>
                </a:lnTo>
                <a:lnTo>
                  <a:pt x="131727" y="148692"/>
                </a:lnTo>
                <a:lnTo>
                  <a:pt x="146956" y="145337"/>
                </a:lnTo>
                <a:lnTo>
                  <a:pt x="162290" y="142756"/>
                </a:lnTo>
                <a:lnTo>
                  <a:pt x="177868" y="141956"/>
                </a:lnTo>
                <a:lnTo>
                  <a:pt x="194528" y="141956"/>
                </a:lnTo>
                <a:lnTo>
                  <a:pt x="201890" y="141807"/>
                </a:lnTo>
                <a:lnTo>
                  <a:pt x="225982" y="140919"/>
                </a:lnTo>
                <a:lnTo>
                  <a:pt x="230317" y="140699"/>
                </a:lnTo>
                <a:lnTo>
                  <a:pt x="292347" y="114397"/>
                </a:lnTo>
                <a:lnTo>
                  <a:pt x="293006" y="114229"/>
                </a:lnTo>
                <a:lnTo>
                  <a:pt x="293781" y="114198"/>
                </a:lnTo>
                <a:lnTo>
                  <a:pt x="588736" y="114198"/>
                </a:lnTo>
                <a:lnTo>
                  <a:pt x="586909" y="103408"/>
                </a:lnTo>
                <a:lnTo>
                  <a:pt x="584685" y="91518"/>
                </a:lnTo>
                <a:lnTo>
                  <a:pt x="59181" y="91518"/>
                </a:lnTo>
                <a:lnTo>
                  <a:pt x="56794" y="90617"/>
                </a:lnTo>
                <a:lnTo>
                  <a:pt x="39339" y="76125"/>
                </a:lnTo>
                <a:lnTo>
                  <a:pt x="33789" y="70785"/>
                </a:lnTo>
                <a:lnTo>
                  <a:pt x="31643" y="55519"/>
                </a:lnTo>
                <a:lnTo>
                  <a:pt x="31433" y="52629"/>
                </a:lnTo>
                <a:lnTo>
                  <a:pt x="26941" y="2620"/>
                </a:lnTo>
                <a:lnTo>
                  <a:pt x="25873" y="1594"/>
                </a:lnTo>
                <a:close/>
              </a:path>
              <a:path w="589915" h="158115">
                <a:moveTo>
                  <a:pt x="501170" y="157202"/>
                </a:moveTo>
                <a:lnTo>
                  <a:pt x="498204" y="157202"/>
                </a:lnTo>
                <a:lnTo>
                  <a:pt x="500005" y="157296"/>
                </a:lnTo>
                <a:lnTo>
                  <a:pt x="501170" y="157202"/>
                </a:lnTo>
                <a:close/>
              </a:path>
              <a:path w="589915" h="158115">
                <a:moveTo>
                  <a:pt x="538677" y="141935"/>
                </a:moveTo>
                <a:lnTo>
                  <a:pt x="412353" y="141935"/>
                </a:lnTo>
                <a:lnTo>
                  <a:pt x="414078" y="141956"/>
                </a:lnTo>
                <a:lnTo>
                  <a:pt x="428176" y="143161"/>
                </a:lnTo>
                <a:lnTo>
                  <a:pt x="441892" y="145759"/>
                </a:lnTo>
                <a:lnTo>
                  <a:pt x="455529" y="148919"/>
                </a:lnTo>
                <a:lnTo>
                  <a:pt x="469514" y="151819"/>
                </a:lnTo>
                <a:lnTo>
                  <a:pt x="477535" y="153212"/>
                </a:lnTo>
                <a:lnTo>
                  <a:pt x="485440" y="155369"/>
                </a:lnTo>
                <a:lnTo>
                  <a:pt x="494979" y="157107"/>
                </a:lnTo>
                <a:lnTo>
                  <a:pt x="496613" y="157285"/>
                </a:lnTo>
                <a:lnTo>
                  <a:pt x="498204" y="157202"/>
                </a:lnTo>
                <a:lnTo>
                  <a:pt x="501170" y="157202"/>
                </a:lnTo>
                <a:lnTo>
                  <a:pt x="501817" y="157149"/>
                </a:lnTo>
                <a:lnTo>
                  <a:pt x="538677" y="141935"/>
                </a:lnTo>
                <a:close/>
              </a:path>
              <a:path w="589915" h="158115">
                <a:moveTo>
                  <a:pt x="194528" y="141956"/>
                </a:moveTo>
                <a:lnTo>
                  <a:pt x="177868" y="141956"/>
                </a:lnTo>
                <a:lnTo>
                  <a:pt x="189879" y="142050"/>
                </a:lnTo>
                <a:lnTo>
                  <a:pt x="194528" y="141956"/>
                </a:lnTo>
                <a:close/>
              </a:path>
              <a:path w="589915" h="158115">
                <a:moveTo>
                  <a:pt x="588736" y="114198"/>
                </a:moveTo>
                <a:lnTo>
                  <a:pt x="293781" y="114198"/>
                </a:lnTo>
                <a:lnTo>
                  <a:pt x="294650" y="114229"/>
                </a:lnTo>
                <a:lnTo>
                  <a:pt x="295310" y="114397"/>
                </a:lnTo>
                <a:lnTo>
                  <a:pt x="357339" y="140699"/>
                </a:lnTo>
                <a:lnTo>
                  <a:pt x="403862" y="142050"/>
                </a:lnTo>
                <a:lnTo>
                  <a:pt x="408982" y="142019"/>
                </a:lnTo>
                <a:lnTo>
                  <a:pt x="412353" y="141935"/>
                </a:lnTo>
                <a:lnTo>
                  <a:pt x="538677" y="141935"/>
                </a:lnTo>
                <a:lnTo>
                  <a:pt x="566154" y="130571"/>
                </a:lnTo>
                <a:lnTo>
                  <a:pt x="588003" y="121297"/>
                </a:lnTo>
                <a:lnTo>
                  <a:pt x="589416" y="119810"/>
                </a:lnTo>
                <a:lnTo>
                  <a:pt x="589217" y="117925"/>
                </a:lnTo>
                <a:lnTo>
                  <a:pt x="589144" y="116606"/>
                </a:lnTo>
                <a:lnTo>
                  <a:pt x="588736" y="114198"/>
                </a:lnTo>
                <a:close/>
              </a:path>
              <a:path w="589915" h="158115">
                <a:moveTo>
                  <a:pt x="497073" y="72450"/>
                </a:moveTo>
                <a:lnTo>
                  <a:pt x="92342" y="72450"/>
                </a:lnTo>
                <a:lnTo>
                  <a:pt x="85572" y="77305"/>
                </a:lnTo>
                <a:lnTo>
                  <a:pt x="68908" y="89444"/>
                </a:lnTo>
                <a:lnTo>
                  <a:pt x="67306" y="90366"/>
                </a:lnTo>
                <a:lnTo>
                  <a:pt x="64710" y="91518"/>
                </a:lnTo>
                <a:lnTo>
                  <a:pt x="524706" y="91518"/>
                </a:lnTo>
                <a:lnTo>
                  <a:pt x="522099" y="90366"/>
                </a:lnTo>
                <a:lnTo>
                  <a:pt x="520507" y="89444"/>
                </a:lnTo>
                <a:lnTo>
                  <a:pt x="503843" y="77305"/>
                </a:lnTo>
                <a:lnTo>
                  <a:pt x="497073" y="72450"/>
                </a:lnTo>
                <a:close/>
              </a:path>
              <a:path w="589915" h="158115">
                <a:moveTo>
                  <a:pt x="565574" y="1594"/>
                </a:moveTo>
                <a:lnTo>
                  <a:pt x="563532" y="1594"/>
                </a:lnTo>
                <a:lnTo>
                  <a:pt x="562485" y="2620"/>
                </a:lnTo>
                <a:lnTo>
                  <a:pt x="562338" y="3929"/>
                </a:lnTo>
                <a:lnTo>
                  <a:pt x="558659" y="44848"/>
                </a:lnTo>
                <a:lnTo>
                  <a:pt x="557983" y="52629"/>
                </a:lnTo>
                <a:lnTo>
                  <a:pt x="557773" y="55519"/>
                </a:lnTo>
                <a:lnTo>
                  <a:pt x="555616" y="70785"/>
                </a:lnTo>
                <a:lnTo>
                  <a:pt x="550067" y="76125"/>
                </a:lnTo>
                <a:lnTo>
                  <a:pt x="532622" y="90617"/>
                </a:lnTo>
                <a:lnTo>
                  <a:pt x="530224" y="91518"/>
                </a:lnTo>
                <a:lnTo>
                  <a:pt x="584685" y="91518"/>
                </a:lnTo>
                <a:lnTo>
                  <a:pt x="582169" y="78211"/>
                </a:lnTo>
                <a:lnTo>
                  <a:pt x="574191" y="35017"/>
                </a:lnTo>
                <a:lnTo>
                  <a:pt x="572140" y="24283"/>
                </a:lnTo>
                <a:lnTo>
                  <a:pt x="570224" y="15148"/>
                </a:lnTo>
                <a:lnTo>
                  <a:pt x="568562" y="8118"/>
                </a:lnTo>
                <a:lnTo>
                  <a:pt x="567270" y="3698"/>
                </a:lnTo>
                <a:lnTo>
                  <a:pt x="567197" y="3311"/>
                </a:lnTo>
                <a:lnTo>
                  <a:pt x="566789" y="2620"/>
                </a:lnTo>
                <a:lnTo>
                  <a:pt x="566234" y="1950"/>
                </a:lnTo>
                <a:lnTo>
                  <a:pt x="565574" y="1594"/>
                </a:lnTo>
                <a:close/>
              </a:path>
              <a:path w="589915" h="158115">
                <a:moveTo>
                  <a:pt x="219293" y="0"/>
                </a:moveTo>
                <a:lnTo>
                  <a:pt x="177785" y="12689"/>
                </a:lnTo>
                <a:lnTo>
                  <a:pt x="133300" y="42126"/>
                </a:lnTo>
                <a:lnTo>
                  <a:pt x="111651" y="58691"/>
                </a:lnTo>
                <a:lnTo>
                  <a:pt x="93033" y="71948"/>
                </a:lnTo>
                <a:lnTo>
                  <a:pt x="92258" y="72450"/>
                </a:lnTo>
                <a:lnTo>
                  <a:pt x="497157" y="72450"/>
                </a:lnTo>
                <a:lnTo>
                  <a:pt x="496382" y="71948"/>
                </a:lnTo>
                <a:lnTo>
                  <a:pt x="477765" y="58691"/>
                </a:lnTo>
                <a:lnTo>
                  <a:pt x="456114" y="42126"/>
                </a:lnTo>
                <a:lnTo>
                  <a:pt x="446510" y="35184"/>
                </a:lnTo>
                <a:lnTo>
                  <a:pt x="293865" y="35184"/>
                </a:lnTo>
                <a:lnTo>
                  <a:pt x="286087" y="29825"/>
                </a:lnTo>
                <a:lnTo>
                  <a:pt x="250285" y="5060"/>
                </a:lnTo>
                <a:lnTo>
                  <a:pt x="243762" y="3311"/>
                </a:lnTo>
                <a:lnTo>
                  <a:pt x="242442" y="2892"/>
                </a:lnTo>
                <a:lnTo>
                  <a:pt x="239961" y="2180"/>
                </a:lnTo>
                <a:lnTo>
                  <a:pt x="236579" y="1552"/>
                </a:lnTo>
                <a:lnTo>
                  <a:pt x="228055" y="278"/>
                </a:lnTo>
                <a:lnTo>
                  <a:pt x="219293" y="0"/>
                </a:lnTo>
                <a:close/>
              </a:path>
              <a:path w="589915" h="158115">
                <a:moveTo>
                  <a:pt x="370118" y="0"/>
                </a:moveTo>
                <a:lnTo>
                  <a:pt x="345654" y="3311"/>
                </a:lnTo>
                <a:lnTo>
                  <a:pt x="339131" y="5060"/>
                </a:lnTo>
                <a:lnTo>
                  <a:pt x="303320" y="29825"/>
                </a:lnTo>
                <a:lnTo>
                  <a:pt x="295540" y="35184"/>
                </a:lnTo>
                <a:lnTo>
                  <a:pt x="446510" y="35184"/>
                </a:lnTo>
                <a:lnTo>
                  <a:pt x="434173" y="26268"/>
                </a:lnTo>
                <a:lnTo>
                  <a:pt x="411626" y="12689"/>
                </a:lnTo>
                <a:lnTo>
                  <a:pt x="388155" y="2955"/>
                </a:lnTo>
                <a:lnTo>
                  <a:pt x="379067" y="848"/>
                </a:lnTo>
                <a:lnTo>
                  <a:pt x="37011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Picture 18" descr="A picture containing white, clipart, silhouette&#10;&#10;Description automatically generated">
            <a:hlinkClick r:id="rId2" action="ppaction://hlinksldjump"/>
            <a:extLst>
              <a:ext uri="{FF2B5EF4-FFF2-40B4-BE49-F238E27FC236}">
                <a16:creationId xmlns:a16="http://schemas.microsoft.com/office/drawing/2014/main" id="{DF183835-68B1-8809-7F34-59E2FBBB77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61" y="10731500"/>
            <a:ext cx="594000" cy="158614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9F207CA9-5734-49C4-0D70-7B981BF7921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9466" y="3251200"/>
            <a:ext cx="4571999" cy="2624667"/>
          </a:xfrm>
          <a:prstGeom prst="rect">
            <a:avLst/>
          </a:prstGeom>
        </p:spPr>
        <p:txBody>
          <a:bodyPr/>
          <a:lstStyle>
            <a:lvl1pPr algn="r">
              <a:defRPr sz="18150" spc="-15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00%</a:t>
            </a:r>
            <a:endParaRPr lang="en-US" dirty="0"/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1B3E51DC-F0B5-FB75-13B2-6809A367A9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33989" y="5747809"/>
            <a:ext cx="4571999" cy="2624667"/>
          </a:xfrm>
          <a:prstGeom prst="rect">
            <a:avLst/>
          </a:prstGeom>
        </p:spPr>
        <p:txBody>
          <a:bodyPr/>
          <a:lstStyle>
            <a:lvl1pPr algn="r">
              <a:defRPr sz="18150" spc="-15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0%</a:t>
            </a:r>
            <a:endParaRPr lang="en-US" dirty="0"/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83374767-A3D1-45F2-A042-93D16876A5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69050" y="8093075"/>
            <a:ext cx="4571999" cy="2624667"/>
          </a:xfrm>
          <a:prstGeom prst="rect">
            <a:avLst/>
          </a:prstGeom>
        </p:spPr>
        <p:txBody>
          <a:bodyPr/>
          <a:lstStyle>
            <a:lvl1pPr algn="r">
              <a:defRPr sz="18150" spc="-15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00%</a:t>
            </a:r>
            <a:endParaRPr lang="en-US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E4E2897D-3170-C51B-E2DD-06CAD0256D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91199" y="3877733"/>
            <a:ext cx="12327467" cy="1541463"/>
          </a:xfrm>
          <a:prstGeom prst="rect">
            <a:avLst/>
          </a:prstGeom>
        </p:spPr>
        <p:txBody>
          <a:bodyPr anchor="ctr"/>
          <a:lstStyle>
            <a:lvl1pPr>
              <a:defRPr sz="28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LOREM IPSUM DOLOR SET AMIT LOREM IPSUM DOLOR SET AMIT LOREM IPSUM DOLOR SET AMIT LOREM IPSUM LOREM IPSUM DOLOR SET</a:t>
            </a:r>
            <a:endParaRPr lang="en-US" dirty="0"/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23751A29-F149-CF3D-2D48-407F441FA2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865350" y="6289674"/>
            <a:ext cx="4861983" cy="1541463"/>
          </a:xfrm>
          <a:prstGeom prst="rect">
            <a:avLst/>
          </a:prstGeom>
        </p:spPr>
        <p:txBody>
          <a:bodyPr anchor="ctr"/>
          <a:lstStyle>
            <a:lvl1pPr>
              <a:defRPr sz="28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LOREM IPSUM DOLOR SET AMIT LOREM IPSUM DOLOR</a:t>
            </a:r>
            <a:endParaRPr lang="en-US" dirty="0"/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85CBAB6C-E1A7-E0D1-8A45-3EA875B768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830050" y="8643408"/>
            <a:ext cx="7897283" cy="1541463"/>
          </a:xfrm>
          <a:prstGeom prst="rect">
            <a:avLst/>
          </a:prstGeom>
        </p:spPr>
        <p:txBody>
          <a:bodyPr anchor="ctr"/>
          <a:lstStyle>
            <a:lvl1pPr>
              <a:defRPr sz="28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LOREM IPSUM DOLOR SET AMIT LOREM IPSUM DOLOR SET AMIT LOREM IPSUM DOLOR SET</a:t>
            </a:r>
            <a:endParaRPr lang="en-US" dirty="0"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8CB74BEE-0E5A-5B6D-BB97-BC0601F5D319}"/>
              </a:ext>
            </a:extLst>
          </p:cNvPr>
          <p:cNvSpPr txBox="1"/>
          <p:nvPr userDrawn="1"/>
        </p:nvSpPr>
        <p:spPr>
          <a:xfrm>
            <a:off x="17205951" y="586993"/>
            <a:ext cx="2278504" cy="25327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4"/>
              </a:spcBef>
            </a:pPr>
            <a:r>
              <a:rPr lang="en-AU" sz="1550" b="1" dirty="0">
                <a:solidFill>
                  <a:schemeClr val="bg1"/>
                </a:solidFill>
                <a:latin typeface="Overpass"/>
                <a:cs typeface="Overpass"/>
              </a:rPr>
              <a:t>SECTION NAME HERE</a:t>
            </a:r>
            <a:endParaRPr sz="1550" dirty="0">
              <a:solidFill>
                <a:schemeClr val="bg1"/>
              </a:solidFill>
              <a:latin typeface="Overpass"/>
              <a:cs typeface="Overpass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471572EF-233C-2A69-9788-391D1FF27317}"/>
              </a:ext>
            </a:extLst>
          </p:cNvPr>
          <p:cNvSpPr/>
          <p:nvPr userDrawn="1"/>
        </p:nvSpPr>
        <p:spPr>
          <a:xfrm>
            <a:off x="17006941" y="422275"/>
            <a:ext cx="2676525" cy="579120"/>
          </a:xfrm>
          <a:custGeom>
            <a:avLst/>
            <a:gdLst/>
            <a:ahLst/>
            <a:cxnLst/>
            <a:rect l="l" t="t" r="r" b="b"/>
            <a:pathLst>
              <a:path w="2676525" h="579119">
                <a:moveTo>
                  <a:pt x="289258" y="0"/>
                </a:moveTo>
                <a:lnTo>
                  <a:pt x="242338" y="3785"/>
                </a:lnTo>
                <a:lnTo>
                  <a:pt x="197829" y="14746"/>
                </a:lnTo>
                <a:lnTo>
                  <a:pt x="156326" y="32286"/>
                </a:lnTo>
                <a:lnTo>
                  <a:pt x="118425" y="55809"/>
                </a:lnTo>
                <a:lnTo>
                  <a:pt x="84721" y="84721"/>
                </a:lnTo>
                <a:lnTo>
                  <a:pt x="55809" y="118425"/>
                </a:lnTo>
                <a:lnTo>
                  <a:pt x="32286" y="156326"/>
                </a:lnTo>
                <a:lnTo>
                  <a:pt x="14746" y="197829"/>
                </a:lnTo>
                <a:lnTo>
                  <a:pt x="3785" y="242338"/>
                </a:lnTo>
                <a:lnTo>
                  <a:pt x="0" y="289258"/>
                </a:lnTo>
                <a:lnTo>
                  <a:pt x="3785" y="336177"/>
                </a:lnTo>
                <a:lnTo>
                  <a:pt x="14746" y="380686"/>
                </a:lnTo>
                <a:lnTo>
                  <a:pt x="32286" y="422189"/>
                </a:lnTo>
                <a:lnTo>
                  <a:pt x="55809" y="460090"/>
                </a:lnTo>
                <a:lnTo>
                  <a:pt x="84721" y="493795"/>
                </a:lnTo>
                <a:lnTo>
                  <a:pt x="118425" y="522706"/>
                </a:lnTo>
                <a:lnTo>
                  <a:pt x="156326" y="546230"/>
                </a:lnTo>
                <a:lnTo>
                  <a:pt x="197829" y="563769"/>
                </a:lnTo>
                <a:lnTo>
                  <a:pt x="242338" y="574730"/>
                </a:lnTo>
                <a:lnTo>
                  <a:pt x="289258" y="578516"/>
                </a:lnTo>
                <a:lnTo>
                  <a:pt x="2386838" y="578516"/>
                </a:lnTo>
                <a:lnTo>
                  <a:pt x="2433757" y="574730"/>
                </a:lnTo>
                <a:lnTo>
                  <a:pt x="2478266" y="563769"/>
                </a:lnTo>
                <a:lnTo>
                  <a:pt x="2519769" y="546230"/>
                </a:lnTo>
                <a:lnTo>
                  <a:pt x="2557671" y="522706"/>
                </a:lnTo>
                <a:lnTo>
                  <a:pt x="2591375" y="493795"/>
                </a:lnTo>
                <a:lnTo>
                  <a:pt x="2620286" y="460090"/>
                </a:lnTo>
                <a:lnTo>
                  <a:pt x="2643810" y="422189"/>
                </a:lnTo>
                <a:lnTo>
                  <a:pt x="2661350" y="380686"/>
                </a:lnTo>
                <a:lnTo>
                  <a:pt x="2672310" y="336177"/>
                </a:lnTo>
                <a:lnTo>
                  <a:pt x="2676096" y="289258"/>
                </a:lnTo>
                <a:lnTo>
                  <a:pt x="2672310" y="242338"/>
                </a:lnTo>
                <a:lnTo>
                  <a:pt x="2661350" y="197829"/>
                </a:lnTo>
                <a:lnTo>
                  <a:pt x="2643810" y="156326"/>
                </a:lnTo>
                <a:lnTo>
                  <a:pt x="2620286" y="118425"/>
                </a:lnTo>
                <a:lnTo>
                  <a:pt x="2591375" y="84721"/>
                </a:lnTo>
                <a:lnTo>
                  <a:pt x="2557671" y="55809"/>
                </a:lnTo>
                <a:lnTo>
                  <a:pt x="2519769" y="32286"/>
                </a:lnTo>
                <a:lnTo>
                  <a:pt x="2478266" y="14746"/>
                </a:lnTo>
                <a:lnTo>
                  <a:pt x="2433757" y="3785"/>
                </a:lnTo>
                <a:lnTo>
                  <a:pt x="2386838" y="0"/>
                </a:lnTo>
                <a:lnTo>
                  <a:pt x="289258" y="0"/>
                </a:lnTo>
                <a:close/>
              </a:path>
            </a:pathLst>
          </a:custGeom>
          <a:ln w="10470">
            <a:solidFill>
              <a:schemeClr val="bg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2887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6" grpId="0" animBg="1"/>
      <p:bldP spid="21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3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3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with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E4452E-4011-B209-C821-43DEB0510C4E}"/>
              </a:ext>
            </a:extLst>
          </p:cNvPr>
          <p:cNvSpPr/>
          <p:nvPr userDrawn="1"/>
        </p:nvSpPr>
        <p:spPr>
          <a:xfrm>
            <a:off x="0" y="0"/>
            <a:ext cx="20104100" cy="11309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2986A78-D0C3-E6E0-9D6C-FABF2F534F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72805" y="1473197"/>
            <a:ext cx="17737709" cy="780146"/>
          </a:xfrm>
          <a:prstGeom prst="rect">
            <a:avLst/>
          </a:prstGeom>
        </p:spPr>
        <p:txBody>
          <a:bodyPr/>
          <a:lstStyle>
            <a:lvl1pPr>
              <a:lnSpc>
                <a:spcPts val="5100"/>
              </a:lnSpc>
              <a:defRPr sz="5200" b="1" spc="250" baseline="0"/>
            </a:lvl1pPr>
          </a:lstStyle>
          <a:p>
            <a:pPr lvl="0"/>
            <a:r>
              <a:rPr lang="en-GB" dirty="0"/>
              <a:t>TEMPLATE FOR SIMPLE HEADING WITH COPY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AF45B8B-8BE5-6179-AA9E-8841DBC6C6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2805" y="2420752"/>
            <a:ext cx="7026166" cy="322449"/>
          </a:xfrm>
          <a:prstGeom prst="rect">
            <a:avLst/>
          </a:prstGeom>
        </p:spPr>
        <p:txBody>
          <a:bodyPr/>
          <a:lstStyle>
            <a:lvl1pPr marL="0" indent="0">
              <a:buFont typeface="Zapf Dingbats"/>
              <a:buNone/>
              <a:defRPr sz="1700" b="1" i="0" spc="70" baseline="0">
                <a:latin typeface="Overpass ExtraBold" pitchFamily="2" charset="77"/>
              </a:defRPr>
            </a:lvl1pPr>
          </a:lstStyle>
          <a:p>
            <a:pPr lvl="0"/>
            <a:r>
              <a:rPr lang="en-GB" dirty="0"/>
              <a:t>SUBHEAD GOES HERE LOREM IPSUM DOLOR SET AMIT</a:t>
            </a:r>
            <a:endParaRPr lang="en-US" dirty="0"/>
          </a:p>
        </p:txBody>
      </p:sp>
      <p:pic>
        <p:nvPicPr>
          <p:cNvPr id="16" name="Picture 15">
            <a:hlinkClick r:id="rId2" action="ppaction://hlinksldjump"/>
            <a:extLst>
              <a:ext uri="{FF2B5EF4-FFF2-40B4-BE49-F238E27FC236}">
                <a16:creationId xmlns:a16="http://schemas.microsoft.com/office/drawing/2014/main" id="{90746B15-976D-5777-6682-DBD55DC1754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75" y="10696420"/>
            <a:ext cx="2286000" cy="225408"/>
          </a:xfrm>
          <a:prstGeom prst="rect">
            <a:avLst/>
          </a:prstGeo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CC92082-CFF8-5ED4-48B4-B4B69F2C7BF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69974" y="4544262"/>
            <a:ext cx="7045326" cy="4408050"/>
          </a:xfrm>
          <a:prstGeom prst="rect">
            <a:avLst/>
          </a:prstGeom>
        </p:spPr>
        <p:txBody>
          <a:bodyPr/>
          <a:lstStyle>
            <a:lvl1pPr>
              <a:defRPr sz="4400" b="0" i="0">
                <a:latin typeface="Overpass Light" pitchFamily="2" charset="77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Intro or pull-out copy goes here.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cons </a:t>
            </a:r>
            <a:r>
              <a:rPr lang="en-GB" dirty="0" err="1"/>
              <a:t>ectetur</a:t>
            </a:r>
            <a:r>
              <a:rPr lang="en-GB" dirty="0"/>
              <a:t> </a:t>
            </a:r>
            <a:r>
              <a:rPr lang="en-GB" dirty="0" err="1"/>
              <a:t>adip</a:t>
            </a:r>
            <a:r>
              <a:rPr lang="en-GB" dirty="0"/>
              <a:t> </a:t>
            </a:r>
            <a:r>
              <a:rPr lang="en-GB" dirty="0" err="1"/>
              <a:t>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</a:t>
            </a:r>
            <a:r>
              <a:rPr lang="en-GB" dirty="0"/>
              <a:t> </a:t>
            </a:r>
            <a:r>
              <a:rPr lang="en-GB" dirty="0" err="1"/>
              <a:t>por</a:t>
            </a:r>
            <a:r>
              <a:rPr lang="en-GB" dirty="0"/>
              <a:t> </a:t>
            </a:r>
            <a:r>
              <a:rPr lang="en-GB" dirty="0" err="1"/>
              <a:t>incidid</a:t>
            </a:r>
            <a:r>
              <a:rPr lang="en-GB" dirty="0"/>
              <a:t> unt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</a:t>
            </a:r>
            <a:r>
              <a:rPr lang="en-GB" dirty="0"/>
              <a:t> et dolore magna </a:t>
            </a:r>
            <a:r>
              <a:rPr lang="en-GB" dirty="0" err="1"/>
              <a:t>aliqua</a:t>
            </a:r>
            <a:r>
              <a:rPr lang="en-GB" dirty="0"/>
              <a:t>.</a:t>
            </a:r>
          </a:p>
        </p:txBody>
      </p:sp>
      <p:sp>
        <p:nvSpPr>
          <p:cNvPr id="3" name="Text Placeholder 17">
            <a:extLst>
              <a:ext uri="{FF2B5EF4-FFF2-40B4-BE49-F238E27FC236}">
                <a16:creationId xmlns:a16="http://schemas.microsoft.com/office/drawing/2014/main" id="{2217EDE9-1D78-8201-0D45-350F4CF29F8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878785" y="4642236"/>
            <a:ext cx="8049985" cy="435906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100"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 magna </a:t>
            </a:r>
            <a:r>
              <a:rPr lang="en-GB" dirty="0" err="1"/>
              <a:t>aliqua</a:t>
            </a:r>
            <a:r>
              <a:rPr lang="en-GB" dirty="0"/>
              <a:t>. Util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commodo </a:t>
            </a:r>
            <a:r>
              <a:rPr lang="en-GB" dirty="0" err="1"/>
              <a:t>consequat</a:t>
            </a:r>
            <a:r>
              <a:rPr lang="en-GB" dirty="0"/>
              <a:t>. </a:t>
            </a:r>
          </a:p>
          <a:p>
            <a:pPr lvl="0"/>
            <a:endParaRPr lang="en-GB" dirty="0"/>
          </a:p>
          <a:p>
            <a:pPr lvl="0"/>
            <a:r>
              <a:rPr lang="en-GB" dirty="0"/>
              <a:t>Duis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dolore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 </a:t>
            </a:r>
          </a:p>
          <a:p>
            <a:pPr lvl="0"/>
            <a:endParaRPr lang="en-GB" dirty="0"/>
          </a:p>
          <a:p>
            <a:pPr lvl="0"/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</a:t>
            </a:r>
            <a:r>
              <a:rPr lang="en-GB" dirty="0"/>
              <a:t>.</a:t>
            </a: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A0CE86CB-0D97-E5D5-AC25-882E978A0505}"/>
              </a:ext>
            </a:extLst>
          </p:cNvPr>
          <p:cNvSpPr txBox="1"/>
          <p:nvPr userDrawn="1"/>
        </p:nvSpPr>
        <p:spPr>
          <a:xfrm>
            <a:off x="17205951" y="586993"/>
            <a:ext cx="2278504" cy="25327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4"/>
              </a:spcBef>
            </a:pPr>
            <a:r>
              <a:rPr lang="en-AU" sz="1550" b="1" dirty="0">
                <a:solidFill>
                  <a:schemeClr val="tx1"/>
                </a:solidFill>
                <a:latin typeface="Overpass"/>
                <a:cs typeface="Overpass"/>
              </a:rPr>
              <a:t>SECTION NAME HERE</a:t>
            </a:r>
            <a:endParaRPr sz="1550" dirty="0">
              <a:solidFill>
                <a:schemeClr val="tx1"/>
              </a:solidFill>
              <a:latin typeface="Overpass"/>
              <a:cs typeface="Overpass"/>
            </a:endParaRP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A19AFE5F-96D3-EB1A-2B69-75D561F757F6}"/>
              </a:ext>
            </a:extLst>
          </p:cNvPr>
          <p:cNvSpPr/>
          <p:nvPr userDrawn="1"/>
        </p:nvSpPr>
        <p:spPr>
          <a:xfrm>
            <a:off x="17006941" y="422275"/>
            <a:ext cx="2676525" cy="579120"/>
          </a:xfrm>
          <a:custGeom>
            <a:avLst/>
            <a:gdLst/>
            <a:ahLst/>
            <a:cxnLst/>
            <a:rect l="l" t="t" r="r" b="b"/>
            <a:pathLst>
              <a:path w="2676525" h="579119">
                <a:moveTo>
                  <a:pt x="289258" y="0"/>
                </a:moveTo>
                <a:lnTo>
                  <a:pt x="242338" y="3785"/>
                </a:lnTo>
                <a:lnTo>
                  <a:pt x="197829" y="14746"/>
                </a:lnTo>
                <a:lnTo>
                  <a:pt x="156326" y="32286"/>
                </a:lnTo>
                <a:lnTo>
                  <a:pt x="118425" y="55809"/>
                </a:lnTo>
                <a:lnTo>
                  <a:pt x="84721" y="84721"/>
                </a:lnTo>
                <a:lnTo>
                  <a:pt x="55809" y="118425"/>
                </a:lnTo>
                <a:lnTo>
                  <a:pt x="32286" y="156326"/>
                </a:lnTo>
                <a:lnTo>
                  <a:pt x="14746" y="197829"/>
                </a:lnTo>
                <a:lnTo>
                  <a:pt x="3785" y="242338"/>
                </a:lnTo>
                <a:lnTo>
                  <a:pt x="0" y="289258"/>
                </a:lnTo>
                <a:lnTo>
                  <a:pt x="3785" y="336177"/>
                </a:lnTo>
                <a:lnTo>
                  <a:pt x="14746" y="380686"/>
                </a:lnTo>
                <a:lnTo>
                  <a:pt x="32286" y="422189"/>
                </a:lnTo>
                <a:lnTo>
                  <a:pt x="55809" y="460090"/>
                </a:lnTo>
                <a:lnTo>
                  <a:pt x="84721" y="493795"/>
                </a:lnTo>
                <a:lnTo>
                  <a:pt x="118425" y="522706"/>
                </a:lnTo>
                <a:lnTo>
                  <a:pt x="156326" y="546230"/>
                </a:lnTo>
                <a:lnTo>
                  <a:pt x="197829" y="563769"/>
                </a:lnTo>
                <a:lnTo>
                  <a:pt x="242338" y="574730"/>
                </a:lnTo>
                <a:lnTo>
                  <a:pt x="289258" y="578516"/>
                </a:lnTo>
                <a:lnTo>
                  <a:pt x="2386838" y="578516"/>
                </a:lnTo>
                <a:lnTo>
                  <a:pt x="2433757" y="574730"/>
                </a:lnTo>
                <a:lnTo>
                  <a:pt x="2478266" y="563769"/>
                </a:lnTo>
                <a:lnTo>
                  <a:pt x="2519769" y="546230"/>
                </a:lnTo>
                <a:lnTo>
                  <a:pt x="2557671" y="522706"/>
                </a:lnTo>
                <a:lnTo>
                  <a:pt x="2591375" y="493795"/>
                </a:lnTo>
                <a:lnTo>
                  <a:pt x="2620286" y="460090"/>
                </a:lnTo>
                <a:lnTo>
                  <a:pt x="2643810" y="422189"/>
                </a:lnTo>
                <a:lnTo>
                  <a:pt x="2661350" y="380686"/>
                </a:lnTo>
                <a:lnTo>
                  <a:pt x="2672310" y="336177"/>
                </a:lnTo>
                <a:lnTo>
                  <a:pt x="2676096" y="289258"/>
                </a:lnTo>
                <a:lnTo>
                  <a:pt x="2672310" y="242338"/>
                </a:lnTo>
                <a:lnTo>
                  <a:pt x="2661350" y="197829"/>
                </a:lnTo>
                <a:lnTo>
                  <a:pt x="2643810" y="156326"/>
                </a:lnTo>
                <a:lnTo>
                  <a:pt x="2620286" y="118425"/>
                </a:lnTo>
                <a:lnTo>
                  <a:pt x="2591375" y="84721"/>
                </a:lnTo>
                <a:lnTo>
                  <a:pt x="2557671" y="55809"/>
                </a:lnTo>
                <a:lnTo>
                  <a:pt x="2519769" y="32286"/>
                </a:lnTo>
                <a:lnTo>
                  <a:pt x="2478266" y="14746"/>
                </a:lnTo>
                <a:lnTo>
                  <a:pt x="2433757" y="3785"/>
                </a:lnTo>
                <a:lnTo>
                  <a:pt x="2386838" y="0"/>
                </a:lnTo>
                <a:lnTo>
                  <a:pt x="289258" y="0"/>
                </a:lnTo>
                <a:close/>
              </a:path>
            </a:pathLst>
          </a:custGeom>
          <a:ln w="1047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1060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 userDrawn="1"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74" r:id="rId2"/>
    <p:sldLayoutId id="2147483675" r:id="rId3"/>
    <p:sldLayoutId id="2147483665" r:id="rId4"/>
    <p:sldLayoutId id="2147483668" r:id="rId5"/>
    <p:sldLayoutId id="2147483666" r:id="rId6"/>
    <p:sldLayoutId id="2147483669" r:id="rId7"/>
    <p:sldLayoutId id="2147483673" r:id="rId8"/>
    <p:sldLayoutId id="2147483677" r:id="rId9"/>
    <p:sldLayoutId id="2147483670" r:id="rId10"/>
    <p:sldLayoutId id="2147483671" r:id="rId11"/>
    <p:sldLayoutId id="2147483676" r:id="rId12"/>
    <p:sldLayoutId id="2147483672" r:id="rId13"/>
    <p:sldLayoutId id="2147483678" r:id="rId14"/>
    <p:sldLayoutId id="2147483679" r:id="rId15"/>
    <p:sldLayoutId id="2147483681" r:id="rId16"/>
    <p:sldLayoutId id="2147483682" r:id="rId1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Overpass" pitchFamily="2" charset="77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1.png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jp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1.png"/><Relationship Id="rId10" Type="http://schemas.openxmlformats.org/officeDocument/2006/relationships/image" Target="../media/image38.gif"/><Relationship Id="rId4" Type="http://schemas.openxmlformats.org/officeDocument/2006/relationships/slide" Target="slide2.xml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9.png"/><Relationship Id="rId5" Type="http://schemas.openxmlformats.org/officeDocument/2006/relationships/image" Target="../media/image3.png"/><Relationship Id="rId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0.png"/><Relationship Id="rId7" Type="http://schemas.openxmlformats.org/officeDocument/2006/relationships/slide" Target="slide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5.xml"/><Relationship Id="rId1" Type="http://schemas.openxmlformats.org/officeDocument/2006/relationships/video" Target="https://www.youtube.com/embed/Z6wW_XftXF8?feature=oembed" TargetMode="External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slide" Target="slide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58.png"/><Relationship Id="rId4" Type="http://schemas.openxmlformats.org/officeDocument/2006/relationships/notesSlide" Target="../notesSlides/notesSlide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slide" Target="slide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wNK-pmRSGd8?feature=oembed" TargetMode="External"/><Relationship Id="rId4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3" Type="http://schemas.openxmlformats.org/officeDocument/2006/relationships/image" Target="../media/image61.jpg"/><Relationship Id="rId7" Type="http://schemas.openxmlformats.org/officeDocument/2006/relationships/image" Target="../media/image6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gif"/><Relationship Id="rId5" Type="http://schemas.openxmlformats.org/officeDocument/2006/relationships/image" Target="../media/image1.png"/><Relationship Id="rId4" Type="http://schemas.openxmlformats.org/officeDocument/2006/relationships/slide" Target="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slide" Target="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gif"/><Relationship Id="rId5" Type="http://schemas.openxmlformats.org/officeDocument/2006/relationships/image" Target="../media/image3.png"/><Relationship Id="rId4" Type="http://schemas.openxmlformats.org/officeDocument/2006/relationships/slide" Target="slide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18" Type="http://schemas.openxmlformats.org/officeDocument/2006/relationships/image" Target="../media/image22.JPG"/><Relationship Id="rId3" Type="http://schemas.openxmlformats.org/officeDocument/2006/relationships/image" Target="../media/image9.jpe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17" Type="http://schemas.openxmlformats.org/officeDocument/2006/relationships/image" Target="../media/image21.jp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g"/><Relationship Id="rId11" Type="http://schemas.openxmlformats.org/officeDocument/2006/relationships/image" Target="../media/image15.jpeg"/><Relationship Id="rId5" Type="http://schemas.openxmlformats.org/officeDocument/2006/relationships/image" Target="../media/image1.png"/><Relationship Id="rId15" Type="http://schemas.openxmlformats.org/officeDocument/2006/relationships/image" Target="../media/image19.jpg"/><Relationship Id="rId10" Type="http://schemas.openxmlformats.org/officeDocument/2006/relationships/image" Target="../media/image14.jpg"/><Relationship Id="rId19" Type="http://schemas.openxmlformats.org/officeDocument/2006/relationships/image" Target="../media/image23.jpg"/><Relationship Id="rId4" Type="http://schemas.openxmlformats.org/officeDocument/2006/relationships/slide" Target="slide2.xml"/><Relationship Id="rId9" Type="http://schemas.openxmlformats.org/officeDocument/2006/relationships/image" Target="../media/image13.jpg"/><Relationship Id="rId1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26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24.png"/><Relationship Id="rId5" Type="http://schemas.microsoft.com/office/2007/relationships/media" Target="../media/media3.mp4"/><Relationship Id="rId10" Type="http://schemas.openxmlformats.org/officeDocument/2006/relationships/notesSlide" Target="../notesSlides/notesSlide4.xml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4.xml"/><Relationship Id="rId1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29964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716E8431-82A2-92C1-2868-ACE9BE872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397"/>
            <a:ext cx="20104096" cy="11308554"/>
          </a:xfrm>
          <a:prstGeom prst="rect">
            <a:avLst/>
          </a:prstGeom>
        </p:spPr>
      </p:pic>
      <p:sp>
        <p:nvSpPr>
          <p:cNvPr id="32" name="object 32"/>
          <p:cNvSpPr/>
          <p:nvPr/>
        </p:nvSpPr>
        <p:spPr>
          <a:xfrm>
            <a:off x="10048123" y="8609350"/>
            <a:ext cx="8255" cy="2700000"/>
          </a:xfrm>
          <a:custGeom>
            <a:avLst/>
            <a:gdLst/>
            <a:ahLst/>
            <a:cxnLst/>
            <a:rect l="l" t="t" r="r" b="b"/>
            <a:pathLst>
              <a:path w="8254" h="2199004">
                <a:moveTo>
                  <a:pt x="7853" y="0"/>
                </a:moveTo>
                <a:lnTo>
                  <a:pt x="0" y="0"/>
                </a:lnTo>
                <a:lnTo>
                  <a:pt x="0" y="2198885"/>
                </a:lnTo>
                <a:lnTo>
                  <a:pt x="7853" y="2198885"/>
                </a:lnTo>
                <a:lnTo>
                  <a:pt x="785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7062457" y="5969498"/>
            <a:ext cx="5979795" cy="21812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01000"/>
              </a:lnSpc>
              <a:spcBef>
                <a:spcPts val="95"/>
              </a:spcBef>
            </a:pPr>
            <a:r>
              <a:rPr sz="2000" b="1" spc="85" dirty="0">
                <a:solidFill>
                  <a:srgbClr val="FFFFFF"/>
                </a:solidFill>
                <a:latin typeface="Overpass"/>
                <a:cs typeface="Overpass"/>
              </a:rPr>
              <a:t>MATES</a:t>
            </a:r>
            <a:r>
              <a:rPr sz="2000" b="1" spc="275" dirty="0">
                <a:solidFill>
                  <a:srgbClr val="FFFFFF"/>
                </a:solidFill>
                <a:latin typeface="Overpass"/>
                <a:cs typeface="Overpass"/>
              </a:rPr>
              <a:t> </a:t>
            </a:r>
            <a:r>
              <a:rPr sz="2000" b="1" spc="100" dirty="0">
                <a:solidFill>
                  <a:srgbClr val="FFFFFF"/>
                </a:solidFill>
                <a:latin typeface="Overpass"/>
                <a:cs typeface="Overpass"/>
              </a:rPr>
              <a:t>HAVING</a:t>
            </a:r>
            <a:r>
              <a:rPr sz="2000" b="1" spc="280" dirty="0">
                <a:solidFill>
                  <a:srgbClr val="FFFFFF"/>
                </a:solidFill>
                <a:latin typeface="Overpass"/>
                <a:cs typeface="Overpass"/>
              </a:rPr>
              <a:t> </a:t>
            </a:r>
            <a:r>
              <a:rPr sz="2000" b="1" dirty="0">
                <a:solidFill>
                  <a:srgbClr val="FFFFFF"/>
                </a:solidFill>
                <a:latin typeface="Overpass"/>
                <a:cs typeface="Overpass"/>
              </a:rPr>
              <a:t>A</a:t>
            </a:r>
            <a:r>
              <a:rPr sz="2000" b="1" spc="275" dirty="0">
                <a:solidFill>
                  <a:srgbClr val="FFFFFF"/>
                </a:solidFill>
                <a:latin typeface="Overpass"/>
                <a:cs typeface="Overpass"/>
              </a:rPr>
              <a:t> </a:t>
            </a:r>
            <a:r>
              <a:rPr sz="2000" b="1" spc="65" dirty="0">
                <a:solidFill>
                  <a:srgbClr val="FFFFFF"/>
                </a:solidFill>
                <a:latin typeface="Overpass"/>
                <a:cs typeface="Overpass"/>
              </a:rPr>
              <a:t>CHAT</a:t>
            </a:r>
            <a:r>
              <a:rPr sz="2000" b="1" spc="280" dirty="0">
                <a:solidFill>
                  <a:srgbClr val="FFFFFF"/>
                </a:solidFill>
                <a:latin typeface="Overpass"/>
                <a:cs typeface="Overpass"/>
              </a:rPr>
              <a:t> </a:t>
            </a:r>
            <a:r>
              <a:rPr sz="2000" b="1" spc="100" dirty="0">
                <a:solidFill>
                  <a:srgbClr val="FFFFFF"/>
                </a:solidFill>
                <a:latin typeface="Overpass"/>
                <a:cs typeface="Overpass"/>
              </a:rPr>
              <a:t>AND</a:t>
            </a:r>
            <a:r>
              <a:rPr sz="2000" b="1" spc="280" dirty="0">
                <a:solidFill>
                  <a:srgbClr val="FFFFFF"/>
                </a:solidFill>
                <a:latin typeface="Overpass"/>
                <a:cs typeface="Overpass"/>
              </a:rPr>
              <a:t> </a:t>
            </a:r>
            <a:r>
              <a:rPr sz="2000" b="1" spc="114" dirty="0">
                <a:solidFill>
                  <a:srgbClr val="FFFFFF"/>
                </a:solidFill>
                <a:latin typeface="Overpass"/>
                <a:cs typeface="Overpass"/>
              </a:rPr>
              <a:t>SEEING</a:t>
            </a:r>
            <a:r>
              <a:rPr sz="2000" b="1" spc="275" dirty="0">
                <a:solidFill>
                  <a:srgbClr val="FFFFFF"/>
                </a:solidFill>
                <a:latin typeface="Overpass"/>
                <a:cs typeface="Overpass"/>
              </a:rPr>
              <a:t> </a:t>
            </a:r>
            <a:r>
              <a:rPr sz="2000" b="1" spc="105" dirty="0">
                <a:solidFill>
                  <a:srgbClr val="FFFFFF"/>
                </a:solidFill>
                <a:latin typeface="Overpass"/>
                <a:cs typeface="Overpass"/>
              </a:rPr>
              <a:t>WHERE </a:t>
            </a:r>
            <a:r>
              <a:rPr sz="2000" b="1" spc="65" dirty="0">
                <a:solidFill>
                  <a:srgbClr val="FFFFFF"/>
                </a:solidFill>
                <a:latin typeface="Overpass"/>
                <a:cs typeface="Overpass"/>
              </a:rPr>
              <a:t>IT</a:t>
            </a:r>
            <a:r>
              <a:rPr sz="2000" b="1" spc="275" dirty="0">
                <a:solidFill>
                  <a:srgbClr val="FFFFFF"/>
                </a:solidFill>
                <a:latin typeface="Overpass"/>
                <a:cs typeface="Overpass"/>
              </a:rPr>
              <a:t> </a:t>
            </a:r>
            <a:r>
              <a:rPr sz="2000" b="1" spc="120" dirty="0">
                <a:solidFill>
                  <a:srgbClr val="FFFFFF"/>
                </a:solidFill>
                <a:latin typeface="Overpass"/>
                <a:cs typeface="Overpass"/>
              </a:rPr>
              <a:t>GOES.</a:t>
            </a:r>
            <a:r>
              <a:rPr sz="2000" b="1" spc="270" dirty="0">
                <a:solidFill>
                  <a:srgbClr val="FFFFFF"/>
                </a:solidFill>
                <a:latin typeface="Overpass"/>
                <a:cs typeface="Overpass"/>
              </a:rPr>
              <a:t> </a:t>
            </a:r>
            <a:r>
              <a:rPr sz="2000" b="1" spc="100" dirty="0">
                <a:solidFill>
                  <a:srgbClr val="FFFFFF"/>
                </a:solidFill>
                <a:latin typeface="Overpass"/>
                <a:cs typeface="Overpass"/>
              </a:rPr>
              <a:t>THAT’S</a:t>
            </a:r>
            <a:r>
              <a:rPr sz="2000" b="1" spc="280" dirty="0">
                <a:solidFill>
                  <a:srgbClr val="FFFFFF"/>
                </a:solidFill>
                <a:latin typeface="Overpass"/>
                <a:cs typeface="Overpass"/>
              </a:rPr>
              <a:t> </a:t>
            </a:r>
            <a:r>
              <a:rPr sz="2000" b="1" dirty="0">
                <a:solidFill>
                  <a:srgbClr val="FFFFFF"/>
                </a:solidFill>
                <a:latin typeface="Overpass"/>
                <a:cs typeface="Overpass"/>
              </a:rPr>
              <a:t>A</a:t>
            </a:r>
            <a:r>
              <a:rPr sz="2000" b="1" spc="275" dirty="0">
                <a:solidFill>
                  <a:srgbClr val="FFFFFF"/>
                </a:solidFill>
                <a:latin typeface="Overpass"/>
                <a:cs typeface="Overpass"/>
              </a:rPr>
              <a:t> </a:t>
            </a:r>
            <a:r>
              <a:rPr sz="2000" b="1" spc="120" dirty="0">
                <a:solidFill>
                  <a:srgbClr val="FFFFFF"/>
                </a:solidFill>
                <a:latin typeface="Overpass"/>
                <a:cs typeface="Overpass"/>
              </a:rPr>
              <a:t>PROPER</a:t>
            </a:r>
            <a:r>
              <a:rPr sz="2000" b="1" spc="280" dirty="0">
                <a:solidFill>
                  <a:srgbClr val="FFFFFF"/>
                </a:solidFill>
                <a:latin typeface="Overpass"/>
                <a:cs typeface="Overpass"/>
              </a:rPr>
              <a:t> </a:t>
            </a:r>
            <a:r>
              <a:rPr sz="2000" b="1" spc="110" dirty="0">
                <a:solidFill>
                  <a:srgbClr val="FFFFFF"/>
                </a:solidFill>
                <a:latin typeface="Overpass"/>
                <a:cs typeface="Overpass"/>
              </a:rPr>
              <a:t>GOOD</a:t>
            </a:r>
            <a:r>
              <a:rPr sz="2000" b="1" spc="280" dirty="0">
                <a:solidFill>
                  <a:srgbClr val="FFFFFF"/>
                </a:solidFill>
                <a:latin typeface="Overpass"/>
                <a:cs typeface="Overpass"/>
              </a:rPr>
              <a:t> </a:t>
            </a:r>
            <a:r>
              <a:rPr sz="2000" b="1" spc="35" dirty="0">
                <a:solidFill>
                  <a:srgbClr val="FFFFFF"/>
                </a:solidFill>
                <a:latin typeface="Overpass"/>
                <a:cs typeface="Overpass"/>
              </a:rPr>
              <a:t>CHAT.</a:t>
            </a:r>
            <a:endParaRPr sz="2000" dirty="0">
              <a:latin typeface="Overpass"/>
              <a:cs typeface="Overpass"/>
            </a:endParaRPr>
          </a:p>
          <a:p>
            <a:pPr marL="635" algn="ctr">
              <a:lnSpc>
                <a:spcPct val="100000"/>
              </a:lnSpc>
              <a:spcBef>
                <a:spcPts val="25"/>
              </a:spcBef>
            </a:pPr>
            <a:r>
              <a:rPr sz="2000" b="1" spc="100" dirty="0">
                <a:solidFill>
                  <a:srgbClr val="FFFFFF"/>
                </a:solidFill>
                <a:latin typeface="Overpass"/>
                <a:cs typeface="Overpass"/>
              </a:rPr>
              <a:t>AND</a:t>
            </a:r>
            <a:r>
              <a:rPr sz="2000" b="1" spc="270" dirty="0">
                <a:solidFill>
                  <a:srgbClr val="FFFFFF"/>
                </a:solidFill>
                <a:latin typeface="Overpass"/>
                <a:cs typeface="Overpass"/>
              </a:rPr>
              <a:t> </a:t>
            </a:r>
            <a:r>
              <a:rPr sz="2000" b="1" spc="100" dirty="0">
                <a:solidFill>
                  <a:srgbClr val="FFFFFF"/>
                </a:solidFill>
                <a:latin typeface="Overpass"/>
                <a:cs typeface="Overpass"/>
              </a:rPr>
              <a:t>THAT’S</a:t>
            </a:r>
            <a:r>
              <a:rPr sz="2000" b="1" spc="275" dirty="0">
                <a:solidFill>
                  <a:srgbClr val="FFFFFF"/>
                </a:solidFill>
                <a:latin typeface="Overpass"/>
                <a:cs typeface="Overpass"/>
              </a:rPr>
              <a:t> </a:t>
            </a:r>
            <a:r>
              <a:rPr sz="2000" b="1" spc="90" dirty="0">
                <a:solidFill>
                  <a:srgbClr val="FFFFFF"/>
                </a:solidFill>
                <a:latin typeface="Overpass"/>
                <a:cs typeface="Overpass"/>
              </a:rPr>
              <a:t>HOW</a:t>
            </a:r>
            <a:r>
              <a:rPr sz="2000" b="1" spc="270" dirty="0">
                <a:solidFill>
                  <a:srgbClr val="FFFFFF"/>
                </a:solidFill>
                <a:latin typeface="Overpass"/>
                <a:cs typeface="Overpass"/>
              </a:rPr>
              <a:t> </a:t>
            </a:r>
            <a:r>
              <a:rPr sz="2000" b="1" spc="120" dirty="0">
                <a:solidFill>
                  <a:srgbClr val="FFFFFF"/>
                </a:solidFill>
                <a:latin typeface="Overpass"/>
                <a:cs typeface="Overpass"/>
              </a:rPr>
              <a:t>MOVEMBER</a:t>
            </a:r>
            <a:r>
              <a:rPr sz="2000" b="1" spc="275" dirty="0">
                <a:solidFill>
                  <a:srgbClr val="FFFFFF"/>
                </a:solidFill>
                <a:latin typeface="Overpass"/>
                <a:cs typeface="Overpass"/>
              </a:rPr>
              <a:t> </a:t>
            </a:r>
            <a:r>
              <a:rPr sz="2000" b="1" spc="85" dirty="0">
                <a:solidFill>
                  <a:srgbClr val="FFFFFF"/>
                </a:solidFill>
                <a:latin typeface="Overpass"/>
                <a:cs typeface="Overpass"/>
              </a:rPr>
              <a:t>STARTED.</a:t>
            </a:r>
            <a:endParaRPr sz="2000" dirty="0">
              <a:latin typeface="Overpass"/>
              <a:cs typeface="Overpass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900" dirty="0">
              <a:latin typeface="Overpass"/>
              <a:cs typeface="Overpass"/>
            </a:endParaRPr>
          </a:p>
          <a:p>
            <a:pPr marL="68580" marR="60325" algn="ctr">
              <a:lnSpc>
                <a:spcPct val="101000"/>
              </a:lnSpc>
            </a:pPr>
            <a:r>
              <a:rPr sz="2000" b="1" spc="100" dirty="0">
                <a:solidFill>
                  <a:srgbClr val="FFFFFF"/>
                </a:solidFill>
                <a:latin typeface="Overpass"/>
                <a:cs typeface="Overpass"/>
              </a:rPr>
              <a:t>TWO</a:t>
            </a:r>
            <a:r>
              <a:rPr sz="2000" b="1" spc="275" dirty="0">
                <a:solidFill>
                  <a:srgbClr val="FFFFFF"/>
                </a:solidFill>
                <a:latin typeface="Overpass"/>
                <a:cs typeface="Overpass"/>
              </a:rPr>
              <a:t> </a:t>
            </a:r>
            <a:r>
              <a:rPr sz="2000" b="1" spc="120" dirty="0">
                <a:solidFill>
                  <a:srgbClr val="FFFFFF"/>
                </a:solidFill>
                <a:latin typeface="Overpass"/>
                <a:cs typeface="Overpass"/>
              </a:rPr>
              <a:t>FRIENDS</a:t>
            </a:r>
            <a:r>
              <a:rPr sz="2000" b="1" spc="280" dirty="0">
                <a:solidFill>
                  <a:srgbClr val="FFFFFF"/>
                </a:solidFill>
                <a:latin typeface="Overpass"/>
                <a:cs typeface="Overpass"/>
              </a:rPr>
              <a:t> </a:t>
            </a:r>
            <a:r>
              <a:rPr sz="2000" b="1" spc="100" dirty="0">
                <a:solidFill>
                  <a:srgbClr val="FFFFFF"/>
                </a:solidFill>
                <a:latin typeface="Overpass"/>
                <a:cs typeface="Overpass"/>
              </a:rPr>
              <a:t>CATCHING</a:t>
            </a:r>
            <a:r>
              <a:rPr sz="2000" b="1" spc="275" dirty="0">
                <a:solidFill>
                  <a:srgbClr val="FFFFFF"/>
                </a:solidFill>
                <a:latin typeface="Overpass"/>
                <a:cs typeface="Overpass"/>
              </a:rPr>
              <a:t> </a:t>
            </a:r>
            <a:r>
              <a:rPr sz="2000" b="1" spc="85" dirty="0">
                <a:solidFill>
                  <a:srgbClr val="FFFFFF"/>
                </a:solidFill>
                <a:latin typeface="Overpass"/>
                <a:cs typeface="Overpass"/>
              </a:rPr>
              <a:t>UP</a:t>
            </a:r>
            <a:r>
              <a:rPr sz="2000" b="1" spc="280" dirty="0">
                <a:solidFill>
                  <a:srgbClr val="FFFFFF"/>
                </a:solidFill>
                <a:latin typeface="Overpass"/>
                <a:cs typeface="Overpass"/>
              </a:rPr>
              <a:t> </a:t>
            </a:r>
            <a:r>
              <a:rPr sz="2000" b="1" spc="90" dirty="0">
                <a:solidFill>
                  <a:srgbClr val="FFFFFF"/>
                </a:solidFill>
                <a:latin typeface="Overpass"/>
                <a:cs typeface="Overpass"/>
              </a:rPr>
              <a:t>OVER</a:t>
            </a:r>
            <a:r>
              <a:rPr sz="2000" b="1" spc="275" dirty="0">
                <a:solidFill>
                  <a:srgbClr val="FFFFFF"/>
                </a:solidFill>
                <a:latin typeface="Overpass"/>
                <a:cs typeface="Overpass"/>
              </a:rPr>
              <a:t> </a:t>
            </a:r>
            <a:r>
              <a:rPr sz="2000" b="1" spc="110" dirty="0">
                <a:solidFill>
                  <a:srgbClr val="FFFFFF"/>
                </a:solidFill>
                <a:latin typeface="Overpass"/>
                <a:cs typeface="Overpass"/>
              </a:rPr>
              <a:t>DRINKS, </a:t>
            </a:r>
            <a:r>
              <a:rPr sz="2000" b="1" spc="130" dirty="0">
                <a:solidFill>
                  <a:srgbClr val="FFFFFF"/>
                </a:solidFill>
                <a:latin typeface="Overpass"/>
                <a:cs typeface="Overpass"/>
              </a:rPr>
              <a:t>THINKING,</a:t>
            </a:r>
            <a:r>
              <a:rPr sz="2000" b="1" spc="265" dirty="0">
                <a:solidFill>
                  <a:srgbClr val="FFFFFF"/>
                </a:solidFill>
                <a:latin typeface="Overpass"/>
                <a:cs typeface="Overpass"/>
              </a:rPr>
              <a:t> </a:t>
            </a:r>
            <a:r>
              <a:rPr sz="2000" b="1" spc="70" dirty="0">
                <a:solidFill>
                  <a:srgbClr val="FFFFFF"/>
                </a:solidFill>
                <a:latin typeface="Overpass"/>
                <a:cs typeface="Overpass"/>
              </a:rPr>
              <a:t>WHAT</a:t>
            </a:r>
            <a:r>
              <a:rPr sz="2000" b="1" spc="275" dirty="0">
                <a:solidFill>
                  <a:srgbClr val="FFFFFF"/>
                </a:solidFill>
                <a:latin typeface="Overpass"/>
                <a:cs typeface="Overpass"/>
              </a:rPr>
              <a:t> </a:t>
            </a:r>
            <a:r>
              <a:rPr sz="2000" b="1" spc="114" dirty="0">
                <a:solidFill>
                  <a:srgbClr val="FFFFFF"/>
                </a:solidFill>
                <a:latin typeface="Overpass"/>
                <a:cs typeface="Overpass"/>
              </a:rPr>
              <a:t>WOULD</a:t>
            </a:r>
            <a:r>
              <a:rPr sz="2000" b="1" spc="275" dirty="0">
                <a:solidFill>
                  <a:srgbClr val="FFFFFF"/>
                </a:solidFill>
                <a:latin typeface="Overpass"/>
                <a:cs typeface="Overpass"/>
              </a:rPr>
              <a:t> </a:t>
            </a:r>
            <a:r>
              <a:rPr sz="2000" b="1" spc="120" dirty="0">
                <a:solidFill>
                  <a:srgbClr val="FFFFFF"/>
                </a:solidFill>
                <a:latin typeface="Overpass"/>
                <a:cs typeface="Overpass"/>
              </a:rPr>
              <a:t>HAPPEN</a:t>
            </a:r>
            <a:r>
              <a:rPr sz="2000" b="1" spc="275" dirty="0">
                <a:solidFill>
                  <a:srgbClr val="FFFFFF"/>
                </a:solidFill>
                <a:latin typeface="Overpass"/>
                <a:cs typeface="Overpass"/>
              </a:rPr>
              <a:t> </a:t>
            </a:r>
            <a:r>
              <a:rPr sz="2000" b="1" spc="75" dirty="0">
                <a:solidFill>
                  <a:srgbClr val="FFFFFF"/>
                </a:solidFill>
                <a:latin typeface="Overpass"/>
                <a:cs typeface="Overpass"/>
              </a:rPr>
              <a:t>IF</a:t>
            </a:r>
            <a:r>
              <a:rPr sz="2000" b="1" spc="275" dirty="0">
                <a:solidFill>
                  <a:srgbClr val="FFFFFF"/>
                </a:solidFill>
                <a:latin typeface="Overpass"/>
                <a:cs typeface="Overpass"/>
              </a:rPr>
              <a:t> </a:t>
            </a:r>
            <a:r>
              <a:rPr sz="2000" b="1" spc="75" dirty="0">
                <a:solidFill>
                  <a:srgbClr val="FFFFFF"/>
                </a:solidFill>
                <a:latin typeface="Overpass"/>
                <a:cs typeface="Overpass"/>
              </a:rPr>
              <a:t>THE</a:t>
            </a:r>
            <a:endParaRPr sz="2000" dirty="0">
              <a:latin typeface="Overpass"/>
              <a:cs typeface="Overpass"/>
            </a:endParaRPr>
          </a:p>
          <a:p>
            <a:pPr marL="635" algn="ctr">
              <a:lnSpc>
                <a:spcPct val="100000"/>
              </a:lnSpc>
              <a:spcBef>
                <a:spcPts val="25"/>
              </a:spcBef>
            </a:pPr>
            <a:r>
              <a:rPr sz="2000" b="1" spc="100" dirty="0">
                <a:solidFill>
                  <a:srgbClr val="FFFFFF"/>
                </a:solidFill>
                <a:latin typeface="Overpass"/>
                <a:cs typeface="Overpass"/>
              </a:rPr>
              <a:t>MOUSTACHE</a:t>
            </a:r>
            <a:r>
              <a:rPr sz="2000" b="1" spc="280" dirty="0">
                <a:solidFill>
                  <a:srgbClr val="FFFFFF"/>
                </a:solidFill>
                <a:latin typeface="Overpass"/>
                <a:cs typeface="Overpass"/>
              </a:rPr>
              <a:t> </a:t>
            </a:r>
            <a:r>
              <a:rPr sz="2000" b="1" spc="110" dirty="0">
                <a:solidFill>
                  <a:srgbClr val="FFFFFF"/>
                </a:solidFill>
                <a:latin typeface="Overpass"/>
                <a:cs typeface="Overpass"/>
              </a:rPr>
              <a:t>MADE</a:t>
            </a:r>
            <a:r>
              <a:rPr sz="2000" b="1" spc="285" dirty="0">
                <a:solidFill>
                  <a:srgbClr val="FFFFFF"/>
                </a:solidFill>
                <a:latin typeface="Overpass"/>
                <a:cs typeface="Overpass"/>
              </a:rPr>
              <a:t> </a:t>
            </a:r>
            <a:r>
              <a:rPr sz="2000" b="1" dirty="0">
                <a:solidFill>
                  <a:srgbClr val="FFFFFF"/>
                </a:solidFill>
                <a:latin typeface="Overpass"/>
                <a:cs typeface="Overpass"/>
              </a:rPr>
              <a:t>A</a:t>
            </a:r>
            <a:r>
              <a:rPr sz="2000" b="1" spc="285" dirty="0">
                <a:solidFill>
                  <a:srgbClr val="FFFFFF"/>
                </a:solidFill>
                <a:latin typeface="Overpass"/>
                <a:cs typeface="Overpass"/>
              </a:rPr>
              <a:t> </a:t>
            </a:r>
            <a:r>
              <a:rPr sz="2000" b="1" spc="110" dirty="0">
                <a:solidFill>
                  <a:srgbClr val="FFFFFF"/>
                </a:solidFill>
                <a:latin typeface="Overpass"/>
                <a:cs typeface="Overpass"/>
              </a:rPr>
              <a:t>COMEBACK.</a:t>
            </a:r>
            <a:endParaRPr sz="2000" dirty="0">
              <a:latin typeface="Overpass"/>
              <a:cs typeface="Overpass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9774306" y="3363452"/>
            <a:ext cx="564515" cy="2641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550" b="1" spc="60" dirty="0">
                <a:solidFill>
                  <a:srgbClr val="FFFFFF"/>
                </a:solidFill>
                <a:latin typeface="Overpass"/>
                <a:cs typeface="Overpass"/>
              </a:rPr>
              <a:t>2003</a:t>
            </a:r>
            <a:endParaRPr sz="1550">
              <a:latin typeface="Overpass"/>
              <a:cs typeface="Overpas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17359038" y="424070"/>
            <a:ext cx="2321560" cy="579120"/>
          </a:xfrm>
          <a:custGeom>
            <a:avLst/>
            <a:gdLst/>
            <a:ahLst/>
            <a:cxnLst/>
            <a:rect l="l" t="t" r="r" b="b"/>
            <a:pathLst>
              <a:path w="2321559" h="579119">
                <a:moveTo>
                  <a:pt x="2031728" y="0"/>
                </a:moveTo>
                <a:lnTo>
                  <a:pt x="289258" y="0"/>
                </a:lnTo>
                <a:lnTo>
                  <a:pt x="242338" y="3785"/>
                </a:lnTo>
                <a:lnTo>
                  <a:pt x="197829" y="14746"/>
                </a:lnTo>
                <a:lnTo>
                  <a:pt x="156326" y="32286"/>
                </a:lnTo>
                <a:lnTo>
                  <a:pt x="118425" y="55809"/>
                </a:lnTo>
                <a:lnTo>
                  <a:pt x="84721" y="84721"/>
                </a:lnTo>
                <a:lnTo>
                  <a:pt x="55809" y="118425"/>
                </a:lnTo>
                <a:lnTo>
                  <a:pt x="32286" y="156326"/>
                </a:lnTo>
                <a:lnTo>
                  <a:pt x="14746" y="197829"/>
                </a:lnTo>
                <a:lnTo>
                  <a:pt x="3785" y="242338"/>
                </a:lnTo>
                <a:lnTo>
                  <a:pt x="0" y="289258"/>
                </a:lnTo>
                <a:lnTo>
                  <a:pt x="3785" y="336177"/>
                </a:lnTo>
                <a:lnTo>
                  <a:pt x="14746" y="380686"/>
                </a:lnTo>
                <a:lnTo>
                  <a:pt x="32286" y="422189"/>
                </a:lnTo>
                <a:lnTo>
                  <a:pt x="55809" y="460090"/>
                </a:lnTo>
                <a:lnTo>
                  <a:pt x="84721" y="493795"/>
                </a:lnTo>
                <a:lnTo>
                  <a:pt x="118425" y="522706"/>
                </a:lnTo>
                <a:lnTo>
                  <a:pt x="156326" y="546230"/>
                </a:lnTo>
                <a:lnTo>
                  <a:pt x="197829" y="563769"/>
                </a:lnTo>
                <a:lnTo>
                  <a:pt x="242338" y="574730"/>
                </a:lnTo>
                <a:lnTo>
                  <a:pt x="289258" y="578516"/>
                </a:lnTo>
                <a:lnTo>
                  <a:pt x="2031728" y="578516"/>
                </a:lnTo>
                <a:lnTo>
                  <a:pt x="2078648" y="574730"/>
                </a:lnTo>
                <a:lnTo>
                  <a:pt x="2123157" y="563769"/>
                </a:lnTo>
                <a:lnTo>
                  <a:pt x="2164660" y="546230"/>
                </a:lnTo>
                <a:lnTo>
                  <a:pt x="2202561" y="522706"/>
                </a:lnTo>
                <a:lnTo>
                  <a:pt x="2236265" y="493795"/>
                </a:lnTo>
                <a:lnTo>
                  <a:pt x="2265177" y="460090"/>
                </a:lnTo>
                <a:lnTo>
                  <a:pt x="2288700" y="422189"/>
                </a:lnTo>
                <a:lnTo>
                  <a:pt x="2306240" y="380686"/>
                </a:lnTo>
                <a:lnTo>
                  <a:pt x="2317201" y="336177"/>
                </a:lnTo>
                <a:lnTo>
                  <a:pt x="2320986" y="289258"/>
                </a:lnTo>
                <a:lnTo>
                  <a:pt x="2317201" y="242338"/>
                </a:lnTo>
                <a:lnTo>
                  <a:pt x="2306240" y="197829"/>
                </a:lnTo>
                <a:lnTo>
                  <a:pt x="2288700" y="156326"/>
                </a:lnTo>
                <a:lnTo>
                  <a:pt x="2265177" y="118425"/>
                </a:lnTo>
                <a:lnTo>
                  <a:pt x="2236265" y="84721"/>
                </a:lnTo>
                <a:lnTo>
                  <a:pt x="2202561" y="55809"/>
                </a:lnTo>
                <a:lnTo>
                  <a:pt x="2164660" y="32286"/>
                </a:lnTo>
                <a:lnTo>
                  <a:pt x="2123157" y="14746"/>
                </a:lnTo>
                <a:lnTo>
                  <a:pt x="2078648" y="3785"/>
                </a:lnTo>
                <a:lnTo>
                  <a:pt x="203172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7360979" y="424070"/>
            <a:ext cx="2321560" cy="579120"/>
          </a:xfrm>
          <a:custGeom>
            <a:avLst/>
            <a:gdLst/>
            <a:ahLst/>
            <a:cxnLst/>
            <a:rect l="l" t="t" r="r" b="b"/>
            <a:pathLst>
              <a:path w="2321559" h="579119">
                <a:moveTo>
                  <a:pt x="289258" y="0"/>
                </a:moveTo>
                <a:lnTo>
                  <a:pt x="242338" y="3785"/>
                </a:lnTo>
                <a:lnTo>
                  <a:pt x="197829" y="14746"/>
                </a:lnTo>
                <a:lnTo>
                  <a:pt x="156326" y="32286"/>
                </a:lnTo>
                <a:lnTo>
                  <a:pt x="118425" y="55809"/>
                </a:lnTo>
                <a:lnTo>
                  <a:pt x="84721" y="84721"/>
                </a:lnTo>
                <a:lnTo>
                  <a:pt x="55809" y="118425"/>
                </a:lnTo>
                <a:lnTo>
                  <a:pt x="32286" y="156326"/>
                </a:lnTo>
                <a:lnTo>
                  <a:pt x="14746" y="197829"/>
                </a:lnTo>
                <a:lnTo>
                  <a:pt x="3785" y="242338"/>
                </a:lnTo>
                <a:lnTo>
                  <a:pt x="0" y="289258"/>
                </a:lnTo>
                <a:lnTo>
                  <a:pt x="3785" y="336177"/>
                </a:lnTo>
                <a:lnTo>
                  <a:pt x="14746" y="380686"/>
                </a:lnTo>
                <a:lnTo>
                  <a:pt x="32286" y="422189"/>
                </a:lnTo>
                <a:lnTo>
                  <a:pt x="55809" y="460090"/>
                </a:lnTo>
                <a:lnTo>
                  <a:pt x="84721" y="493795"/>
                </a:lnTo>
                <a:lnTo>
                  <a:pt x="118425" y="522706"/>
                </a:lnTo>
                <a:lnTo>
                  <a:pt x="156326" y="546230"/>
                </a:lnTo>
                <a:lnTo>
                  <a:pt x="197829" y="563769"/>
                </a:lnTo>
                <a:lnTo>
                  <a:pt x="242338" y="574730"/>
                </a:lnTo>
                <a:lnTo>
                  <a:pt x="289258" y="578516"/>
                </a:lnTo>
                <a:lnTo>
                  <a:pt x="2031728" y="578516"/>
                </a:lnTo>
                <a:lnTo>
                  <a:pt x="2078648" y="574730"/>
                </a:lnTo>
                <a:lnTo>
                  <a:pt x="2123157" y="563769"/>
                </a:lnTo>
                <a:lnTo>
                  <a:pt x="2164660" y="546230"/>
                </a:lnTo>
                <a:lnTo>
                  <a:pt x="2202561" y="522706"/>
                </a:lnTo>
                <a:lnTo>
                  <a:pt x="2236265" y="493795"/>
                </a:lnTo>
                <a:lnTo>
                  <a:pt x="2265177" y="460090"/>
                </a:lnTo>
                <a:lnTo>
                  <a:pt x="2288700" y="422189"/>
                </a:lnTo>
                <a:lnTo>
                  <a:pt x="2306240" y="380686"/>
                </a:lnTo>
                <a:lnTo>
                  <a:pt x="2317201" y="336177"/>
                </a:lnTo>
                <a:lnTo>
                  <a:pt x="2320986" y="289258"/>
                </a:lnTo>
                <a:lnTo>
                  <a:pt x="2317201" y="242338"/>
                </a:lnTo>
                <a:lnTo>
                  <a:pt x="2306240" y="197829"/>
                </a:lnTo>
                <a:lnTo>
                  <a:pt x="2288700" y="156326"/>
                </a:lnTo>
                <a:lnTo>
                  <a:pt x="2265177" y="118425"/>
                </a:lnTo>
                <a:lnTo>
                  <a:pt x="2236265" y="84721"/>
                </a:lnTo>
                <a:lnTo>
                  <a:pt x="2202561" y="55809"/>
                </a:lnTo>
                <a:lnTo>
                  <a:pt x="2164660" y="32286"/>
                </a:lnTo>
                <a:lnTo>
                  <a:pt x="2123157" y="14746"/>
                </a:lnTo>
                <a:lnTo>
                  <a:pt x="2078648" y="3785"/>
                </a:lnTo>
                <a:lnTo>
                  <a:pt x="2031728" y="0"/>
                </a:lnTo>
                <a:lnTo>
                  <a:pt x="289258" y="0"/>
                </a:lnTo>
                <a:close/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">
            <a:extLst>
              <a:ext uri="{FF2B5EF4-FFF2-40B4-BE49-F238E27FC236}">
                <a16:creationId xmlns:a16="http://schemas.microsoft.com/office/drawing/2014/main" id="{4804ACC9-F3AB-E422-1B85-A40FE8F729EB}"/>
              </a:ext>
            </a:extLst>
          </p:cNvPr>
          <p:cNvSpPr txBox="1"/>
          <p:nvPr/>
        </p:nvSpPr>
        <p:spPr>
          <a:xfrm>
            <a:off x="17382507" y="586993"/>
            <a:ext cx="2278504" cy="25327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4"/>
              </a:spcBef>
            </a:pPr>
            <a:r>
              <a:rPr lang="en-AU" sz="1550" b="1" dirty="0">
                <a:solidFill>
                  <a:srgbClr val="FFFFFF"/>
                </a:solidFill>
                <a:latin typeface="Overpass"/>
                <a:cs typeface="Overpass"/>
              </a:rPr>
              <a:t>HOW WE STARTED</a:t>
            </a:r>
            <a:endParaRPr sz="1550" dirty="0">
              <a:latin typeface="Overpass"/>
              <a:cs typeface="Overpass"/>
            </a:endParaRPr>
          </a:p>
        </p:txBody>
      </p:sp>
      <p:pic>
        <p:nvPicPr>
          <p:cNvPr id="46" name="Picture 45" descr="A picture containing white, clipart, silhouette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87612229-9B0E-63FA-F532-A6CDDB2850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61" y="10731500"/>
            <a:ext cx="594000" cy="15861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5EAACE3-1CB8-E78D-2DA3-90D24CA21E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01437" y="7861524"/>
            <a:ext cx="3046916" cy="344782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14E3B82B-D5D3-8958-9F49-A357DB18C4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1030" y="8055487"/>
            <a:ext cx="3046916" cy="3447826"/>
          </a:xfrm>
          <a:prstGeom prst="rect">
            <a:avLst/>
          </a:prstGeom>
        </p:spPr>
      </p:pic>
      <p:sp>
        <p:nvSpPr>
          <p:cNvPr id="4" name="object 34">
            <a:extLst>
              <a:ext uri="{FF2B5EF4-FFF2-40B4-BE49-F238E27FC236}">
                <a16:creationId xmlns:a16="http://schemas.microsoft.com/office/drawing/2014/main" id="{0CB91208-CE60-FCB2-6703-2270172CE8BD}"/>
              </a:ext>
            </a:extLst>
          </p:cNvPr>
          <p:cNvSpPr txBox="1">
            <a:spLocks/>
          </p:cNvSpPr>
          <p:nvPr/>
        </p:nvSpPr>
        <p:spPr>
          <a:xfrm>
            <a:off x="7176843" y="3784893"/>
            <a:ext cx="5751195" cy="1976181"/>
          </a:xfrm>
          <a:prstGeom prst="rect">
            <a:avLst/>
          </a:prstGeom>
        </p:spPr>
        <p:txBody>
          <a:bodyPr vert="horz" wrap="square" lIns="0" tIns="129539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5080" indent="298450">
              <a:lnSpc>
                <a:spcPts val="7080"/>
              </a:lnSpc>
              <a:spcBef>
                <a:spcPts val="1019"/>
              </a:spcBef>
              <a:tabLst>
                <a:tab pos="1426845" algn="l"/>
              </a:tabLst>
            </a:pPr>
            <a:r>
              <a:rPr lang="en-AU" sz="6550" b="1" spc="114" dirty="0">
                <a:solidFill>
                  <a:schemeClr val="bg1"/>
                </a:solidFill>
                <a:latin typeface="Overpass ExtraBold"/>
                <a:cs typeface="Overpass ExtraBold"/>
              </a:rPr>
              <a:t>IT</a:t>
            </a:r>
            <a:r>
              <a:rPr lang="en-AU" sz="6550" b="1" dirty="0">
                <a:solidFill>
                  <a:schemeClr val="bg1"/>
                </a:solidFill>
                <a:latin typeface="Overpass ExtraBold"/>
                <a:cs typeface="Overpass ExtraBold"/>
              </a:rPr>
              <a:t>	</a:t>
            </a:r>
            <a:r>
              <a:rPr lang="en-AU" sz="6550" b="1" spc="295" dirty="0">
                <a:solidFill>
                  <a:schemeClr val="bg1"/>
                </a:solidFill>
                <a:latin typeface="Overpass ExtraBold"/>
                <a:cs typeface="Overpass ExtraBold"/>
              </a:rPr>
              <a:t>S</a:t>
            </a:r>
            <a:r>
              <a:rPr lang="en-AU" sz="6550" b="1" spc="-265" dirty="0">
                <a:solidFill>
                  <a:schemeClr val="bg1"/>
                </a:solidFill>
                <a:latin typeface="Overpass ExtraBold"/>
                <a:cs typeface="Overpass ExtraBold"/>
              </a:rPr>
              <a:t>T</a:t>
            </a:r>
            <a:r>
              <a:rPr lang="en-AU" sz="6550" b="1" spc="305" dirty="0">
                <a:solidFill>
                  <a:schemeClr val="bg1"/>
                </a:solidFill>
                <a:latin typeface="Overpass ExtraBold"/>
                <a:cs typeface="Overpass ExtraBold"/>
              </a:rPr>
              <a:t>A</a:t>
            </a:r>
            <a:r>
              <a:rPr lang="en-AU" sz="6550" b="1" spc="350" dirty="0">
                <a:solidFill>
                  <a:schemeClr val="bg1"/>
                </a:solidFill>
                <a:latin typeface="Overpass ExtraBold"/>
                <a:cs typeface="Overpass ExtraBold"/>
              </a:rPr>
              <a:t>R</a:t>
            </a:r>
            <a:r>
              <a:rPr lang="en-AU" sz="6550" b="1" spc="295" dirty="0">
                <a:solidFill>
                  <a:schemeClr val="bg1"/>
                </a:solidFill>
                <a:latin typeface="Overpass ExtraBold"/>
                <a:cs typeface="Overpass ExtraBold"/>
              </a:rPr>
              <a:t>T</a:t>
            </a:r>
            <a:r>
              <a:rPr lang="en-AU" sz="6550" b="1" spc="325" dirty="0">
                <a:solidFill>
                  <a:schemeClr val="bg1"/>
                </a:solidFill>
                <a:latin typeface="Overpass ExtraBold"/>
                <a:cs typeface="Overpass ExtraBold"/>
              </a:rPr>
              <a:t>E</a:t>
            </a:r>
            <a:r>
              <a:rPr lang="en-AU" sz="6550" b="1" spc="-10" dirty="0">
                <a:solidFill>
                  <a:schemeClr val="bg1"/>
                </a:solidFill>
                <a:latin typeface="Overpass ExtraBold"/>
                <a:cs typeface="Overpass ExtraBold"/>
              </a:rPr>
              <a:t>D</a:t>
            </a:r>
            <a:r>
              <a:rPr lang="en-AU" sz="6550" b="1" spc="185" dirty="0">
                <a:solidFill>
                  <a:schemeClr val="bg1"/>
                </a:solidFill>
                <a:latin typeface="Overpass ExtraBold"/>
                <a:cs typeface="Overpass ExtraBold"/>
              </a:rPr>
              <a:t> </a:t>
            </a:r>
            <a:r>
              <a:rPr lang="en-AU" sz="6550" b="1" spc="220" dirty="0">
                <a:solidFill>
                  <a:schemeClr val="bg1"/>
                </a:solidFill>
                <a:latin typeface="Overpass ExtraBold"/>
                <a:cs typeface="Overpass ExtraBold"/>
              </a:rPr>
              <a:t>WITH</a:t>
            </a:r>
            <a:r>
              <a:rPr lang="en-AU" sz="6550" b="1" spc="775" dirty="0">
                <a:solidFill>
                  <a:schemeClr val="bg1"/>
                </a:solidFill>
                <a:latin typeface="Overpass ExtraBold"/>
                <a:cs typeface="Overpass ExtraBold"/>
              </a:rPr>
              <a:t> </a:t>
            </a:r>
            <a:r>
              <a:rPr lang="en-AU" sz="6550" b="1" dirty="0">
                <a:solidFill>
                  <a:schemeClr val="bg1"/>
                </a:solidFill>
                <a:latin typeface="Overpass ExtraBold"/>
                <a:cs typeface="Overpass ExtraBold"/>
              </a:rPr>
              <a:t>A</a:t>
            </a:r>
            <a:r>
              <a:rPr lang="en-AU" sz="6550" b="1" spc="770" dirty="0">
                <a:solidFill>
                  <a:schemeClr val="bg1"/>
                </a:solidFill>
                <a:latin typeface="Overpass ExtraBold"/>
                <a:cs typeface="Overpass ExtraBold"/>
              </a:rPr>
              <a:t> </a:t>
            </a:r>
            <a:r>
              <a:rPr lang="en-AU" sz="6550" b="1" spc="295" dirty="0">
                <a:solidFill>
                  <a:schemeClr val="bg1"/>
                </a:solidFill>
                <a:latin typeface="Overpass ExtraBold"/>
                <a:cs typeface="Overpass ExtraBold"/>
              </a:rPr>
              <a:t>C</a:t>
            </a:r>
            <a:r>
              <a:rPr lang="en-AU" sz="6550" b="1" spc="290" dirty="0">
                <a:solidFill>
                  <a:schemeClr val="bg1"/>
                </a:solidFill>
                <a:latin typeface="Overpass ExtraBold"/>
                <a:cs typeface="Overpass ExtraBold"/>
              </a:rPr>
              <a:t>H</a:t>
            </a:r>
            <a:r>
              <a:rPr lang="en-AU" sz="6550" b="1" spc="-270" dirty="0">
                <a:solidFill>
                  <a:schemeClr val="bg1"/>
                </a:solidFill>
                <a:latin typeface="Overpass ExtraBold"/>
                <a:cs typeface="Overpass ExtraBold"/>
              </a:rPr>
              <a:t>A</a:t>
            </a:r>
            <a:r>
              <a:rPr lang="en-AU" sz="6550" b="1" spc="-20" dirty="0">
                <a:solidFill>
                  <a:schemeClr val="bg1"/>
                </a:solidFill>
                <a:latin typeface="Overpass ExtraBold"/>
                <a:cs typeface="Overpass ExtraBold"/>
              </a:rPr>
              <a:t>T</a:t>
            </a:r>
            <a:endParaRPr lang="en-AU" sz="6550" dirty="0">
              <a:solidFill>
                <a:schemeClr val="bg1"/>
              </a:solidFill>
              <a:latin typeface="Overpass ExtraBold"/>
              <a:cs typeface="Overpass ExtraBo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2">
            <a:extLst>
              <a:ext uri="{FF2B5EF4-FFF2-40B4-BE49-F238E27FC236}">
                <a16:creationId xmlns:a16="http://schemas.microsoft.com/office/drawing/2014/main" id="{A5FED9BC-5B86-B26E-CEC4-129EF83AABA4}"/>
              </a:ext>
            </a:extLst>
          </p:cNvPr>
          <p:cNvSpPr/>
          <p:nvPr/>
        </p:nvSpPr>
        <p:spPr>
          <a:xfrm>
            <a:off x="10047923" y="10541921"/>
            <a:ext cx="8255" cy="3240000"/>
          </a:xfrm>
          <a:custGeom>
            <a:avLst/>
            <a:gdLst/>
            <a:ahLst/>
            <a:cxnLst/>
            <a:rect l="l" t="t" r="r" b="b"/>
            <a:pathLst>
              <a:path w="8254" h="2199004">
                <a:moveTo>
                  <a:pt x="7853" y="0"/>
                </a:moveTo>
                <a:lnTo>
                  <a:pt x="0" y="0"/>
                </a:lnTo>
                <a:lnTo>
                  <a:pt x="0" y="2198885"/>
                </a:lnTo>
                <a:lnTo>
                  <a:pt x="7853" y="2198885"/>
                </a:lnTo>
                <a:lnTo>
                  <a:pt x="785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A32ECB-8F2D-5628-F90C-4D6B47ACE0A3}"/>
              </a:ext>
            </a:extLst>
          </p:cNvPr>
          <p:cNvSpPr txBox="1"/>
          <p:nvPr/>
        </p:nvSpPr>
        <p:spPr>
          <a:xfrm>
            <a:off x="-2045395" y="7544403"/>
            <a:ext cx="24253372" cy="42588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27000"/>
              </a:lnSpc>
            </a:pPr>
            <a:r>
              <a:rPr lang="en-US" sz="40000" spc="-20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Overpass" pitchFamily="2" charset="77"/>
              </a:rPr>
              <a:t>1 BILLION</a:t>
            </a:r>
          </a:p>
        </p:txBody>
      </p:sp>
      <p:pic>
        <p:nvPicPr>
          <p:cNvPr id="54" name="Picture 53" descr="A group of people holding a flag&#10;&#10;Description automatically generated with low confidence">
            <a:extLst>
              <a:ext uri="{FF2B5EF4-FFF2-40B4-BE49-F238E27FC236}">
                <a16:creationId xmlns:a16="http://schemas.microsoft.com/office/drawing/2014/main" id="{CC13EE44-C285-B167-72DF-B30D4BE8E1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56" r="9438" b="6744"/>
          <a:stretch/>
        </p:blipFill>
        <p:spPr>
          <a:xfrm>
            <a:off x="5308311" y="746213"/>
            <a:ext cx="9487478" cy="4151544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196177" y="3400112"/>
            <a:ext cx="9711690" cy="1976181"/>
          </a:xfrm>
          <a:prstGeom prst="rect">
            <a:avLst/>
          </a:prstGeom>
        </p:spPr>
        <p:txBody>
          <a:bodyPr vert="horz" wrap="square" lIns="0" tIns="129539" rIns="0" bIns="0" rtlCol="0">
            <a:spAutoFit/>
          </a:bodyPr>
          <a:lstStyle/>
          <a:p>
            <a:pPr marL="1677035" marR="1668780" algn="ctr">
              <a:lnSpc>
                <a:spcPts val="7080"/>
              </a:lnSpc>
              <a:spcBef>
                <a:spcPts val="1019"/>
              </a:spcBef>
              <a:tabLst>
                <a:tab pos="3909695" algn="l"/>
              </a:tabLst>
            </a:pPr>
            <a:r>
              <a:rPr sz="6550" b="1" spc="200" dirty="0">
                <a:solidFill>
                  <a:srgbClr val="FFFFFF"/>
                </a:solidFill>
                <a:latin typeface="Overpass ExtraBold"/>
                <a:cs typeface="Overpass ExtraBold"/>
              </a:rPr>
              <a:t>TWO</a:t>
            </a:r>
            <a:r>
              <a:rPr sz="6550" b="1" dirty="0">
                <a:solidFill>
                  <a:srgbClr val="FFFFFF"/>
                </a:solidFill>
                <a:latin typeface="Overpass ExtraBold"/>
                <a:cs typeface="Overpass ExtraBold"/>
              </a:rPr>
              <a:t>	</a:t>
            </a:r>
            <a:r>
              <a:rPr sz="6550" b="1" spc="245" dirty="0">
                <a:solidFill>
                  <a:srgbClr val="FFFFFF"/>
                </a:solidFill>
                <a:latin typeface="Overpass ExtraBold"/>
                <a:cs typeface="Overpass ExtraBold"/>
              </a:rPr>
              <a:t>DECADES </a:t>
            </a:r>
            <a:r>
              <a:rPr sz="6550" b="1" spc="540" dirty="0">
                <a:solidFill>
                  <a:srgbClr val="FFFFFF"/>
                </a:solidFill>
                <a:latin typeface="Overpass ExtraBold"/>
                <a:cs typeface="Overpass ExtraBold"/>
              </a:rPr>
              <a:t>L</a:t>
            </a:r>
            <a:r>
              <a:rPr sz="6550" b="1" spc="-254" dirty="0">
                <a:solidFill>
                  <a:srgbClr val="FFFFFF"/>
                </a:solidFill>
                <a:latin typeface="Overpass ExtraBold"/>
                <a:cs typeface="Overpass ExtraBold"/>
              </a:rPr>
              <a:t>A</a:t>
            </a:r>
            <a:r>
              <a:rPr sz="6550" b="1" spc="295" dirty="0">
                <a:solidFill>
                  <a:srgbClr val="FFFFFF"/>
                </a:solidFill>
                <a:latin typeface="Overpass ExtraBold"/>
                <a:cs typeface="Overpass ExtraBold"/>
              </a:rPr>
              <a:t>T</a:t>
            </a:r>
            <a:r>
              <a:rPr sz="6550" b="1" spc="325" dirty="0">
                <a:solidFill>
                  <a:srgbClr val="FFFFFF"/>
                </a:solidFill>
                <a:latin typeface="Overpass ExtraBold"/>
                <a:cs typeface="Overpass ExtraBold"/>
              </a:rPr>
              <a:t>E</a:t>
            </a:r>
            <a:r>
              <a:rPr sz="6550" b="1" spc="345" dirty="0">
                <a:solidFill>
                  <a:srgbClr val="FFFFFF"/>
                </a:solidFill>
                <a:latin typeface="Overpass ExtraBold"/>
                <a:cs typeface="Overpass ExtraBold"/>
              </a:rPr>
              <a:t>R</a:t>
            </a:r>
            <a:r>
              <a:rPr sz="6550" b="1" spc="-10" dirty="0">
                <a:solidFill>
                  <a:srgbClr val="FFFFFF"/>
                </a:solidFill>
                <a:latin typeface="Overpass ExtraBold"/>
                <a:cs typeface="Overpass ExtraBold"/>
              </a:rPr>
              <a:t>:</a:t>
            </a:r>
            <a:endParaRPr lang="en-AU" sz="2000" dirty="0">
              <a:latin typeface="Overpass"/>
              <a:cs typeface="Overpas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9778972" y="3054191"/>
            <a:ext cx="546100" cy="2641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550" b="1" spc="40" dirty="0">
                <a:solidFill>
                  <a:srgbClr val="FFFFFF"/>
                </a:solidFill>
                <a:latin typeface="Overpass"/>
                <a:cs typeface="Overpass"/>
              </a:rPr>
              <a:t>2023</a:t>
            </a:r>
            <a:endParaRPr sz="1550" dirty="0">
              <a:latin typeface="Overpass"/>
              <a:cs typeface="Overpas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7195654" y="4173858"/>
            <a:ext cx="953769" cy="25272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500" b="1" spc="60" dirty="0">
                <a:solidFill>
                  <a:srgbClr val="FFFFFF"/>
                </a:solidFill>
                <a:latin typeface="Overpass"/>
                <a:cs typeface="Overpass"/>
              </a:rPr>
              <a:t>GIF</a:t>
            </a:r>
            <a:r>
              <a:rPr sz="1500" b="1" spc="190" dirty="0">
                <a:solidFill>
                  <a:srgbClr val="FFFFFF"/>
                </a:solidFill>
                <a:latin typeface="Overpass"/>
                <a:cs typeface="Overpass"/>
              </a:rPr>
              <a:t> </a:t>
            </a:r>
            <a:r>
              <a:rPr sz="1500" b="1" spc="45" dirty="0">
                <a:solidFill>
                  <a:srgbClr val="FFFFFF"/>
                </a:solidFill>
                <a:latin typeface="Overpass"/>
                <a:cs typeface="Overpass"/>
              </a:rPr>
              <a:t>HERE</a:t>
            </a:r>
            <a:endParaRPr sz="1500">
              <a:latin typeface="Overpass"/>
              <a:cs typeface="Overpass"/>
            </a:endParaRPr>
          </a:p>
        </p:txBody>
      </p:sp>
      <p:pic>
        <p:nvPicPr>
          <p:cNvPr id="34" name="Picture 33" descr="A picture containing white, clipart, silhouette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9376C312-F0EF-2612-74AC-D074FEB02A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61" y="10731500"/>
            <a:ext cx="594000" cy="158614"/>
          </a:xfrm>
          <a:prstGeom prst="rect">
            <a:avLst/>
          </a:prstGeom>
        </p:spPr>
      </p:pic>
      <p:grpSp>
        <p:nvGrpSpPr>
          <p:cNvPr id="35" name="object 16">
            <a:extLst>
              <a:ext uri="{FF2B5EF4-FFF2-40B4-BE49-F238E27FC236}">
                <a16:creationId xmlns:a16="http://schemas.microsoft.com/office/drawing/2014/main" id="{D2F9B96C-CC04-F33F-9E54-97BBECA934ED}"/>
              </a:ext>
            </a:extLst>
          </p:cNvPr>
          <p:cNvGrpSpPr/>
          <p:nvPr/>
        </p:nvGrpSpPr>
        <p:grpSpPr>
          <a:xfrm>
            <a:off x="1025208" y="1685730"/>
            <a:ext cx="3084830" cy="6162040"/>
            <a:chOff x="16096780" y="1908750"/>
            <a:chExt cx="3084830" cy="6162040"/>
          </a:xfrm>
        </p:grpSpPr>
        <p:sp>
          <p:nvSpPr>
            <p:cNvPr id="36" name="object 17">
              <a:extLst>
                <a:ext uri="{FF2B5EF4-FFF2-40B4-BE49-F238E27FC236}">
                  <a16:creationId xmlns:a16="http://schemas.microsoft.com/office/drawing/2014/main" id="{3086740C-8154-51EC-548A-88901BF4960F}"/>
                </a:ext>
              </a:extLst>
            </p:cNvPr>
            <p:cNvSpPr/>
            <p:nvPr/>
          </p:nvSpPr>
          <p:spPr>
            <a:xfrm>
              <a:off x="16114641" y="1908750"/>
              <a:ext cx="3048000" cy="6162040"/>
            </a:xfrm>
            <a:custGeom>
              <a:avLst/>
              <a:gdLst/>
              <a:ahLst/>
              <a:cxnLst/>
              <a:rect l="l" t="t" r="r" b="b"/>
              <a:pathLst>
                <a:path w="3048000" h="6162040">
                  <a:moveTo>
                    <a:pt x="2540634" y="0"/>
                  </a:moveTo>
                  <a:lnTo>
                    <a:pt x="506780" y="0"/>
                  </a:lnTo>
                  <a:lnTo>
                    <a:pt x="479176" y="410"/>
                  </a:lnTo>
                  <a:lnTo>
                    <a:pt x="399099" y="7631"/>
                  </a:lnTo>
                  <a:lnTo>
                    <a:pt x="350639" y="17066"/>
                  </a:lnTo>
                  <a:lnTo>
                    <a:pt x="299241" y="32133"/>
                  </a:lnTo>
                  <a:lnTo>
                    <a:pt x="246911" y="54144"/>
                  </a:lnTo>
                  <a:lnTo>
                    <a:pt x="195656" y="84411"/>
                  </a:lnTo>
                  <a:lnTo>
                    <a:pt x="147482" y="124247"/>
                  </a:lnTo>
                  <a:lnTo>
                    <a:pt x="112514" y="161652"/>
                  </a:lnTo>
                  <a:lnTo>
                    <a:pt x="83411" y="199527"/>
                  </a:lnTo>
                  <a:lnTo>
                    <a:pt x="59660" y="238324"/>
                  </a:lnTo>
                  <a:lnTo>
                    <a:pt x="40744" y="278497"/>
                  </a:lnTo>
                  <a:lnTo>
                    <a:pt x="26151" y="320499"/>
                  </a:lnTo>
                  <a:lnTo>
                    <a:pt x="15364" y="364783"/>
                  </a:lnTo>
                  <a:lnTo>
                    <a:pt x="7870" y="411802"/>
                  </a:lnTo>
                  <a:lnTo>
                    <a:pt x="3155" y="462010"/>
                  </a:lnTo>
                  <a:lnTo>
                    <a:pt x="703" y="515860"/>
                  </a:lnTo>
                  <a:lnTo>
                    <a:pt x="0" y="573804"/>
                  </a:lnTo>
                  <a:lnTo>
                    <a:pt x="0" y="5587714"/>
                  </a:lnTo>
                  <a:lnTo>
                    <a:pt x="703" y="5645661"/>
                  </a:lnTo>
                  <a:lnTo>
                    <a:pt x="3155" y="5699511"/>
                  </a:lnTo>
                  <a:lnTo>
                    <a:pt x="7870" y="5749719"/>
                  </a:lnTo>
                  <a:lnTo>
                    <a:pt x="15364" y="5796737"/>
                  </a:lnTo>
                  <a:lnTo>
                    <a:pt x="26151" y="5841021"/>
                  </a:lnTo>
                  <a:lnTo>
                    <a:pt x="40744" y="5883022"/>
                  </a:lnTo>
                  <a:lnTo>
                    <a:pt x="59660" y="5923195"/>
                  </a:lnTo>
                  <a:lnTo>
                    <a:pt x="83411" y="5961994"/>
                  </a:lnTo>
                  <a:lnTo>
                    <a:pt x="112514" y="5999871"/>
                  </a:lnTo>
                  <a:lnTo>
                    <a:pt x="147482" y="6037282"/>
                  </a:lnTo>
                  <a:lnTo>
                    <a:pt x="195656" y="6077115"/>
                  </a:lnTo>
                  <a:lnTo>
                    <a:pt x="246911" y="6107380"/>
                  </a:lnTo>
                  <a:lnTo>
                    <a:pt x="299241" y="6129390"/>
                  </a:lnTo>
                  <a:lnTo>
                    <a:pt x="350639" y="6144456"/>
                  </a:lnTo>
                  <a:lnTo>
                    <a:pt x="399099" y="6153890"/>
                  </a:lnTo>
                  <a:lnTo>
                    <a:pt x="442613" y="6159002"/>
                  </a:lnTo>
                  <a:lnTo>
                    <a:pt x="506780" y="6161508"/>
                  </a:lnTo>
                  <a:lnTo>
                    <a:pt x="2540634" y="6161508"/>
                  </a:lnTo>
                  <a:lnTo>
                    <a:pt x="2604807" y="6159002"/>
                  </a:lnTo>
                  <a:lnTo>
                    <a:pt x="2648323" y="6153890"/>
                  </a:lnTo>
                  <a:lnTo>
                    <a:pt x="2696783" y="6144456"/>
                  </a:lnTo>
                  <a:lnTo>
                    <a:pt x="2748180" y="6129390"/>
                  </a:lnTo>
                  <a:lnTo>
                    <a:pt x="2800509" y="6107380"/>
                  </a:lnTo>
                  <a:lnTo>
                    <a:pt x="2851762" y="6077115"/>
                  </a:lnTo>
                  <a:lnTo>
                    <a:pt x="2899932" y="6037282"/>
                  </a:lnTo>
                  <a:lnTo>
                    <a:pt x="2934903" y="5999871"/>
                  </a:lnTo>
                  <a:lnTo>
                    <a:pt x="2964007" y="5961994"/>
                  </a:lnTo>
                  <a:lnTo>
                    <a:pt x="2987759" y="5923195"/>
                  </a:lnTo>
                  <a:lnTo>
                    <a:pt x="3006674" y="5883022"/>
                  </a:lnTo>
                  <a:lnTo>
                    <a:pt x="3021267" y="5841021"/>
                  </a:lnTo>
                  <a:lnTo>
                    <a:pt x="3032053" y="5796737"/>
                  </a:lnTo>
                  <a:lnTo>
                    <a:pt x="3039546" y="5749719"/>
                  </a:lnTo>
                  <a:lnTo>
                    <a:pt x="3044260" y="5699511"/>
                  </a:lnTo>
                  <a:lnTo>
                    <a:pt x="3046712" y="5645661"/>
                  </a:lnTo>
                  <a:lnTo>
                    <a:pt x="3047415" y="5587714"/>
                  </a:lnTo>
                  <a:lnTo>
                    <a:pt x="3047415" y="573804"/>
                  </a:lnTo>
                  <a:lnTo>
                    <a:pt x="3046712" y="515860"/>
                  </a:lnTo>
                  <a:lnTo>
                    <a:pt x="3044260" y="462010"/>
                  </a:lnTo>
                  <a:lnTo>
                    <a:pt x="3039546" y="411802"/>
                  </a:lnTo>
                  <a:lnTo>
                    <a:pt x="3032053" y="364783"/>
                  </a:lnTo>
                  <a:lnTo>
                    <a:pt x="3021267" y="320499"/>
                  </a:lnTo>
                  <a:lnTo>
                    <a:pt x="3006674" y="278497"/>
                  </a:lnTo>
                  <a:lnTo>
                    <a:pt x="2987759" y="238324"/>
                  </a:lnTo>
                  <a:lnTo>
                    <a:pt x="2964007" y="199527"/>
                  </a:lnTo>
                  <a:lnTo>
                    <a:pt x="2934903" y="161652"/>
                  </a:lnTo>
                  <a:lnTo>
                    <a:pt x="2899932" y="124247"/>
                  </a:lnTo>
                  <a:lnTo>
                    <a:pt x="2851762" y="84411"/>
                  </a:lnTo>
                  <a:lnTo>
                    <a:pt x="2800509" y="54144"/>
                  </a:lnTo>
                  <a:lnTo>
                    <a:pt x="2748180" y="32133"/>
                  </a:lnTo>
                  <a:lnTo>
                    <a:pt x="2696783" y="17066"/>
                  </a:lnTo>
                  <a:lnTo>
                    <a:pt x="2648323" y="7631"/>
                  </a:lnTo>
                  <a:lnTo>
                    <a:pt x="2604807" y="2517"/>
                  </a:lnTo>
                  <a:lnTo>
                    <a:pt x="2540634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18">
              <a:extLst>
                <a:ext uri="{FF2B5EF4-FFF2-40B4-BE49-F238E27FC236}">
                  <a16:creationId xmlns:a16="http://schemas.microsoft.com/office/drawing/2014/main" id="{8B4328B6-0FC2-FFC4-C8D5-C3426A37D1C6}"/>
                </a:ext>
              </a:extLst>
            </p:cNvPr>
            <p:cNvSpPr/>
            <p:nvPr/>
          </p:nvSpPr>
          <p:spPr>
            <a:xfrm>
              <a:off x="16139618" y="1933732"/>
              <a:ext cx="2997835" cy="6111875"/>
            </a:xfrm>
            <a:custGeom>
              <a:avLst/>
              <a:gdLst/>
              <a:ahLst/>
              <a:cxnLst/>
              <a:rect l="l" t="t" r="r" b="b"/>
              <a:pathLst>
                <a:path w="2997834" h="6111875">
                  <a:moveTo>
                    <a:pt x="2515661" y="0"/>
                  </a:moveTo>
                  <a:lnTo>
                    <a:pt x="481681" y="0"/>
                  </a:lnTo>
                  <a:lnTo>
                    <a:pt x="416498" y="2840"/>
                  </a:lnTo>
                  <a:lnTo>
                    <a:pt x="358464" y="10783"/>
                  </a:lnTo>
                  <a:lnTo>
                    <a:pt x="307216" y="22963"/>
                  </a:lnTo>
                  <a:lnTo>
                    <a:pt x="262388" y="38514"/>
                  </a:lnTo>
                  <a:lnTo>
                    <a:pt x="223617" y="56569"/>
                  </a:lnTo>
                  <a:lnTo>
                    <a:pt x="190537" y="76262"/>
                  </a:lnTo>
                  <a:lnTo>
                    <a:pt x="139995" y="117095"/>
                  </a:lnTo>
                  <a:lnTo>
                    <a:pt x="107148" y="152154"/>
                  </a:lnTo>
                  <a:lnTo>
                    <a:pt x="79723" y="187652"/>
                  </a:lnTo>
                  <a:lnTo>
                    <a:pt x="57258" y="224100"/>
                  </a:lnTo>
                  <a:lnTo>
                    <a:pt x="39290" y="262011"/>
                  </a:lnTo>
                  <a:lnTo>
                    <a:pt x="25356" y="301895"/>
                  </a:lnTo>
                  <a:lnTo>
                    <a:pt x="14993" y="344264"/>
                  </a:lnTo>
                  <a:lnTo>
                    <a:pt x="7739" y="389630"/>
                  </a:lnTo>
                  <a:lnTo>
                    <a:pt x="3131" y="438503"/>
                  </a:lnTo>
                  <a:lnTo>
                    <a:pt x="705" y="491396"/>
                  </a:lnTo>
                  <a:lnTo>
                    <a:pt x="0" y="548820"/>
                  </a:lnTo>
                  <a:lnTo>
                    <a:pt x="0" y="5562741"/>
                  </a:lnTo>
                  <a:lnTo>
                    <a:pt x="705" y="5620162"/>
                  </a:lnTo>
                  <a:lnTo>
                    <a:pt x="3131" y="5673053"/>
                  </a:lnTo>
                  <a:lnTo>
                    <a:pt x="7739" y="5721925"/>
                  </a:lnTo>
                  <a:lnTo>
                    <a:pt x="14993" y="5767290"/>
                  </a:lnTo>
                  <a:lnTo>
                    <a:pt x="25355" y="5809659"/>
                  </a:lnTo>
                  <a:lnTo>
                    <a:pt x="39288" y="5849543"/>
                  </a:lnTo>
                  <a:lnTo>
                    <a:pt x="57254" y="5887455"/>
                  </a:lnTo>
                  <a:lnTo>
                    <a:pt x="79718" y="5923905"/>
                  </a:lnTo>
                  <a:lnTo>
                    <a:pt x="107140" y="5959405"/>
                  </a:lnTo>
                  <a:lnTo>
                    <a:pt x="139985" y="5994466"/>
                  </a:lnTo>
                  <a:lnTo>
                    <a:pt x="190528" y="6035294"/>
                  </a:lnTo>
                  <a:lnTo>
                    <a:pt x="223607" y="6054985"/>
                  </a:lnTo>
                  <a:lnTo>
                    <a:pt x="262383" y="6073038"/>
                  </a:lnTo>
                  <a:lnTo>
                    <a:pt x="307223" y="6088588"/>
                  </a:lnTo>
                  <a:lnTo>
                    <a:pt x="358495" y="6100768"/>
                  </a:lnTo>
                  <a:lnTo>
                    <a:pt x="416567" y="6108711"/>
                  </a:lnTo>
                  <a:lnTo>
                    <a:pt x="481807" y="6111552"/>
                  </a:lnTo>
                  <a:lnTo>
                    <a:pt x="2516111" y="6111552"/>
                  </a:lnTo>
                  <a:lnTo>
                    <a:pt x="2581199" y="6108711"/>
                  </a:lnTo>
                  <a:lnTo>
                    <a:pt x="2639157" y="6100768"/>
                  </a:lnTo>
                  <a:lnTo>
                    <a:pt x="2690347" y="6088588"/>
                  </a:lnTo>
                  <a:lnTo>
                    <a:pt x="2735132" y="6073038"/>
                  </a:lnTo>
                  <a:lnTo>
                    <a:pt x="2773875" y="6054985"/>
                  </a:lnTo>
                  <a:lnTo>
                    <a:pt x="2806937" y="6035294"/>
                  </a:lnTo>
                  <a:lnTo>
                    <a:pt x="2857473" y="5994466"/>
                  </a:lnTo>
                  <a:lnTo>
                    <a:pt x="2890320" y="5959405"/>
                  </a:lnTo>
                  <a:lnTo>
                    <a:pt x="2917745" y="5923905"/>
                  </a:lnTo>
                  <a:lnTo>
                    <a:pt x="2940210" y="5887455"/>
                  </a:lnTo>
                  <a:lnTo>
                    <a:pt x="2958178" y="5849543"/>
                  </a:lnTo>
                  <a:lnTo>
                    <a:pt x="2972112" y="5809659"/>
                  </a:lnTo>
                  <a:lnTo>
                    <a:pt x="2982474" y="5767290"/>
                  </a:lnTo>
                  <a:lnTo>
                    <a:pt x="2989729" y="5721925"/>
                  </a:lnTo>
                  <a:lnTo>
                    <a:pt x="2994337" y="5673053"/>
                  </a:lnTo>
                  <a:lnTo>
                    <a:pt x="2996763" y="5620162"/>
                  </a:lnTo>
                  <a:lnTo>
                    <a:pt x="2997468" y="5562741"/>
                  </a:lnTo>
                  <a:lnTo>
                    <a:pt x="2997468" y="548820"/>
                  </a:lnTo>
                  <a:lnTo>
                    <a:pt x="2996763" y="491396"/>
                  </a:lnTo>
                  <a:lnTo>
                    <a:pt x="2994337" y="438502"/>
                  </a:lnTo>
                  <a:lnTo>
                    <a:pt x="2989729" y="389628"/>
                  </a:lnTo>
                  <a:lnTo>
                    <a:pt x="2982474" y="344261"/>
                  </a:lnTo>
                  <a:lnTo>
                    <a:pt x="2972112" y="301891"/>
                  </a:lnTo>
                  <a:lnTo>
                    <a:pt x="2958178" y="262006"/>
                  </a:lnTo>
                  <a:lnTo>
                    <a:pt x="2940210" y="224095"/>
                  </a:lnTo>
                  <a:lnTo>
                    <a:pt x="2917745" y="187648"/>
                  </a:lnTo>
                  <a:lnTo>
                    <a:pt x="2890320" y="152151"/>
                  </a:lnTo>
                  <a:lnTo>
                    <a:pt x="2857473" y="117095"/>
                  </a:lnTo>
                  <a:lnTo>
                    <a:pt x="2806924" y="76262"/>
                  </a:lnTo>
                  <a:lnTo>
                    <a:pt x="2773840" y="56569"/>
                  </a:lnTo>
                  <a:lnTo>
                    <a:pt x="2735060" y="38514"/>
                  </a:lnTo>
                  <a:lnTo>
                    <a:pt x="2690219" y="22963"/>
                  </a:lnTo>
                  <a:lnTo>
                    <a:pt x="2638950" y="10783"/>
                  </a:lnTo>
                  <a:lnTo>
                    <a:pt x="2580886" y="2840"/>
                  </a:lnTo>
                  <a:lnTo>
                    <a:pt x="251566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19">
              <a:extLst>
                <a:ext uri="{FF2B5EF4-FFF2-40B4-BE49-F238E27FC236}">
                  <a16:creationId xmlns:a16="http://schemas.microsoft.com/office/drawing/2014/main" id="{F9FECF21-F7F6-E7CD-05AE-CB4B70D8C1D9}"/>
                </a:ext>
              </a:extLst>
            </p:cNvPr>
            <p:cNvSpPr/>
            <p:nvPr/>
          </p:nvSpPr>
          <p:spPr>
            <a:xfrm>
              <a:off x="16096780" y="2739446"/>
              <a:ext cx="3084830" cy="1452880"/>
            </a:xfrm>
            <a:custGeom>
              <a:avLst/>
              <a:gdLst/>
              <a:ahLst/>
              <a:cxnLst/>
              <a:rect l="l" t="t" r="r" b="b"/>
              <a:pathLst>
                <a:path w="3084830" h="1452879">
                  <a:moveTo>
                    <a:pt x="21755" y="440677"/>
                  </a:moveTo>
                  <a:lnTo>
                    <a:pt x="14224" y="440677"/>
                  </a:lnTo>
                  <a:lnTo>
                    <a:pt x="13042" y="440677"/>
                  </a:lnTo>
                  <a:lnTo>
                    <a:pt x="10896" y="441337"/>
                  </a:lnTo>
                  <a:lnTo>
                    <a:pt x="10896" y="441109"/>
                  </a:lnTo>
                  <a:lnTo>
                    <a:pt x="7645" y="442493"/>
                  </a:lnTo>
                  <a:lnTo>
                    <a:pt x="0" y="453047"/>
                  </a:lnTo>
                  <a:lnTo>
                    <a:pt x="0" y="875068"/>
                  </a:lnTo>
                  <a:lnTo>
                    <a:pt x="10896" y="887018"/>
                  </a:lnTo>
                  <a:lnTo>
                    <a:pt x="10896" y="886790"/>
                  </a:lnTo>
                  <a:lnTo>
                    <a:pt x="13042" y="887450"/>
                  </a:lnTo>
                  <a:lnTo>
                    <a:pt x="21755" y="887450"/>
                  </a:lnTo>
                  <a:lnTo>
                    <a:pt x="21755" y="440677"/>
                  </a:lnTo>
                  <a:close/>
                </a:path>
                <a:path w="3084830" h="1452879">
                  <a:moveTo>
                    <a:pt x="21755" y="0"/>
                  </a:moveTo>
                  <a:lnTo>
                    <a:pt x="14224" y="0"/>
                  </a:lnTo>
                  <a:lnTo>
                    <a:pt x="13042" y="0"/>
                  </a:lnTo>
                  <a:lnTo>
                    <a:pt x="10896" y="660"/>
                  </a:lnTo>
                  <a:lnTo>
                    <a:pt x="10896" y="431"/>
                  </a:lnTo>
                  <a:lnTo>
                    <a:pt x="7645" y="1816"/>
                  </a:lnTo>
                  <a:lnTo>
                    <a:pt x="0" y="12369"/>
                  </a:lnTo>
                  <a:lnTo>
                    <a:pt x="0" y="223723"/>
                  </a:lnTo>
                  <a:lnTo>
                    <a:pt x="10896" y="235661"/>
                  </a:lnTo>
                  <a:lnTo>
                    <a:pt x="10896" y="235432"/>
                  </a:lnTo>
                  <a:lnTo>
                    <a:pt x="13042" y="236105"/>
                  </a:lnTo>
                  <a:lnTo>
                    <a:pt x="21755" y="236105"/>
                  </a:lnTo>
                  <a:lnTo>
                    <a:pt x="21755" y="0"/>
                  </a:lnTo>
                  <a:close/>
                </a:path>
                <a:path w="3084830" h="1452879">
                  <a:moveTo>
                    <a:pt x="24053" y="1005649"/>
                  </a:moveTo>
                  <a:lnTo>
                    <a:pt x="19710" y="1005649"/>
                  </a:lnTo>
                  <a:lnTo>
                    <a:pt x="18529" y="1005649"/>
                  </a:lnTo>
                  <a:lnTo>
                    <a:pt x="16383" y="1006309"/>
                  </a:lnTo>
                  <a:lnTo>
                    <a:pt x="16383" y="1006081"/>
                  </a:lnTo>
                  <a:lnTo>
                    <a:pt x="13144" y="1007452"/>
                  </a:lnTo>
                  <a:lnTo>
                    <a:pt x="5499" y="1018019"/>
                  </a:lnTo>
                  <a:lnTo>
                    <a:pt x="5499" y="1440040"/>
                  </a:lnTo>
                  <a:lnTo>
                    <a:pt x="16383" y="1451991"/>
                  </a:lnTo>
                  <a:lnTo>
                    <a:pt x="16383" y="1451762"/>
                  </a:lnTo>
                  <a:lnTo>
                    <a:pt x="18529" y="1452422"/>
                  </a:lnTo>
                  <a:lnTo>
                    <a:pt x="24053" y="1452422"/>
                  </a:lnTo>
                  <a:lnTo>
                    <a:pt x="24053" y="1005649"/>
                  </a:lnTo>
                  <a:close/>
                </a:path>
                <a:path w="3084830" h="1452879">
                  <a:moveTo>
                    <a:pt x="3084576" y="613448"/>
                  </a:moveTo>
                  <a:lnTo>
                    <a:pt x="3066427" y="595820"/>
                  </a:lnTo>
                  <a:lnTo>
                    <a:pt x="3058782" y="595820"/>
                  </a:lnTo>
                  <a:lnTo>
                    <a:pt x="3058782" y="1299375"/>
                  </a:lnTo>
                  <a:lnTo>
                    <a:pt x="3070923" y="1299375"/>
                  </a:lnTo>
                  <a:lnTo>
                    <a:pt x="3084576" y="1281747"/>
                  </a:lnTo>
                  <a:lnTo>
                    <a:pt x="3084576" y="613448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20">
              <a:extLst>
                <a:ext uri="{FF2B5EF4-FFF2-40B4-BE49-F238E27FC236}">
                  <a16:creationId xmlns:a16="http://schemas.microsoft.com/office/drawing/2014/main" id="{F73082CD-02A3-46F5-F88E-6A230D400A76}"/>
                </a:ext>
              </a:extLst>
            </p:cNvPr>
            <p:cNvSpPr/>
            <p:nvPr/>
          </p:nvSpPr>
          <p:spPr>
            <a:xfrm>
              <a:off x="16298993" y="2093109"/>
              <a:ext cx="2679065" cy="5793105"/>
            </a:xfrm>
            <a:custGeom>
              <a:avLst/>
              <a:gdLst/>
              <a:ahLst/>
              <a:cxnLst/>
              <a:rect l="l" t="t" r="r" b="b"/>
              <a:pathLst>
                <a:path w="2679065" h="5793105">
                  <a:moveTo>
                    <a:pt x="2356284" y="0"/>
                  </a:moveTo>
                  <a:lnTo>
                    <a:pt x="2124291" y="0"/>
                  </a:lnTo>
                  <a:lnTo>
                    <a:pt x="2114771" y="2423"/>
                  </a:lnTo>
                  <a:lnTo>
                    <a:pt x="2105197" y="8410"/>
                  </a:lnTo>
                  <a:lnTo>
                    <a:pt x="2097515" y="19427"/>
                  </a:lnTo>
                  <a:lnTo>
                    <a:pt x="2093674" y="36941"/>
                  </a:lnTo>
                  <a:lnTo>
                    <a:pt x="2090970" y="68055"/>
                  </a:lnTo>
                  <a:lnTo>
                    <a:pt x="2084415" y="101547"/>
                  </a:lnTo>
                  <a:lnTo>
                    <a:pt x="2048000" y="166570"/>
                  </a:lnTo>
                  <a:lnTo>
                    <a:pt x="1997770" y="200416"/>
                  </a:lnTo>
                  <a:lnTo>
                    <a:pt x="1939836" y="211449"/>
                  </a:lnTo>
                  <a:lnTo>
                    <a:pt x="744909" y="211449"/>
                  </a:lnTo>
                  <a:lnTo>
                    <a:pt x="686973" y="200416"/>
                  </a:lnTo>
                  <a:lnTo>
                    <a:pt x="636734" y="166570"/>
                  </a:lnTo>
                  <a:lnTo>
                    <a:pt x="613673" y="135144"/>
                  </a:lnTo>
                  <a:lnTo>
                    <a:pt x="593781" y="68055"/>
                  </a:lnTo>
                  <a:lnTo>
                    <a:pt x="591081" y="36941"/>
                  </a:lnTo>
                  <a:lnTo>
                    <a:pt x="587239" y="19427"/>
                  </a:lnTo>
                  <a:lnTo>
                    <a:pt x="579556" y="8410"/>
                  </a:lnTo>
                  <a:lnTo>
                    <a:pt x="569979" y="2423"/>
                  </a:lnTo>
                  <a:lnTo>
                    <a:pt x="560454" y="0"/>
                  </a:lnTo>
                  <a:lnTo>
                    <a:pt x="322346" y="0"/>
                  </a:lnTo>
                  <a:lnTo>
                    <a:pt x="251718" y="4306"/>
                  </a:lnTo>
                  <a:lnTo>
                    <a:pt x="194794" y="15780"/>
                  </a:lnTo>
                  <a:lnTo>
                    <a:pt x="150167" y="32254"/>
                  </a:lnTo>
                  <a:lnTo>
                    <a:pt x="116432" y="51558"/>
                  </a:lnTo>
                  <a:lnTo>
                    <a:pt x="62437" y="104481"/>
                  </a:lnTo>
                  <a:lnTo>
                    <a:pt x="39685" y="138730"/>
                  </a:lnTo>
                  <a:lnTo>
                    <a:pt x="23047" y="175990"/>
                  </a:lnTo>
                  <a:lnTo>
                    <a:pt x="11641" y="217975"/>
                  </a:lnTo>
                  <a:lnTo>
                    <a:pt x="4586" y="266401"/>
                  </a:lnTo>
                  <a:lnTo>
                    <a:pt x="999" y="322985"/>
                  </a:lnTo>
                  <a:lnTo>
                    <a:pt x="0" y="389443"/>
                  </a:lnTo>
                  <a:lnTo>
                    <a:pt x="0" y="5403364"/>
                  </a:lnTo>
                  <a:lnTo>
                    <a:pt x="999" y="5469818"/>
                  </a:lnTo>
                  <a:lnTo>
                    <a:pt x="4586" y="5526401"/>
                  </a:lnTo>
                  <a:lnTo>
                    <a:pt x="11642" y="5574827"/>
                  </a:lnTo>
                  <a:lnTo>
                    <a:pt x="23049" y="5616812"/>
                  </a:lnTo>
                  <a:lnTo>
                    <a:pt x="39689" y="5654071"/>
                  </a:lnTo>
                  <a:lnTo>
                    <a:pt x="62444" y="5688319"/>
                  </a:lnTo>
                  <a:lnTo>
                    <a:pt x="92196" y="5721270"/>
                  </a:lnTo>
                  <a:lnTo>
                    <a:pt x="150181" y="5760553"/>
                  </a:lnTo>
                  <a:lnTo>
                    <a:pt x="194822" y="5777028"/>
                  </a:lnTo>
                  <a:lnTo>
                    <a:pt x="251769" y="5788499"/>
                  </a:lnTo>
                  <a:lnTo>
                    <a:pt x="322429" y="5792797"/>
                  </a:lnTo>
                  <a:lnTo>
                    <a:pt x="2356368" y="5792797"/>
                  </a:lnTo>
                  <a:lnTo>
                    <a:pt x="2427004" y="5788491"/>
                  </a:lnTo>
                  <a:lnTo>
                    <a:pt x="2483932" y="5777019"/>
                  </a:lnTo>
                  <a:lnTo>
                    <a:pt x="2528557" y="5760547"/>
                  </a:lnTo>
                  <a:lnTo>
                    <a:pt x="2562287" y="5741242"/>
                  </a:lnTo>
                  <a:lnTo>
                    <a:pt x="2616276" y="5688319"/>
                  </a:lnTo>
                  <a:lnTo>
                    <a:pt x="2639028" y="5654071"/>
                  </a:lnTo>
                  <a:lnTo>
                    <a:pt x="2655666" y="5616812"/>
                  </a:lnTo>
                  <a:lnTo>
                    <a:pt x="2667072" y="5574827"/>
                  </a:lnTo>
                  <a:lnTo>
                    <a:pt x="2674128" y="5526401"/>
                  </a:lnTo>
                  <a:lnTo>
                    <a:pt x="2677714" y="5469818"/>
                  </a:lnTo>
                  <a:lnTo>
                    <a:pt x="2678714" y="5403364"/>
                  </a:lnTo>
                  <a:lnTo>
                    <a:pt x="2678714" y="389443"/>
                  </a:lnTo>
                  <a:lnTo>
                    <a:pt x="2677714" y="322985"/>
                  </a:lnTo>
                  <a:lnTo>
                    <a:pt x="2674128" y="266401"/>
                  </a:lnTo>
                  <a:lnTo>
                    <a:pt x="2667072" y="217975"/>
                  </a:lnTo>
                  <a:lnTo>
                    <a:pt x="2655666" y="175990"/>
                  </a:lnTo>
                  <a:lnTo>
                    <a:pt x="2639028" y="138730"/>
                  </a:lnTo>
                  <a:lnTo>
                    <a:pt x="2616276" y="104481"/>
                  </a:lnTo>
                  <a:lnTo>
                    <a:pt x="2586528" y="71526"/>
                  </a:lnTo>
                  <a:lnTo>
                    <a:pt x="2528541" y="32251"/>
                  </a:lnTo>
                  <a:lnTo>
                    <a:pt x="2483901" y="15776"/>
                  </a:lnTo>
                  <a:lnTo>
                    <a:pt x="2426952" y="4302"/>
                  </a:lnTo>
                  <a:lnTo>
                    <a:pt x="235628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21">
              <a:extLst>
                <a:ext uri="{FF2B5EF4-FFF2-40B4-BE49-F238E27FC236}">
                  <a16:creationId xmlns:a16="http://schemas.microsoft.com/office/drawing/2014/main" id="{6C635F85-92F5-F547-A8CD-D770A4ACFE90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298993" y="2337677"/>
              <a:ext cx="2678710" cy="5351009"/>
            </a:xfrm>
            <a:prstGeom prst="rect">
              <a:avLst/>
            </a:prstGeom>
          </p:spPr>
        </p:pic>
        <p:pic>
          <p:nvPicPr>
            <p:cNvPr id="41" name="object 22">
              <a:extLst>
                <a:ext uri="{FF2B5EF4-FFF2-40B4-BE49-F238E27FC236}">
                  <a16:creationId xmlns:a16="http://schemas.microsoft.com/office/drawing/2014/main" id="{7815CF84-8BA2-6F51-7A9D-29276F1AF920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923025" y="2104583"/>
              <a:ext cx="93829" cy="93840"/>
            </a:xfrm>
            <a:prstGeom prst="rect">
              <a:avLst/>
            </a:prstGeom>
          </p:spPr>
        </p:pic>
        <p:sp>
          <p:nvSpPr>
            <p:cNvPr id="42" name="object 23">
              <a:extLst>
                <a:ext uri="{FF2B5EF4-FFF2-40B4-BE49-F238E27FC236}">
                  <a16:creationId xmlns:a16="http://schemas.microsoft.com/office/drawing/2014/main" id="{0DC471EB-5C3C-07F9-637D-3E2E536086FF}"/>
                </a:ext>
              </a:extLst>
            </p:cNvPr>
            <p:cNvSpPr/>
            <p:nvPr/>
          </p:nvSpPr>
          <p:spPr>
            <a:xfrm>
              <a:off x="17447951" y="2126456"/>
              <a:ext cx="378460" cy="50165"/>
            </a:xfrm>
            <a:custGeom>
              <a:avLst/>
              <a:gdLst/>
              <a:ahLst/>
              <a:cxnLst/>
              <a:rect l="l" t="t" r="r" b="b"/>
              <a:pathLst>
                <a:path w="378459" h="50164">
                  <a:moveTo>
                    <a:pt x="353203" y="0"/>
                  </a:moveTo>
                  <a:lnTo>
                    <a:pt x="25046" y="0"/>
                  </a:lnTo>
                  <a:lnTo>
                    <a:pt x="15297" y="1968"/>
                  </a:lnTo>
                  <a:lnTo>
                    <a:pt x="7336" y="7336"/>
                  </a:lnTo>
                  <a:lnTo>
                    <a:pt x="1968" y="15297"/>
                  </a:lnTo>
                  <a:lnTo>
                    <a:pt x="0" y="25046"/>
                  </a:lnTo>
                  <a:lnTo>
                    <a:pt x="1968" y="34795"/>
                  </a:lnTo>
                  <a:lnTo>
                    <a:pt x="7336" y="42756"/>
                  </a:lnTo>
                  <a:lnTo>
                    <a:pt x="15297" y="48124"/>
                  </a:lnTo>
                  <a:lnTo>
                    <a:pt x="25046" y="50092"/>
                  </a:lnTo>
                  <a:lnTo>
                    <a:pt x="353203" y="50092"/>
                  </a:lnTo>
                  <a:lnTo>
                    <a:pt x="362946" y="48124"/>
                  </a:lnTo>
                  <a:lnTo>
                    <a:pt x="370904" y="42756"/>
                  </a:lnTo>
                  <a:lnTo>
                    <a:pt x="376271" y="34795"/>
                  </a:lnTo>
                  <a:lnTo>
                    <a:pt x="378239" y="25046"/>
                  </a:lnTo>
                  <a:lnTo>
                    <a:pt x="376271" y="15297"/>
                  </a:lnTo>
                  <a:lnTo>
                    <a:pt x="370904" y="7336"/>
                  </a:lnTo>
                  <a:lnTo>
                    <a:pt x="362946" y="1968"/>
                  </a:lnTo>
                  <a:lnTo>
                    <a:pt x="353203" y="0"/>
                  </a:lnTo>
                  <a:close/>
                </a:path>
              </a:pathLst>
            </a:custGeom>
            <a:solidFill>
              <a:srgbClr val="1919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4" name="object 7">
            <a:extLst>
              <a:ext uri="{FF2B5EF4-FFF2-40B4-BE49-F238E27FC236}">
                <a16:creationId xmlns:a16="http://schemas.microsoft.com/office/drawing/2014/main" id="{4CC792CE-A320-4C33-286B-1FC67DDC65D2}"/>
              </a:ext>
            </a:extLst>
          </p:cNvPr>
          <p:cNvGrpSpPr/>
          <p:nvPr/>
        </p:nvGrpSpPr>
        <p:grpSpPr>
          <a:xfrm>
            <a:off x="16071850" y="1661733"/>
            <a:ext cx="3108960" cy="6209665"/>
            <a:chOff x="1025208" y="1884753"/>
            <a:chExt cx="3108960" cy="6209665"/>
          </a:xfrm>
        </p:grpSpPr>
        <p:sp>
          <p:nvSpPr>
            <p:cNvPr id="45" name="object 8">
              <a:extLst>
                <a:ext uri="{FF2B5EF4-FFF2-40B4-BE49-F238E27FC236}">
                  <a16:creationId xmlns:a16="http://schemas.microsoft.com/office/drawing/2014/main" id="{5B15ABE5-717C-57DE-CA88-08DA811FC3CB}"/>
                </a:ext>
              </a:extLst>
            </p:cNvPr>
            <p:cNvSpPr/>
            <p:nvPr/>
          </p:nvSpPr>
          <p:spPr>
            <a:xfrm>
              <a:off x="1043204" y="1884753"/>
              <a:ext cx="3071495" cy="6209665"/>
            </a:xfrm>
            <a:custGeom>
              <a:avLst/>
              <a:gdLst/>
              <a:ahLst/>
              <a:cxnLst/>
              <a:rect l="l" t="t" r="r" b="b"/>
              <a:pathLst>
                <a:path w="3071495" h="6209665">
                  <a:moveTo>
                    <a:pt x="2560424" y="0"/>
                  </a:moveTo>
                  <a:lnTo>
                    <a:pt x="510727" y="0"/>
                  </a:lnTo>
                  <a:lnTo>
                    <a:pt x="482907" y="413"/>
                  </a:lnTo>
                  <a:lnTo>
                    <a:pt x="402206" y="7690"/>
                  </a:lnTo>
                  <a:lnTo>
                    <a:pt x="353370" y="17198"/>
                  </a:lnTo>
                  <a:lnTo>
                    <a:pt x="301572" y="32382"/>
                  </a:lnTo>
                  <a:lnTo>
                    <a:pt x="248836" y="54563"/>
                  </a:lnTo>
                  <a:lnTo>
                    <a:pt x="197182" y="85065"/>
                  </a:lnTo>
                  <a:lnTo>
                    <a:pt x="148634" y="125210"/>
                  </a:lnTo>
                  <a:lnTo>
                    <a:pt x="113394" y="162908"/>
                  </a:lnTo>
                  <a:lnTo>
                    <a:pt x="84065" y="201078"/>
                  </a:lnTo>
                  <a:lnTo>
                    <a:pt x="60129" y="240177"/>
                  </a:lnTo>
                  <a:lnTo>
                    <a:pt x="41065" y="280663"/>
                  </a:lnTo>
                  <a:lnTo>
                    <a:pt x="26357" y="322992"/>
                  </a:lnTo>
                  <a:lnTo>
                    <a:pt x="15486" y="367621"/>
                  </a:lnTo>
                  <a:lnTo>
                    <a:pt x="7933" y="415007"/>
                  </a:lnTo>
                  <a:lnTo>
                    <a:pt x="3180" y="465607"/>
                  </a:lnTo>
                  <a:lnTo>
                    <a:pt x="708" y="519877"/>
                  </a:lnTo>
                  <a:lnTo>
                    <a:pt x="0" y="578275"/>
                  </a:lnTo>
                  <a:lnTo>
                    <a:pt x="0" y="5631242"/>
                  </a:lnTo>
                  <a:lnTo>
                    <a:pt x="708" y="5689639"/>
                  </a:lnTo>
                  <a:lnTo>
                    <a:pt x="3180" y="5743909"/>
                  </a:lnTo>
                  <a:lnTo>
                    <a:pt x="7933" y="5794508"/>
                  </a:lnTo>
                  <a:lnTo>
                    <a:pt x="15486" y="5841892"/>
                  </a:lnTo>
                  <a:lnTo>
                    <a:pt x="26357" y="5886521"/>
                  </a:lnTo>
                  <a:lnTo>
                    <a:pt x="41065" y="5928849"/>
                  </a:lnTo>
                  <a:lnTo>
                    <a:pt x="60129" y="5969335"/>
                  </a:lnTo>
                  <a:lnTo>
                    <a:pt x="84065" y="6008435"/>
                  </a:lnTo>
                  <a:lnTo>
                    <a:pt x="113394" y="6046606"/>
                  </a:lnTo>
                  <a:lnTo>
                    <a:pt x="148634" y="6084306"/>
                  </a:lnTo>
                  <a:lnTo>
                    <a:pt x="197182" y="6124448"/>
                  </a:lnTo>
                  <a:lnTo>
                    <a:pt x="248836" y="6154949"/>
                  </a:lnTo>
                  <a:lnTo>
                    <a:pt x="301572" y="6177129"/>
                  </a:lnTo>
                  <a:lnTo>
                    <a:pt x="353370" y="6192312"/>
                  </a:lnTo>
                  <a:lnTo>
                    <a:pt x="402206" y="6201819"/>
                  </a:lnTo>
                  <a:lnTo>
                    <a:pt x="446059" y="6206970"/>
                  </a:lnTo>
                  <a:lnTo>
                    <a:pt x="510727" y="6209496"/>
                  </a:lnTo>
                  <a:lnTo>
                    <a:pt x="2560424" y="6209496"/>
                  </a:lnTo>
                  <a:lnTo>
                    <a:pt x="2625098" y="6206970"/>
                  </a:lnTo>
                  <a:lnTo>
                    <a:pt x="2668953" y="6201819"/>
                  </a:lnTo>
                  <a:lnTo>
                    <a:pt x="2717790" y="6192312"/>
                  </a:lnTo>
                  <a:lnTo>
                    <a:pt x="2769587" y="6177129"/>
                  </a:lnTo>
                  <a:lnTo>
                    <a:pt x="2822322" y="6154949"/>
                  </a:lnTo>
                  <a:lnTo>
                    <a:pt x="2873973" y="6124448"/>
                  </a:lnTo>
                  <a:lnTo>
                    <a:pt x="2922518" y="6084306"/>
                  </a:lnTo>
                  <a:lnTo>
                    <a:pt x="2957762" y="6046606"/>
                  </a:lnTo>
                  <a:lnTo>
                    <a:pt x="2987094" y="6008435"/>
                  </a:lnTo>
                  <a:lnTo>
                    <a:pt x="3011032" y="5969335"/>
                  </a:lnTo>
                  <a:lnTo>
                    <a:pt x="3030095" y="5928849"/>
                  </a:lnTo>
                  <a:lnTo>
                    <a:pt x="3044802" y="5886521"/>
                  </a:lnTo>
                  <a:lnTo>
                    <a:pt x="3055672" y="5841892"/>
                  </a:lnTo>
                  <a:lnTo>
                    <a:pt x="3063223" y="5794508"/>
                  </a:lnTo>
                  <a:lnTo>
                    <a:pt x="3067974" y="5743909"/>
                  </a:lnTo>
                  <a:lnTo>
                    <a:pt x="3070444" y="5689639"/>
                  </a:lnTo>
                  <a:lnTo>
                    <a:pt x="3071152" y="5631242"/>
                  </a:lnTo>
                  <a:lnTo>
                    <a:pt x="3071152" y="578275"/>
                  </a:lnTo>
                  <a:lnTo>
                    <a:pt x="3070444" y="519877"/>
                  </a:lnTo>
                  <a:lnTo>
                    <a:pt x="3067974" y="465607"/>
                  </a:lnTo>
                  <a:lnTo>
                    <a:pt x="3063223" y="415007"/>
                  </a:lnTo>
                  <a:lnTo>
                    <a:pt x="3055672" y="367621"/>
                  </a:lnTo>
                  <a:lnTo>
                    <a:pt x="3044802" y="322992"/>
                  </a:lnTo>
                  <a:lnTo>
                    <a:pt x="3030095" y="280663"/>
                  </a:lnTo>
                  <a:lnTo>
                    <a:pt x="3011032" y="240177"/>
                  </a:lnTo>
                  <a:lnTo>
                    <a:pt x="2987094" y="201078"/>
                  </a:lnTo>
                  <a:lnTo>
                    <a:pt x="2957762" y="162908"/>
                  </a:lnTo>
                  <a:lnTo>
                    <a:pt x="2922518" y="125210"/>
                  </a:lnTo>
                  <a:lnTo>
                    <a:pt x="2873973" y="85065"/>
                  </a:lnTo>
                  <a:lnTo>
                    <a:pt x="2822322" y="54563"/>
                  </a:lnTo>
                  <a:lnTo>
                    <a:pt x="2769587" y="32382"/>
                  </a:lnTo>
                  <a:lnTo>
                    <a:pt x="2717790" y="17198"/>
                  </a:lnTo>
                  <a:lnTo>
                    <a:pt x="2668953" y="7690"/>
                  </a:lnTo>
                  <a:lnTo>
                    <a:pt x="2625098" y="2536"/>
                  </a:lnTo>
                  <a:lnTo>
                    <a:pt x="2560424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9">
              <a:extLst>
                <a:ext uri="{FF2B5EF4-FFF2-40B4-BE49-F238E27FC236}">
                  <a16:creationId xmlns:a16="http://schemas.microsoft.com/office/drawing/2014/main" id="{A6CA0350-B8B1-6DC1-E98A-63381F4C720D}"/>
                </a:ext>
              </a:extLst>
            </p:cNvPr>
            <p:cNvSpPr/>
            <p:nvPr/>
          </p:nvSpPr>
          <p:spPr>
            <a:xfrm>
              <a:off x="1068381" y="1909931"/>
              <a:ext cx="3021330" cy="6159500"/>
            </a:xfrm>
            <a:custGeom>
              <a:avLst/>
              <a:gdLst/>
              <a:ahLst/>
              <a:cxnLst/>
              <a:rect l="l" t="t" r="r" b="b"/>
              <a:pathLst>
                <a:path w="3021329" h="6159500">
                  <a:moveTo>
                    <a:pt x="2535242" y="0"/>
                  </a:moveTo>
                  <a:lnTo>
                    <a:pt x="485430" y="0"/>
                  </a:lnTo>
                  <a:lnTo>
                    <a:pt x="419741" y="2862"/>
                  </a:lnTo>
                  <a:lnTo>
                    <a:pt x="361256" y="10868"/>
                  </a:lnTo>
                  <a:lnTo>
                    <a:pt x="309609" y="23144"/>
                  </a:lnTo>
                  <a:lnTo>
                    <a:pt x="264433" y="38816"/>
                  </a:lnTo>
                  <a:lnTo>
                    <a:pt x="225358" y="57012"/>
                  </a:lnTo>
                  <a:lnTo>
                    <a:pt x="192018" y="76858"/>
                  </a:lnTo>
                  <a:lnTo>
                    <a:pt x="141074" y="118006"/>
                  </a:lnTo>
                  <a:lnTo>
                    <a:pt x="107972" y="153339"/>
                  </a:lnTo>
                  <a:lnTo>
                    <a:pt x="80335" y="189113"/>
                  </a:lnTo>
                  <a:lnTo>
                    <a:pt x="57697" y="225846"/>
                  </a:lnTo>
                  <a:lnTo>
                    <a:pt x="39591" y="264052"/>
                  </a:lnTo>
                  <a:lnTo>
                    <a:pt x="25550" y="304247"/>
                  </a:lnTo>
                  <a:lnTo>
                    <a:pt x="15108" y="346946"/>
                  </a:lnTo>
                  <a:lnTo>
                    <a:pt x="7798" y="392665"/>
                  </a:lnTo>
                  <a:lnTo>
                    <a:pt x="3155" y="441918"/>
                  </a:lnTo>
                  <a:lnTo>
                    <a:pt x="711" y="495222"/>
                  </a:lnTo>
                  <a:lnTo>
                    <a:pt x="0" y="553093"/>
                  </a:lnTo>
                  <a:lnTo>
                    <a:pt x="0" y="5606059"/>
                  </a:lnTo>
                  <a:lnTo>
                    <a:pt x="711" y="5663929"/>
                  </a:lnTo>
                  <a:lnTo>
                    <a:pt x="3155" y="5717234"/>
                  </a:lnTo>
                  <a:lnTo>
                    <a:pt x="7798" y="5766488"/>
                  </a:lnTo>
                  <a:lnTo>
                    <a:pt x="15108" y="5812207"/>
                  </a:lnTo>
                  <a:lnTo>
                    <a:pt x="25550" y="5854906"/>
                  </a:lnTo>
                  <a:lnTo>
                    <a:pt x="39591" y="5895102"/>
                  </a:lnTo>
                  <a:lnTo>
                    <a:pt x="57697" y="5933309"/>
                  </a:lnTo>
                  <a:lnTo>
                    <a:pt x="80335" y="5970044"/>
                  </a:lnTo>
                  <a:lnTo>
                    <a:pt x="107972" y="6005821"/>
                  </a:lnTo>
                  <a:lnTo>
                    <a:pt x="141074" y="6041156"/>
                  </a:lnTo>
                  <a:lnTo>
                    <a:pt x="192011" y="6082303"/>
                  </a:lnTo>
                  <a:lnTo>
                    <a:pt x="225348" y="6102147"/>
                  </a:lnTo>
                  <a:lnTo>
                    <a:pt x="264425" y="6120341"/>
                  </a:lnTo>
                  <a:lnTo>
                    <a:pt x="309613" y="6136011"/>
                  </a:lnTo>
                  <a:lnTo>
                    <a:pt x="361283" y="6148285"/>
                  </a:lnTo>
                  <a:lnTo>
                    <a:pt x="419807" y="6156290"/>
                  </a:lnTo>
                  <a:lnTo>
                    <a:pt x="485555" y="6159152"/>
                  </a:lnTo>
                  <a:lnTo>
                    <a:pt x="2535702" y="6159152"/>
                  </a:lnTo>
                  <a:lnTo>
                    <a:pt x="2601299" y="6156290"/>
                  </a:lnTo>
                  <a:lnTo>
                    <a:pt x="2659710" y="6148285"/>
                  </a:lnTo>
                  <a:lnTo>
                    <a:pt x="2711300" y="6136011"/>
                  </a:lnTo>
                  <a:lnTo>
                    <a:pt x="2756434" y="6120341"/>
                  </a:lnTo>
                  <a:lnTo>
                    <a:pt x="2795478" y="6102147"/>
                  </a:lnTo>
                  <a:lnTo>
                    <a:pt x="2828797" y="6082303"/>
                  </a:lnTo>
                  <a:lnTo>
                    <a:pt x="2879723" y="6041156"/>
                  </a:lnTo>
                  <a:lnTo>
                    <a:pt x="2912825" y="6005821"/>
                  </a:lnTo>
                  <a:lnTo>
                    <a:pt x="2940463" y="5970044"/>
                  </a:lnTo>
                  <a:lnTo>
                    <a:pt x="2963102" y="5933309"/>
                  </a:lnTo>
                  <a:lnTo>
                    <a:pt x="2981210" y="5895102"/>
                  </a:lnTo>
                  <a:lnTo>
                    <a:pt x="2995253" y="5854906"/>
                  </a:lnTo>
                  <a:lnTo>
                    <a:pt x="3005696" y="5812207"/>
                  </a:lnTo>
                  <a:lnTo>
                    <a:pt x="3013007" y="5766488"/>
                  </a:lnTo>
                  <a:lnTo>
                    <a:pt x="3017652" y="5717234"/>
                  </a:lnTo>
                  <a:lnTo>
                    <a:pt x="3020097" y="5663929"/>
                  </a:lnTo>
                  <a:lnTo>
                    <a:pt x="3020808" y="5606059"/>
                  </a:lnTo>
                  <a:lnTo>
                    <a:pt x="3020808" y="553093"/>
                  </a:lnTo>
                  <a:lnTo>
                    <a:pt x="3020097" y="495222"/>
                  </a:lnTo>
                  <a:lnTo>
                    <a:pt x="3017652" y="441917"/>
                  </a:lnTo>
                  <a:lnTo>
                    <a:pt x="3013007" y="392663"/>
                  </a:lnTo>
                  <a:lnTo>
                    <a:pt x="3005696" y="346943"/>
                  </a:lnTo>
                  <a:lnTo>
                    <a:pt x="2995253" y="304243"/>
                  </a:lnTo>
                  <a:lnTo>
                    <a:pt x="2981210" y="264047"/>
                  </a:lnTo>
                  <a:lnTo>
                    <a:pt x="2963102" y="225841"/>
                  </a:lnTo>
                  <a:lnTo>
                    <a:pt x="2940463" y="189109"/>
                  </a:lnTo>
                  <a:lnTo>
                    <a:pt x="2912825" y="153336"/>
                  </a:lnTo>
                  <a:lnTo>
                    <a:pt x="2879723" y="118006"/>
                  </a:lnTo>
                  <a:lnTo>
                    <a:pt x="2828784" y="76858"/>
                  </a:lnTo>
                  <a:lnTo>
                    <a:pt x="2795443" y="57012"/>
                  </a:lnTo>
                  <a:lnTo>
                    <a:pt x="2756361" y="38816"/>
                  </a:lnTo>
                  <a:lnTo>
                    <a:pt x="2711169" y="23144"/>
                  </a:lnTo>
                  <a:lnTo>
                    <a:pt x="2659498" y="10868"/>
                  </a:lnTo>
                  <a:lnTo>
                    <a:pt x="2600979" y="2862"/>
                  </a:lnTo>
                  <a:lnTo>
                    <a:pt x="253524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10">
              <a:extLst>
                <a:ext uri="{FF2B5EF4-FFF2-40B4-BE49-F238E27FC236}">
                  <a16:creationId xmlns:a16="http://schemas.microsoft.com/office/drawing/2014/main" id="{155612BE-F0CC-8965-FD84-6A0A7535B99E}"/>
                </a:ext>
              </a:extLst>
            </p:cNvPr>
            <p:cNvSpPr/>
            <p:nvPr/>
          </p:nvSpPr>
          <p:spPr>
            <a:xfrm>
              <a:off x="1025207" y="2721920"/>
              <a:ext cx="3108960" cy="1464310"/>
            </a:xfrm>
            <a:custGeom>
              <a:avLst/>
              <a:gdLst/>
              <a:ahLst/>
              <a:cxnLst/>
              <a:rect l="l" t="t" r="r" b="b"/>
              <a:pathLst>
                <a:path w="3108960" h="1464310">
                  <a:moveTo>
                    <a:pt x="21920" y="444106"/>
                  </a:moveTo>
                  <a:lnTo>
                    <a:pt x="14325" y="444106"/>
                  </a:lnTo>
                  <a:lnTo>
                    <a:pt x="13131" y="444106"/>
                  </a:lnTo>
                  <a:lnTo>
                    <a:pt x="10972" y="444792"/>
                  </a:lnTo>
                  <a:lnTo>
                    <a:pt x="10972" y="444550"/>
                  </a:lnTo>
                  <a:lnTo>
                    <a:pt x="7708" y="445935"/>
                  </a:lnTo>
                  <a:lnTo>
                    <a:pt x="0" y="456577"/>
                  </a:lnTo>
                  <a:lnTo>
                    <a:pt x="0" y="881888"/>
                  </a:lnTo>
                  <a:lnTo>
                    <a:pt x="10972" y="893927"/>
                  </a:lnTo>
                  <a:lnTo>
                    <a:pt x="10972" y="893699"/>
                  </a:lnTo>
                  <a:lnTo>
                    <a:pt x="13131" y="894359"/>
                  </a:lnTo>
                  <a:lnTo>
                    <a:pt x="21920" y="894359"/>
                  </a:lnTo>
                  <a:lnTo>
                    <a:pt x="21920" y="444106"/>
                  </a:lnTo>
                  <a:close/>
                </a:path>
                <a:path w="3108960" h="1464310">
                  <a:moveTo>
                    <a:pt x="21920" y="0"/>
                  </a:moveTo>
                  <a:lnTo>
                    <a:pt x="14325" y="0"/>
                  </a:lnTo>
                  <a:lnTo>
                    <a:pt x="13131" y="0"/>
                  </a:lnTo>
                  <a:lnTo>
                    <a:pt x="10972" y="673"/>
                  </a:lnTo>
                  <a:lnTo>
                    <a:pt x="10972" y="431"/>
                  </a:lnTo>
                  <a:lnTo>
                    <a:pt x="7708" y="1828"/>
                  </a:lnTo>
                  <a:lnTo>
                    <a:pt x="0" y="12471"/>
                  </a:lnTo>
                  <a:lnTo>
                    <a:pt x="0" y="225463"/>
                  </a:lnTo>
                  <a:lnTo>
                    <a:pt x="10972" y="237502"/>
                  </a:lnTo>
                  <a:lnTo>
                    <a:pt x="10972" y="237274"/>
                  </a:lnTo>
                  <a:lnTo>
                    <a:pt x="13131" y="237934"/>
                  </a:lnTo>
                  <a:lnTo>
                    <a:pt x="21920" y="237934"/>
                  </a:lnTo>
                  <a:lnTo>
                    <a:pt x="21920" y="0"/>
                  </a:lnTo>
                  <a:close/>
                </a:path>
                <a:path w="3108960" h="1464310">
                  <a:moveTo>
                    <a:pt x="24231" y="1013472"/>
                  </a:moveTo>
                  <a:lnTo>
                    <a:pt x="19862" y="1013472"/>
                  </a:lnTo>
                  <a:lnTo>
                    <a:pt x="18669" y="1013472"/>
                  </a:lnTo>
                  <a:lnTo>
                    <a:pt x="16497" y="1014158"/>
                  </a:lnTo>
                  <a:lnTo>
                    <a:pt x="16497" y="1013917"/>
                  </a:lnTo>
                  <a:lnTo>
                    <a:pt x="13246" y="1015301"/>
                  </a:lnTo>
                  <a:lnTo>
                    <a:pt x="5537" y="1025956"/>
                  </a:lnTo>
                  <a:lnTo>
                    <a:pt x="5537" y="1451254"/>
                  </a:lnTo>
                  <a:lnTo>
                    <a:pt x="16497" y="1463294"/>
                  </a:lnTo>
                  <a:lnTo>
                    <a:pt x="16497" y="1463065"/>
                  </a:lnTo>
                  <a:lnTo>
                    <a:pt x="18669" y="1463738"/>
                  </a:lnTo>
                  <a:lnTo>
                    <a:pt x="24231" y="1463738"/>
                  </a:lnTo>
                  <a:lnTo>
                    <a:pt x="24231" y="1013472"/>
                  </a:lnTo>
                  <a:close/>
                </a:path>
                <a:path w="3108960" h="1464310">
                  <a:moveTo>
                    <a:pt x="3108579" y="618223"/>
                  </a:moveTo>
                  <a:lnTo>
                    <a:pt x="3090303" y="600456"/>
                  </a:lnTo>
                  <a:lnTo>
                    <a:pt x="3082607" y="600456"/>
                  </a:lnTo>
                  <a:lnTo>
                    <a:pt x="3082607" y="1309497"/>
                  </a:lnTo>
                  <a:lnTo>
                    <a:pt x="3094850" y="1309497"/>
                  </a:lnTo>
                  <a:lnTo>
                    <a:pt x="3108579" y="1291729"/>
                  </a:lnTo>
                  <a:lnTo>
                    <a:pt x="3108579" y="618223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11">
              <a:extLst>
                <a:ext uri="{FF2B5EF4-FFF2-40B4-BE49-F238E27FC236}">
                  <a16:creationId xmlns:a16="http://schemas.microsoft.com/office/drawing/2014/main" id="{462333E6-D802-05CE-03A3-14D625F9592B}"/>
                </a:ext>
              </a:extLst>
            </p:cNvPr>
            <p:cNvSpPr/>
            <p:nvPr/>
          </p:nvSpPr>
          <p:spPr>
            <a:xfrm>
              <a:off x="1228992" y="2070552"/>
              <a:ext cx="2700020" cy="5838190"/>
            </a:xfrm>
            <a:custGeom>
              <a:avLst/>
              <a:gdLst/>
              <a:ahLst/>
              <a:cxnLst/>
              <a:rect l="l" t="t" r="r" b="b"/>
              <a:pathLst>
                <a:path w="2700020" h="5838190">
                  <a:moveTo>
                    <a:pt x="2374629" y="0"/>
                  </a:moveTo>
                  <a:lnTo>
                    <a:pt x="2140835" y="0"/>
                  </a:lnTo>
                  <a:lnTo>
                    <a:pt x="2131241" y="2442"/>
                  </a:lnTo>
                  <a:lnTo>
                    <a:pt x="2121593" y="8477"/>
                  </a:lnTo>
                  <a:lnTo>
                    <a:pt x="2113852" y="19579"/>
                  </a:lnTo>
                  <a:lnTo>
                    <a:pt x="2109977" y="37223"/>
                  </a:lnTo>
                  <a:lnTo>
                    <a:pt x="2107256" y="68580"/>
                  </a:lnTo>
                  <a:lnTo>
                    <a:pt x="2100652" y="102333"/>
                  </a:lnTo>
                  <a:lnTo>
                    <a:pt x="2063958" y="167858"/>
                  </a:lnTo>
                  <a:lnTo>
                    <a:pt x="2013335" y="201976"/>
                  </a:lnTo>
                  <a:lnTo>
                    <a:pt x="1954945" y="213092"/>
                  </a:lnTo>
                  <a:lnTo>
                    <a:pt x="750710" y="213092"/>
                  </a:lnTo>
                  <a:lnTo>
                    <a:pt x="692327" y="201976"/>
                  </a:lnTo>
                  <a:lnTo>
                    <a:pt x="641687" y="167858"/>
                  </a:lnTo>
                  <a:lnTo>
                    <a:pt x="618451" y="136190"/>
                  </a:lnTo>
                  <a:lnTo>
                    <a:pt x="598409" y="68580"/>
                  </a:lnTo>
                  <a:lnTo>
                    <a:pt x="595688" y="37223"/>
                  </a:lnTo>
                  <a:lnTo>
                    <a:pt x="591812" y="19579"/>
                  </a:lnTo>
                  <a:lnTo>
                    <a:pt x="584067" y="8477"/>
                  </a:lnTo>
                  <a:lnTo>
                    <a:pt x="574415" y="2442"/>
                  </a:lnTo>
                  <a:lnTo>
                    <a:pt x="564820" y="0"/>
                  </a:lnTo>
                  <a:lnTo>
                    <a:pt x="324859" y="0"/>
                  </a:lnTo>
                  <a:lnTo>
                    <a:pt x="253680" y="4340"/>
                  </a:lnTo>
                  <a:lnTo>
                    <a:pt x="196313" y="15903"/>
                  </a:lnTo>
                  <a:lnTo>
                    <a:pt x="151340" y="32505"/>
                  </a:lnTo>
                  <a:lnTo>
                    <a:pt x="117344" y="51959"/>
                  </a:lnTo>
                  <a:lnTo>
                    <a:pt x="62928" y="105292"/>
                  </a:lnTo>
                  <a:lnTo>
                    <a:pt x="39999" y="139808"/>
                  </a:lnTo>
                  <a:lnTo>
                    <a:pt x="23230" y="177356"/>
                  </a:lnTo>
                  <a:lnTo>
                    <a:pt x="11734" y="219668"/>
                  </a:lnTo>
                  <a:lnTo>
                    <a:pt x="4623" y="268473"/>
                  </a:lnTo>
                  <a:lnTo>
                    <a:pt x="1007" y="325500"/>
                  </a:lnTo>
                  <a:lnTo>
                    <a:pt x="0" y="392480"/>
                  </a:lnTo>
                  <a:lnTo>
                    <a:pt x="0" y="5445446"/>
                  </a:lnTo>
                  <a:lnTo>
                    <a:pt x="1007" y="5512419"/>
                  </a:lnTo>
                  <a:lnTo>
                    <a:pt x="4623" y="5569443"/>
                  </a:lnTo>
                  <a:lnTo>
                    <a:pt x="11735" y="5618248"/>
                  </a:lnTo>
                  <a:lnTo>
                    <a:pt x="23232" y="5660561"/>
                  </a:lnTo>
                  <a:lnTo>
                    <a:pt x="40003" y="5698111"/>
                  </a:lnTo>
                  <a:lnTo>
                    <a:pt x="62935" y="5732626"/>
                  </a:lnTo>
                  <a:lnTo>
                    <a:pt x="92918" y="5765834"/>
                  </a:lnTo>
                  <a:lnTo>
                    <a:pt x="151354" y="5805417"/>
                  </a:lnTo>
                  <a:lnTo>
                    <a:pt x="196341" y="5822021"/>
                  </a:lnTo>
                  <a:lnTo>
                    <a:pt x="253731" y="5833584"/>
                  </a:lnTo>
                  <a:lnTo>
                    <a:pt x="324942" y="5837916"/>
                  </a:lnTo>
                  <a:lnTo>
                    <a:pt x="2374723" y="5837916"/>
                  </a:lnTo>
                  <a:lnTo>
                    <a:pt x="2445911" y="5833576"/>
                  </a:lnTo>
                  <a:lnTo>
                    <a:pt x="2503281" y="5822012"/>
                  </a:lnTo>
                  <a:lnTo>
                    <a:pt x="2548252" y="5805411"/>
                  </a:lnTo>
                  <a:lnTo>
                    <a:pt x="2582244" y="5785956"/>
                  </a:lnTo>
                  <a:lnTo>
                    <a:pt x="2636653" y="5732626"/>
                  </a:lnTo>
                  <a:lnTo>
                    <a:pt x="2659581" y="5698111"/>
                  </a:lnTo>
                  <a:lnTo>
                    <a:pt x="2676348" y="5660561"/>
                  </a:lnTo>
                  <a:lnTo>
                    <a:pt x="2687841" y="5618248"/>
                  </a:lnTo>
                  <a:lnTo>
                    <a:pt x="2694951" y="5569443"/>
                  </a:lnTo>
                  <a:lnTo>
                    <a:pt x="2698565" y="5512419"/>
                  </a:lnTo>
                  <a:lnTo>
                    <a:pt x="2699572" y="5445446"/>
                  </a:lnTo>
                  <a:lnTo>
                    <a:pt x="2699572" y="392480"/>
                  </a:lnTo>
                  <a:lnTo>
                    <a:pt x="2698565" y="325504"/>
                  </a:lnTo>
                  <a:lnTo>
                    <a:pt x="2694951" y="268478"/>
                  </a:lnTo>
                  <a:lnTo>
                    <a:pt x="2687841" y="219673"/>
                  </a:lnTo>
                  <a:lnTo>
                    <a:pt x="2676348" y="177360"/>
                  </a:lnTo>
                  <a:lnTo>
                    <a:pt x="2659581" y="139809"/>
                  </a:lnTo>
                  <a:lnTo>
                    <a:pt x="2636653" y="105293"/>
                  </a:lnTo>
                  <a:lnTo>
                    <a:pt x="2606674" y="72081"/>
                  </a:lnTo>
                  <a:lnTo>
                    <a:pt x="2548232" y="32497"/>
                  </a:lnTo>
                  <a:lnTo>
                    <a:pt x="2503244" y="15896"/>
                  </a:lnTo>
                  <a:lnTo>
                    <a:pt x="2445849" y="4335"/>
                  </a:lnTo>
                  <a:lnTo>
                    <a:pt x="237462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12">
              <a:extLst>
                <a:ext uri="{FF2B5EF4-FFF2-40B4-BE49-F238E27FC236}">
                  <a16:creationId xmlns:a16="http://schemas.microsoft.com/office/drawing/2014/main" id="{DF770B11-04EC-B59A-A941-DDBF6DB93DDB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28999" y="2317018"/>
              <a:ext cx="2699571" cy="5392683"/>
            </a:xfrm>
            <a:prstGeom prst="rect">
              <a:avLst/>
            </a:prstGeom>
          </p:spPr>
        </p:pic>
        <p:pic>
          <p:nvPicPr>
            <p:cNvPr id="50" name="object 13">
              <a:extLst>
                <a:ext uri="{FF2B5EF4-FFF2-40B4-BE49-F238E27FC236}">
                  <a16:creationId xmlns:a16="http://schemas.microsoft.com/office/drawing/2014/main" id="{D2C7FC7F-3CD5-CD59-4D71-6800ED888C63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865672" y="2082123"/>
              <a:ext cx="94562" cy="94562"/>
            </a:xfrm>
            <a:prstGeom prst="rect">
              <a:avLst/>
            </a:prstGeom>
          </p:spPr>
        </p:pic>
        <p:sp>
          <p:nvSpPr>
            <p:cNvPr id="51" name="object 14">
              <a:extLst>
                <a:ext uri="{FF2B5EF4-FFF2-40B4-BE49-F238E27FC236}">
                  <a16:creationId xmlns:a16="http://schemas.microsoft.com/office/drawing/2014/main" id="{12FF3924-6465-88B0-8973-2117F6D504ED}"/>
                </a:ext>
              </a:extLst>
            </p:cNvPr>
            <p:cNvSpPr/>
            <p:nvPr/>
          </p:nvSpPr>
          <p:spPr>
            <a:xfrm>
              <a:off x="2386893" y="2104164"/>
              <a:ext cx="381635" cy="50800"/>
            </a:xfrm>
            <a:custGeom>
              <a:avLst/>
              <a:gdLst/>
              <a:ahLst/>
              <a:cxnLst/>
              <a:rect l="l" t="t" r="r" b="b"/>
              <a:pathLst>
                <a:path w="381635" h="50800">
                  <a:moveTo>
                    <a:pt x="355957" y="0"/>
                  </a:moveTo>
                  <a:lnTo>
                    <a:pt x="25245" y="0"/>
                  </a:lnTo>
                  <a:lnTo>
                    <a:pt x="15421" y="1983"/>
                  </a:lnTo>
                  <a:lnTo>
                    <a:pt x="7396" y="7391"/>
                  </a:lnTo>
                  <a:lnTo>
                    <a:pt x="1984" y="15412"/>
                  </a:lnTo>
                  <a:lnTo>
                    <a:pt x="0" y="25234"/>
                  </a:lnTo>
                  <a:lnTo>
                    <a:pt x="1984" y="35058"/>
                  </a:lnTo>
                  <a:lnTo>
                    <a:pt x="7396" y="43083"/>
                  </a:lnTo>
                  <a:lnTo>
                    <a:pt x="15421" y="48495"/>
                  </a:lnTo>
                  <a:lnTo>
                    <a:pt x="25245" y="50480"/>
                  </a:lnTo>
                  <a:lnTo>
                    <a:pt x="355957" y="50480"/>
                  </a:lnTo>
                  <a:lnTo>
                    <a:pt x="365775" y="48495"/>
                  </a:lnTo>
                  <a:lnTo>
                    <a:pt x="373797" y="43083"/>
                  </a:lnTo>
                  <a:lnTo>
                    <a:pt x="379208" y="35058"/>
                  </a:lnTo>
                  <a:lnTo>
                    <a:pt x="381192" y="25234"/>
                  </a:lnTo>
                  <a:lnTo>
                    <a:pt x="379208" y="15412"/>
                  </a:lnTo>
                  <a:lnTo>
                    <a:pt x="373797" y="7391"/>
                  </a:lnTo>
                  <a:lnTo>
                    <a:pt x="365775" y="1983"/>
                  </a:lnTo>
                  <a:lnTo>
                    <a:pt x="355957" y="0"/>
                  </a:lnTo>
                  <a:close/>
                </a:path>
              </a:pathLst>
            </a:custGeom>
            <a:solidFill>
              <a:srgbClr val="1919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2" name="object 32">
            <a:extLst>
              <a:ext uri="{FF2B5EF4-FFF2-40B4-BE49-F238E27FC236}">
                <a16:creationId xmlns:a16="http://schemas.microsoft.com/office/drawing/2014/main" id="{4B423637-BE2E-3F53-F68A-23988239C9E7}"/>
              </a:ext>
            </a:extLst>
          </p:cNvPr>
          <p:cNvSpPr/>
          <p:nvPr/>
        </p:nvSpPr>
        <p:spPr>
          <a:xfrm>
            <a:off x="10047923" y="-461667"/>
            <a:ext cx="8255" cy="3240000"/>
          </a:xfrm>
          <a:custGeom>
            <a:avLst/>
            <a:gdLst/>
            <a:ahLst/>
            <a:cxnLst/>
            <a:rect l="l" t="t" r="r" b="b"/>
            <a:pathLst>
              <a:path w="8254" h="2199004">
                <a:moveTo>
                  <a:pt x="7853" y="0"/>
                </a:moveTo>
                <a:lnTo>
                  <a:pt x="0" y="0"/>
                </a:lnTo>
                <a:lnTo>
                  <a:pt x="0" y="2198885"/>
                </a:lnTo>
                <a:lnTo>
                  <a:pt x="7853" y="2198885"/>
                </a:lnTo>
                <a:lnTo>
                  <a:pt x="785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6">
            <a:extLst>
              <a:ext uri="{FF2B5EF4-FFF2-40B4-BE49-F238E27FC236}">
                <a16:creationId xmlns:a16="http://schemas.microsoft.com/office/drawing/2014/main" id="{FF04D255-8894-95C7-1274-2F4010403007}"/>
              </a:ext>
            </a:extLst>
          </p:cNvPr>
          <p:cNvSpPr txBox="1"/>
          <p:nvPr/>
        </p:nvSpPr>
        <p:spPr>
          <a:xfrm>
            <a:off x="5196177" y="5431853"/>
            <a:ext cx="9711690" cy="751743"/>
          </a:xfrm>
          <a:prstGeom prst="rect">
            <a:avLst/>
          </a:prstGeom>
        </p:spPr>
        <p:txBody>
          <a:bodyPr vert="horz" wrap="square" lIns="0" tIns="129539" rIns="0" bIns="0" rtlCol="0">
            <a:spAutoFit/>
          </a:bodyPr>
          <a:lstStyle/>
          <a:p>
            <a:pPr marL="12065" marR="5080" algn="ctr">
              <a:lnSpc>
                <a:spcPct val="101000"/>
              </a:lnSpc>
              <a:spcBef>
                <a:spcPts val="3554"/>
              </a:spcBef>
            </a:pPr>
            <a:r>
              <a:rPr lang="en-AU" sz="2000" b="1" spc="114" dirty="0">
                <a:solidFill>
                  <a:srgbClr val="FFFFFF"/>
                </a:solidFill>
                <a:latin typeface="Overpass"/>
                <a:cs typeface="Overpass"/>
              </a:rPr>
              <a:t>IT’S</a:t>
            </a:r>
            <a:r>
              <a:rPr lang="en-AU" sz="2000" b="1" spc="280" dirty="0">
                <a:solidFill>
                  <a:srgbClr val="FFFFFF"/>
                </a:solidFill>
                <a:latin typeface="Overpass"/>
                <a:cs typeface="Overpass"/>
              </a:rPr>
              <a:t> </a:t>
            </a:r>
            <a:r>
              <a:rPr lang="en-AU" sz="2000" b="1" spc="100" dirty="0">
                <a:solidFill>
                  <a:srgbClr val="FFFFFF"/>
                </a:solidFill>
                <a:latin typeface="Overpass"/>
                <a:cs typeface="Overpass"/>
              </a:rPr>
              <a:t>CREATED</a:t>
            </a:r>
            <a:r>
              <a:rPr lang="en-AU" sz="2000" b="1" spc="285" dirty="0">
                <a:solidFill>
                  <a:srgbClr val="FFFFFF"/>
                </a:solidFill>
                <a:latin typeface="Overpass"/>
                <a:cs typeface="Overpass"/>
              </a:rPr>
              <a:t> </a:t>
            </a:r>
            <a:r>
              <a:rPr lang="en-AU" sz="2000" b="1" dirty="0">
                <a:solidFill>
                  <a:srgbClr val="FFFFFF"/>
                </a:solidFill>
                <a:latin typeface="Overpass"/>
                <a:cs typeface="Overpass"/>
              </a:rPr>
              <a:t>A</a:t>
            </a:r>
            <a:r>
              <a:rPr lang="en-AU" sz="2000" b="1" spc="280" dirty="0">
                <a:solidFill>
                  <a:srgbClr val="FFFFFF"/>
                </a:solidFill>
                <a:latin typeface="Overpass"/>
                <a:cs typeface="Overpass"/>
              </a:rPr>
              <a:t> </a:t>
            </a:r>
            <a:r>
              <a:rPr lang="en-AU" sz="2000" b="1" spc="80" dirty="0">
                <a:solidFill>
                  <a:srgbClr val="FFFFFF"/>
                </a:solidFill>
                <a:latin typeface="Overpass"/>
                <a:cs typeface="Overpass"/>
              </a:rPr>
              <a:t>VITAL</a:t>
            </a:r>
            <a:r>
              <a:rPr lang="en-AU" sz="2000" b="1" spc="285" dirty="0">
                <a:solidFill>
                  <a:srgbClr val="FFFFFF"/>
                </a:solidFill>
                <a:latin typeface="Overpass"/>
                <a:cs typeface="Overpass"/>
              </a:rPr>
              <a:t> </a:t>
            </a:r>
            <a:r>
              <a:rPr lang="en-AU" sz="2000" b="1" spc="135" dirty="0">
                <a:solidFill>
                  <a:srgbClr val="FFFFFF"/>
                </a:solidFill>
                <a:latin typeface="Overpass"/>
                <a:cs typeface="Overpass"/>
              </a:rPr>
              <a:t>COMMUNITY</a:t>
            </a:r>
            <a:r>
              <a:rPr lang="en-AU" sz="2000" b="1" spc="280" dirty="0">
                <a:solidFill>
                  <a:srgbClr val="FFFFFF"/>
                </a:solidFill>
                <a:latin typeface="Overpass"/>
                <a:cs typeface="Overpass"/>
              </a:rPr>
              <a:t> </a:t>
            </a:r>
            <a:r>
              <a:rPr lang="en-AU" sz="2000" b="1" spc="120" dirty="0">
                <a:solidFill>
                  <a:srgbClr val="FFFFFF"/>
                </a:solidFill>
                <a:latin typeface="Overpass"/>
                <a:cs typeface="Overpass"/>
              </a:rPr>
              <a:t>WORLDWIDE</a:t>
            </a:r>
            <a:r>
              <a:rPr lang="en-AU" sz="2000" b="1" spc="285" dirty="0">
                <a:solidFill>
                  <a:srgbClr val="FFFFFF"/>
                </a:solidFill>
                <a:latin typeface="Overpass"/>
                <a:cs typeface="Overpass"/>
              </a:rPr>
              <a:t> </a:t>
            </a:r>
            <a:r>
              <a:rPr lang="en-AU" sz="2000" b="1" spc="100" dirty="0">
                <a:solidFill>
                  <a:srgbClr val="FFFFFF"/>
                </a:solidFill>
                <a:latin typeface="Overpass"/>
                <a:cs typeface="Overpass"/>
              </a:rPr>
              <a:t>THAT’S</a:t>
            </a:r>
            <a:r>
              <a:rPr lang="en-AU" sz="2000" b="1" spc="285" dirty="0">
                <a:solidFill>
                  <a:srgbClr val="FFFFFF"/>
                </a:solidFill>
                <a:latin typeface="Overpass"/>
                <a:cs typeface="Overpass"/>
              </a:rPr>
              <a:t> </a:t>
            </a:r>
            <a:r>
              <a:rPr lang="en-AU" sz="2000" b="1" spc="120" dirty="0">
                <a:solidFill>
                  <a:srgbClr val="FFFFFF"/>
                </a:solidFill>
                <a:latin typeface="Overpass"/>
                <a:cs typeface="Overpass"/>
              </a:rPr>
              <a:t>HELPED</a:t>
            </a:r>
            <a:r>
              <a:rPr lang="en-AU" sz="2000" b="1" spc="280" dirty="0">
                <a:solidFill>
                  <a:srgbClr val="FFFFFF"/>
                </a:solidFill>
                <a:latin typeface="Overpass"/>
                <a:cs typeface="Overpass"/>
              </a:rPr>
              <a:t> </a:t>
            </a:r>
            <a:r>
              <a:rPr lang="en-AU" sz="2000" b="1" spc="105" dirty="0">
                <a:solidFill>
                  <a:srgbClr val="FFFFFF"/>
                </a:solidFill>
                <a:latin typeface="Overpass"/>
                <a:cs typeface="Overpass"/>
              </a:rPr>
              <a:t>RAISE </a:t>
            </a:r>
            <a:r>
              <a:rPr lang="en-AU" sz="2000" b="1" spc="80" dirty="0">
                <a:solidFill>
                  <a:srgbClr val="FFFFFF"/>
                </a:solidFill>
                <a:latin typeface="Overpass"/>
                <a:cs typeface="Overpass"/>
              </a:rPr>
              <a:t>AUD</a:t>
            </a:r>
            <a:r>
              <a:rPr lang="en-AU" sz="2000" b="1" spc="270" dirty="0">
                <a:solidFill>
                  <a:srgbClr val="FFFFFF"/>
                </a:solidFill>
                <a:latin typeface="Overpass"/>
                <a:cs typeface="Overpass"/>
              </a:rPr>
              <a:t> </a:t>
            </a:r>
            <a:r>
              <a:rPr lang="en-AU" sz="2000" b="1" spc="60" dirty="0">
                <a:solidFill>
                  <a:srgbClr val="FFFFFF"/>
                </a:solidFill>
                <a:latin typeface="Overpass"/>
                <a:cs typeface="Overpass"/>
              </a:rPr>
              <a:t>$1</a:t>
            </a:r>
            <a:r>
              <a:rPr lang="en-AU" sz="2000" b="1" spc="270" dirty="0">
                <a:solidFill>
                  <a:srgbClr val="FFFFFF"/>
                </a:solidFill>
                <a:latin typeface="Overpass"/>
                <a:cs typeface="Overpass"/>
              </a:rPr>
              <a:t> </a:t>
            </a:r>
            <a:r>
              <a:rPr lang="en-AU" sz="2000" b="1" spc="125" dirty="0">
                <a:solidFill>
                  <a:srgbClr val="FFFFFF"/>
                </a:solidFill>
                <a:latin typeface="Overpass"/>
                <a:cs typeface="Overpass"/>
              </a:rPr>
              <a:t>BILLION</a:t>
            </a:r>
            <a:r>
              <a:rPr lang="en-AU" sz="2000" b="1" spc="280" dirty="0">
                <a:solidFill>
                  <a:srgbClr val="FFFFFF"/>
                </a:solidFill>
                <a:latin typeface="Overpass"/>
                <a:cs typeface="Overpass"/>
              </a:rPr>
              <a:t> </a:t>
            </a:r>
            <a:r>
              <a:rPr lang="en-AU" sz="2000" b="1" spc="90" dirty="0">
                <a:solidFill>
                  <a:srgbClr val="FFFFFF"/>
                </a:solidFill>
                <a:latin typeface="Overpass"/>
                <a:cs typeface="Overpass"/>
              </a:rPr>
              <a:t>FOR</a:t>
            </a:r>
            <a:r>
              <a:rPr lang="en-AU" sz="2000" b="1" spc="280" dirty="0">
                <a:solidFill>
                  <a:srgbClr val="FFFFFF"/>
                </a:solidFill>
                <a:latin typeface="Overpass"/>
                <a:cs typeface="Overpass"/>
              </a:rPr>
              <a:t> </a:t>
            </a:r>
            <a:r>
              <a:rPr lang="en-AU" sz="2000" b="1" spc="125" dirty="0">
                <a:solidFill>
                  <a:srgbClr val="FFFFFF"/>
                </a:solidFill>
                <a:latin typeface="Overpass"/>
                <a:cs typeface="Overpass"/>
              </a:rPr>
              <a:t>MEN’S</a:t>
            </a:r>
            <a:r>
              <a:rPr lang="en-AU" sz="2000" b="1" spc="285" dirty="0">
                <a:solidFill>
                  <a:srgbClr val="FFFFFF"/>
                </a:solidFill>
                <a:latin typeface="Overpass"/>
                <a:cs typeface="Overpass"/>
              </a:rPr>
              <a:t> </a:t>
            </a:r>
            <a:r>
              <a:rPr lang="en-AU" sz="2000" b="1" spc="100" dirty="0">
                <a:solidFill>
                  <a:srgbClr val="FFFFFF"/>
                </a:solidFill>
                <a:latin typeface="Overpass"/>
                <a:cs typeface="Overpass"/>
              </a:rPr>
              <a:t>HEALTH</a:t>
            </a:r>
            <a:r>
              <a:rPr lang="en-AU" sz="2000" b="1" spc="280" dirty="0">
                <a:solidFill>
                  <a:srgbClr val="FFFFFF"/>
                </a:solidFill>
                <a:latin typeface="Overpass"/>
                <a:cs typeface="Overpass"/>
              </a:rPr>
              <a:t> </a:t>
            </a:r>
            <a:r>
              <a:rPr lang="en-AU" sz="2000" b="1" spc="90" dirty="0">
                <a:solidFill>
                  <a:srgbClr val="FFFFFF"/>
                </a:solidFill>
                <a:latin typeface="Overpass"/>
                <a:cs typeface="Overpass"/>
              </a:rPr>
              <a:t>GLOBALLY</a:t>
            </a:r>
            <a:endParaRPr sz="2000" dirty="0">
              <a:latin typeface="Overpass"/>
              <a:cs typeface="Overpass"/>
            </a:endParaRPr>
          </a:p>
        </p:txBody>
      </p:sp>
      <p:sp>
        <p:nvSpPr>
          <p:cNvPr id="57" name="object 36">
            <a:extLst>
              <a:ext uri="{FF2B5EF4-FFF2-40B4-BE49-F238E27FC236}">
                <a16:creationId xmlns:a16="http://schemas.microsoft.com/office/drawing/2014/main" id="{33138100-D372-ADEE-6135-7A7E759699D8}"/>
              </a:ext>
            </a:extLst>
          </p:cNvPr>
          <p:cNvSpPr/>
          <p:nvPr/>
        </p:nvSpPr>
        <p:spPr>
          <a:xfrm>
            <a:off x="17359038" y="424070"/>
            <a:ext cx="2321560" cy="579120"/>
          </a:xfrm>
          <a:custGeom>
            <a:avLst/>
            <a:gdLst/>
            <a:ahLst/>
            <a:cxnLst/>
            <a:rect l="l" t="t" r="r" b="b"/>
            <a:pathLst>
              <a:path w="2321559" h="579119">
                <a:moveTo>
                  <a:pt x="2031728" y="0"/>
                </a:moveTo>
                <a:lnTo>
                  <a:pt x="289258" y="0"/>
                </a:lnTo>
                <a:lnTo>
                  <a:pt x="242338" y="3785"/>
                </a:lnTo>
                <a:lnTo>
                  <a:pt x="197829" y="14746"/>
                </a:lnTo>
                <a:lnTo>
                  <a:pt x="156326" y="32286"/>
                </a:lnTo>
                <a:lnTo>
                  <a:pt x="118425" y="55809"/>
                </a:lnTo>
                <a:lnTo>
                  <a:pt x="84721" y="84721"/>
                </a:lnTo>
                <a:lnTo>
                  <a:pt x="55809" y="118425"/>
                </a:lnTo>
                <a:lnTo>
                  <a:pt x="32286" y="156326"/>
                </a:lnTo>
                <a:lnTo>
                  <a:pt x="14746" y="197829"/>
                </a:lnTo>
                <a:lnTo>
                  <a:pt x="3785" y="242338"/>
                </a:lnTo>
                <a:lnTo>
                  <a:pt x="0" y="289258"/>
                </a:lnTo>
                <a:lnTo>
                  <a:pt x="3785" y="336177"/>
                </a:lnTo>
                <a:lnTo>
                  <a:pt x="14746" y="380686"/>
                </a:lnTo>
                <a:lnTo>
                  <a:pt x="32286" y="422189"/>
                </a:lnTo>
                <a:lnTo>
                  <a:pt x="55809" y="460090"/>
                </a:lnTo>
                <a:lnTo>
                  <a:pt x="84721" y="493795"/>
                </a:lnTo>
                <a:lnTo>
                  <a:pt x="118425" y="522706"/>
                </a:lnTo>
                <a:lnTo>
                  <a:pt x="156326" y="546230"/>
                </a:lnTo>
                <a:lnTo>
                  <a:pt x="197829" y="563769"/>
                </a:lnTo>
                <a:lnTo>
                  <a:pt x="242338" y="574730"/>
                </a:lnTo>
                <a:lnTo>
                  <a:pt x="289258" y="578516"/>
                </a:lnTo>
                <a:lnTo>
                  <a:pt x="2031728" y="578516"/>
                </a:lnTo>
                <a:lnTo>
                  <a:pt x="2078648" y="574730"/>
                </a:lnTo>
                <a:lnTo>
                  <a:pt x="2123157" y="563769"/>
                </a:lnTo>
                <a:lnTo>
                  <a:pt x="2164660" y="546230"/>
                </a:lnTo>
                <a:lnTo>
                  <a:pt x="2202561" y="522706"/>
                </a:lnTo>
                <a:lnTo>
                  <a:pt x="2236265" y="493795"/>
                </a:lnTo>
                <a:lnTo>
                  <a:pt x="2265177" y="460090"/>
                </a:lnTo>
                <a:lnTo>
                  <a:pt x="2288700" y="422189"/>
                </a:lnTo>
                <a:lnTo>
                  <a:pt x="2306240" y="380686"/>
                </a:lnTo>
                <a:lnTo>
                  <a:pt x="2317201" y="336177"/>
                </a:lnTo>
                <a:lnTo>
                  <a:pt x="2320986" y="289258"/>
                </a:lnTo>
                <a:lnTo>
                  <a:pt x="2317201" y="242338"/>
                </a:lnTo>
                <a:lnTo>
                  <a:pt x="2306240" y="197829"/>
                </a:lnTo>
                <a:lnTo>
                  <a:pt x="2288700" y="156326"/>
                </a:lnTo>
                <a:lnTo>
                  <a:pt x="2265177" y="118425"/>
                </a:lnTo>
                <a:lnTo>
                  <a:pt x="2236265" y="84721"/>
                </a:lnTo>
                <a:lnTo>
                  <a:pt x="2202561" y="55809"/>
                </a:lnTo>
                <a:lnTo>
                  <a:pt x="2164660" y="32286"/>
                </a:lnTo>
                <a:lnTo>
                  <a:pt x="2123157" y="14746"/>
                </a:lnTo>
                <a:lnTo>
                  <a:pt x="2078648" y="3785"/>
                </a:lnTo>
                <a:lnTo>
                  <a:pt x="203172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38">
            <a:extLst>
              <a:ext uri="{FF2B5EF4-FFF2-40B4-BE49-F238E27FC236}">
                <a16:creationId xmlns:a16="http://schemas.microsoft.com/office/drawing/2014/main" id="{8276C9F1-4B60-459D-0A4B-5CEAE0B70138}"/>
              </a:ext>
            </a:extLst>
          </p:cNvPr>
          <p:cNvSpPr/>
          <p:nvPr/>
        </p:nvSpPr>
        <p:spPr>
          <a:xfrm>
            <a:off x="17360979" y="424070"/>
            <a:ext cx="2321560" cy="579120"/>
          </a:xfrm>
          <a:custGeom>
            <a:avLst/>
            <a:gdLst/>
            <a:ahLst/>
            <a:cxnLst/>
            <a:rect l="l" t="t" r="r" b="b"/>
            <a:pathLst>
              <a:path w="2321559" h="579119">
                <a:moveTo>
                  <a:pt x="289258" y="0"/>
                </a:moveTo>
                <a:lnTo>
                  <a:pt x="242338" y="3785"/>
                </a:lnTo>
                <a:lnTo>
                  <a:pt x="197829" y="14746"/>
                </a:lnTo>
                <a:lnTo>
                  <a:pt x="156326" y="32286"/>
                </a:lnTo>
                <a:lnTo>
                  <a:pt x="118425" y="55809"/>
                </a:lnTo>
                <a:lnTo>
                  <a:pt x="84721" y="84721"/>
                </a:lnTo>
                <a:lnTo>
                  <a:pt x="55809" y="118425"/>
                </a:lnTo>
                <a:lnTo>
                  <a:pt x="32286" y="156326"/>
                </a:lnTo>
                <a:lnTo>
                  <a:pt x="14746" y="197829"/>
                </a:lnTo>
                <a:lnTo>
                  <a:pt x="3785" y="242338"/>
                </a:lnTo>
                <a:lnTo>
                  <a:pt x="0" y="289258"/>
                </a:lnTo>
                <a:lnTo>
                  <a:pt x="3785" y="336177"/>
                </a:lnTo>
                <a:lnTo>
                  <a:pt x="14746" y="380686"/>
                </a:lnTo>
                <a:lnTo>
                  <a:pt x="32286" y="422189"/>
                </a:lnTo>
                <a:lnTo>
                  <a:pt x="55809" y="460090"/>
                </a:lnTo>
                <a:lnTo>
                  <a:pt x="84721" y="493795"/>
                </a:lnTo>
                <a:lnTo>
                  <a:pt x="118425" y="522706"/>
                </a:lnTo>
                <a:lnTo>
                  <a:pt x="156326" y="546230"/>
                </a:lnTo>
                <a:lnTo>
                  <a:pt x="197829" y="563769"/>
                </a:lnTo>
                <a:lnTo>
                  <a:pt x="242338" y="574730"/>
                </a:lnTo>
                <a:lnTo>
                  <a:pt x="289258" y="578516"/>
                </a:lnTo>
                <a:lnTo>
                  <a:pt x="2031728" y="578516"/>
                </a:lnTo>
                <a:lnTo>
                  <a:pt x="2078648" y="574730"/>
                </a:lnTo>
                <a:lnTo>
                  <a:pt x="2123157" y="563769"/>
                </a:lnTo>
                <a:lnTo>
                  <a:pt x="2164660" y="546230"/>
                </a:lnTo>
                <a:lnTo>
                  <a:pt x="2202561" y="522706"/>
                </a:lnTo>
                <a:lnTo>
                  <a:pt x="2236265" y="493795"/>
                </a:lnTo>
                <a:lnTo>
                  <a:pt x="2265177" y="460090"/>
                </a:lnTo>
                <a:lnTo>
                  <a:pt x="2288700" y="422189"/>
                </a:lnTo>
                <a:lnTo>
                  <a:pt x="2306240" y="380686"/>
                </a:lnTo>
                <a:lnTo>
                  <a:pt x="2317201" y="336177"/>
                </a:lnTo>
                <a:lnTo>
                  <a:pt x="2320986" y="289258"/>
                </a:lnTo>
                <a:lnTo>
                  <a:pt x="2317201" y="242338"/>
                </a:lnTo>
                <a:lnTo>
                  <a:pt x="2306240" y="197829"/>
                </a:lnTo>
                <a:lnTo>
                  <a:pt x="2288700" y="156326"/>
                </a:lnTo>
                <a:lnTo>
                  <a:pt x="2265177" y="118425"/>
                </a:lnTo>
                <a:lnTo>
                  <a:pt x="2236265" y="84721"/>
                </a:lnTo>
                <a:lnTo>
                  <a:pt x="2202561" y="55809"/>
                </a:lnTo>
                <a:lnTo>
                  <a:pt x="2164660" y="32286"/>
                </a:lnTo>
                <a:lnTo>
                  <a:pt x="2123157" y="14746"/>
                </a:lnTo>
                <a:lnTo>
                  <a:pt x="2078648" y="3785"/>
                </a:lnTo>
                <a:lnTo>
                  <a:pt x="2031728" y="0"/>
                </a:lnTo>
                <a:lnTo>
                  <a:pt x="289258" y="0"/>
                </a:lnTo>
                <a:close/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4">
            <a:extLst>
              <a:ext uri="{FF2B5EF4-FFF2-40B4-BE49-F238E27FC236}">
                <a16:creationId xmlns:a16="http://schemas.microsoft.com/office/drawing/2014/main" id="{BF2FF4DF-6BC5-E75B-6ABA-74CFA3422CC7}"/>
              </a:ext>
            </a:extLst>
          </p:cNvPr>
          <p:cNvSpPr txBox="1"/>
          <p:nvPr/>
        </p:nvSpPr>
        <p:spPr>
          <a:xfrm>
            <a:off x="17382507" y="586993"/>
            <a:ext cx="2278504" cy="25327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4"/>
              </a:spcBef>
            </a:pPr>
            <a:r>
              <a:rPr lang="en-AU" sz="1550" b="1" dirty="0">
                <a:solidFill>
                  <a:srgbClr val="FFFFFF"/>
                </a:solidFill>
                <a:latin typeface="Overpass"/>
                <a:cs typeface="Overpass"/>
              </a:rPr>
              <a:t>HOW WE STARTED</a:t>
            </a:r>
            <a:endParaRPr sz="1550" dirty="0">
              <a:latin typeface="Overpass"/>
              <a:cs typeface="Overpass"/>
            </a:endParaRP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B60B4580-D16E-2EEE-8F43-E5CF955ABF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73607" y="2853555"/>
            <a:ext cx="2693266" cy="269326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1E645ABC-B65B-60A7-D75B-129487CAC4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75" y="10696420"/>
            <a:ext cx="2286000" cy="225408"/>
          </a:xfrm>
          <a:prstGeom prst="rect">
            <a:avLst/>
          </a:prstGeom>
        </p:spPr>
      </p:pic>
      <p:pic>
        <p:nvPicPr>
          <p:cNvPr id="2" name="Cause areas GIF-video timeline-v2">
            <a:hlinkClick r:id="" action="ppaction://media"/>
            <a:extLst>
              <a:ext uri="{FF2B5EF4-FFF2-40B4-BE49-F238E27FC236}">
                <a16:creationId xmlns:a16="http://schemas.microsoft.com/office/drawing/2014/main" id="{4B7540FF-F8E9-5068-40F5-C257AC5639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20104100" cy="112982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ack background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8BEADEC7-F51D-FA94-E2B2-F617A94A42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810" cy="11308953"/>
          </a:xfrm>
          <a:prstGeom prst="rect">
            <a:avLst/>
          </a:prstGeom>
        </p:spPr>
      </p:pic>
      <p:pic>
        <p:nvPicPr>
          <p:cNvPr id="2" name="object 2"/>
          <p:cNvPicPr/>
          <p:nvPr/>
        </p:nvPicPr>
        <p:blipFill>
          <a:blip r:embed="rId4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0300" y="2974360"/>
            <a:ext cx="4366978" cy="291274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5" cstate="print">
            <a:alphaModFix/>
          </a:blip>
          <a:stretch>
            <a:fillRect/>
          </a:stretch>
        </p:blipFill>
        <p:spPr>
          <a:xfrm>
            <a:off x="14891462" y="2974360"/>
            <a:ext cx="3263879" cy="520294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6" cstate="print">
            <a:alphaModFix/>
          </a:blip>
          <a:stretch>
            <a:fillRect/>
          </a:stretch>
        </p:blipFill>
        <p:spPr>
          <a:xfrm>
            <a:off x="1861472" y="2974360"/>
            <a:ext cx="3127705" cy="5202944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17710576" y="424070"/>
            <a:ext cx="1969770" cy="579120"/>
          </a:xfrm>
          <a:custGeom>
            <a:avLst/>
            <a:gdLst/>
            <a:ahLst/>
            <a:cxnLst/>
            <a:rect l="l" t="t" r="r" b="b"/>
            <a:pathLst>
              <a:path w="1969769" h="579119">
                <a:moveTo>
                  <a:pt x="1680189" y="0"/>
                </a:moveTo>
                <a:lnTo>
                  <a:pt x="289258" y="0"/>
                </a:lnTo>
                <a:lnTo>
                  <a:pt x="242338" y="3785"/>
                </a:lnTo>
                <a:lnTo>
                  <a:pt x="197829" y="14746"/>
                </a:lnTo>
                <a:lnTo>
                  <a:pt x="156326" y="32286"/>
                </a:lnTo>
                <a:lnTo>
                  <a:pt x="118425" y="55809"/>
                </a:lnTo>
                <a:lnTo>
                  <a:pt x="84721" y="84721"/>
                </a:lnTo>
                <a:lnTo>
                  <a:pt x="55809" y="118425"/>
                </a:lnTo>
                <a:lnTo>
                  <a:pt x="32286" y="156326"/>
                </a:lnTo>
                <a:lnTo>
                  <a:pt x="14746" y="197829"/>
                </a:lnTo>
                <a:lnTo>
                  <a:pt x="3785" y="242338"/>
                </a:lnTo>
                <a:lnTo>
                  <a:pt x="0" y="289258"/>
                </a:lnTo>
                <a:lnTo>
                  <a:pt x="3785" y="336177"/>
                </a:lnTo>
                <a:lnTo>
                  <a:pt x="14746" y="380686"/>
                </a:lnTo>
                <a:lnTo>
                  <a:pt x="32286" y="422189"/>
                </a:lnTo>
                <a:lnTo>
                  <a:pt x="55809" y="460090"/>
                </a:lnTo>
                <a:lnTo>
                  <a:pt x="84721" y="493795"/>
                </a:lnTo>
                <a:lnTo>
                  <a:pt x="118425" y="522706"/>
                </a:lnTo>
                <a:lnTo>
                  <a:pt x="156326" y="546230"/>
                </a:lnTo>
                <a:lnTo>
                  <a:pt x="197829" y="563769"/>
                </a:lnTo>
                <a:lnTo>
                  <a:pt x="242338" y="574730"/>
                </a:lnTo>
                <a:lnTo>
                  <a:pt x="289258" y="578516"/>
                </a:lnTo>
                <a:lnTo>
                  <a:pt x="1680189" y="578516"/>
                </a:lnTo>
                <a:lnTo>
                  <a:pt x="1727109" y="574730"/>
                </a:lnTo>
                <a:lnTo>
                  <a:pt x="1771618" y="563769"/>
                </a:lnTo>
                <a:lnTo>
                  <a:pt x="1813121" y="546230"/>
                </a:lnTo>
                <a:lnTo>
                  <a:pt x="1851022" y="522706"/>
                </a:lnTo>
                <a:lnTo>
                  <a:pt x="1884726" y="493795"/>
                </a:lnTo>
                <a:lnTo>
                  <a:pt x="1913638" y="460090"/>
                </a:lnTo>
                <a:lnTo>
                  <a:pt x="1937161" y="422189"/>
                </a:lnTo>
                <a:lnTo>
                  <a:pt x="1954701" y="380686"/>
                </a:lnTo>
                <a:lnTo>
                  <a:pt x="1965662" y="336177"/>
                </a:lnTo>
                <a:lnTo>
                  <a:pt x="1969447" y="289258"/>
                </a:lnTo>
                <a:lnTo>
                  <a:pt x="1965662" y="242338"/>
                </a:lnTo>
                <a:lnTo>
                  <a:pt x="1954701" y="197829"/>
                </a:lnTo>
                <a:lnTo>
                  <a:pt x="1937161" y="156326"/>
                </a:lnTo>
                <a:lnTo>
                  <a:pt x="1913638" y="118425"/>
                </a:lnTo>
                <a:lnTo>
                  <a:pt x="1884726" y="84721"/>
                </a:lnTo>
                <a:lnTo>
                  <a:pt x="1851022" y="55809"/>
                </a:lnTo>
                <a:lnTo>
                  <a:pt x="1813121" y="32286"/>
                </a:lnTo>
                <a:lnTo>
                  <a:pt x="1771618" y="14746"/>
                </a:lnTo>
                <a:lnTo>
                  <a:pt x="1727109" y="3785"/>
                </a:lnTo>
                <a:lnTo>
                  <a:pt x="168018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710576" y="424070"/>
            <a:ext cx="1969770" cy="579120"/>
          </a:xfrm>
          <a:custGeom>
            <a:avLst/>
            <a:gdLst/>
            <a:ahLst/>
            <a:cxnLst/>
            <a:rect l="l" t="t" r="r" b="b"/>
            <a:pathLst>
              <a:path w="1969769" h="579119">
                <a:moveTo>
                  <a:pt x="289258" y="0"/>
                </a:moveTo>
                <a:lnTo>
                  <a:pt x="242338" y="3785"/>
                </a:lnTo>
                <a:lnTo>
                  <a:pt x="197829" y="14746"/>
                </a:lnTo>
                <a:lnTo>
                  <a:pt x="156326" y="32286"/>
                </a:lnTo>
                <a:lnTo>
                  <a:pt x="118425" y="55809"/>
                </a:lnTo>
                <a:lnTo>
                  <a:pt x="84721" y="84721"/>
                </a:lnTo>
                <a:lnTo>
                  <a:pt x="55809" y="118425"/>
                </a:lnTo>
                <a:lnTo>
                  <a:pt x="32286" y="156326"/>
                </a:lnTo>
                <a:lnTo>
                  <a:pt x="14746" y="197829"/>
                </a:lnTo>
                <a:lnTo>
                  <a:pt x="3785" y="242338"/>
                </a:lnTo>
                <a:lnTo>
                  <a:pt x="0" y="289258"/>
                </a:lnTo>
                <a:lnTo>
                  <a:pt x="3785" y="336177"/>
                </a:lnTo>
                <a:lnTo>
                  <a:pt x="14746" y="380686"/>
                </a:lnTo>
                <a:lnTo>
                  <a:pt x="32286" y="422189"/>
                </a:lnTo>
                <a:lnTo>
                  <a:pt x="55809" y="460090"/>
                </a:lnTo>
                <a:lnTo>
                  <a:pt x="84721" y="493795"/>
                </a:lnTo>
                <a:lnTo>
                  <a:pt x="118425" y="522706"/>
                </a:lnTo>
                <a:lnTo>
                  <a:pt x="156326" y="546230"/>
                </a:lnTo>
                <a:lnTo>
                  <a:pt x="197829" y="563769"/>
                </a:lnTo>
                <a:lnTo>
                  <a:pt x="242338" y="574730"/>
                </a:lnTo>
                <a:lnTo>
                  <a:pt x="289258" y="578516"/>
                </a:lnTo>
                <a:lnTo>
                  <a:pt x="1680189" y="578516"/>
                </a:lnTo>
                <a:lnTo>
                  <a:pt x="1727109" y="574730"/>
                </a:lnTo>
                <a:lnTo>
                  <a:pt x="1771618" y="563769"/>
                </a:lnTo>
                <a:lnTo>
                  <a:pt x="1813121" y="546230"/>
                </a:lnTo>
                <a:lnTo>
                  <a:pt x="1851022" y="522706"/>
                </a:lnTo>
                <a:lnTo>
                  <a:pt x="1884726" y="493795"/>
                </a:lnTo>
                <a:lnTo>
                  <a:pt x="1913638" y="460090"/>
                </a:lnTo>
                <a:lnTo>
                  <a:pt x="1937161" y="422189"/>
                </a:lnTo>
                <a:lnTo>
                  <a:pt x="1954701" y="380686"/>
                </a:lnTo>
                <a:lnTo>
                  <a:pt x="1965662" y="336177"/>
                </a:lnTo>
                <a:lnTo>
                  <a:pt x="1969447" y="289258"/>
                </a:lnTo>
                <a:lnTo>
                  <a:pt x="1965662" y="242338"/>
                </a:lnTo>
                <a:lnTo>
                  <a:pt x="1954701" y="197829"/>
                </a:lnTo>
                <a:lnTo>
                  <a:pt x="1937161" y="156326"/>
                </a:lnTo>
                <a:lnTo>
                  <a:pt x="1913638" y="118425"/>
                </a:lnTo>
                <a:lnTo>
                  <a:pt x="1884726" y="84721"/>
                </a:lnTo>
                <a:lnTo>
                  <a:pt x="1851022" y="55809"/>
                </a:lnTo>
                <a:lnTo>
                  <a:pt x="1813121" y="32286"/>
                </a:lnTo>
                <a:lnTo>
                  <a:pt x="1771618" y="14746"/>
                </a:lnTo>
                <a:lnTo>
                  <a:pt x="1727109" y="3785"/>
                </a:lnTo>
                <a:lnTo>
                  <a:pt x="1680189" y="0"/>
                </a:lnTo>
                <a:lnTo>
                  <a:pt x="289258" y="0"/>
                </a:lnTo>
                <a:close/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49782" y="5367625"/>
            <a:ext cx="5002530" cy="1906270"/>
          </a:xfrm>
          <a:prstGeom prst="rect">
            <a:avLst/>
          </a:prstGeom>
        </p:spPr>
        <p:txBody>
          <a:bodyPr vert="horz" wrap="square" lIns="0" tIns="392430" rIns="0" bIns="0" rtlCol="0">
            <a:spAutoFit/>
          </a:bodyPr>
          <a:lstStyle/>
          <a:p>
            <a:pPr marL="817244" marR="59690" indent="-805180">
              <a:lnSpc>
                <a:spcPct val="66500"/>
              </a:lnSpc>
              <a:spcBef>
                <a:spcPts val="3090"/>
              </a:spcBef>
            </a:pPr>
            <a:r>
              <a:rPr sz="7400" spc="-509" dirty="0">
                <a:solidFill>
                  <a:srgbClr val="FFFFFF"/>
                </a:solidFill>
                <a:latin typeface="Overpass"/>
                <a:cs typeface="Overpass"/>
              </a:rPr>
              <a:t>TESTICULAR </a:t>
            </a:r>
            <a:r>
              <a:rPr sz="7400" spc="-550" dirty="0">
                <a:solidFill>
                  <a:srgbClr val="FFFFFF"/>
                </a:solidFill>
                <a:latin typeface="Overpass"/>
                <a:cs typeface="Overpass"/>
              </a:rPr>
              <a:t>CANCER</a:t>
            </a:r>
            <a:endParaRPr sz="7400" dirty="0">
              <a:latin typeface="Overpass"/>
              <a:cs typeface="Overpas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4662306" y="5367625"/>
            <a:ext cx="4170679" cy="1906270"/>
          </a:xfrm>
          <a:prstGeom prst="rect">
            <a:avLst/>
          </a:prstGeom>
        </p:spPr>
        <p:txBody>
          <a:bodyPr vert="horz" wrap="square" lIns="0" tIns="392430" rIns="0" bIns="0" rtlCol="0">
            <a:spAutoFit/>
          </a:bodyPr>
          <a:lstStyle/>
          <a:p>
            <a:pPr marL="393700" marR="5080" indent="-381635">
              <a:lnSpc>
                <a:spcPct val="66500"/>
              </a:lnSpc>
              <a:spcBef>
                <a:spcPts val="3090"/>
              </a:spcBef>
            </a:pPr>
            <a:r>
              <a:rPr sz="7400" spc="-490" dirty="0">
                <a:solidFill>
                  <a:srgbClr val="FFFFFF"/>
                </a:solidFill>
                <a:latin typeface="Overpass"/>
                <a:cs typeface="Overpass"/>
              </a:rPr>
              <a:t>P</a:t>
            </a:r>
            <a:r>
              <a:rPr sz="7400" spc="-540" dirty="0">
                <a:solidFill>
                  <a:srgbClr val="FFFFFF"/>
                </a:solidFill>
                <a:latin typeface="Overpass"/>
                <a:cs typeface="Overpass"/>
              </a:rPr>
              <a:t>R</a:t>
            </a:r>
            <a:r>
              <a:rPr sz="7400" spc="-580" dirty="0">
                <a:solidFill>
                  <a:srgbClr val="FFFFFF"/>
                </a:solidFill>
                <a:latin typeface="Overpass"/>
                <a:cs typeface="Overpass"/>
              </a:rPr>
              <a:t>O</a:t>
            </a:r>
            <a:r>
              <a:rPr sz="7400" spc="-575" dirty="0">
                <a:solidFill>
                  <a:srgbClr val="FFFFFF"/>
                </a:solidFill>
                <a:latin typeface="Overpass"/>
                <a:cs typeface="Overpass"/>
              </a:rPr>
              <a:t>S</a:t>
            </a:r>
            <a:r>
              <a:rPr sz="7400" spc="-1155" dirty="0">
                <a:solidFill>
                  <a:srgbClr val="FFFFFF"/>
                </a:solidFill>
                <a:latin typeface="Overpass"/>
                <a:cs typeface="Overpass"/>
              </a:rPr>
              <a:t>TA</a:t>
            </a:r>
            <a:r>
              <a:rPr sz="7400" spc="-550" dirty="0">
                <a:solidFill>
                  <a:srgbClr val="FFFFFF"/>
                </a:solidFill>
                <a:latin typeface="Overpass"/>
                <a:cs typeface="Overpass"/>
              </a:rPr>
              <a:t>T</a:t>
            </a:r>
            <a:r>
              <a:rPr sz="7400" spc="-10" dirty="0">
                <a:solidFill>
                  <a:srgbClr val="FFFFFF"/>
                </a:solidFill>
                <a:latin typeface="Overpass"/>
                <a:cs typeface="Overpass"/>
              </a:rPr>
              <a:t>E</a:t>
            </a:r>
            <a:r>
              <a:rPr sz="7400" spc="-635" dirty="0">
                <a:solidFill>
                  <a:srgbClr val="FFFFFF"/>
                </a:solidFill>
                <a:latin typeface="Overpass"/>
                <a:cs typeface="Overpass"/>
              </a:rPr>
              <a:t> </a:t>
            </a:r>
            <a:r>
              <a:rPr sz="7400" spc="-550" dirty="0">
                <a:solidFill>
                  <a:srgbClr val="FFFFFF"/>
                </a:solidFill>
                <a:latin typeface="Overpass"/>
                <a:cs typeface="Overpass"/>
              </a:rPr>
              <a:t>CANCER</a:t>
            </a:r>
            <a:endParaRPr sz="7400" dirty="0">
              <a:latin typeface="Overpass"/>
              <a:cs typeface="Overpas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717348" y="5012883"/>
            <a:ext cx="6669405" cy="2663825"/>
          </a:xfrm>
          <a:prstGeom prst="rect">
            <a:avLst/>
          </a:prstGeom>
        </p:spPr>
        <p:txBody>
          <a:bodyPr vert="horz" wrap="square" lIns="0" tIns="389255" rIns="0" bIns="0" rtlCol="0">
            <a:spAutoFit/>
          </a:bodyPr>
          <a:lstStyle/>
          <a:p>
            <a:pPr marL="669925" marR="59690" indent="-657860">
              <a:lnSpc>
                <a:spcPct val="66800"/>
              </a:lnSpc>
              <a:spcBef>
                <a:spcPts val="3065"/>
              </a:spcBef>
            </a:pPr>
            <a:r>
              <a:rPr sz="7400" spc="-465" dirty="0">
                <a:solidFill>
                  <a:srgbClr val="FFFFFF"/>
                </a:solidFill>
                <a:latin typeface="Overpass"/>
                <a:cs typeface="Overpass"/>
              </a:rPr>
              <a:t>M</a:t>
            </a:r>
            <a:r>
              <a:rPr sz="7400" spc="-585" dirty="0">
                <a:solidFill>
                  <a:srgbClr val="FFFFFF"/>
                </a:solidFill>
                <a:latin typeface="Overpass"/>
                <a:cs typeface="Overpass"/>
              </a:rPr>
              <a:t>E</a:t>
            </a:r>
            <a:r>
              <a:rPr sz="7400" spc="-545" dirty="0">
                <a:solidFill>
                  <a:srgbClr val="FFFFFF"/>
                </a:solidFill>
                <a:latin typeface="Overpass"/>
                <a:cs typeface="Overpass"/>
              </a:rPr>
              <a:t>N</a:t>
            </a:r>
            <a:r>
              <a:rPr sz="7400" spc="-1145" dirty="0">
                <a:solidFill>
                  <a:srgbClr val="FFFFFF"/>
                </a:solidFill>
                <a:latin typeface="Overpass"/>
                <a:cs typeface="Overpass"/>
              </a:rPr>
              <a:t>T</a:t>
            </a:r>
            <a:r>
              <a:rPr sz="7400" spc="-535" dirty="0">
                <a:solidFill>
                  <a:srgbClr val="FFFFFF"/>
                </a:solidFill>
                <a:latin typeface="Overpass"/>
                <a:cs typeface="Overpass"/>
              </a:rPr>
              <a:t>A</a:t>
            </a:r>
            <a:r>
              <a:rPr sz="7400" dirty="0">
                <a:solidFill>
                  <a:srgbClr val="FFFFFF"/>
                </a:solidFill>
                <a:latin typeface="Overpass"/>
                <a:cs typeface="Overpass"/>
              </a:rPr>
              <a:t>L</a:t>
            </a:r>
            <a:r>
              <a:rPr sz="7400" spc="-590" dirty="0">
                <a:solidFill>
                  <a:srgbClr val="FFFFFF"/>
                </a:solidFill>
                <a:latin typeface="Overpass"/>
                <a:cs typeface="Overpass"/>
              </a:rPr>
              <a:t> </a:t>
            </a:r>
            <a:r>
              <a:rPr sz="7400" spc="-475" dirty="0">
                <a:solidFill>
                  <a:srgbClr val="FFFFFF"/>
                </a:solidFill>
                <a:latin typeface="Overpass"/>
                <a:cs typeface="Overpass"/>
              </a:rPr>
              <a:t>H</a:t>
            </a:r>
            <a:r>
              <a:rPr sz="7400" spc="-400" dirty="0">
                <a:solidFill>
                  <a:srgbClr val="FFFFFF"/>
                </a:solidFill>
                <a:latin typeface="Overpass"/>
                <a:cs typeface="Overpass"/>
              </a:rPr>
              <a:t>E</a:t>
            </a:r>
            <a:r>
              <a:rPr sz="7400" spc="-545" dirty="0">
                <a:solidFill>
                  <a:srgbClr val="FFFFFF"/>
                </a:solidFill>
                <a:latin typeface="Overpass"/>
                <a:cs typeface="Overpass"/>
              </a:rPr>
              <a:t>A</a:t>
            </a:r>
            <a:r>
              <a:rPr sz="7400" spc="-1065" dirty="0">
                <a:solidFill>
                  <a:srgbClr val="FFFFFF"/>
                </a:solidFill>
                <a:latin typeface="Overpass"/>
                <a:cs typeface="Overpass"/>
              </a:rPr>
              <a:t>L</a:t>
            </a:r>
            <a:r>
              <a:rPr sz="7400" spc="-545" dirty="0">
                <a:solidFill>
                  <a:srgbClr val="FFFFFF"/>
                </a:solidFill>
                <a:latin typeface="Overpass"/>
                <a:cs typeface="Overpass"/>
              </a:rPr>
              <a:t>TH</a:t>
            </a:r>
            <a:r>
              <a:rPr sz="7400" spc="-600" dirty="0">
                <a:solidFill>
                  <a:srgbClr val="FFFFFF"/>
                </a:solidFill>
                <a:latin typeface="Overpass"/>
                <a:cs typeface="Overpass"/>
              </a:rPr>
              <a:t> </a:t>
            </a:r>
            <a:r>
              <a:rPr sz="7400" spc="-535" dirty="0">
                <a:solidFill>
                  <a:srgbClr val="FFFFFF"/>
                </a:solidFill>
                <a:latin typeface="Overpass"/>
                <a:cs typeface="Overpass"/>
              </a:rPr>
              <a:t>A</a:t>
            </a:r>
            <a:r>
              <a:rPr sz="7400" spc="-470" dirty="0">
                <a:solidFill>
                  <a:srgbClr val="FFFFFF"/>
                </a:solidFill>
                <a:latin typeface="Overpass"/>
                <a:cs typeface="Overpass"/>
              </a:rPr>
              <a:t>N</a:t>
            </a:r>
            <a:r>
              <a:rPr sz="7400" dirty="0">
                <a:solidFill>
                  <a:srgbClr val="FFFFFF"/>
                </a:solidFill>
                <a:latin typeface="Overpass"/>
                <a:cs typeface="Overpass"/>
              </a:rPr>
              <a:t>D</a:t>
            </a:r>
            <a:r>
              <a:rPr sz="7400" spc="844" dirty="0">
                <a:solidFill>
                  <a:srgbClr val="FFFFFF"/>
                </a:solidFill>
                <a:latin typeface="Overpass"/>
                <a:cs typeface="Overpass"/>
              </a:rPr>
              <a:t> </a:t>
            </a:r>
            <a:r>
              <a:rPr sz="7400" spc="-570" dirty="0">
                <a:solidFill>
                  <a:srgbClr val="FFFFFF"/>
                </a:solidFill>
                <a:latin typeface="Overpass"/>
                <a:cs typeface="Overpass"/>
              </a:rPr>
              <a:t>S</a:t>
            </a:r>
            <a:r>
              <a:rPr sz="7400" spc="-475" dirty="0">
                <a:solidFill>
                  <a:srgbClr val="FFFFFF"/>
                </a:solidFill>
                <a:latin typeface="Overpass"/>
                <a:cs typeface="Overpass"/>
              </a:rPr>
              <a:t>UI</a:t>
            </a:r>
            <a:r>
              <a:rPr sz="7400" spc="-575" dirty="0">
                <a:solidFill>
                  <a:srgbClr val="FFFFFF"/>
                </a:solidFill>
                <a:latin typeface="Overpass"/>
                <a:cs typeface="Overpass"/>
              </a:rPr>
              <a:t>C</a:t>
            </a:r>
            <a:r>
              <a:rPr sz="7400" spc="-484" dirty="0">
                <a:solidFill>
                  <a:srgbClr val="FFFFFF"/>
                </a:solidFill>
                <a:latin typeface="Overpass"/>
                <a:cs typeface="Overpass"/>
              </a:rPr>
              <a:t>I</a:t>
            </a:r>
            <a:r>
              <a:rPr sz="7400" spc="-490" dirty="0">
                <a:solidFill>
                  <a:srgbClr val="FFFFFF"/>
                </a:solidFill>
                <a:latin typeface="Overpass"/>
                <a:cs typeface="Overpass"/>
              </a:rPr>
              <a:t>D</a:t>
            </a:r>
            <a:r>
              <a:rPr sz="7400" spc="-10" dirty="0">
                <a:solidFill>
                  <a:srgbClr val="FFFFFF"/>
                </a:solidFill>
                <a:latin typeface="Overpass"/>
                <a:cs typeface="Overpass"/>
              </a:rPr>
              <a:t>E</a:t>
            </a:r>
            <a:r>
              <a:rPr sz="7400" spc="-440" dirty="0">
                <a:solidFill>
                  <a:srgbClr val="FFFFFF"/>
                </a:solidFill>
                <a:latin typeface="Overpass"/>
                <a:cs typeface="Overpass"/>
              </a:rPr>
              <a:t> </a:t>
            </a:r>
            <a:r>
              <a:rPr sz="7400" spc="-490" dirty="0">
                <a:solidFill>
                  <a:srgbClr val="FFFFFF"/>
                </a:solidFill>
                <a:latin typeface="Overpass"/>
                <a:cs typeface="Overpass"/>
              </a:rPr>
              <a:t>P</a:t>
            </a:r>
            <a:r>
              <a:rPr sz="7400" spc="-530" dirty="0">
                <a:solidFill>
                  <a:srgbClr val="FFFFFF"/>
                </a:solidFill>
                <a:latin typeface="Overpass"/>
                <a:cs typeface="Overpass"/>
              </a:rPr>
              <a:t>R</a:t>
            </a:r>
            <a:r>
              <a:rPr sz="7400" spc="-480" dirty="0">
                <a:solidFill>
                  <a:srgbClr val="FFFFFF"/>
                </a:solidFill>
                <a:latin typeface="Overpass"/>
                <a:cs typeface="Overpass"/>
              </a:rPr>
              <a:t>E</a:t>
            </a:r>
            <a:r>
              <a:rPr sz="7400" spc="-530" dirty="0">
                <a:solidFill>
                  <a:srgbClr val="FFFFFF"/>
                </a:solidFill>
                <a:latin typeface="Overpass"/>
                <a:cs typeface="Overpass"/>
              </a:rPr>
              <a:t>V</a:t>
            </a:r>
            <a:r>
              <a:rPr sz="7400" spc="-595" dirty="0">
                <a:solidFill>
                  <a:srgbClr val="FFFFFF"/>
                </a:solidFill>
                <a:latin typeface="Overpass"/>
                <a:cs typeface="Overpass"/>
              </a:rPr>
              <a:t>E</a:t>
            </a:r>
            <a:r>
              <a:rPr sz="7400" spc="-555" dirty="0">
                <a:solidFill>
                  <a:srgbClr val="FFFFFF"/>
                </a:solidFill>
                <a:latin typeface="Overpass"/>
                <a:cs typeface="Overpass"/>
              </a:rPr>
              <a:t>N</a:t>
            </a:r>
            <a:r>
              <a:rPr sz="7400" spc="-560" dirty="0">
                <a:solidFill>
                  <a:srgbClr val="FFFFFF"/>
                </a:solidFill>
                <a:latin typeface="Overpass"/>
                <a:cs typeface="Overpass"/>
              </a:rPr>
              <a:t>T</a:t>
            </a:r>
            <a:r>
              <a:rPr sz="7400" spc="-475" dirty="0">
                <a:solidFill>
                  <a:srgbClr val="FFFFFF"/>
                </a:solidFill>
                <a:latin typeface="Overpass"/>
                <a:cs typeface="Overpass"/>
              </a:rPr>
              <a:t>I</a:t>
            </a:r>
            <a:r>
              <a:rPr sz="7400" spc="-484" dirty="0">
                <a:solidFill>
                  <a:srgbClr val="FFFFFF"/>
                </a:solidFill>
                <a:latin typeface="Overpass"/>
                <a:cs typeface="Overpass"/>
              </a:rPr>
              <a:t>O</a:t>
            </a:r>
            <a:r>
              <a:rPr sz="7400" spc="-10" dirty="0">
                <a:solidFill>
                  <a:srgbClr val="FFFFFF"/>
                </a:solidFill>
                <a:latin typeface="Overpass"/>
                <a:cs typeface="Overpass"/>
              </a:rPr>
              <a:t>N</a:t>
            </a:r>
            <a:endParaRPr sz="7400" dirty="0">
              <a:latin typeface="Overpass"/>
              <a:cs typeface="Overpass"/>
            </a:endParaRPr>
          </a:p>
        </p:txBody>
      </p:sp>
      <p:sp>
        <p:nvSpPr>
          <p:cNvPr id="16" name="object 4">
            <a:extLst>
              <a:ext uri="{FF2B5EF4-FFF2-40B4-BE49-F238E27FC236}">
                <a16:creationId xmlns:a16="http://schemas.microsoft.com/office/drawing/2014/main" id="{94FA4D7D-78D9-6F21-E066-BC88910533AD}"/>
              </a:ext>
            </a:extLst>
          </p:cNvPr>
          <p:cNvSpPr txBox="1"/>
          <p:nvPr/>
        </p:nvSpPr>
        <p:spPr>
          <a:xfrm>
            <a:off x="17800993" y="593344"/>
            <a:ext cx="1788936" cy="25327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4"/>
              </a:spcBef>
            </a:pPr>
            <a:r>
              <a:rPr lang="en-AU" sz="1550" b="1" dirty="0">
                <a:solidFill>
                  <a:srgbClr val="FFFFFF"/>
                </a:solidFill>
                <a:latin typeface="Overpass"/>
                <a:cs typeface="Overpass"/>
              </a:rPr>
              <a:t>WHY WE DO IT</a:t>
            </a:r>
            <a:endParaRPr sz="1550" dirty="0">
              <a:latin typeface="Overpass"/>
              <a:cs typeface="Overpass"/>
            </a:endParaRPr>
          </a:p>
        </p:txBody>
      </p:sp>
      <p:pic>
        <p:nvPicPr>
          <p:cNvPr id="20" name="Picture 19" descr="A picture containing white, clipart, silhouette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F5F7423C-E5FA-CDF2-850C-725C05F7C0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61" y="10731500"/>
            <a:ext cx="594000" cy="15861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BDA2259-1E45-8191-4244-7D869743C2FD}"/>
              </a:ext>
            </a:extLst>
          </p:cNvPr>
          <p:cNvSpPr/>
          <p:nvPr/>
        </p:nvSpPr>
        <p:spPr>
          <a:xfrm rot="21444460">
            <a:off x="1546430" y="7223945"/>
            <a:ext cx="3632559" cy="79466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sz="1700" b="1" spc="80" dirty="0">
                <a:solidFill>
                  <a:schemeClr val="tx1"/>
                </a:solidFill>
                <a:latin typeface="Overpass" pitchFamily="2" charset="77"/>
              </a:rPr>
              <a:t>IT’S THE NUMBER 1 CANCER AMONG YOUNG GUYS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986E29-98FC-F029-F673-B4707C7E158C}"/>
              </a:ext>
            </a:extLst>
          </p:cNvPr>
          <p:cNvSpPr/>
          <p:nvPr/>
        </p:nvSpPr>
        <p:spPr>
          <a:xfrm rot="120000">
            <a:off x="7772450" y="7649078"/>
            <a:ext cx="4562351" cy="79466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sz="1700" b="1" spc="80" dirty="0">
                <a:solidFill>
                  <a:schemeClr val="tx1"/>
                </a:solidFill>
                <a:latin typeface="Overpass" pitchFamily="2" charset="77"/>
              </a:rPr>
              <a:t>EVERY MINUTE OF EVERY DAY ONE MAN DIES GLOBALLY BY SUICIDE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452122F-B471-6673-A276-6B6A10FC1DCE}"/>
              </a:ext>
            </a:extLst>
          </p:cNvPr>
          <p:cNvSpPr/>
          <p:nvPr/>
        </p:nvSpPr>
        <p:spPr>
          <a:xfrm rot="60000">
            <a:off x="14545459" y="7200696"/>
            <a:ext cx="4355859" cy="1083068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sz="1700" b="1" spc="80" dirty="0">
                <a:solidFill>
                  <a:schemeClr val="tx1"/>
                </a:solidFill>
                <a:latin typeface="Overpass" pitchFamily="2" charset="77"/>
              </a:rPr>
              <a:t>1 IN 8 MEN WILL GET IT. WE’RE WORKING TOWARDS A WORLD </a:t>
            </a:r>
            <a:br>
              <a:rPr lang="en-US" sz="1700" b="1" spc="80" dirty="0">
                <a:solidFill>
                  <a:schemeClr val="tx1"/>
                </a:solidFill>
                <a:latin typeface="Overpass" pitchFamily="2" charset="77"/>
              </a:rPr>
            </a:br>
            <a:r>
              <a:rPr lang="en-US" sz="1700" b="1" spc="80" dirty="0">
                <a:solidFill>
                  <a:schemeClr val="tx1"/>
                </a:solidFill>
                <a:latin typeface="Overpass" pitchFamily="2" charset="77"/>
              </a:rPr>
              <a:t>WHERE NO MAN DIES FROM IT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5" grpId="0" animBg="1"/>
      <p:bldP spid="7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text with black letters&#10;&#10;Description automatically generated">
            <a:extLst>
              <a:ext uri="{FF2B5EF4-FFF2-40B4-BE49-F238E27FC236}">
                <a16:creationId xmlns:a16="http://schemas.microsoft.com/office/drawing/2014/main" id="{E2DA760E-4A1D-F01C-1EE4-66D99416D7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0104100" cy="1134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4639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7715C919-AED4-33AD-F80E-4A1703E5E1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6406"/>
            <a:ext cx="20104098" cy="1132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66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7BD3305-9205-F921-9594-8B770DF6673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7322801" y="508000"/>
            <a:ext cx="2108200" cy="464848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/>
          <a:lstStyle/>
          <a:p>
            <a:r>
              <a:rPr lang="en-US" dirty="0"/>
              <a:t>ALEC</a:t>
            </a:r>
          </a:p>
        </p:txBody>
      </p:sp>
      <p:pic>
        <p:nvPicPr>
          <p:cNvPr id="12" name="Picture 11" descr="A person and person posing for a picture&#10;&#10;Description automatically generated with low confidence">
            <a:extLst>
              <a:ext uri="{FF2B5EF4-FFF2-40B4-BE49-F238E27FC236}">
                <a16:creationId xmlns:a16="http://schemas.microsoft.com/office/drawing/2014/main" id="{D8B82584-1995-2AA1-7672-86C27AB118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9982394" cy="11308556"/>
          </a:xfrm>
          <a:prstGeom prst="rect">
            <a:avLst/>
          </a:prstGeom>
        </p:spPr>
      </p:pic>
      <p:pic>
        <p:nvPicPr>
          <p:cNvPr id="17" name="Picture 16" descr="A close-up of a poster&#10;&#10;Description automatically generated">
            <a:extLst>
              <a:ext uri="{FF2B5EF4-FFF2-40B4-BE49-F238E27FC236}">
                <a16:creationId xmlns:a16="http://schemas.microsoft.com/office/drawing/2014/main" id="{0B25C619-DBF8-3653-0BD8-181507AB66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2" r="5203"/>
          <a:stretch/>
        </p:blipFill>
        <p:spPr>
          <a:xfrm>
            <a:off x="10655300" y="1276350"/>
            <a:ext cx="7741781" cy="952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1728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62EB536-7247-1645-8636-9809C3079BC6}"/>
              </a:ext>
            </a:extLst>
          </p:cNvPr>
          <p:cNvSpPr/>
          <p:nvPr/>
        </p:nvSpPr>
        <p:spPr>
          <a:xfrm>
            <a:off x="2622" y="397"/>
            <a:ext cx="20098865" cy="113085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12" dirty="0"/>
          </a:p>
        </p:txBody>
      </p:sp>
      <p:pic>
        <p:nvPicPr>
          <p:cNvPr id="3" name="Online Media 2" title="Spot the Signs">
            <a:hlinkClick r:id="" action="ppaction://media"/>
            <a:extLst>
              <a:ext uri="{FF2B5EF4-FFF2-40B4-BE49-F238E27FC236}">
                <a16:creationId xmlns:a16="http://schemas.microsoft.com/office/drawing/2014/main" id="{EA4FBAA3-C45D-C574-9047-3AF2D84BEF0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878" y="-635"/>
            <a:ext cx="20222408" cy="11309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529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text with black text&#10;&#10;Description automatically generated">
            <a:extLst>
              <a:ext uri="{FF2B5EF4-FFF2-40B4-BE49-F238E27FC236}">
                <a16:creationId xmlns:a16="http://schemas.microsoft.com/office/drawing/2014/main" id="{5BCAEFE6-3052-AC25-74FE-7E762A4B2A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51" b="41889"/>
          <a:stretch/>
        </p:blipFill>
        <p:spPr>
          <a:xfrm>
            <a:off x="0" y="3214255"/>
            <a:ext cx="20104100" cy="338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6137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smiling with his arms crossed&#10;&#10;Description automatically generated with low confidence">
            <a:extLst>
              <a:ext uri="{FF2B5EF4-FFF2-40B4-BE49-F238E27FC236}">
                <a16:creationId xmlns:a16="http://schemas.microsoft.com/office/drawing/2014/main" id="{7B536864-7C5D-FD21-BE3B-65D42A2311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80"/>
            <a:ext cx="20104100" cy="11284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644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A14026B-9459-40FE-7EBB-FF1D1CDD6F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22492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8186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52240C16-F964-C9C4-8701-126F6F1B26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/>
          <a:stretch/>
        </p:blipFill>
        <p:spPr>
          <a:xfrm>
            <a:off x="0" y="397"/>
            <a:ext cx="9907069" cy="11308556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1A217BCC-01B4-1CAF-F03B-F872010D46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" b="50000"/>
          <a:stretch/>
        </p:blipFill>
        <p:spPr>
          <a:xfrm>
            <a:off x="10181284" y="397"/>
            <a:ext cx="9907069" cy="5654278"/>
          </a:xfrm>
          <a:prstGeom prst="rect">
            <a:avLst/>
          </a:prstGeom>
        </p:spPr>
      </p:pic>
      <p:pic>
        <p:nvPicPr>
          <p:cNvPr id="7" name="Picture 6" descr="Text&#10;&#10;Description automatically generated with medium confidence">
            <a:extLst>
              <a:ext uri="{FF2B5EF4-FFF2-40B4-BE49-F238E27FC236}">
                <a16:creationId xmlns:a16="http://schemas.microsoft.com/office/drawing/2014/main" id="{52D6A804-91A6-847B-AA11-EE99EC736D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" t="47037"/>
          <a:stretch/>
        </p:blipFill>
        <p:spPr>
          <a:xfrm>
            <a:off x="10181285" y="5319607"/>
            <a:ext cx="9907067" cy="598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46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text with black text&#10;&#10;Description automatically generated">
            <a:extLst>
              <a:ext uri="{FF2B5EF4-FFF2-40B4-BE49-F238E27FC236}">
                <a16:creationId xmlns:a16="http://schemas.microsoft.com/office/drawing/2014/main" id="{D3EFB56D-973E-AAAB-FFF4-031D009880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25" b="41862"/>
          <a:stretch/>
        </p:blipFill>
        <p:spPr>
          <a:xfrm>
            <a:off x="0" y="3269673"/>
            <a:ext cx="20104100" cy="332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3975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E902492-C567-701A-07DE-D3C3C6B98A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" y="396"/>
            <a:ext cx="20098909" cy="1131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42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AFB1290A-664A-C331-622D-8A0C663297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4"/>
            <a:ext cx="20104100" cy="1130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4282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505C549E-DBEC-E16E-1AA2-63BF61B77F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1"/>
            <a:ext cx="20104100" cy="1130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446527"/>
      </p:ext>
    </p:extLst>
  </p:cSld>
  <p:clrMapOvr>
    <a:masterClrMapping/>
  </p:clrMapOvr>
  <p:transition spd="slow">
    <p:push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0049432" y="9643685"/>
            <a:ext cx="5715" cy="1664970"/>
          </a:xfrm>
          <a:custGeom>
            <a:avLst/>
            <a:gdLst/>
            <a:ahLst/>
            <a:cxnLst/>
            <a:rect l="l" t="t" r="r" b="b"/>
            <a:pathLst>
              <a:path w="5715" h="1664970">
                <a:moveTo>
                  <a:pt x="5235" y="0"/>
                </a:moveTo>
                <a:lnTo>
                  <a:pt x="0" y="0"/>
                </a:lnTo>
                <a:lnTo>
                  <a:pt x="0" y="1664870"/>
                </a:lnTo>
                <a:lnTo>
                  <a:pt x="5235" y="1664870"/>
                </a:lnTo>
                <a:lnTo>
                  <a:pt x="52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5DC36D-A9F6-937B-031D-23A5DC510A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396"/>
            <a:ext cx="20104805" cy="11308952"/>
          </a:xfrm>
          <a:prstGeom prst="rect">
            <a:avLst/>
          </a:prstGeom>
        </p:spPr>
      </p:pic>
      <p:pic>
        <p:nvPicPr>
          <p:cNvPr id="6" name="Picture 5">
            <a:hlinkClick r:id="rId4" action="ppaction://hlinksldjump"/>
            <a:extLst>
              <a:ext uri="{FF2B5EF4-FFF2-40B4-BE49-F238E27FC236}">
                <a16:creationId xmlns:a16="http://schemas.microsoft.com/office/drawing/2014/main" id="{1602F1AB-CD82-2288-EE90-805ED84127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75" y="10696420"/>
            <a:ext cx="2286000" cy="22540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5">
            <a:extLst>
              <a:ext uri="{FF2B5EF4-FFF2-40B4-BE49-F238E27FC236}">
                <a16:creationId xmlns:a16="http://schemas.microsoft.com/office/drawing/2014/main" id="{B90F8D82-60F4-92EF-8149-ABEC971A2F12}"/>
              </a:ext>
            </a:extLst>
          </p:cNvPr>
          <p:cNvSpPr/>
          <p:nvPr/>
        </p:nvSpPr>
        <p:spPr>
          <a:xfrm>
            <a:off x="18078462" y="424070"/>
            <a:ext cx="1602105" cy="579120"/>
          </a:xfrm>
          <a:custGeom>
            <a:avLst/>
            <a:gdLst/>
            <a:ahLst/>
            <a:cxnLst/>
            <a:rect l="l" t="t" r="r" b="b"/>
            <a:pathLst>
              <a:path w="1602105" h="579119">
                <a:moveTo>
                  <a:pt x="289258" y="0"/>
                </a:moveTo>
                <a:lnTo>
                  <a:pt x="242338" y="3785"/>
                </a:lnTo>
                <a:lnTo>
                  <a:pt x="197829" y="14746"/>
                </a:lnTo>
                <a:lnTo>
                  <a:pt x="156326" y="32286"/>
                </a:lnTo>
                <a:lnTo>
                  <a:pt x="118425" y="55809"/>
                </a:lnTo>
                <a:lnTo>
                  <a:pt x="84721" y="84721"/>
                </a:lnTo>
                <a:lnTo>
                  <a:pt x="55809" y="118425"/>
                </a:lnTo>
                <a:lnTo>
                  <a:pt x="32286" y="156326"/>
                </a:lnTo>
                <a:lnTo>
                  <a:pt x="14746" y="197829"/>
                </a:lnTo>
                <a:lnTo>
                  <a:pt x="3785" y="242338"/>
                </a:lnTo>
                <a:lnTo>
                  <a:pt x="0" y="289258"/>
                </a:lnTo>
                <a:lnTo>
                  <a:pt x="3785" y="336177"/>
                </a:lnTo>
                <a:lnTo>
                  <a:pt x="14746" y="380686"/>
                </a:lnTo>
                <a:lnTo>
                  <a:pt x="32286" y="422189"/>
                </a:lnTo>
                <a:lnTo>
                  <a:pt x="55809" y="460090"/>
                </a:lnTo>
                <a:lnTo>
                  <a:pt x="84721" y="493795"/>
                </a:lnTo>
                <a:lnTo>
                  <a:pt x="118425" y="522706"/>
                </a:lnTo>
                <a:lnTo>
                  <a:pt x="156326" y="546230"/>
                </a:lnTo>
                <a:lnTo>
                  <a:pt x="197829" y="563769"/>
                </a:lnTo>
                <a:lnTo>
                  <a:pt x="242338" y="574730"/>
                </a:lnTo>
                <a:lnTo>
                  <a:pt x="289258" y="578516"/>
                </a:lnTo>
                <a:lnTo>
                  <a:pt x="1312305" y="578516"/>
                </a:lnTo>
                <a:lnTo>
                  <a:pt x="1359225" y="574730"/>
                </a:lnTo>
                <a:lnTo>
                  <a:pt x="1403734" y="563769"/>
                </a:lnTo>
                <a:lnTo>
                  <a:pt x="1445237" y="546230"/>
                </a:lnTo>
                <a:lnTo>
                  <a:pt x="1483138" y="522706"/>
                </a:lnTo>
                <a:lnTo>
                  <a:pt x="1516842" y="493795"/>
                </a:lnTo>
                <a:lnTo>
                  <a:pt x="1545754" y="460090"/>
                </a:lnTo>
                <a:lnTo>
                  <a:pt x="1569277" y="422189"/>
                </a:lnTo>
                <a:lnTo>
                  <a:pt x="1586817" y="380686"/>
                </a:lnTo>
                <a:lnTo>
                  <a:pt x="1597777" y="336177"/>
                </a:lnTo>
                <a:lnTo>
                  <a:pt x="1601563" y="289258"/>
                </a:lnTo>
                <a:lnTo>
                  <a:pt x="1597777" y="242338"/>
                </a:lnTo>
                <a:lnTo>
                  <a:pt x="1586817" y="197829"/>
                </a:lnTo>
                <a:lnTo>
                  <a:pt x="1569277" y="156326"/>
                </a:lnTo>
                <a:lnTo>
                  <a:pt x="1545754" y="118425"/>
                </a:lnTo>
                <a:lnTo>
                  <a:pt x="1516842" y="84721"/>
                </a:lnTo>
                <a:lnTo>
                  <a:pt x="1483138" y="55809"/>
                </a:lnTo>
                <a:lnTo>
                  <a:pt x="1445237" y="32286"/>
                </a:lnTo>
                <a:lnTo>
                  <a:pt x="1403734" y="14746"/>
                </a:lnTo>
                <a:lnTo>
                  <a:pt x="1359225" y="3785"/>
                </a:lnTo>
                <a:lnTo>
                  <a:pt x="1312305" y="0"/>
                </a:lnTo>
                <a:lnTo>
                  <a:pt x="289258" y="0"/>
                </a:lnTo>
                <a:close/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4CEC5AFF-8AFA-A6F9-5CB8-3B3964241E89}"/>
              </a:ext>
            </a:extLst>
          </p:cNvPr>
          <p:cNvSpPr txBox="1"/>
          <p:nvPr/>
        </p:nvSpPr>
        <p:spPr>
          <a:xfrm>
            <a:off x="18379313" y="576287"/>
            <a:ext cx="1012825" cy="25327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4"/>
              </a:spcBef>
            </a:pPr>
            <a:r>
              <a:rPr lang="en-AU" sz="1550" b="1" spc="-10" dirty="0">
                <a:solidFill>
                  <a:srgbClr val="FFFFFF"/>
                </a:solidFill>
                <a:latin typeface="Overpass"/>
                <a:cs typeface="Overpass"/>
              </a:rPr>
              <a:t>IMPACT</a:t>
            </a:r>
            <a:endParaRPr sz="1550" dirty="0">
              <a:latin typeface="Overpass"/>
              <a:cs typeface="Overpass"/>
            </a:endParaRPr>
          </a:p>
        </p:txBody>
      </p:sp>
      <p:pic>
        <p:nvPicPr>
          <p:cNvPr id="5" name="y2mate.is - The Movember Generation_ Futureproofing men’s health-FXgaO30c3xg-720p-1693567224.mp4">
            <a:hlinkClick r:id="" action="ppaction://media"/>
            <a:extLst>
              <a:ext uri="{FF2B5EF4-FFF2-40B4-BE49-F238E27FC236}">
                <a16:creationId xmlns:a16="http://schemas.microsoft.com/office/drawing/2014/main" id="{44E9F667-A477-FDF1-DE74-2D832A7346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2840" y="178749"/>
            <a:ext cx="19348148" cy="1099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0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9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65FBAA-1019-3892-552C-19BD38CE6C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396"/>
            <a:ext cx="20104805" cy="11308953"/>
          </a:xfrm>
          <a:prstGeom prst="rect">
            <a:avLst/>
          </a:prstGeom>
        </p:spPr>
      </p:pic>
      <p:pic>
        <p:nvPicPr>
          <p:cNvPr id="30" name="Picture 29">
            <a:hlinkClick r:id="rId4" action="ppaction://hlinksldjump"/>
            <a:extLst>
              <a:ext uri="{FF2B5EF4-FFF2-40B4-BE49-F238E27FC236}">
                <a16:creationId xmlns:a16="http://schemas.microsoft.com/office/drawing/2014/main" id="{7B81BDB3-2CD0-6236-17A4-D97C732FD6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75" y="10696420"/>
            <a:ext cx="2286000" cy="22540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4">
            <a:extLst>
              <a:ext uri="{FF2B5EF4-FFF2-40B4-BE49-F238E27FC236}">
                <a16:creationId xmlns:a16="http://schemas.microsoft.com/office/drawing/2014/main" id="{A8292075-A6DE-6FC9-1630-A78940108EEB}"/>
              </a:ext>
            </a:extLst>
          </p:cNvPr>
          <p:cNvSpPr txBox="1"/>
          <p:nvPr/>
        </p:nvSpPr>
        <p:spPr>
          <a:xfrm>
            <a:off x="18017466" y="586993"/>
            <a:ext cx="1363980" cy="25327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4"/>
              </a:spcBef>
            </a:pPr>
            <a:r>
              <a:rPr lang="en-AU" sz="1550" b="1" dirty="0">
                <a:solidFill>
                  <a:srgbClr val="FFFFFF"/>
                </a:solidFill>
                <a:latin typeface="Overpass"/>
                <a:cs typeface="Overpass"/>
              </a:rPr>
              <a:t>FUNDRAISING</a:t>
            </a:r>
            <a:endParaRPr lang="en-AU" sz="1550" dirty="0">
              <a:latin typeface="Overpass"/>
              <a:cs typeface="Overpass"/>
            </a:endParaRPr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D33FC69E-1C4D-D81F-39AA-853C314DE9E7}"/>
              </a:ext>
            </a:extLst>
          </p:cNvPr>
          <p:cNvSpPr/>
          <p:nvPr/>
        </p:nvSpPr>
        <p:spPr>
          <a:xfrm>
            <a:off x="17718699" y="424070"/>
            <a:ext cx="1961514" cy="579120"/>
          </a:xfrm>
          <a:custGeom>
            <a:avLst/>
            <a:gdLst/>
            <a:ahLst/>
            <a:cxnLst/>
            <a:rect l="l" t="t" r="r" b="b"/>
            <a:pathLst>
              <a:path w="1961515" h="579119">
                <a:moveTo>
                  <a:pt x="289258" y="0"/>
                </a:moveTo>
                <a:lnTo>
                  <a:pt x="242338" y="3785"/>
                </a:lnTo>
                <a:lnTo>
                  <a:pt x="197829" y="14746"/>
                </a:lnTo>
                <a:lnTo>
                  <a:pt x="156326" y="32286"/>
                </a:lnTo>
                <a:lnTo>
                  <a:pt x="118425" y="55809"/>
                </a:lnTo>
                <a:lnTo>
                  <a:pt x="84721" y="84721"/>
                </a:lnTo>
                <a:lnTo>
                  <a:pt x="55809" y="118425"/>
                </a:lnTo>
                <a:lnTo>
                  <a:pt x="32286" y="156326"/>
                </a:lnTo>
                <a:lnTo>
                  <a:pt x="14746" y="197829"/>
                </a:lnTo>
                <a:lnTo>
                  <a:pt x="3785" y="242338"/>
                </a:lnTo>
                <a:lnTo>
                  <a:pt x="0" y="289258"/>
                </a:lnTo>
                <a:lnTo>
                  <a:pt x="3785" y="336177"/>
                </a:lnTo>
                <a:lnTo>
                  <a:pt x="14746" y="380686"/>
                </a:lnTo>
                <a:lnTo>
                  <a:pt x="32286" y="422189"/>
                </a:lnTo>
                <a:lnTo>
                  <a:pt x="55809" y="460090"/>
                </a:lnTo>
                <a:lnTo>
                  <a:pt x="84721" y="493795"/>
                </a:lnTo>
                <a:lnTo>
                  <a:pt x="118425" y="522706"/>
                </a:lnTo>
                <a:lnTo>
                  <a:pt x="156326" y="546230"/>
                </a:lnTo>
                <a:lnTo>
                  <a:pt x="197829" y="563769"/>
                </a:lnTo>
                <a:lnTo>
                  <a:pt x="242338" y="574730"/>
                </a:lnTo>
                <a:lnTo>
                  <a:pt x="289258" y="578516"/>
                </a:lnTo>
                <a:lnTo>
                  <a:pt x="1672074" y="578516"/>
                </a:lnTo>
                <a:lnTo>
                  <a:pt x="1718994" y="574730"/>
                </a:lnTo>
                <a:lnTo>
                  <a:pt x="1763503" y="563769"/>
                </a:lnTo>
                <a:lnTo>
                  <a:pt x="1805006" y="546230"/>
                </a:lnTo>
                <a:lnTo>
                  <a:pt x="1842907" y="522706"/>
                </a:lnTo>
                <a:lnTo>
                  <a:pt x="1876611" y="493795"/>
                </a:lnTo>
                <a:lnTo>
                  <a:pt x="1905523" y="460090"/>
                </a:lnTo>
                <a:lnTo>
                  <a:pt x="1929046" y="422189"/>
                </a:lnTo>
                <a:lnTo>
                  <a:pt x="1946586" y="380686"/>
                </a:lnTo>
                <a:lnTo>
                  <a:pt x="1957547" y="336177"/>
                </a:lnTo>
                <a:lnTo>
                  <a:pt x="1961332" y="289258"/>
                </a:lnTo>
                <a:lnTo>
                  <a:pt x="1957547" y="242338"/>
                </a:lnTo>
                <a:lnTo>
                  <a:pt x="1946586" y="197829"/>
                </a:lnTo>
                <a:lnTo>
                  <a:pt x="1929046" y="156326"/>
                </a:lnTo>
                <a:lnTo>
                  <a:pt x="1905523" y="118425"/>
                </a:lnTo>
                <a:lnTo>
                  <a:pt x="1876611" y="84721"/>
                </a:lnTo>
                <a:lnTo>
                  <a:pt x="1842907" y="55809"/>
                </a:lnTo>
                <a:lnTo>
                  <a:pt x="1805006" y="32286"/>
                </a:lnTo>
                <a:lnTo>
                  <a:pt x="1763503" y="14746"/>
                </a:lnTo>
                <a:lnTo>
                  <a:pt x="1718994" y="3785"/>
                </a:lnTo>
                <a:lnTo>
                  <a:pt x="1672074" y="0"/>
                </a:lnTo>
                <a:lnTo>
                  <a:pt x="289258" y="0"/>
                </a:lnTo>
                <a:close/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nline Media 4" title="Movember 2024 highlights: Thank you for changing the face of men’s health">
            <a:hlinkClick r:id="" action="ppaction://media"/>
            <a:extLst>
              <a:ext uri="{FF2B5EF4-FFF2-40B4-BE49-F238E27FC236}">
                <a16:creationId xmlns:a16="http://schemas.microsoft.com/office/drawing/2014/main" id="{DCD7FE43-E2BC-19E2-91C6-BF96070A9D4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-774" y="1312"/>
            <a:ext cx="20162505" cy="1136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2775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11A579F-177B-88AA-A27F-463D14AC554A}"/>
              </a:ext>
            </a:extLst>
          </p:cNvPr>
          <p:cNvSpPr/>
          <p:nvPr/>
        </p:nvSpPr>
        <p:spPr>
          <a:xfrm>
            <a:off x="0" y="0"/>
            <a:ext cx="10058400" cy="11309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latin typeface="Overpass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721B12-AC21-7F49-955D-59A1728C2FF7}"/>
              </a:ext>
            </a:extLst>
          </p:cNvPr>
          <p:cNvSpPr txBox="1"/>
          <p:nvPr/>
        </p:nvSpPr>
        <p:spPr>
          <a:xfrm>
            <a:off x="2166598" y="3448217"/>
            <a:ext cx="6208295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0" dirty="0">
                <a:solidFill>
                  <a:schemeClr val="bg1"/>
                </a:solidFill>
                <a:latin typeface="Anton" pitchFamily="2" charset="77"/>
              </a:rPr>
              <a:t>GROW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4093135-903D-78C4-F3AE-A9356FE05B89}"/>
              </a:ext>
            </a:extLst>
          </p:cNvPr>
          <p:cNvSpPr txBox="1"/>
          <p:nvPr/>
        </p:nvSpPr>
        <p:spPr>
          <a:xfrm>
            <a:off x="2166598" y="3448217"/>
            <a:ext cx="6208295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0" dirty="0">
                <a:ln w="31750">
                  <a:solidFill>
                    <a:schemeClr val="bg1"/>
                  </a:solidFill>
                </a:ln>
                <a:noFill/>
                <a:latin typeface="Anton" pitchFamily="2" charset="77"/>
              </a:rPr>
              <a:t>GROW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07B6E2-E727-6B07-C4A8-BB1D2FD4D24B}"/>
              </a:ext>
            </a:extLst>
          </p:cNvPr>
          <p:cNvSpPr txBox="1"/>
          <p:nvPr/>
        </p:nvSpPr>
        <p:spPr>
          <a:xfrm>
            <a:off x="12186933" y="3448217"/>
            <a:ext cx="6208295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0" dirty="0">
                <a:solidFill>
                  <a:schemeClr val="tx1"/>
                </a:solidFill>
                <a:latin typeface="Anton" pitchFamily="2" charset="77"/>
              </a:rPr>
              <a:t>MOVE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F597C8-7FDF-7228-0F52-989540918A48}"/>
              </a:ext>
            </a:extLst>
          </p:cNvPr>
          <p:cNvSpPr txBox="1"/>
          <p:nvPr/>
        </p:nvSpPr>
        <p:spPr>
          <a:xfrm>
            <a:off x="12186933" y="3448217"/>
            <a:ext cx="6208295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0" dirty="0">
                <a:ln w="25400">
                  <a:solidFill>
                    <a:schemeClr val="bg1"/>
                  </a:solidFill>
                </a:ln>
                <a:noFill/>
                <a:latin typeface="Anton" pitchFamily="2" charset="77"/>
              </a:rPr>
              <a:t>MOVE</a:t>
            </a:r>
          </a:p>
        </p:txBody>
      </p:sp>
      <p:pic>
        <p:nvPicPr>
          <p:cNvPr id="11" name="Picture 10" descr="A group of men running on a path&#10;&#10;Description automatically generated with medium confidence">
            <a:extLst>
              <a:ext uri="{FF2B5EF4-FFF2-40B4-BE49-F238E27FC236}">
                <a16:creationId xmlns:a16="http://schemas.microsoft.com/office/drawing/2014/main" id="{F6ECBCE3-FF3E-CB2A-48A0-B754EE3DD6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8" r="15190"/>
          <a:stretch/>
        </p:blipFill>
        <p:spPr>
          <a:xfrm>
            <a:off x="10016197" y="4777790"/>
            <a:ext cx="3275102" cy="2872800"/>
          </a:xfrm>
          <a:prstGeom prst="rect">
            <a:avLst/>
          </a:prstGeom>
        </p:spPr>
      </p:pic>
      <p:sp>
        <p:nvSpPr>
          <p:cNvPr id="16" name="object 10">
            <a:extLst>
              <a:ext uri="{FF2B5EF4-FFF2-40B4-BE49-F238E27FC236}">
                <a16:creationId xmlns:a16="http://schemas.microsoft.com/office/drawing/2014/main" id="{AF619EAB-7075-2DE2-9415-DF7FA9BD4A77}"/>
              </a:ext>
            </a:extLst>
          </p:cNvPr>
          <p:cNvSpPr txBox="1"/>
          <p:nvPr/>
        </p:nvSpPr>
        <p:spPr>
          <a:xfrm>
            <a:off x="11624058" y="8147404"/>
            <a:ext cx="7411720" cy="1153073"/>
          </a:xfrm>
          <a:prstGeom prst="rect">
            <a:avLst/>
          </a:prstGeom>
        </p:spPr>
        <p:txBody>
          <a:bodyPr vert="horz" wrap="square" lIns="0" tIns="10800" rIns="0" bIns="0" rtlCol="0">
            <a:spAutoFit/>
          </a:bodyPr>
          <a:lstStyle/>
          <a:p>
            <a:pPr marL="896619" marR="953135" algn="ctr">
              <a:lnSpc>
                <a:spcPct val="101000"/>
              </a:lnSpc>
              <a:spcBef>
                <a:spcPts val="6060"/>
              </a:spcBef>
            </a:pPr>
            <a:r>
              <a:rPr lang="en-AU" sz="2450" b="1" spc="125" dirty="0">
                <a:latin typeface="Overpass" pitchFamily="2" charset="77"/>
                <a:cs typeface="Overpass"/>
              </a:rPr>
              <a:t>RUN OR WALK 60KM FOR THE</a:t>
            </a:r>
            <a:br>
              <a:rPr lang="en-AU" sz="2450" b="1" spc="125" dirty="0">
                <a:latin typeface="Overpass" pitchFamily="2" charset="77"/>
                <a:cs typeface="Overpass"/>
              </a:rPr>
            </a:br>
            <a:r>
              <a:rPr lang="en-AU" sz="2450" b="1" spc="125" dirty="0">
                <a:latin typeface="Overpass" pitchFamily="2" charset="77"/>
                <a:cs typeface="Overpass"/>
              </a:rPr>
              <a:t>60 MEN LOST TO SUICIDE EACH</a:t>
            </a:r>
            <a:br>
              <a:rPr lang="en-AU" sz="2450" b="1" spc="125" dirty="0">
                <a:latin typeface="Overpass" pitchFamily="2" charset="77"/>
                <a:cs typeface="Overpass"/>
              </a:rPr>
            </a:br>
            <a:r>
              <a:rPr lang="en-AU" sz="2450" b="1" spc="125" dirty="0">
                <a:latin typeface="Overpass" pitchFamily="2" charset="77"/>
                <a:cs typeface="Overpass"/>
              </a:rPr>
              <a:t>HOUR WORLDWIDE.</a:t>
            </a:r>
            <a:endParaRPr sz="2450" b="1" dirty="0">
              <a:latin typeface="Overpass" pitchFamily="2" charset="77"/>
              <a:cs typeface="Overpass"/>
            </a:endParaRPr>
          </a:p>
        </p:txBody>
      </p:sp>
      <p:sp>
        <p:nvSpPr>
          <p:cNvPr id="19" name="object 5">
            <a:extLst>
              <a:ext uri="{FF2B5EF4-FFF2-40B4-BE49-F238E27FC236}">
                <a16:creationId xmlns:a16="http://schemas.microsoft.com/office/drawing/2014/main" id="{D5F07D82-07D2-F4E5-E3D5-CA88320A3DBC}"/>
              </a:ext>
            </a:extLst>
          </p:cNvPr>
          <p:cNvSpPr txBox="1"/>
          <p:nvPr/>
        </p:nvSpPr>
        <p:spPr>
          <a:xfrm>
            <a:off x="17725373" y="691078"/>
            <a:ext cx="1715135" cy="12573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algn="ctr">
              <a:lnSpc>
                <a:spcPts val="930"/>
              </a:lnSpc>
            </a:pPr>
            <a:r>
              <a:rPr sz="950" b="1" spc="85" dirty="0">
                <a:solidFill>
                  <a:schemeClr val="tx1"/>
                </a:solidFill>
                <a:latin typeface="Overpass"/>
                <a:cs typeface="Overpass"/>
              </a:rPr>
              <a:t>FUNDRAISING</a:t>
            </a:r>
            <a:r>
              <a:rPr sz="950" b="1" spc="100" dirty="0">
                <a:solidFill>
                  <a:schemeClr val="tx1"/>
                </a:solidFill>
                <a:latin typeface="Overpass"/>
                <a:cs typeface="Overpass"/>
              </a:rPr>
              <a:t> </a:t>
            </a:r>
            <a:r>
              <a:rPr sz="950" b="1" spc="85" dirty="0">
                <a:solidFill>
                  <a:schemeClr val="tx1"/>
                </a:solidFill>
                <a:latin typeface="Overpass"/>
                <a:cs typeface="Overpass"/>
              </a:rPr>
              <a:t>PRODUCT</a:t>
            </a:r>
            <a:r>
              <a:rPr lang="en-AU" sz="950" b="1" spc="85" dirty="0">
                <a:solidFill>
                  <a:schemeClr val="tx1"/>
                </a:solidFill>
                <a:latin typeface="Overpass"/>
                <a:cs typeface="Overpass"/>
              </a:rPr>
              <a:t>S</a:t>
            </a:r>
            <a:endParaRPr sz="950" dirty="0">
              <a:solidFill>
                <a:schemeClr val="tx1"/>
              </a:solidFill>
              <a:latin typeface="Overpass"/>
              <a:cs typeface="Overpass"/>
            </a:endParaRPr>
          </a:p>
        </p:txBody>
      </p:sp>
      <p:sp>
        <p:nvSpPr>
          <p:cNvPr id="20" name="object 6">
            <a:extLst>
              <a:ext uri="{FF2B5EF4-FFF2-40B4-BE49-F238E27FC236}">
                <a16:creationId xmlns:a16="http://schemas.microsoft.com/office/drawing/2014/main" id="{FB7712E7-1902-8A0A-5BB6-00F406500F13}"/>
              </a:ext>
            </a:extLst>
          </p:cNvPr>
          <p:cNvSpPr/>
          <p:nvPr/>
        </p:nvSpPr>
        <p:spPr>
          <a:xfrm>
            <a:off x="17453593" y="476425"/>
            <a:ext cx="2226945" cy="523875"/>
          </a:xfrm>
          <a:custGeom>
            <a:avLst/>
            <a:gdLst/>
            <a:ahLst/>
            <a:cxnLst/>
            <a:rect l="l" t="t" r="r" b="b"/>
            <a:pathLst>
              <a:path w="2226944" h="523875">
                <a:moveTo>
                  <a:pt x="261772" y="0"/>
                </a:moveTo>
                <a:lnTo>
                  <a:pt x="214718" y="4217"/>
                </a:lnTo>
                <a:lnTo>
                  <a:pt x="170431" y="16377"/>
                </a:lnTo>
                <a:lnTo>
                  <a:pt x="129651" y="35739"/>
                </a:lnTo>
                <a:lnTo>
                  <a:pt x="93116" y="61565"/>
                </a:lnTo>
                <a:lnTo>
                  <a:pt x="61565" y="93116"/>
                </a:lnTo>
                <a:lnTo>
                  <a:pt x="35739" y="129651"/>
                </a:lnTo>
                <a:lnTo>
                  <a:pt x="16377" y="170431"/>
                </a:lnTo>
                <a:lnTo>
                  <a:pt x="4217" y="214718"/>
                </a:lnTo>
                <a:lnTo>
                  <a:pt x="0" y="261772"/>
                </a:lnTo>
                <a:lnTo>
                  <a:pt x="4217" y="308825"/>
                </a:lnTo>
                <a:lnTo>
                  <a:pt x="16377" y="353112"/>
                </a:lnTo>
                <a:lnTo>
                  <a:pt x="35739" y="393892"/>
                </a:lnTo>
                <a:lnTo>
                  <a:pt x="61565" y="430428"/>
                </a:lnTo>
                <a:lnTo>
                  <a:pt x="93116" y="461978"/>
                </a:lnTo>
                <a:lnTo>
                  <a:pt x="129651" y="487804"/>
                </a:lnTo>
                <a:lnTo>
                  <a:pt x="170431" y="507166"/>
                </a:lnTo>
                <a:lnTo>
                  <a:pt x="214718" y="519326"/>
                </a:lnTo>
                <a:lnTo>
                  <a:pt x="261772" y="523544"/>
                </a:lnTo>
                <a:lnTo>
                  <a:pt x="1964662" y="523544"/>
                </a:lnTo>
                <a:lnTo>
                  <a:pt x="2011716" y="519326"/>
                </a:lnTo>
                <a:lnTo>
                  <a:pt x="2056002" y="507166"/>
                </a:lnTo>
                <a:lnTo>
                  <a:pt x="2096783" y="487804"/>
                </a:lnTo>
                <a:lnTo>
                  <a:pt x="2133318" y="461978"/>
                </a:lnTo>
                <a:lnTo>
                  <a:pt x="2164868" y="430428"/>
                </a:lnTo>
                <a:lnTo>
                  <a:pt x="2190694" y="393892"/>
                </a:lnTo>
                <a:lnTo>
                  <a:pt x="2210057" y="353112"/>
                </a:lnTo>
                <a:lnTo>
                  <a:pt x="2222217" y="308825"/>
                </a:lnTo>
                <a:lnTo>
                  <a:pt x="2226434" y="261772"/>
                </a:lnTo>
                <a:lnTo>
                  <a:pt x="2222217" y="214718"/>
                </a:lnTo>
                <a:lnTo>
                  <a:pt x="2210057" y="170431"/>
                </a:lnTo>
                <a:lnTo>
                  <a:pt x="2190694" y="129651"/>
                </a:lnTo>
                <a:lnTo>
                  <a:pt x="2164868" y="93116"/>
                </a:lnTo>
                <a:lnTo>
                  <a:pt x="2133318" y="61565"/>
                </a:lnTo>
                <a:lnTo>
                  <a:pt x="2096783" y="35739"/>
                </a:lnTo>
                <a:lnTo>
                  <a:pt x="2056002" y="16377"/>
                </a:lnTo>
                <a:lnTo>
                  <a:pt x="2011716" y="4217"/>
                </a:lnTo>
                <a:lnTo>
                  <a:pt x="1964662" y="0"/>
                </a:lnTo>
                <a:lnTo>
                  <a:pt x="261772" y="0"/>
                </a:lnTo>
                <a:close/>
              </a:path>
            </a:pathLst>
          </a:custGeom>
          <a:ln w="1047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Picture 20" descr="A picture containing white, clipart, silhouette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1250628F-B0B0-E7F3-9415-B0B51E8CB4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61" y="10731500"/>
            <a:ext cx="594000" cy="158614"/>
          </a:xfrm>
          <a:prstGeom prst="rect">
            <a:avLst/>
          </a:prstGeom>
        </p:spPr>
      </p:pic>
      <p:sp>
        <p:nvSpPr>
          <p:cNvPr id="22" name="object 10">
            <a:extLst>
              <a:ext uri="{FF2B5EF4-FFF2-40B4-BE49-F238E27FC236}">
                <a16:creationId xmlns:a16="http://schemas.microsoft.com/office/drawing/2014/main" id="{1BE300F6-2A68-5E61-F558-2261567127CC}"/>
              </a:ext>
            </a:extLst>
          </p:cNvPr>
          <p:cNvSpPr txBox="1"/>
          <p:nvPr/>
        </p:nvSpPr>
        <p:spPr>
          <a:xfrm>
            <a:off x="1852575" y="8147404"/>
            <a:ext cx="6759797" cy="77226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896619" marR="953135" algn="ctr">
              <a:lnSpc>
                <a:spcPct val="101000"/>
              </a:lnSpc>
              <a:spcBef>
                <a:spcPts val="6060"/>
              </a:spcBef>
            </a:pPr>
            <a:r>
              <a:rPr lang="en-AU" sz="2450" b="1" spc="125" dirty="0">
                <a:solidFill>
                  <a:schemeClr val="bg1"/>
                </a:solidFill>
                <a:latin typeface="Overpass" pitchFamily="2" charset="77"/>
                <a:cs typeface="Overpass"/>
              </a:rPr>
              <a:t>THE MOST IMPORTANT MO</a:t>
            </a:r>
            <a:br>
              <a:rPr lang="en-AU" sz="2450" b="1" spc="125" dirty="0">
                <a:solidFill>
                  <a:schemeClr val="bg1"/>
                </a:solidFill>
                <a:latin typeface="Overpass" pitchFamily="2" charset="77"/>
                <a:cs typeface="Overpass"/>
              </a:rPr>
            </a:br>
            <a:r>
              <a:rPr lang="en-AU" sz="2450" b="1" spc="125" dirty="0">
                <a:solidFill>
                  <a:schemeClr val="bg1"/>
                </a:solidFill>
                <a:latin typeface="Overpass" pitchFamily="2" charset="77"/>
                <a:cs typeface="Overpass"/>
              </a:rPr>
              <a:t>YOU’LL EVER GROW</a:t>
            </a:r>
            <a:endParaRPr sz="2450" b="1" dirty="0">
              <a:solidFill>
                <a:schemeClr val="bg1"/>
              </a:solidFill>
              <a:latin typeface="Overpass" pitchFamily="2" charset="77"/>
              <a:cs typeface="Overpass"/>
            </a:endParaRPr>
          </a:p>
        </p:txBody>
      </p:sp>
      <p:pic>
        <p:nvPicPr>
          <p:cNvPr id="7" name="Picture 6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5716E619-F41E-0128-9E81-705D0896A1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092" y="4821154"/>
            <a:ext cx="5726028" cy="28630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19343B-3352-6E44-4CE7-9A56F102B852}"/>
              </a:ext>
            </a:extLst>
          </p:cNvPr>
          <p:cNvSpPr txBox="1"/>
          <p:nvPr/>
        </p:nvSpPr>
        <p:spPr>
          <a:xfrm>
            <a:off x="2166598" y="3448217"/>
            <a:ext cx="6208295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0" dirty="0">
                <a:ln w="15875">
                  <a:solidFill>
                    <a:schemeClr val="bg1"/>
                  </a:solidFill>
                </a:ln>
                <a:noFill/>
                <a:latin typeface="Anton" pitchFamily="2" charset="77"/>
              </a:rPr>
              <a:t>GROW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8158213-A6FE-8CA3-8EFB-766A222FF6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3" r="5383"/>
          <a:stretch/>
        </p:blipFill>
        <p:spPr>
          <a:xfrm>
            <a:off x="13388732" y="4777790"/>
            <a:ext cx="3840481" cy="28728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98623B8-9FDA-7D70-CB5C-59BA63AB6E0B}"/>
              </a:ext>
            </a:extLst>
          </p:cNvPr>
          <p:cNvSpPr txBox="1"/>
          <p:nvPr/>
        </p:nvSpPr>
        <p:spPr>
          <a:xfrm>
            <a:off x="12171943" y="3429929"/>
            <a:ext cx="6208295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0" dirty="0">
                <a:ln w="15875">
                  <a:solidFill>
                    <a:schemeClr val="bg1"/>
                  </a:solidFill>
                </a:ln>
                <a:noFill/>
                <a:latin typeface="Anton" pitchFamily="2" charset="77"/>
              </a:rPr>
              <a:t>MOVE</a:t>
            </a:r>
          </a:p>
        </p:txBody>
      </p:sp>
      <p:pic>
        <p:nvPicPr>
          <p:cNvPr id="15" name="Picture 14" descr="A picture containing person, outdoor, person, clothing&#10;&#10;Description automatically generated">
            <a:extLst>
              <a:ext uri="{FF2B5EF4-FFF2-40B4-BE49-F238E27FC236}">
                <a16:creationId xmlns:a16="http://schemas.microsoft.com/office/drawing/2014/main" id="{40A89F79-6310-2B9E-21C3-C8A5CAF31A7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" t="12811" r="23148" b="10144"/>
          <a:stretch/>
        </p:blipFill>
        <p:spPr>
          <a:xfrm>
            <a:off x="17337543" y="4777790"/>
            <a:ext cx="2766557" cy="2872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D399B87-11BD-0BB0-DBB3-B79D8DAFB6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397"/>
            <a:ext cx="20104096" cy="11308554"/>
          </a:xfrm>
          <a:prstGeom prst="rect">
            <a:avLst/>
          </a:prstGeom>
        </p:spPr>
      </p:pic>
      <p:pic>
        <p:nvPicPr>
          <p:cNvPr id="13" name="Picture 12">
            <a:hlinkClick r:id="rId4" action="ppaction://hlinksldjump"/>
            <a:extLst>
              <a:ext uri="{FF2B5EF4-FFF2-40B4-BE49-F238E27FC236}">
                <a16:creationId xmlns:a16="http://schemas.microsoft.com/office/drawing/2014/main" id="{36BA8317-3A93-4394-B99F-F17D3DA824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75" y="10696420"/>
            <a:ext cx="2286000" cy="22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3684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EFE8CC0-781A-17E4-1E3C-4B5658BC7B8A}"/>
              </a:ext>
            </a:extLst>
          </p:cNvPr>
          <p:cNvSpPr txBox="1"/>
          <p:nvPr/>
        </p:nvSpPr>
        <p:spPr>
          <a:xfrm>
            <a:off x="2159972" y="3448217"/>
            <a:ext cx="6208295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0" dirty="0">
                <a:solidFill>
                  <a:schemeClr val="tx1"/>
                </a:solidFill>
                <a:latin typeface="Anton" pitchFamily="2" charset="77"/>
              </a:rPr>
              <a:t>HOST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F0FED0-5474-20BD-A5CC-82B7AE8B0537}"/>
              </a:ext>
            </a:extLst>
          </p:cNvPr>
          <p:cNvSpPr txBox="1"/>
          <p:nvPr/>
        </p:nvSpPr>
        <p:spPr>
          <a:xfrm>
            <a:off x="2159972" y="3448217"/>
            <a:ext cx="6208295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0" dirty="0">
                <a:ln w="31750">
                  <a:solidFill>
                    <a:schemeClr val="bg1"/>
                  </a:solidFill>
                </a:ln>
                <a:noFill/>
                <a:latin typeface="Anton" pitchFamily="2" charset="77"/>
              </a:rPr>
              <a:t>HOST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340CC2D-D6D7-281F-5C3F-730875D998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52049" y="0"/>
            <a:ext cx="10052048" cy="11308555"/>
          </a:xfrm>
          <a:prstGeom prst="rect">
            <a:avLst/>
          </a:prstGeom>
        </p:spPr>
      </p:pic>
      <p:sp>
        <p:nvSpPr>
          <p:cNvPr id="18" name="object 10">
            <a:extLst>
              <a:ext uri="{FF2B5EF4-FFF2-40B4-BE49-F238E27FC236}">
                <a16:creationId xmlns:a16="http://schemas.microsoft.com/office/drawing/2014/main" id="{455FF075-694A-8F0C-46FC-4A657353FC94}"/>
              </a:ext>
            </a:extLst>
          </p:cNvPr>
          <p:cNvSpPr txBox="1"/>
          <p:nvPr/>
        </p:nvSpPr>
        <p:spPr>
          <a:xfrm>
            <a:off x="11560263" y="8147404"/>
            <a:ext cx="7411720" cy="115018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896619" marR="953135" algn="ctr">
              <a:lnSpc>
                <a:spcPct val="101000"/>
              </a:lnSpc>
              <a:spcBef>
                <a:spcPts val="6060"/>
              </a:spcBef>
            </a:pPr>
            <a:r>
              <a:rPr sz="2450" b="1" spc="125" dirty="0">
                <a:latin typeface="Overpass" pitchFamily="2" charset="77"/>
                <a:cs typeface="Overpass"/>
              </a:rPr>
              <a:t>CHOOSE</a:t>
            </a:r>
            <a:r>
              <a:rPr sz="2450" b="1" spc="320" dirty="0">
                <a:latin typeface="Overpass" pitchFamily="2" charset="77"/>
                <a:cs typeface="Overpass"/>
              </a:rPr>
              <a:t> </a:t>
            </a:r>
            <a:r>
              <a:rPr sz="2450" b="1" spc="90" dirty="0">
                <a:latin typeface="Overpass" pitchFamily="2" charset="77"/>
                <a:cs typeface="Overpass"/>
              </a:rPr>
              <a:t>YOUR</a:t>
            </a:r>
            <a:r>
              <a:rPr sz="2450" b="1" spc="330" dirty="0">
                <a:latin typeface="Overpass" pitchFamily="2" charset="77"/>
                <a:cs typeface="Overpass"/>
              </a:rPr>
              <a:t> </a:t>
            </a:r>
            <a:r>
              <a:rPr sz="2450" b="1" spc="90" dirty="0">
                <a:latin typeface="Overpass" pitchFamily="2" charset="77"/>
                <a:cs typeface="Overpass"/>
              </a:rPr>
              <a:t>OWN</a:t>
            </a:r>
            <a:r>
              <a:rPr sz="2450" b="1" spc="330" dirty="0">
                <a:latin typeface="Overpass" pitchFamily="2" charset="77"/>
                <a:cs typeface="Overpass"/>
              </a:rPr>
              <a:t> </a:t>
            </a:r>
            <a:r>
              <a:rPr sz="2450" b="1" spc="130" dirty="0">
                <a:latin typeface="Overpass" pitchFamily="2" charset="77"/>
                <a:cs typeface="Overpass"/>
              </a:rPr>
              <a:t>ADVENTURE. </a:t>
            </a:r>
            <a:r>
              <a:rPr sz="2450" b="1" spc="110" dirty="0">
                <a:latin typeface="Overpass" pitchFamily="2" charset="77"/>
                <a:cs typeface="Overpass"/>
              </a:rPr>
              <a:t>THEN</a:t>
            </a:r>
            <a:r>
              <a:rPr sz="2450" b="1" spc="355" dirty="0">
                <a:latin typeface="Overpass" pitchFamily="2" charset="77"/>
                <a:cs typeface="Overpass"/>
              </a:rPr>
              <a:t> </a:t>
            </a:r>
            <a:r>
              <a:rPr sz="2450" b="1" spc="95" dirty="0">
                <a:latin typeface="Overpass" pitchFamily="2" charset="77"/>
                <a:cs typeface="Overpass"/>
              </a:rPr>
              <a:t>SEE</a:t>
            </a:r>
            <a:r>
              <a:rPr sz="2450" b="1" spc="355" dirty="0">
                <a:latin typeface="Overpass" pitchFamily="2" charset="77"/>
                <a:cs typeface="Overpass"/>
              </a:rPr>
              <a:t> </a:t>
            </a:r>
            <a:r>
              <a:rPr sz="2450" b="1" spc="90" dirty="0">
                <a:latin typeface="Overpass" pitchFamily="2" charset="77"/>
                <a:cs typeface="Overpass"/>
              </a:rPr>
              <a:t>HOW</a:t>
            </a:r>
            <a:r>
              <a:rPr sz="2450" b="1" spc="355" dirty="0">
                <a:latin typeface="Overpass" pitchFamily="2" charset="77"/>
                <a:cs typeface="Overpass"/>
              </a:rPr>
              <a:t> </a:t>
            </a:r>
            <a:r>
              <a:rPr sz="2450" b="1" dirty="0">
                <a:latin typeface="Overpass" pitchFamily="2" charset="77"/>
                <a:cs typeface="Overpass"/>
              </a:rPr>
              <a:t>FAR</a:t>
            </a:r>
            <a:r>
              <a:rPr sz="2450" b="1" spc="355" dirty="0">
                <a:latin typeface="Overpass" pitchFamily="2" charset="77"/>
                <a:cs typeface="Overpass"/>
              </a:rPr>
              <a:t> </a:t>
            </a:r>
            <a:r>
              <a:rPr sz="2450" b="1" spc="65" dirty="0">
                <a:latin typeface="Overpass" pitchFamily="2" charset="77"/>
                <a:cs typeface="Overpass"/>
              </a:rPr>
              <a:t>YOU</a:t>
            </a:r>
            <a:r>
              <a:rPr sz="2450" b="1" spc="355" dirty="0">
                <a:latin typeface="Overpass" pitchFamily="2" charset="77"/>
                <a:cs typeface="Overpass"/>
              </a:rPr>
              <a:t> </a:t>
            </a:r>
            <a:r>
              <a:rPr sz="2450" b="1" spc="70" dirty="0">
                <a:latin typeface="Overpass" pitchFamily="2" charset="77"/>
                <a:cs typeface="Overpass"/>
              </a:rPr>
              <a:t>CAN</a:t>
            </a:r>
            <a:endParaRPr sz="2450" b="1" dirty="0">
              <a:latin typeface="Overpass" pitchFamily="2" charset="77"/>
              <a:cs typeface="Overpass"/>
            </a:endParaRPr>
          </a:p>
          <a:p>
            <a:pPr marR="56515" algn="ctr">
              <a:lnSpc>
                <a:spcPct val="100000"/>
              </a:lnSpc>
              <a:spcBef>
                <a:spcPts val="30"/>
              </a:spcBef>
            </a:pPr>
            <a:r>
              <a:rPr sz="2450" b="1" spc="65" dirty="0">
                <a:latin typeface="Overpass" pitchFamily="2" charset="77"/>
                <a:cs typeface="Overpass"/>
              </a:rPr>
              <a:t>TAKE</a:t>
            </a:r>
            <a:r>
              <a:rPr sz="2450" b="1" spc="330" dirty="0">
                <a:latin typeface="Overpass" pitchFamily="2" charset="77"/>
                <a:cs typeface="Overpass"/>
              </a:rPr>
              <a:t> </a:t>
            </a:r>
            <a:r>
              <a:rPr sz="2450" b="1" spc="20" dirty="0">
                <a:latin typeface="Overpass" pitchFamily="2" charset="77"/>
                <a:cs typeface="Overpass"/>
              </a:rPr>
              <a:t>IT.</a:t>
            </a:r>
            <a:endParaRPr sz="2450" b="1" dirty="0">
              <a:latin typeface="Overpass" pitchFamily="2" charset="77"/>
              <a:cs typeface="Overpass"/>
            </a:endParaRPr>
          </a:p>
        </p:txBody>
      </p:sp>
      <p:sp>
        <p:nvSpPr>
          <p:cNvPr id="23" name="object 10">
            <a:extLst>
              <a:ext uri="{FF2B5EF4-FFF2-40B4-BE49-F238E27FC236}">
                <a16:creationId xmlns:a16="http://schemas.microsoft.com/office/drawing/2014/main" id="{B308BAF9-131A-FC23-B5C0-565574D06580}"/>
              </a:ext>
            </a:extLst>
          </p:cNvPr>
          <p:cNvSpPr txBox="1"/>
          <p:nvPr/>
        </p:nvSpPr>
        <p:spPr>
          <a:xfrm>
            <a:off x="1092347" y="8147404"/>
            <a:ext cx="7411720" cy="115307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896619" marR="953135" algn="ctr">
              <a:lnSpc>
                <a:spcPct val="101000"/>
              </a:lnSpc>
              <a:spcBef>
                <a:spcPts val="6060"/>
              </a:spcBef>
            </a:pPr>
            <a:r>
              <a:rPr lang="en-AU" sz="2450" b="1" spc="125" dirty="0">
                <a:latin typeface="Overpass" pitchFamily="2" charset="77"/>
                <a:cs typeface="Overpass"/>
              </a:rPr>
              <a:t>IT’S ALL ABOUT</a:t>
            </a:r>
            <a:br>
              <a:rPr lang="en-AU" sz="2450" b="1" spc="125" dirty="0">
                <a:latin typeface="Overpass" pitchFamily="2" charset="77"/>
                <a:cs typeface="Overpass"/>
              </a:rPr>
            </a:br>
            <a:r>
              <a:rPr lang="en-AU" sz="2450" b="1" spc="125" dirty="0">
                <a:latin typeface="Overpass" pitchFamily="2" charset="77"/>
                <a:cs typeface="Overpass"/>
              </a:rPr>
              <a:t>HAVING A GOOD TIME</a:t>
            </a:r>
            <a:br>
              <a:rPr lang="en-AU" sz="2450" b="1" spc="125" dirty="0">
                <a:latin typeface="Overpass" pitchFamily="2" charset="77"/>
                <a:cs typeface="Overpass"/>
              </a:rPr>
            </a:br>
            <a:r>
              <a:rPr lang="en-AU" sz="2450" b="1" spc="125" dirty="0">
                <a:latin typeface="Overpass" pitchFamily="2" charset="77"/>
                <a:cs typeface="Overpass"/>
              </a:rPr>
              <a:t>FOR A GOOD CAUSE.</a:t>
            </a:r>
            <a:endParaRPr sz="2450" b="1" dirty="0">
              <a:latin typeface="Overpass" pitchFamily="2" charset="77"/>
              <a:cs typeface="Overpass"/>
            </a:endParaRPr>
          </a:p>
        </p:txBody>
      </p:sp>
      <p:pic>
        <p:nvPicPr>
          <p:cNvPr id="29" name="Picture 28">
            <a:hlinkClick r:id="rId4" action="ppaction://hlinksldjump"/>
            <a:extLst>
              <a:ext uri="{FF2B5EF4-FFF2-40B4-BE49-F238E27FC236}">
                <a16:creationId xmlns:a16="http://schemas.microsoft.com/office/drawing/2014/main" id="{A9972E29-84A7-782E-26AF-71DC0506BA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611"/>
          <a:stretch/>
        </p:blipFill>
        <p:spPr>
          <a:xfrm>
            <a:off x="422275" y="10696420"/>
            <a:ext cx="603250" cy="2254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288B12-16F1-C2E0-5681-1344AC4A201A}"/>
              </a:ext>
            </a:extLst>
          </p:cNvPr>
          <p:cNvSpPr txBox="1"/>
          <p:nvPr/>
        </p:nvSpPr>
        <p:spPr>
          <a:xfrm>
            <a:off x="10442237" y="3905704"/>
            <a:ext cx="9323332" cy="3738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3700"/>
              </a:lnSpc>
            </a:pPr>
            <a:r>
              <a:rPr lang="en-US" sz="15000" dirty="0">
                <a:ln w="12700">
                  <a:solidFill>
                    <a:schemeClr val="tx1"/>
                  </a:solidFill>
                </a:ln>
                <a:noFill/>
                <a:latin typeface="Anton" pitchFamily="2" charset="77"/>
              </a:rPr>
              <a:t>MO YOUR</a:t>
            </a:r>
            <a:br>
              <a:rPr lang="en-US" sz="15000" dirty="0">
                <a:ln w="12700">
                  <a:solidFill>
                    <a:schemeClr val="tx1"/>
                  </a:solidFill>
                </a:ln>
                <a:noFill/>
                <a:latin typeface="Anton" pitchFamily="2" charset="77"/>
              </a:rPr>
            </a:br>
            <a:r>
              <a:rPr lang="en-US" sz="15000" dirty="0">
                <a:ln w="12700">
                  <a:solidFill>
                    <a:schemeClr val="tx1"/>
                  </a:solidFill>
                </a:ln>
                <a:noFill/>
                <a:latin typeface="Anton" pitchFamily="2" charset="77"/>
              </a:rPr>
              <a:t>OWN WAY</a:t>
            </a:r>
          </a:p>
        </p:txBody>
      </p:sp>
      <p:pic>
        <p:nvPicPr>
          <p:cNvPr id="7" name="Picture 6" descr="A group of men laughing and drinking&#10;&#10;Description automatically generated with low confidence">
            <a:extLst>
              <a:ext uri="{FF2B5EF4-FFF2-40B4-BE49-F238E27FC236}">
                <a16:creationId xmlns:a16="http://schemas.microsoft.com/office/drawing/2014/main" id="{6271E327-B97C-6476-9026-7403118506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024" y="4809296"/>
            <a:ext cx="5765524" cy="28827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CFFC60C-51A7-98FD-52B2-7AD426419C77}"/>
              </a:ext>
            </a:extLst>
          </p:cNvPr>
          <p:cNvSpPr txBox="1"/>
          <p:nvPr/>
        </p:nvSpPr>
        <p:spPr>
          <a:xfrm>
            <a:off x="2159972" y="3448217"/>
            <a:ext cx="6208295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0" dirty="0">
                <a:ln w="15875">
                  <a:solidFill>
                    <a:schemeClr val="bg1"/>
                  </a:solidFill>
                </a:ln>
                <a:noFill/>
                <a:latin typeface="Anton" pitchFamily="2" charset="77"/>
              </a:rPr>
              <a:t>HOST</a:t>
            </a:r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31007B2B-F2A9-BEC3-8093-AD16A86CA7FC}"/>
              </a:ext>
            </a:extLst>
          </p:cNvPr>
          <p:cNvSpPr txBox="1"/>
          <p:nvPr/>
        </p:nvSpPr>
        <p:spPr>
          <a:xfrm>
            <a:off x="18017466" y="586993"/>
            <a:ext cx="1363980" cy="25327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4"/>
              </a:spcBef>
            </a:pPr>
            <a:r>
              <a:rPr lang="en-AU" sz="1550" b="1" dirty="0">
                <a:solidFill>
                  <a:srgbClr val="FFFFFF"/>
                </a:solidFill>
                <a:latin typeface="Overpass"/>
                <a:cs typeface="Overpass"/>
              </a:rPr>
              <a:t>FUNDRAISING</a:t>
            </a:r>
            <a:endParaRPr lang="en-AU" sz="1550" dirty="0">
              <a:latin typeface="Overpass"/>
              <a:cs typeface="Overpass"/>
            </a:endParaRPr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D75B38AD-83FD-D416-B6AF-0699327006E8}"/>
              </a:ext>
            </a:extLst>
          </p:cNvPr>
          <p:cNvSpPr/>
          <p:nvPr/>
        </p:nvSpPr>
        <p:spPr>
          <a:xfrm>
            <a:off x="17718699" y="424070"/>
            <a:ext cx="1961514" cy="579120"/>
          </a:xfrm>
          <a:custGeom>
            <a:avLst/>
            <a:gdLst/>
            <a:ahLst/>
            <a:cxnLst/>
            <a:rect l="l" t="t" r="r" b="b"/>
            <a:pathLst>
              <a:path w="1961515" h="579119">
                <a:moveTo>
                  <a:pt x="289258" y="0"/>
                </a:moveTo>
                <a:lnTo>
                  <a:pt x="242338" y="3785"/>
                </a:lnTo>
                <a:lnTo>
                  <a:pt x="197829" y="14746"/>
                </a:lnTo>
                <a:lnTo>
                  <a:pt x="156326" y="32286"/>
                </a:lnTo>
                <a:lnTo>
                  <a:pt x="118425" y="55809"/>
                </a:lnTo>
                <a:lnTo>
                  <a:pt x="84721" y="84721"/>
                </a:lnTo>
                <a:lnTo>
                  <a:pt x="55809" y="118425"/>
                </a:lnTo>
                <a:lnTo>
                  <a:pt x="32286" y="156326"/>
                </a:lnTo>
                <a:lnTo>
                  <a:pt x="14746" y="197829"/>
                </a:lnTo>
                <a:lnTo>
                  <a:pt x="3785" y="242338"/>
                </a:lnTo>
                <a:lnTo>
                  <a:pt x="0" y="289258"/>
                </a:lnTo>
                <a:lnTo>
                  <a:pt x="3785" y="336177"/>
                </a:lnTo>
                <a:lnTo>
                  <a:pt x="14746" y="380686"/>
                </a:lnTo>
                <a:lnTo>
                  <a:pt x="32286" y="422189"/>
                </a:lnTo>
                <a:lnTo>
                  <a:pt x="55809" y="460090"/>
                </a:lnTo>
                <a:lnTo>
                  <a:pt x="84721" y="493795"/>
                </a:lnTo>
                <a:lnTo>
                  <a:pt x="118425" y="522706"/>
                </a:lnTo>
                <a:lnTo>
                  <a:pt x="156326" y="546230"/>
                </a:lnTo>
                <a:lnTo>
                  <a:pt x="197829" y="563769"/>
                </a:lnTo>
                <a:lnTo>
                  <a:pt x="242338" y="574730"/>
                </a:lnTo>
                <a:lnTo>
                  <a:pt x="289258" y="578516"/>
                </a:lnTo>
                <a:lnTo>
                  <a:pt x="1672074" y="578516"/>
                </a:lnTo>
                <a:lnTo>
                  <a:pt x="1718994" y="574730"/>
                </a:lnTo>
                <a:lnTo>
                  <a:pt x="1763503" y="563769"/>
                </a:lnTo>
                <a:lnTo>
                  <a:pt x="1805006" y="546230"/>
                </a:lnTo>
                <a:lnTo>
                  <a:pt x="1842907" y="522706"/>
                </a:lnTo>
                <a:lnTo>
                  <a:pt x="1876611" y="493795"/>
                </a:lnTo>
                <a:lnTo>
                  <a:pt x="1905523" y="460090"/>
                </a:lnTo>
                <a:lnTo>
                  <a:pt x="1929046" y="422189"/>
                </a:lnTo>
                <a:lnTo>
                  <a:pt x="1946586" y="380686"/>
                </a:lnTo>
                <a:lnTo>
                  <a:pt x="1957547" y="336177"/>
                </a:lnTo>
                <a:lnTo>
                  <a:pt x="1961332" y="289258"/>
                </a:lnTo>
                <a:lnTo>
                  <a:pt x="1957547" y="242338"/>
                </a:lnTo>
                <a:lnTo>
                  <a:pt x="1946586" y="197829"/>
                </a:lnTo>
                <a:lnTo>
                  <a:pt x="1929046" y="156326"/>
                </a:lnTo>
                <a:lnTo>
                  <a:pt x="1905523" y="118425"/>
                </a:lnTo>
                <a:lnTo>
                  <a:pt x="1876611" y="84721"/>
                </a:lnTo>
                <a:lnTo>
                  <a:pt x="1842907" y="55809"/>
                </a:lnTo>
                <a:lnTo>
                  <a:pt x="1805006" y="32286"/>
                </a:lnTo>
                <a:lnTo>
                  <a:pt x="1763503" y="14746"/>
                </a:lnTo>
                <a:lnTo>
                  <a:pt x="1718994" y="3785"/>
                </a:lnTo>
                <a:lnTo>
                  <a:pt x="1672074" y="0"/>
                </a:lnTo>
                <a:lnTo>
                  <a:pt x="289258" y="0"/>
                </a:lnTo>
                <a:close/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00487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13835BBC-F7A9-261F-97D7-7D75E107BABF}"/>
              </a:ext>
            </a:extLst>
          </p:cNvPr>
          <p:cNvSpPr txBox="1">
            <a:spLocks/>
          </p:cNvSpPr>
          <p:nvPr/>
        </p:nvSpPr>
        <p:spPr>
          <a:xfrm>
            <a:off x="8044629" y="5331383"/>
            <a:ext cx="4006202" cy="633507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140"/>
              </a:spcBef>
            </a:pPr>
            <a:r>
              <a:rPr lang="en-AU" sz="4000" spc="-50" dirty="0">
                <a:solidFill>
                  <a:schemeClr val="bg1"/>
                </a:solidFill>
                <a:latin typeface="Lora"/>
                <a:cs typeface="Lora"/>
              </a:rPr>
              <a:t>United we mo.</a:t>
            </a:r>
            <a:endParaRPr lang="en-AU" sz="4000" dirty="0">
              <a:solidFill>
                <a:schemeClr val="bg1"/>
              </a:solidFill>
              <a:latin typeface="Lora"/>
              <a:cs typeface="Lor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erson's face&#10;&#10;Description automatically generated">
            <a:extLst>
              <a:ext uri="{FF2B5EF4-FFF2-40B4-BE49-F238E27FC236}">
                <a16:creationId xmlns:a16="http://schemas.microsoft.com/office/drawing/2014/main" id="{1A5F4489-1C60-908D-B687-1CE2619E0F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21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9734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erson's lips&#10;&#10;Description automatically generated">
            <a:extLst>
              <a:ext uri="{FF2B5EF4-FFF2-40B4-BE49-F238E27FC236}">
                <a16:creationId xmlns:a16="http://schemas.microsoft.com/office/drawing/2014/main" id="{EE066242-FCD9-7672-DD4A-2F3A7CD426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0104100" cy="11248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695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person cutting a beard&#10;&#10;Description automatically generated">
            <a:extLst>
              <a:ext uri="{FF2B5EF4-FFF2-40B4-BE49-F238E27FC236}">
                <a16:creationId xmlns:a16="http://schemas.microsoft.com/office/drawing/2014/main" id="{C5E38CBB-B5C8-2348-9F61-B08997563C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954" y="2893498"/>
            <a:ext cx="6605187" cy="4956920"/>
          </a:xfrm>
          <a:prstGeom prst="rect">
            <a:avLst/>
          </a:prstGeom>
        </p:spPr>
      </p:pic>
      <p:sp>
        <p:nvSpPr>
          <p:cNvPr id="75" name="object 4">
            <a:extLst>
              <a:ext uri="{FF2B5EF4-FFF2-40B4-BE49-F238E27FC236}">
                <a16:creationId xmlns:a16="http://schemas.microsoft.com/office/drawing/2014/main" id="{9334F578-6D04-E3FB-8FB9-9FE00F79D497}"/>
              </a:ext>
            </a:extLst>
          </p:cNvPr>
          <p:cNvSpPr txBox="1"/>
          <p:nvPr/>
        </p:nvSpPr>
        <p:spPr>
          <a:xfrm>
            <a:off x="18017466" y="586993"/>
            <a:ext cx="1363980" cy="25327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4"/>
              </a:spcBef>
            </a:pPr>
            <a:r>
              <a:rPr sz="1550" b="1" dirty="0">
                <a:solidFill>
                  <a:srgbClr val="FFFFFF"/>
                </a:solidFill>
                <a:latin typeface="Overpass"/>
                <a:cs typeface="Overpass"/>
              </a:rPr>
              <a:t>WHY WE</a:t>
            </a:r>
            <a:r>
              <a:rPr sz="1550" b="1" spc="5" dirty="0">
                <a:solidFill>
                  <a:srgbClr val="FFFFFF"/>
                </a:solidFill>
                <a:latin typeface="Overpass"/>
                <a:cs typeface="Overpass"/>
              </a:rPr>
              <a:t> </a:t>
            </a:r>
            <a:r>
              <a:rPr sz="1550" b="1" dirty="0">
                <a:solidFill>
                  <a:srgbClr val="FFFFFF"/>
                </a:solidFill>
                <a:latin typeface="Overpass"/>
                <a:cs typeface="Overpass"/>
              </a:rPr>
              <a:t>DO </a:t>
            </a:r>
            <a:r>
              <a:rPr sz="1550" b="1" spc="-25" dirty="0">
                <a:solidFill>
                  <a:srgbClr val="FFFFFF"/>
                </a:solidFill>
                <a:latin typeface="Overpass"/>
                <a:cs typeface="Overpass"/>
              </a:rPr>
              <a:t>IT</a:t>
            </a:r>
            <a:endParaRPr sz="1550" dirty="0">
              <a:latin typeface="Overpass"/>
              <a:cs typeface="Overpass"/>
            </a:endParaRPr>
          </a:p>
        </p:txBody>
      </p:sp>
      <p:sp>
        <p:nvSpPr>
          <p:cNvPr id="76" name="object 5">
            <a:extLst>
              <a:ext uri="{FF2B5EF4-FFF2-40B4-BE49-F238E27FC236}">
                <a16:creationId xmlns:a16="http://schemas.microsoft.com/office/drawing/2014/main" id="{B30E25E7-0126-7D0D-A396-1D13B7376FEA}"/>
              </a:ext>
            </a:extLst>
          </p:cNvPr>
          <p:cNvSpPr/>
          <p:nvPr/>
        </p:nvSpPr>
        <p:spPr>
          <a:xfrm>
            <a:off x="17718699" y="424070"/>
            <a:ext cx="1961514" cy="579120"/>
          </a:xfrm>
          <a:custGeom>
            <a:avLst/>
            <a:gdLst/>
            <a:ahLst/>
            <a:cxnLst/>
            <a:rect l="l" t="t" r="r" b="b"/>
            <a:pathLst>
              <a:path w="1961515" h="579119">
                <a:moveTo>
                  <a:pt x="289258" y="0"/>
                </a:moveTo>
                <a:lnTo>
                  <a:pt x="242338" y="3785"/>
                </a:lnTo>
                <a:lnTo>
                  <a:pt x="197829" y="14746"/>
                </a:lnTo>
                <a:lnTo>
                  <a:pt x="156326" y="32286"/>
                </a:lnTo>
                <a:lnTo>
                  <a:pt x="118425" y="55809"/>
                </a:lnTo>
                <a:lnTo>
                  <a:pt x="84721" y="84721"/>
                </a:lnTo>
                <a:lnTo>
                  <a:pt x="55809" y="118425"/>
                </a:lnTo>
                <a:lnTo>
                  <a:pt x="32286" y="156326"/>
                </a:lnTo>
                <a:lnTo>
                  <a:pt x="14746" y="197829"/>
                </a:lnTo>
                <a:lnTo>
                  <a:pt x="3785" y="242338"/>
                </a:lnTo>
                <a:lnTo>
                  <a:pt x="0" y="289258"/>
                </a:lnTo>
                <a:lnTo>
                  <a:pt x="3785" y="336177"/>
                </a:lnTo>
                <a:lnTo>
                  <a:pt x="14746" y="380686"/>
                </a:lnTo>
                <a:lnTo>
                  <a:pt x="32286" y="422189"/>
                </a:lnTo>
                <a:lnTo>
                  <a:pt x="55809" y="460090"/>
                </a:lnTo>
                <a:lnTo>
                  <a:pt x="84721" y="493795"/>
                </a:lnTo>
                <a:lnTo>
                  <a:pt x="118425" y="522706"/>
                </a:lnTo>
                <a:lnTo>
                  <a:pt x="156326" y="546230"/>
                </a:lnTo>
                <a:lnTo>
                  <a:pt x="197829" y="563769"/>
                </a:lnTo>
                <a:lnTo>
                  <a:pt x="242338" y="574730"/>
                </a:lnTo>
                <a:lnTo>
                  <a:pt x="289258" y="578516"/>
                </a:lnTo>
                <a:lnTo>
                  <a:pt x="1672074" y="578516"/>
                </a:lnTo>
                <a:lnTo>
                  <a:pt x="1718994" y="574730"/>
                </a:lnTo>
                <a:lnTo>
                  <a:pt x="1763503" y="563769"/>
                </a:lnTo>
                <a:lnTo>
                  <a:pt x="1805006" y="546230"/>
                </a:lnTo>
                <a:lnTo>
                  <a:pt x="1842907" y="522706"/>
                </a:lnTo>
                <a:lnTo>
                  <a:pt x="1876611" y="493795"/>
                </a:lnTo>
                <a:lnTo>
                  <a:pt x="1905523" y="460090"/>
                </a:lnTo>
                <a:lnTo>
                  <a:pt x="1929046" y="422189"/>
                </a:lnTo>
                <a:lnTo>
                  <a:pt x="1946586" y="380686"/>
                </a:lnTo>
                <a:lnTo>
                  <a:pt x="1957547" y="336177"/>
                </a:lnTo>
                <a:lnTo>
                  <a:pt x="1961332" y="289258"/>
                </a:lnTo>
                <a:lnTo>
                  <a:pt x="1957547" y="242338"/>
                </a:lnTo>
                <a:lnTo>
                  <a:pt x="1946586" y="197829"/>
                </a:lnTo>
                <a:lnTo>
                  <a:pt x="1929046" y="156326"/>
                </a:lnTo>
                <a:lnTo>
                  <a:pt x="1905523" y="118425"/>
                </a:lnTo>
                <a:lnTo>
                  <a:pt x="1876611" y="84721"/>
                </a:lnTo>
                <a:lnTo>
                  <a:pt x="1842907" y="55809"/>
                </a:lnTo>
                <a:lnTo>
                  <a:pt x="1805006" y="32286"/>
                </a:lnTo>
                <a:lnTo>
                  <a:pt x="1763503" y="14746"/>
                </a:lnTo>
                <a:lnTo>
                  <a:pt x="1718994" y="3785"/>
                </a:lnTo>
                <a:lnTo>
                  <a:pt x="1672074" y="0"/>
                </a:lnTo>
                <a:lnTo>
                  <a:pt x="289258" y="0"/>
                </a:lnTo>
                <a:close/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9" name="Picture 78" descr="A picture containing white, clipart, silhouette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9E78F56B-DA93-1BDF-42E6-AC6ED438DC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61" y="10731500"/>
            <a:ext cx="594000" cy="158614"/>
          </a:xfrm>
          <a:prstGeom prst="rect">
            <a:avLst/>
          </a:prstGeom>
        </p:spPr>
      </p:pic>
      <p:pic>
        <p:nvPicPr>
          <p:cNvPr id="3" name="Picture 2" descr="A child standing on a log&#10;&#10;Description automatically generated">
            <a:extLst>
              <a:ext uri="{FF2B5EF4-FFF2-40B4-BE49-F238E27FC236}">
                <a16:creationId xmlns:a16="http://schemas.microsoft.com/office/drawing/2014/main" id="{4C90A774-0A94-914F-16C3-B8E0B400F3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2" y="-21305"/>
            <a:ext cx="3771900" cy="4318000"/>
          </a:xfrm>
          <a:prstGeom prst="rect">
            <a:avLst/>
          </a:prstGeom>
        </p:spPr>
      </p:pic>
      <p:pic>
        <p:nvPicPr>
          <p:cNvPr id="5" name="Picture 4" descr="A person in blue tracksuit dribbling a basketball&#10;&#10;Description automatically generated">
            <a:extLst>
              <a:ext uri="{FF2B5EF4-FFF2-40B4-BE49-F238E27FC236}">
                <a16:creationId xmlns:a16="http://schemas.microsoft.com/office/drawing/2014/main" id="{8A0B241D-FA37-9DFB-A5B6-E35E6A8B25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7625" y="4733803"/>
            <a:ext cx="8219435" cy="6575547"/>
          </a:xfrm>
          <a:prstGeom prst="rect">
            <a:avLst/>
          </a:prstGeom>
        </p:spPr>
      </p:pic>
      <p:pic>
        <p:nvPicPr>
          <p:cNvPr id="7" name="Picture 6" descr="A group of people playing cricket&#10;&#10;Description automatically generated">
            <a:extLst>
              <a:ext uri="{FF2B5EF4-FFF2-40B4-BE49-F238E27FC236}">
                <a16:creationId xmlns:a16="http://schemas.microsoft.com/office/drawing/2014/main" id="{2204D5E3-28B7-CDC7-63AD-EF00F4E133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271" y="-879986"/>
            <a:ext cx="6612439" cy="4411083"/>
          </a:xfrm>
          <a:prstGeom prst="rect">
            <a:avLst/>
          </a:prstGeom>
        </p:spPr>
      </p:pic>
      <p:pic>
        <p:nvPicPr>
          <p:cNvPr id="9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C071129-F1F6-CA57-CD77-B809EC004B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0289" y="-1040313"/>
            <a:ext cx="4316583" cy="6389679"/>
          </a:xfrm>
          <a:prstGeom prst="rect">
            <a:avLst/>
          </a:prstGeom>
        </p:spPr>
      </p:pic>
      <p:pic>
        <p:nvPicPr>
          <p:cNvPr id="11" name="Picture 10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FB6AF61D-05E2-5C36-1FAD-901DCAF3ED6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0783" y="3529729"/>
            <a:ext cx="3067916" cy="3067916"/>
          </a:xfrm>
          <a:prstGeom prst="rect">
            <a:avLst/>
          </a:prstGeom>
        </p:spPr>
      </p:pic>
      <p:pic>
        <p:nvPicPr>
          <p:cNvPr id="13" name="Picture 12" descr="Two boys in white shirts&#10;&#10;Description automatically generated">
            <a:extLst>
              <a:ext uri="{FF2B5EF4-FFF2-40B4-BE49-F238E27FC236}">
                <a16:creationId xmlns:a16="http://schemas.microsoft.com/office/drawing/2014/main" id="{30B7B152-D1A2-47C8-9265-0EAF2E3DCB6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267" y="6831036"/>
            <a:ext cx="3611790" cy="4815720"/>
          </a:xfrm>
          <a:prstGeom prst="rect">
            <a:avLst/>
          </a:prstGeom>
        </p:spPr>
      </p:pic>
      <p:pic>
        <p:nvPicPr>
          <p:cNvPr id="20" name="Picture 19" descr="A group of girls wearing school uniforms&#10;&#10;Description automatically generated">
            <a:extLst>
              <a:ext uri="{FF2B5EF4-FFF2-40B4-BE49-F238E27FC236}">
                <a16:creationId xmlns:a16="http://schemas.microsoft.com/office/drawing/2014/main" id="{5D3D6ADF-4DFE-3359-0D7D-FB7A8E29B8D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48" y="-220445"/>
            <a:ext cx="6150323" cy="4100215"/>
          </a:xfrm>
          <a:prstGeom prst="rect">
            <a:avLst/>
          </a:prstGeom>
        </p:spPr>
      </p:pic>
      <p:pic>
        <p:nvPicPr>
          <p:cNvPr id="22" name="Picture 21" descr="A group of boys wearing school uniforms and ties&#10;&#10;Description automatically generated">
            <a:extLst>
              <a:ext uri="{FF2B5EF4-FFF2-40B4-BE49-F238E27FC236}">
                <a16:creationId xmlns:a16="http://schemas.microsoft.com/office/drawing/2014/main" id="{72202EF5-D2EB-50E1-6BC9-756D057B44E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2945" y="7265939"/>
            <a:ext cx="6003452" cy="4002301"/>
          </a:xfrm>
          <a:prstGeom prst="rect">
            <a:avLst/>
          </a:prstGeom>
        </p:spPr>
      </p:pic>
      <p:pic>
        <p:nvPicPr>
          <p:cNvPr id="17" name="Picture 16" descr="A group of men wearing striped shirts and holding a mustache&#10;&#10;Description automatically generated">
            <a:extLst>
              <a:ext uri="{FF2B5EF4-FFF2-40B4-BE49-F238E27FC236}">
                <a16:creationId xmlns:a16="http://schemas.microsoft.com/office/drawing/2014/main" id="{651784A9-6ADB-FDDA-D2E8-0967E6C8EAF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270" y="5680981"/>
            <a:ext cx="5459414" cy="3639610"/>
          </a:xfrm>
          <a:prstGeom prst="rect">
            <a:avLst/>
          </a:prstGeom>
        </p:spPr>
      </p:pic>
      <p:pic>
        <p:nvPicPr>
          <p:cNvPr id="24" name="Picture 23" descr="A group of men in black shirts&#10;&#10;Description automatically generated">
            <a:extLst>
              <a:ext uri="{FF2B5EF4-FFF2-40B4-BE49-F238E27FC236}">
                <a16:creationId xmlns:a16="http://schemas.microsoft.com/office/drawing/2014/main" id="{CC1B8747-80C1-60EC-20D7-8ACDBFD8D152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62"/>
          <a:stretch/>
        </p:blipFill>
        <p:spPr>
          <a:xfrm>
            <a:off x="3088270" y="8644068"/>
            <a:ext cx="5666058" cy="3435064"/>
          </a:xfrm>
          <a:prstGeom prst="rect">
            <a:avLst/>
          </a:prstGeom>
        </p:spPr>
      </p:pic>
      <p:pic>
        <p:nvPicPr>
          <p:cNvPr id="15" name="Picture 14" descr="Two men taking a selfie&#10;&#10;Description automatically generated">
            <a:extLst>
              <a:ext uri="{FF2B5EF4-FFF2-40B4-BE49-F238E27FC236}">
                <a16:creationId xmlns:a16="http://schemas.microsoft.com/office/drawing/2014/main" id="{08B67EFE-E3DC-02BC-FA49-2A60D81F303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r="4945"/>
          <a:stretch/>
        </p:blipFill>
        <p:spPr>
          <a:xfrm>
            <a:off x="-10728" y="2734551"/>
            <a:ext cx="3638788" cy="4566716"/>
          </a:xfrm>
          <a:prstGeom prst="rect">
            <a:avLst/>
          </a:prstGeom>
        </p:spPr>
      </p:pic>
      <p:pic>
        <p:nvPicPr>
          <p:cNvPr id="26" name="Picture 2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AE11371-5D3F-D77E-BBAA-85B71CB4756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0749" y="7713497"/>
            <a:ext cx="4796429" cy="3597322"/>
          </a:xfrm>
          <a:prstGeom prst="rect">
            <a:avLst/>
          </a:prstGeom>
        </p:spPr>
      </p:pic>
      <p:pic>
        <p:nvPicPr>
          <p:cNvPr id="31" name="Picture 30" descr="A group of children in a classroom&#10;&#10;Description automatically generated">
            <a:extLst>
              <a:ext uri="{FF2B5EF4-FFF2-40B4-BE49-F238E27FC236}">
                <a16:creationId xmlns:a16="http://schemas.microsoft.com/office/drawing/2014/main" id="{962F3094-F0CB-397F-87DD-FEC8F9E5A5B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448" y="2960203"/>
            <a:ext cx="4145401" cy="3109050"/>
          </a:xfrm>
          <a:prstGeom prst="rect">
            <a:avLst/>
          </a:prstGeom>
        </p:spPr>
      </p:pic>
      <p:pic>
        <p:nvPicPr>
          <p:cNvPr id="34" name="Picture 33" descr="A group of people climbing a rope net&#10;&#10;Description automatically generated">
            <a:extLst>
              <a:ext uri="{FF2B5EF4-FFF2-40B4-BE49-F238E27FC236}">
                <a16:creationId xmlns:a16="http://schemas.microsoft.com/office/drawing/2014/main" id="{247BA88B-65EB-F6FE-DB0F-FCAA7EFC82B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333" y="2818882"/>
            <a:ext cx="3141891" cy="41100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he Problem-suicide-GIF-v2">
            <a:hlinkClick r:id="" action="ppaction://media"/>
            <a:extLst>
              <a:ext uri="{FF2B5EF4-FFF2-40B4-BE49-F238E27FC236}">
                <a16:creationId xmlns:a16="http://schemas.microsoft.com/office/drawing/2014/main" id="{48996635-0817-BC9A-F9CC-51A1EE2DC7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98102" y="6549656"/>
            <a:ext cx="2806996" cy="3320103"/>
          </a:xfrm>
          <a:prstGeom prst="rect">
            <a:avLst/>
          </a:prstGeom>
        </p:spPr>
      </p:pic>
      <p:pic>
        <p:nvPicPr>
          <p:cNvPr id="10" name="Test Cancer GIF">
            <a:hlinkClick r:id="" action="ppaction://media"/>
            <a:extLst>
              <a:ext uri="{FF2B5EF4-FFF2-40B4-BE49-F238E27FC236}">
                <a16:creationId xmlns:a16="http://schemas.microsoft.com/office/drawing/2014/main" id="{F69B0BD9-C1A1-E89A-B8F9-DB721EF05A6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86269" y="7051749"/>
            <a:ext cx="3589420" cy="4206801"/>
          </a:xfrm>
          <a:prstGeom prst="rect">
            <a:avLst/>
          </a:prstGeom>
        </p:spPr>
      </p:pic>
      <p:sp>
        <p:nvSpPr>
          <p:cNvPr id="8" name="object 2">
            <a:extLst>
              <a:ext uri="{FF2B5EF4-FFF2-40B4-BE49-F238E27FC236}">
                <a16:creationId xmlns:a16="http://schemas.microsoft.com/office/drawing/2014/main" id="{80F33703-CC86-ED10-920B-FEFAE008D0CC}"/>
              </a:ext>
            </a:extLst>
          </p:cNvPr>
          <p:cNvSpPr txBox="1"/>
          <p:nvPr/>
        </p:nvSpPr>
        <p:spPr>
          <a:xfrm>
            <a:off x="-1054309" y="-977073"/>
            <a:ext cx="22459582" cy="6681316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065" algn="ctr">
              <a:lnSpc>
                <a:spcPct val="100000"/>
              </a:lnSpc>
              <a:spcBef>
                <a:spcPts val="140"/>
              </a:spcBef>
            </a:pPr>
            <a:r>
              <a:rPr lang="en-AU" sz="43300" spc="1925" dirty="0">
                <a:ln w="12700">
                  <a:solidFill>
                    <a:schemeClr val="bg1">
                      <a:alpha val="30000"/>
                    </a:schemeClr>
                  </a:solidFill>
                </a:ln>
                <a:noFill/>
                <a:latin typeface="Anton" pitchFamily="2" charset="77"/>
                <a:cs typeface="Anton"/>
              </a:rPr>
              <a:t>PROBLEM</a:t>
            </a:r>
            <a:endParaRPr sz="43300" dirty="0">
              <a:ln w="12700">
                <a:solidFill>
                  <a:schemeClr val="bg1">
                    <a:alpha val="30000"/>
                  </a:schemeClr>
                </a:solidFill>
              </a:ln>
              <a:noFill/>
              <a:latin typeface="Anton" pitchFamily="2" charset="77"/>
              <a:cs typeface="Anto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841564" y="7972203"/>
            <a:ext cx="6001385" cy="2311400"/>
          </a:xfrm>
          <a:prstGeom prst="rect">
            <a:avLst/>
          </a:prstGeom>
        </p:spPr>
        <p:txBody>
          <a:bodyPr vert="horz" wrap="square" lIns="0" tIns="440055" rIns="0" bIns="0" rtlCol="0">
            <a:spAutoFit/>
          </a:bodyPr>
          <a:lstStyle/>
          <a:p>
            <a:pPr marL="12700" marR="73660">
              <a:lnSpc>
                <a:spcPct val="68500"/>
              </a:lnSpc>
              <a:spcBef>
                <a:spcPts val="3465"/>
              </a:spcBef>
            </a:pPr>
            <a:r>
              <a:rPr sz="8900" spc="-610" dirty="0">
                <a:solidFill>
                  <a:srgbClr val="FFFFFF"/>
                </a:solidFill>
                <a:latin typeface="Overpass"/>
                <a:cs typeface="Overpass"/>
              </a:rPr>
              <a:t>TESTICULAR </a:t>
            </a:r>
            <a:r>
              <a:rPr sz="8900" spc="-660" dirty="0">
                <a:solidFill>
                  <a:srgbClr val="FFFFFF"/>
                </a:solidFill>
                <a:latin typeface="Overpass"/>
                <a:cs typeface="Overpass"/>
              </a:rPr>
              <a:t>CANCER</a:t>
            </a:r>
            <a:endParaRPr sz="8900" dirty="0">
              <a:latin typeface="Overpass"/>
              <a:cs typeface="Overpas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E65BF4C-CA9F-F3EB-D539-FCF4A76E782E}"/>
              </a:ext>
            </a:extLst>
          </p:cNvPr>
          <p:cNvSpPr/>
          <p:nvPr/>
        </p:nvSpPr>
        <p:spPr>
          <a:xfrm>
            <a:off x="3967427" y="10225073"/>
            <a:ext cx="6019056" cy="4660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sz="1700" b="1" spc="50" dirty="0">
                <a:solidFill>
                  <a:schemeClr val="tx1"/>
                </a:solidFill>
                <a:latin typeface="Overpass" pitchFamily="2" charset="77"/>
              </a:rPr>
              <a:t>IS THE MOST COMMON CANCER AMONG YOUNG MEN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8914B5-D55E-F23C-691C-40A49F4C6602}"/>
              </a:ext>
            </a:extLst>
          </p:cNvPr>
          <p:cNvSpPr/>
          <p:nvPr/>
        </p:nvSpPr>
        <p:spPr>
          <a:xfrm>
            <a:off x="14535150" y="2124391"/>
            <a:ext cx="4399200" cy="516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1" name="Prostate Cancer GIF">
            <a:hlinkClick r:id="" action="ppaction://media"/>
            <a:extLst>
              <a:ext uri="{FF2B5EF4-FFF2-40B4-BE49-F238E27FC236}">
                <a16:creationId xmlns:a16="http://schemas.microsoft.com/office/drawing/2014/main" id="{2EEFDC0B-4E2F-DC40-E85E-0AD42993DA69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264335" y="2205104"/>
            <a:ext cx="3602014" cy="42048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1354014" y="3666973"/>
            <a:ext cx="3899535" cy="13830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900" spc="-775" dirty="0">
                <a:solidFill>
                  <a:srgbClr val="FFFFFF"/>
                </a:solidFill>
                <a:latin typeface="Overpass"/>
                <a:cs typeface="Overpass"/>
              </a:rPr>
              <a:t>1</a:t>
            </a:r>
            <a:r>
              <a:rPr sz="8900" spc="-765" dirty="0">
                <a:solidFill>
                  <a:srgbClr val="FFFFFF"/>
                </a:solidFill>
                <a:latin typeface="Overpass"/>
                <a:cs typeface="Overpass"/>
              </a:rPr>
              <a:t>/</a:t>
            </a:r>
            <a:r>
              <a:rPr sz="8900" dirty="0">
                <a:solidFill>
                  <a:srgbClr val="FFFFFF"/>
                </a:solidFill>
                <a:latin typeface="Overpass"/>
                <a:cs typeface="Overpass"/>
              </a:rPr>
              <a:t>8</a:t>
            </a:r>
            <a:r>
              <a:rPr sz="8900" spc="-715" dirty="0">
                <a:solidFill>
                  <a:srgbClr val="FFFFFF"/>
                </a:solidFill>
                <a:latin typeface="Overpass"/>
                <a:cs typeface="Overpass"/>
              </a:rPr>
              <a:t> </a:t>
            </a:r>
            <a:r>
              <a:rPr sz="8900" spc="-585" dirty="0">
                <a:solidFill>
                  <a:srgbClr val="FFFFFF"/>
                </a:solidFill>
                <a:latin typeface="Overpass"/>
                <a:cs typeface="Overpass"/>
              </a:rPr>
              <a:t>M</a:t>
            </a:r>
            <a:r>
              <a:rPr sz="8900" spc="-725" dirty="0">
                <a:solidFill>
                  <a:srgbClr val="FFFFFF"/>
                </a:solidFill>
                <a:latin typeface="Overpass"/>
                <a:cs typeface="Overpass"/>
              </a:rPr>
              <a:t>E</a:t>
            </a:r>
            <a:r>
              <a:rPr sz="8900" spc="-25" dirty="0">
                <a:solidFill>
                  <a:srgbClr val="FFFFFF"/>
                </a:solidFill>
                <a:latin typeface="Overpass"/>
                <a:cs typeface="Overpass"/>
              </a:rPr>
              <a:t>N</a:t>
            </a:r>
            <a:endParaRPr sz="8900" dirty="0">
              <a:latin typeface="Overpass"/>
              <a:cs typeface="Overpas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F0E9B16-5B8E-4428-CEE8-AB0B64FDF1EE}"/>
              </a:ext>
            </a:extLst>
          </p:cNvPr>
          <p:cNvSpPr/>
          <p:nvPr/>
        </p:nvSpPr>
        <p:spPr>
          <a:xfrm rot="-60000">
            <a:off x="12029417" y="4882160"/>
            <a:ext cx="5378431" cy="4660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sz="1700" b="1" spc="50" dirty="0">
                <a:solidFill>
                  <a:schemeClr val="tx1"/>
                </a:solidFill>
                <a:latin typeface="Overpass" pitchFamily="2" charset="77"/>
              </a:rPr>
              <a:t>WILL BE DIAGNOSED WITH PROSTATE CANCER</a:t>
            </a:r>
          </a:p>
        </p:txBody>
      </p:sp>
      <p:sp>
        <p:nvSpPr>
          <p:cNvPr id="3" name="object 24">
            <a:extLst>
              <a:ext uri="{FF2B5EF4-FFF2-40B4-BE49-F238E27FC236}">
                <a16:creationId xmlns:a16="http://schemas.microsoft.com/office/drawing/2014/main" id="{8ECC0241-5AF1-A679-3D77-ADF4430F1BF1}"/>
              </a:ext>
            </a:extLst>
          </p:cNvPr>
          <p:cNvSpPr txBox="1"/>
          <p:nvPr/>
        </p:nvSpPr>
        <p:spPr>
          <a:xfrm>
            <a:off x="1885550" y="1995651"/>
            <a:ext cx="3315970" cy="23083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400" b="1" spc="70" dirty="0">
                <a:solidFill>
                  <a:srgbClr val="FFFFFF"/>
                </a:solidFill>
                <a:latin typeface="Overpass" pitchFamily="2" charset="77"/>
                <a:cs typeface="Overpass"/>
              </a:rPr>
              <a:t>ON AVERAGE</a:t>
            </a:r>
            <a:r>
              <a:rPr lang="en-AU" sz="1400" b="1" spc="70" dirty="0">
                <a:solidFill>
                  <a:srgbClr val="FFFFFF"/>
                </a:solidFill>
                <a:latin typeface="Overpass" pitchFamily="2" charset="77"/>
                <a:cs typeface="Overpass"/>
              </a:rPr>
              <a:t>, MEN</a:t>
            </a:r>
            <a:endParaRPr sz="1400" b="1" spc="70" dirty="0">
              <a:latin typeface="Overpass" pitchFamily="2" charset="77"/>
              <a:cs typeface="Overpass"/>
            </a:endParaRPr>
          </a:p>
        </p:txBody>
      </p:sp>
      <p:sp>
        <p:nvSpPr>
          <p:cNvPr id="33" name="object 4">
            <a:extLst>
              <a:ext uri="{FF2B5EF4-FFF2-40B4-BE49-F238E27FC236}">
                <a16:creationId xmlns:a16="http://schemas.microsoft.com/office/drawing/2014/main" id="{81F60134-A55B-6938-AC7F-D2875FB45FF5}"/>
              </a:ext>
            </a:extLst>
          </p:cNvPr>
          <p:cNvSpPr txBox="1"/>
          <p:nvPr/>
        </p:nvSpPr>
        <p:spPr>
          <a:xfrm>
            <a:off x="18017466" y="586993"/>
            <a:ext cx="1363980" cy="25327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4"/>
              </a:spcBef>
            </a:pPr>
            <a:r>
              <a:rPr sz="1550" b="1" dirty="0">
                <a:solidFill>
                  <a:srgbClr val="FFFFFF"/>
                </a:solidFill>
                <a:latin typeface="Overpass"/>
                <a:cs typeface="Overpass"/>
              </a:rPr>
              <a:t>WHY WE</a:t>
            </a:r>
            <a:r>
              <a:rPr sz="1550" b="1" spc="5" dirty="0">
                <a:solidFill>
                  <a:srgbClr val="FFFFFF"/>
                </a:solidFill>
                <a:latin typeface="Overpass"/>
                <a:cs typeface="Overpass"/>
              </a:rPr>
              <a:t> </a:t>
            </a:r>
            <a:r>
              <a:rPr sz="1550" b="1" dirty="0">
                <a:solidFill>
                  <a:srgbClr val="FFFFFF"/>
                </a:solidFill>
                <a:latin typeface="Overpass"/>
                <a:cs typeface="Overpass"/>
              </a:rPr>
              <a:t>DO </a:t>
            </a:r>
            <a:r>
              <a:rPr sz="1550" b="1" spc="-25" dirty="0">
                <a:solidFill>
                  <a:srgbClr val="FFFFFF"/>
                </a:solidFill>
                <a:latin typeface="Overpass"/>
                <a:cs typeface="Overpass"/>
              </a:rPr>
              <a:t>IT</a:t>
            </a:r>
            <a:endParaRPr sz="1550" dirty="0">
              <a:latin typeface="Overpass"/>
              <a:cs typeface="Overpass"/>
            </a:endParaRPr>
          </a:p>
        </p:txBody>
      </p:sp>
      <p:sp>
        <p:nvSpPr>
          <p:cNvPr id="34" name="object 5">
            <a:extLst>
              <a:ext uri="{FF2B5EF4-FFF2-40B4-BE49-F238E27FC236}">
                <a16:creationId xmlns:a16="http://schemas.microsoft.com/office/drawing/2014/main" id="{CBC39454-37D0-E051-8E2D-0D9B8E1BE3CD}"/>
              </a:ext>
            </a:extLst>
          </p:cNvPr>
          <p:cNvSpPr/>
          <p:nvPr/>
        </p:nvSpPr>
        <p:spPr>
          <a:xfrm>
            <a:off x="17718699" y="424070"/>
            <a:ext cx="1961514" cy="579120"/>
          </a:xfrm>
          <a:custGeom>
            <a:avLst/>
            <a:gdLst/>
            <a:ahLst/>
            <a:cxnLst/>
            <a:rect l="l" t="t" r="r" b="b"/>
            <a:pathLst>
              <a:path w="1961515" h="579119">
                <a:moveTo>
                  <a:pt x="289258" y="0"/>
                </a:moveTo>
                <a:lnTo>
                  <a:pt x="242338" y="3785"/>
                </a:lnTo>
                <a:lnTo>
                  <a:pt x="197829" y="14746"/>
                </a:lnTo>
                <a:lnTo>
                  <a:pt x="156326" y="32286"/>
                </a:lnTo>
                <a:lnTo>
                  <a:pt x="118425" y="55809"/>
                </a:lnTo>
                <a:lnTo>
                  <a:pt x="84721" y="84721"/>
                </a:lnTo>
                <a:lnTo>
                  <a:pt x="55809" y="118425"/>
                </a:lnTo>
                <a:lnTo>
                  <a:pt x="32286" y="156326"/>
                </a:lnTo>
                <a:lnTo>
                  <a:pt x="14746" y="197829"/>
                </a:lnTo>
                <a:lnTo>
                  <a:pt x="3785" y="242338"/>
                </a:lnTo>
                <a:lnTo>
                  <a:pt x="0" y="289258"/>
                </a:lnTo>
                <a:lnTo>
                  <a:pt x="3785" y="336177"/>
                </a:lnTo>
                <a:lnTo>
                  <a:pt x="14746" y="380686"/>
                </a:lnTo>
                <a:lnTo>
                  <a:pt x="32286" y="422189"/>
                </a:lnTo>
                <a:lnTo>
                  <a:pt x="55809" y="460090"/>
                </a:lnTo>
                <a:lnTo>
                  <a:pt x="84721" y="493795"/>
                </a:lnTo>
                <a:lnTo>
                  <a:pt x="118425" y="522706"/>
                </a:lnTo>
                <a:lnTo>
                  <a:pt x="156326" y="546230"/>
                </a:lnTo>
                <a:lnTo>
                  <a:pt x="197829" y="563769"/>
                </a:lnTo>
                <a:lnTo>
                  <a:pt x="242338" y="574730"/>
                </a:lnTo>
                <a:lnTo>
                  <a:pt x="289258" y="578516"/>
                </a:lnTo>
                <a:lnTo>
                  <a:pt x="1672074" y="578516"/>
                </a:lnTo>
                <a:lnTo>
                  <a:pt x="1718994" y="574730"/>
                </a:lnTo>
                <a:lnTo>
                  <a:pt x="1763503" y="563769"/>
                </a:lnTo>
                <a:lnTo>
                  <a:pt x="1805006" y="546230"/>
                </a:lnTo>
                <a:lnTo>
                  <a:pt x="1842907" y="522706"/>
                </a:lnTo>
                <a:lnTo>
                  <a:pt x="1876611" y="493795"/>
                </a:lnTo>
                <a:lnTo>
                  <a:pt x="1905523" y="460090"/>
                </a:lnTo>
                <a:lnTo>
                  <a:pt x="1929046" y="422189"/>
                </a:lnTo>
                <a:lnTo>
                  <a:pt x="1946586" y="380686"/>
                </a:lnTo>
                <a:lnTo>
                  <a:pt x="1957547" y="336177"/>
                </a:lnTo>
                <a:lnTo>
                  <a:pt x="1961332" y="289258"/>
                </a:lnTo>
                <a:lnTo>
                  <a:pt x="1957547" y="242338"/>
                </a:lnTo>
                <a:lnTo>
                  <a:pt x="1946586" y="197829"/>
                </a:lnTo>
                <a:lnTo>
                  <a:pt x="1929046" y="156326"/>
                </a:lnTo>
                <a:lnTo>
                  <a:pt x="1905523" y="118425"/>
                </a:lnTo>
                <a:lnTo>
                  <a:pt x="1876611" y="84721"/>
                </a:lnTo>
                <a:lnTo>
                  <a:pt x="1842907" y="55809"/>
                </a:lnTo>
                <a:lnTo>
                  <a:pt x="1805006" y="32286"/>
                </a:lnTo>
                <a:lnTo>
                  <a:pt x="1763503" y="14746"/>
                </a:lnTo>
                <a:lnTo>
                  <a:pt x="1718994" y="3785"/>
                </a:lnTo>
                <a:lnTo>
                  <a:pt x="1672074" y="0"/>
                </a:lnTo>
                <a:lnTo>
                  <a:pt x="289258" y="0"/>
                </a:lnTo>
                <a:close/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5 Years GIF">
            <a:hlinkClick r:id="" action="ppaction://media"/>
            <a:extLst>
              <a:ext uri="{FF2B5EF4-FFF2-40B4-BE49-F238E27FC236}">
                <a16:creationId xmlns:a16="http://schemas.microsoft.com/office/drawing/2014/main" id="{11A1ECFF-CEE6-B0B6-EC9B-D0978E24272E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672668" y="2168686"/>
            <a:ext cx="3579551" cy="4204800"/>
          </a:xfrm>
          <a:prstGeom prst="rect">
            <a:avLst/>
          </a:prstGeom>
        </p:spPr>
      </p:pic>
      <p:sp>
        <p:nvSpPr>
          <p:cNvPr id="6" name="object 20">
            <a:extLst>
              <a:ext uri="{FF2B5EF4-FFF2-40B4-BE49-F238E27FC236}">
                <a16:creationId xmlns:a16="http://schemas.microsoft.com/office/drawing/2014/main" id="{A655EB8B-85F6-978B-7E97-31D732B0C1FD}"/>
              </a:ext>
            </a:extLst>
          </p:cNvPr>
          <p:cNvSpPr txBox="1"/>
          <p:nvPr/>
        </p:nvSpPr>
        <p:spPr>
          <a:xfrm>
            <a:off x="1752212" y="2011742"/>
            <a:ext cx="6001385" cy="3259226"/>
          </a:xfrm>
          <a:prstGeom prst="rect">
            <a:avLst/>
          </a:prstGeom>
        </p:spPr>
        <p:txBody>
          <a:bodyPr vert="horz" wrap="square" lIns="0" tIns="440055" rIns="0" bIns="0" rtlCol="0">
            <a:spAutoFit/>
          </a:bodyPr>
          <a:lstStyle/>
          <a:p>
            <a:pPr marL="12700" marR="73660">
              <a:lnSpc>
                <a:spcPts val="7000"/>
              </a:lnSpc>
              <a:spcBef>
                <a:spcPts val="3465"/>
              </a:spcBef>
            </a:pPr>
            <a:r>
              <a:rPr lang="en-AU" sz="9000" spc="-610" dirty="0">
                <a:solidFill>
                  <a:srgbClr val="FFFFFF"/>
                </a:solidFill>
                <a:latin typeface="Overpass"/>
                <a:cs typeface="Overpass"/>
              </a:rPr>
              <a:t>DIE 5</a:t>
            </a:r>
            <a:br>
              <a:rPr lang="en-AU" sz="9000" spc="-610" dirty="0">
                <a:solidFill>
                  <a:srgbClr val="FFFFFF"/>
                </a:solidFill>
                <a:latin typeface="Overpass"/>
                <a:cs typeface="Overpass"/>
              </a:rPr>
            </a:br>
            <a:r>
              <a:rPr lang="en-AU" sz="9000" spc="-610" dirty="0">
                <a:solidFill>
                  <a:srgbClr val="FFFFFF"/>
                </a:solidFill>
                <a:latin typeface="Overpass"/>
                <a:cs typeface="Overpass"/>
              </a:rPr>
              <a:t>YEARS</a:t>
            </a:r>
            <a:br>
              <a:rPr lang="en-AU" sz="9000" spc="-610" dirty="0">
                <a:solidFill>
                  <a:srgbClr val="FFFFFF"/>
                </a:solidFill>
                <a:latin typeface="Overpass"/>
                <a:cs typeface="Overpass"/>
              </a:rPr>
            </a:br>
            <a:r>
              <a:rPr lang="en-AU" sz="9000" spc="-610" dirty="0">
                <a:solidFill>
                  <a:srgbClr val="FFFFFF"/>
                </a:solidFill>
                <a:latin typeface="Overpass"/>
                <a:cs typeface="Overpass"/>
              </a:rPr>
              <a:t>EARLIER</a:t>
            </a:r>
            <a:endParaRPr sz="9000" dirty="0">
              <a:latin typeface="Overpass"/>
              <a:cs typeface="Overpas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F42A18-389C-4AB9-EA2B-8B0F6838A9AF}"/>
              </a:ext>
            </a:extLst>
          </p:cNvPr>
          <p:cNvSpPr/>
          <p:nvPr/>
        </p:nvSpPr>
        <p:spPr>
          <a:xfrm rot="120000">
            <a:off x="1825935" y="5147714"/>
            <a:ext cx="5208079" cy="4660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sz="1700" b="1" spc="50" dirty="0">
                <a:solidFill>
                  <a:schemeClr val="tx1"/>
                </a:solidFill>
                <a:latin typeface="Overpass" pitchFamily="2" charset="77"/>
              </a:rPr>
              <a:t>THAN WOMEN FOR PREVENTABLE REASONS</a:t>
            </a:r>
          </a:p>
        </p:txBody>
      </p:sp>
      <p:sp>
        <p:nvSpPr>
          <p:cNvPr id="40" name="object 24">
            <a:extLst>
              <a:ext uri="{FF2B5EF4-FFF2-40B4-BE49-F238E27FC236}">
                <a16:creationId xmlns:a16="http://schemas.microsoft.com/office/drawing/2014/main" id="{D18F0B18-0815-F800-0253-C21E1F3BF678}"/>
              </a:ext>
            </a:extLst>
          </p:cNvPr>
          <p:cNvSpPr txBox="1"/>
          <p:nvPr/>
        </p:nvSpPr>
        <p:spPr>
          <a:xfrm>
            <a:off x="13893593" y="8575675"/>
            <a:ext cx="3315970" cy="23083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0"/>
              </a:spcBef>
            </a:pPr>
            <a:r>
              <a:rPr lang="en-AU" sz="1400" b="1" spc="70" dirty="0">
                <a:solidFill>
                  <a:srgbClr val="FFFFFF"/>
                </a:solidFill>
                <a:latin typeface="Overpass" pitchFamily="2" charset="77"/>
                <a:cs typeface="Overpass"/>
              </a:rPr>
              <a:t>ONE MAN GLOBALLY</a:t>
            </a:r>
            <a:endParaRPr sz="1400" b="1" spc="70" dirty="0">
              <a:latin typeface="Overpass" pitchFamily="2" charset="77"/>
              <a:cs typeface="Overpas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1656806" y="9053789"/>
            <a:ext cx="7789545" cy="193969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5080" algn="ctr">
              <a:lnSpc>
                <a:spcPct val="66000"/>
              </a:lnSpc>
              <a:spcBef>
                <a:spcPts val="1080"/>
              </a:spcBef>
            </a:pPr>
            <a:r>
              <a:rPr sz="8900" spc="-590" dirty="0">
                <a:solidFill>
                  <a:srgbClr val="FFFFFF"/>
                </a:solidFill>
                <a:latin typeface="Overpass"/>
                <a:cs typeface="Overpass"/>
              </a:rPr>
              <a:t>D</a:t>
            </a:r>
            <a:r>
              <a:rPr sz="8900" spc="-570" dirty="0">
                <a:solidFill>
                  <a:srgbClr val="FFFFFF"/>
                </a:solidFill>
                <a:latin typeface="Overpass"/>
                <a:cs typeface="Overpass"/>
              </a:rPr>
              <a:t>I</a:t>
            </a:r>
            <a:r>
              <a:rPr sz="8900" spc="-605" dirty="0">
                <a:solidFill>
                  <a:srgbClr val="FFFFFF"/>
                </a:solidFill>
                <a:latin typeface="Overpass"/>
                <a:cs typeface="Overpass"/>
              </a:rPr>
              <a:t>E</a:t>
            </a:r>
            <a:r>
              <a:rPr sz="8900" dirty="0">
                <a:solidFill>
                  <a:srgbClr val="FFFFFF"/>
                </a:solidFill>
                <a:latin typeface="Overpass"/>
                <a:cs typeface="Overpass"/>
              </a:rPr>
              <a:t>S</a:t>
            </a:r>
            <a:r>
              <a:rPr sz="8900" spc="-715" dirty="0">
                <a:solidFill>
                  <a:srgbClr val="FFFFFF"/>
                </a:solidFill>
                <a:latin typeface="Overpass"/>
                <a:cs typeface="Overpass"/>
              </a:rPr>
              <a:t> </a:t>
            </a:r>
            <a:r>
              <a:rPr sz="8900" spc="-860" dirty="0">
                <a:solidFill>
                  <a:srgbClr val="FFFFFF"/>
                </a:solidFill>
                <a:latin typeface="Overpass"/>
                <a:cs typeface="Overpass"/>
              </a:rPr>
              <a:t>B</a:t>
            </a:r>
            <a:r>
              <a:rPr sz="8900" dirty="0">
                <a:solidFill>
                  <a:srgbClr val="FFFFFF"/>
                </a:solidFill>
                <a:latin typeface="Overpass"/>
                <a:cs typeface="Overpass"/>
              </a:rPr>
              <a:t>Y</a:t>
            </a:r>
            <a:r>
              <a:rPr sz="8900" spc="-715" dirty="0">
                <a:solidFill>
                  <a:srgbClr val="FFFFFF"/>
                </a:solidFill>
                <a:latin typeface="Overpass"/>
                <a:cs typeface="Overpass"/>
              </a:rPr>
              <a:t> </a:t>
            </a:r>
            <a:r>
              <a:rPr sz="8900" spc="-680" dirty="0">
                <a:solidFill>
                  <a:srgbClr val="FFFFFF"/>
                </a:solidFill>
                <a:latin typeface="Overpass"/>
                <a:cs typeface="Overpass"/>
              </a:rPr>
              <a:t>S</a:t>
            </a:r>
            <a:r>
              <a:rPr sz="8900" spc="-570" dirty="0">
                <a:solidFill>
                  <a:srgbClr val="FFFFFF"/>
                </a:solidFill>
                <a:latin typeface="Overpass"/>
                <a:cs typeface="Overpass"/>
              </a:rPr>
              <a:t>UI</a:t>
            </a:r>
            <a:r>
              <a:rPr sz="8900" spc="-685" dirty="0">
                <a:solidFill>
                  <a:srgbClr val="FFFFFF"/>
                </a:solidFill>
                <a:latin typeface="Overpass"/>
                <a:cs typeface="Overpass"/>
              </a:rPr>
              <a:t>C</a:t>
            </a:r>
            <a:r>
              <a:rPr sz="8900" spc="-580" dirty="0">
                <a:solidFill>
                  <a:srgbClr val="FFFFFF"/>
                </a:solidFill>
                <a:latin typeface="Overpass"/>
                <a:cs typeface="Overpass"/>
              </a:rPr>
              <a:t>I</a:t>
            </a:r>
            <a:r>
              <a:rPr sz="8900" spc="-585" dirty="0">
                <a:solidFill>
                  <a:srgbClr val="FFFFFF"/>
                </a:solidFill>
                <a:latin typeface="Overpass"/>
                <a:cs typeface="Overpass"/>
              </a:rPr>
              <a:t>D</a:t>
            </a:r>
            <a:r>
              <a:rPr sz="8900" spc="-10" dirty="0">
                <a:solidFill>
                  <a:srgbClr val="FFFFFF"/>
                </a:solidFill>
                <a:latin typeface="Overpass"/>
                <a:cs typeface="Overpass"/>
              </a:rPr>
              <a:t>E</a:t>
            </a:r>
            <a:r>
              <a:rPr sz="8900" spc="-530" dirty="0">
                <a:solidFill>
                  <a:srgbClr val="FFFFFF"/>
                </a:solidFill>
                <a:latin typeface="Overpass"/>
                <a:cs typeface="Overpass"/>
              </a:rPr>
              <a:t> </a:t>
            </a:r>
            <a:r>
              <a:rPr sz="8900" spc="-565" dirty="0">
                <a:solidFill>
                  <a:srgbClr val="FFFFFF"/>
                </a:solidFill>
                <a:latin typeface="Overpass"/>
                <a:cs typeface="Overpass"/>
              </a:rPr>
              <a:t>E</a:t>
            </a:r>
            <a:r>
              <a:rPr sz="8900" spc="-620" dirty="0">
                <a:solidFill>
                  <a:srgbClr val="FFFFFF"/>
                </a:solidFill>
                <a:latin typeface="Overpass"/>
                <a:cs typeface="Overpass"/>
              </a:rPr>
              <a:t>V</a:t>
            </a:r>
            <a:r>
              <a:rPr sz="8900" spc="-700" dirty="0">
                <a:solidFill>
                  <a:srgbClr val="FFFFFF"/>
                </a:solidFill>
                <a:latin typeface="Overpass"/>
                <a:cs typeface="Overpass"/>
              </a:rPr>
              <a:t>E</a:t>
            </a:r>
            <a:r>
              <a:rPr sz="8900" spc="-775" dirty="0">
                <a:solidFill>
                  <a:srgbClr val="FFFFFF"/>
                </a:solidFill>
                <a:latin typeface="Overpass"/>
                <a:cs typeface="Overpass"/>
              </a:rPr>
              <a:t>R</a:t>
            </a:r>
            <a:r>
              <a:rPr sz="8900" dirty="0">
                <a:solidFill>
                  <a:srgbClr val="FFFFFF"/>
                </a:solidFill>
                <a:latin typeface="Overpass"/>
                <a:cs typeface="Overpass"/>
              </a:rPr>
              <a:t>Y</a:t>
            </a:r>
            <a:r>
              <a:rPr sz="8900" spc="-715" dirty="0">
                <a:solidFill>
                  <a:srgbClr val="FFFFFF"/>
                </a:solidFill>
                <a:latin typeface="Overpass"/>
                <a:cs typeface="Overpass"/>
              </a:rPr>
              <a:t> </a:t>
            </a:r>
            <a:r>
              <a:rPr sz="8900" spc="-580" dirty="0">
                <a:solidFill>
                  <a:srgbClr val="FFFFFF"/>
                </a:solidFill>
                <a:latin typeface="Overpass"/>
                <a:cs typeface="Overpass"/>
              </a:rPr>
              <a:t>MI</a:t>
            </a:r>
            <a:r>
              <a:rPr sz="8900" spc="-565" dirty="0">
                <a:solidFill>
                  <a:srgbClr val="FFFFFF"/>
                </a:solidFill>
                <a:latin typeface="Overpass"/>
                <a:cs typeface="Overpass"/>
              </a:rPr>
              <a:t>N</a:t>
            </a:r>
            <a:r>
              <a:rPr sz="8900" spc="-635" dirty="0">
                <a:solidFill>
                  <a:srgbClr val="FFFFFF"/>
                </a:solidFill>
                <a:latin typeface="Overpass"/>
                <a:cs typeface="Overpass"/>
              </a:rPr>
              <a:t>U</a:t>
            </a:r>
            <a:r>
              <a:rPr sz="8900" spc="-655" dirty="0">
                <a:solidFill>
                  <a:srgbClr val="FFFFFF"/>
                </a:solidFill>
                <a:latin typeface="Overpass"/>
                <a:cs typeface="Overpass"/>
              </a:rPr>
              <a:t>T</a:t>
            </a:r>
            <a:r>
              <a:rPr sz="8900" spc="-10" dirty="0">
                <a:solidFill>
                  <a:srgbClr val="FFFFFF"/>
                </a:solidFill>
                <a:latin typeface="Overpass"/>
                <a:cs typeface="Overpass"/>
              </a:rPr>
              <a:t>E</a:t>
            </a:r>
            <a:endParaRPr sz="8900" dirty="0">
              <a:latin typeface="Overpass"/>
              <a:cs typeface="Overpas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3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032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66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3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103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0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video>
              <p:cMediaNode vol="80000">
                <p:cTn id="18" repeatCount="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19" repeatCount="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wo men standing next to a car&#10;&#10;Description automatically generated with medium confidence">
            <a:extLst>
              <a:ext uri="{FF2B5EF4-FFF2-40B4-BE49-F238E27FC236}">
                <a16:creationId xmlns:a16="http://schemas.microsoft.com/office/drawing/2014/main" id="{170F7B06-5E0C-628C-2809-BADD5DC57B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7" t="8601" r="12013" b="24763"/>
          <a:stretch/>
        </p:blipFill>
        <p:spPr>
          <a:xfrm>
            <a:off x="0" y="1"/>
            <a:ext cx="20104100" cy="11309350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 idx="4294967295"/>
          </p:nvPr>
        </p:nvSpPr>
        <p:spPr>
          <a:xfrm>
            <a:off x="5822950" y="4814888"/>
            <a:ext cx="8458200" cy="2125662"/>
          </a:xfrm>
          <a:prstGeom prst="rect">
            <a:avLst/>
          </a:prstGeom>
        </p:spPr>
        <p:txBody>
          <a:bodyPr vert="horz" wrap="square" lIns="0" tIns="154940" rIns="0" bIns="0" rtlCol="0">
            <a:spAutoFit/>
          </a:bodyPr>
          <a:lstStyle/>
          <a:p>
            <a:pPr marL="12065" marR="5080" algn="ctr">
              <a:lnSpc>
                <a:spcPts val="5130"/>
              </a:lnSpc>
              <a:spcBef>
                <a:spcPts val="1220"/>
              </a:spcBef>
            </a:pPr>
            <a:r>
              <a:rPr sz="5200" spc="125" dirty="0">
                <a:solidFill>
                  <a:schemeClr val="bg1"/>
                </a:solidFill>
                <a:latin typeface="Lora"/>
                <a:cs typeface="Lora"/>
              </a:rPr>
              <a:t>It’s</a:t>
            </a:r>
            <a:r>
              <a:rPr sz="5200" spc="650" dirty="0">
                <a:solidFill>
                  <a:schemeClr val="bg1"/>
                </a:solidFill>
                <a:latin typeface="Lora"/>
                <a:cs typeface="Lora"/>
              </a:rPr>
              <a:t> </a:t>
            </a:r>
            <a:r>
              <a:rPr sz="5200" spc="105" dirty="0">
                <a:solidFill>
                  <a:schemeClr val="bg1"/>
                </a:solidFill>
                <a:latin typeface="Lora"/>
                <a:cs typeface="Lora"/>
              </a:rPr>
              <a:t>why</a:t>
            </a:r>
            <a:r>
              <a:rPr sz="5200" spc="650" dirty="0">
                <a:solidFill>
                  <a:schemeClr val="bg1"/>
                </a:solidFill>
                <a:latin typeface="Lora"/>
                <a:cs typeface="Lora"/>
              </a:rPr>
              <a:t> </a:t>
            </a:r>
            <a:r>
              <a:rPr sz="5200" spc="130" dirty="0">
                <a:solidFill>
                  <a:schemeClr val="bg1"/>
                </a:solidFill>
                <a:latin typeface="Lora"/>
                <a:cs typeface="Lora"/>
              </a:rPr>
              <a:t>Movember</a:t>
            </a:r>
            <a:r>
              <a:rPr sz="5200" spc="650" dirty="0">
                <a:solidFill>
                  <a:schemeClr val="bg1"/>
                </a:solidFill>
                <a:latin typeface="Lora"/>
                <a:cs typeface="Lora"/>
              </a:rPr>
              <a:t> </a:t>
            </a:r>
            <a:r>
              <a:rPr sz="5200" spc="185" dirty="0">
                <a:solidFill>
                  <a:schemeClr val="bg1"/>
                </a:solidFill>
                <a:latin typeface="Lora"/>
                <a:cs typeface="Lora"/>
              </a:rPr>
              <a:t>exists </a:t>
            </a:r>
            <a:r>
              <a:rPr sz="5200" spc="160" dirty="0">
                <a:solidFill>
                  <a:schemeClr val="bg1"/>
                </a:solidFill>
                <a:latin typeface="Lora"/>
                <a:cs typeface="Lora"/>
              </a:rPr>
              <a:t>and,</a:t>
            </a:r>
            <a:r>
              <a:rPr sz="5200" spc="630" dirty="0">
                <a:solidFill>
                  <a:schemeClr val="bg1"/>
                </a:solidFill>
                <a:latin typeface="Lora"/>
                <a:cs typeface="Lora"/>
              </a:rPr>
              <a:t> </a:t>
            </a:r>
            <a:r>
              <a:rPr sz="5200" spc="225" dirty="0">
                <a:solidFill>
                  <a:schemeClr val="bg1"/>
                </a:solidFill>
                <a:latin typeface="Lora"/>
                <a:cs typeface="Lora"/>
              </a:rPr>
              <a:t>t</a:t>
            </a:r>
            <a:r>
              <a:rPr sz="5200" spc="190" dirty="0">
                <a:solidFill>
                  <a:schemeClr val="bg1"/>
                </a:solidFill>
                <a:latin typeface="Lora"/>
                <a:cs typeface="Lora"/>
              </a:rPr>
              <a:t>o</a:t>
            </a:r>
            <a:r>
              <a:rPr sz="5200" spc="125" dirty="0">
                <a:solidFill>
                  <a:schemeClr val="bg1"/>
                </a:solidFill>
                <a:latin typeface="Lora"/>
                <a:cs typeface="Lora"/>
              </a:rPr>
              <a:t>g</a:t>
            </a:r>
            <a:r>
              <a:rPr sz="5200" spc="160" dirty="0">
                <a:solidFill>
                  <a:schemeClr val="bg1"/>
                </a:solidFill>
                <a:latin typeface="Lora"/>
                <a:cs typeface="Lora"/>
              </a:rPr>
              <a:t>e</a:t>
            </a:r>
            <a:r>
              <a:rPr sz="5200" spc="275" dirty="0">
                <a:solidFill>
                  <a:schemeClr val="bg1"/>
                </a:solidFill>
                <a:latin typeface="Lora"/>
                <a:cs typeface="Lora"/>
              </a:rPr>
              <a:t>t</a:t>
            </a:r>
            <a:r>
              <a:rPr sz="5200" spc="155" dirty="0">
                <a:solidFill>
                  <a:schemeClr val="bg1"/>
                </a:solidFill>
                <a:latin typeface="Lora"/>
                <a:cs typeface="Lora"/>
              </a:rPr>
              <a:t>h</a:t>
            </a:r>
            <a:r>
              <a:rPr sz="5200" spc="160" dirty="0">
                <a:solidFill>
                  <a:schemeClr val="bg1"/>
                </a:solidFill>
                <a:latin typeface="Lora"/>
                <a:cs typeface="Lora"/>
              </a:rPr>
              <a:t>e</a:t>
            </a:r>
            <a:r>
              <a:rPr sz="5200" spc="-235" dirty="0">
                <a:solidFill>
                  <a:schemeClr val="bg1"/>
                </a:solidFill>
                <a:latin typeface="Lora"/>
                <a:cs typeface="Lora"/>
              </a:rPr>
              <a:t>r</a:t>
            </a:r>
            <a:r>
              <a:rPr sz="5200" dirty="0">
                <a:solidFill>
                  <a:schemeClr val="bg1"/>
                </a:solidFill>
                <a:latin typeface="Lora"/>
                <a:cs typeface="Lora"/>
              </a:rPr>
              <a:t>,</a:t>
            </a:r>
            <a:r>
              <a:rPr sz="5200" spc="630" dirty="0">
                <a:solidFill>
                  <a:schemeClr val="bg1"/>
                </a:solidFill>
                <a:latin typeface="Lora"/>
                <a:cs typeface="Lora"/>
              </a:rPr>
              <a:t> </a:t>
            </a:r>
            <a:r>
              <a:rPr sz="5200" spc="170" dirty="0">
                <a:solidFill>
                  <a:schemeClr val="bg1"/>
                </a:solidFill>
                <a:latin typeface="Lora"/>
                <a:cs typeface="Lora"/>
              </a:rPr>
              <a:t>something </a:t>
            </a:r>
            <a:r>
              <a:rPr sz="5200" spc="50" dirty="0">
                <a:solidFill>
                  <a:schemeClr val="bg1"/>
                </a:solidFill>
                <a:latin typeface="Lora"/>
                <a:cs typeface="Lora"/>
              </a:rPr>
              <a:t>we</a:t>
            </a:r>
            <a:r>
              <a:rPr sz="5200" spc="620" dirty="0">
                <a:solidFill>
                  <a:schemeClr val="bg1"/>
                </a:solidFill>
                <a:latin typeface="Lora"/>
                <a:cs typeface="Lora"/>
              </a:rPr>
              <a:t> </a:t>
            </a:r>
            <a:r>
              <a:rPr sz="5200" spc="180" dirty="0">
                <a:solidFill>
                  <a:schemeClr val="bg1"/>
                </a:solidFill>
                <a:latin typeface="Lora"/>
                <a:cs typeface="Lora"/>
              </a:rPr>
              <a:t>can</a:t>
            </a:r>
            <a:r>
              <a:rPr sz="5200" spc="630" dirty="0">
                <a:solidFill>
                  <a:schemeClr val="bg1"/>
                </a:solidFill>
                <a:latin typeface="Lora"/>
                <a:cs typeface="Lora"/>
              </a:rPr>
              <a:t> </a:t>
            </a:r>
            <a:r>
              <a:rPr sz="5200" spc="190" dirty="0">
                <a:solidFill>
                  <a:schemeClr val="bg1"/>
                </a:solidFill>
                <a:latin typeface="Lora"/>
                <a:cs typeface="Lora"/>
              </a:rPr>
              <a:t>fight.</a:t>
            </a:r>
            <a:endParaRPr sz="5200" dirty="0">
              <a:solidFill>
                <a:schemeClr val="bg1"/>
              </a:solidFill>
              <a:latin typeface="Lora"/>
              <a:cs typeface="Lora"/>
            </a:endParaRP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886912D2-CFA0-96F8-A063-736323469392}"/>
              </a:ext>
            </a:extLst>
          </p:cNvPr>
          <p:cNvSpPr txBox="1"/>
          <p:nvPr/>
        </p:nvSpPr>
        <p:spPr>
          <a:xfrm>
            <a:off x="18017466" y="586993"/>
            <a:ext cx="1363980" cy="25327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4"/>
              </a:spcBef>
            </a:pPr>
            <a:r>
              <a:rPr sz="1550" b="1" dirty="0">
                <a:solidFill>
                  <a:schemeClr val="tx1"/>
                </a:solidFill>
                <a:latin typeface="Overpass"/>
                <a:cs typeface="Overpass"/>
              </a:rPr>
              <a:t>WHY WE</a:t>
            </a:r>
            <a:r>
              <a:rPr sz="1550" b="1" spc="5" dirty="0">
                <a:solidFill>
                  <a:schemeClr val="tx1"/>
                </a:solidFill>
                <a:latin typeface="Overpass"/>
                <a:cs typeface="Overpass"/>
              </a:rPr>
              <a:t> </a:t>
            </a:r>
            <a:r>
              <a:rPr sz="1550" b="1" dirty="0">
                <a:solidFill>
                  <a:schemeClr val="tx1"/>
                </a:solidFill>
                <a:latin typeface="Overpass"/>
                <a:cs typeface="Overpass"/>
              </a:rPr>
              <a:t>DO </a:t>
            </a:r>
            <a:r>
              <a:rPr sz="1550" b="1" spc="-25" dirty="0">
                <a:solidFill>
                  <a:schemeClr val="tx1"/>
                </a:solidFill>
                <a:latin typeface="Overpass"/>
                <a:cs typeface="Overpass"/>
              </a:rPr>
              <a:t>IT</a:t>
            </a:r>
            <a:endParaRPr sz="1550" dirty="0">
              <a:solidFill>
                <a:schemeClr val="tx1"/>
              </a:solidFill>
              <a:latin typeface="Overpass"/>
              <a:cs typeface="Overpass"/>
            </a:endParaRPr>
          </a:p>
        </p:txBody>
      </p:sp>
      <p:sp>
        <p:nvSpPr>
          <p:cNvPr id="11" name="object 5">
            <a:extLst>
              <a:ext uri="{FF2B5EF4-FFF2-40B4-BE49-F238E27FC236}">
                <a16:creationId xmlns:a16="http://schemas.microsoft.com/office/drawing/2014/main" id="{B59A0871-D1DF-8828-E629-D7EBFB925285}"/>
              </a:ext>
            </a:extLst>
          </p:cNvPr>
          <p:cNvSpPr/>
          <p:nvPr/>
        </p:nvSpPr>
        <p:spPr>
          <a:xfrm>
            <a:off x="17718699" y="424070"/>
            <a:ext cx="1961514" cy="579120"/>
          </a:xfrm>
          <a:custGeom>
            <a:avLst/>
            <a:gdLst/>
            <a:ahLst/>
            <a:cxnLst/>
            <a:rect l="l" t="t" r="r" b="b"/>
            <a:pathLst>
              <a:path w="1961515" h="579119">
                <a:moveTo>
                  <a:pt x="289258" y="0"/>
                </a:moveTo>
                <a:lnTo>
                  <a:pt x="242338" y="3785"/>
                </a:lnTo>
                <a:lnTo>
                  <a:pt x="197829" y="14746"/>
                </a:lnTo>
                <a:lnTo>
                  <a:pt x="156326" y="32286"/>
                </a:lnTo>
                <a:lnTo>
                  <a:pt x="118425" y="55809"/>
                </a:lnTo>
                <a:lnTo>
                  <a:pt x="84721" y="84721"/>
                </a:lnTo>
                <a:lnTo>
                  <a:pt x="55809" y="118425"/>
                </a:lnTo>
                <a:lnTo>
                  <a:pt x="32286" y="156326"/>
                </a:lnTo>
                <a:lnTo>
                  <a:pt x="14746" y="197829"/>
                </a:lnTo>
                <a:lnTo>
                  <a:pt x="3785" y="242338"/>
                </a:lnTo>
                <a:lnTo>
                  <a:pt x="0" y="289258"/>
                </a:lnTo>
                <a:lnTo>
                  <a:pt x="3785" y="336177"/>
                </a:lnTo>
                <a:lnTo>
                  <a:pt x="14746" y="380686"/>
                </a:lnTo>
                <a:lnTo>
                  <a:pt x="32286" y="422189"/>
                </a:lnTo>
                <a:lnTo>
                  <a:pt x="55809" y="460090"/>
                </a:lnTo>
                <a:lnTo>
                  <a:pt x="84721" y="493795"/>
                </a:lnTo>
                <a:lnTo>
                  <a:pt x="118425" y="522706"/>
                </a:lnTo>
                <a:lnTo>
                  <a:pt x="156326" y="546230"/>
                </a:lnTo>
                <a:lnTo>
                  <a:pt x="197829" y="563769"/>
                </a:lnTo>
                <a:lnTo>
                  <a:pt x="242338" y="574730"/>
                </a:lnTo>
                <a:lnTo>
                  <a:pt x="289258" y="578516"/>
                </a:lnTo>
                <a:lnTo>
                  <a:pt x="1672074" y="578516"/>
                </a:lnTo>
                <a:lnTo>
                  <a:pt x="1718994" y="574730"/>
                </a:lnTo>
                <a:lnTo>
                  <a:pt x="1763503" y="563769"/>
                </a:lnTo>
                <a:lnTo>
                  <a:pt x="1805006" y="546230"/>
                </a:lnTo>
                <a:lnTo>
                  <a:pt x="1842907" y="522706"/>
                </a:lnTo>
                <a:lnTo>
                  <a:pt x="1876611" y="493795"/>
                </a:lnTo>
                <a:lnTo>
                  <a:pt x="1905523" y="460090"/>
                </a:lnTo>
                <a:lnTo>
                  <a:pt x="1929046" y="422189"/>
                </a:lnTo>
                <a:lnTo>
                  <a:pt x="1946586" y="380686"/>
                </a:lnTo>
                <a:lnTo>
                  <a:pt x="1957547" y="336177"/>
                </a:lnTo>
                <a:lnTo>
                  <a:pt x="1961332" y="289258"/>
                </a:lnTo>
                <a:lnTo>
                  <a:pt x="1957547" y="242338"/>
                </a:lnTo>
                <a:lnTo>
                  <a:pt x="1946586" y="197829"/>
                </a:lnTo>
                <a:lnTo>
                  <a:pt x="1929046" y="156326"/>
                </a:lnTo>
                <a:lnTo>
                  <a:pt x="1905523" y="118425"/>
                </a:lnTo>
                <a:lnTo>
                  <a:pt x="1876611" y="84721"/>
                </a:lnTo>
                <a:lnTo>
                  <a:pt x="1842907" y="55809"/>
                </a:lnTo>
                <a:lnTo>
                  <a:pt x="1805006" y="32286"/>
                </a:lnTo>
                <a:lnTo>
                  <a:pt x="1763503" y="14746"/>
                </a:lnTo>
                <a:lnTo>
                  <a:pt x="1718994" y="3785"/>
                </a:lnTo>
                <a:lnTo>
                  <a:pt x="1672074" y="0"/>
                </a:lnTo>
                <a:lnTo>
                  <a:pt x="289258" y="0"/>
                </a:lnTo>
                <a:close/>
              </a:path>
            </a:pathLst>
          </a:custGeom>
          <a:ln w="1047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Picture 11" descr="A picture containing white, clipart, silhouette&#10;&#10;Description automatically generated">
            <a:hlinkClick r:id="" action="ppaction://noaction"/>
            <a:extLst>
              <a:ext uri="{FF2B5EF4-FFF2-40B4-BE49-F238E27FC236}">
                <a16:creationId xmlns:a16="http://schemas.microsoft.com/office/drawing/2014/main" id="{1E76B836-7ABC-08F6-CDE4-D051BE3CD1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61" y="10731500"/>
            <a:ext cx="594000" cy="1586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E61351-C16C-6C45-B212-E76C3311AB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3" y="1675"/>
            <a:ext cx="20099555" cy="11305999"/>
          </a:xfrm>
          <a:prstGeom prst="rect">
            <a:avLst/>
          </a:prstGeom>
        </p:spPr>
      </p:pic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8A9C653C-C844-6310-6BBA-07F45AE3E3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75" y="10696420"/>
            <a:ext cx="2286000" cy="22540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re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 dirty="0" err="1" smtClean="0">
            <a:latin typeface="Overpass" pitchFamily="2" charset="77"/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20590</TotalTime>
  <Words>2473</Words>
  <Application>Microsoft Office PowerPoint</Application>
  <PresentationFormat>Custom</PresentationFormat>
  <Paragraphs>214</Paragraphs>
  <Slides>31</Slides>
  <Notes>21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It’s why Movember exists and, together, something we can fight.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Katy Martins</cp:lastModifiedBy>
  <cp:revision>222</cp:revision>
  <dcterms:created xsi:type="dcterms:W3CDTF">2023-06-02T05:05:38Z</dcterms:created>
  <dcterms:modified xsi:type="dcterms:W3CDTF">2025-08-29T11:03:23Z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2023-06-02T00:00:00Z</vt:filetime>
  </property>
  <property fmtid="{D5CDD505-2E9C-101B-9397-08002B2CF9AE}" pid="3" name="Creator">
    <vt:lpwstr>Adobe InDesign 18.2 (Macintosh)</vt:lpwstr>
  </property>
  <property fmtid="{D5CDD505-2E9C-101B-9397-08002B2CF9AE}" pid="4" name="LastSaved">
    <vt:filetime>2023-06-02T00:00:00Z</vt:filetime>
  </property>
  <property fmtid="{D5CDD505-2E9C-101B-9397-08002B2CF9AE}" pid="5" name="Producer">
    <vt:lpwstr>Adobe PDF Library 17.0</vt:lpwstr>
  </property>
</Properties>
</file>