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handoutMasterIdLst>
    <p:handoutMasterId r:id="rId79"/>
  </p:handoutMasterIdLst>
  <p:sldIdLst>
    <p:sldId id="276" r:id="rId5"/>
    <p:sldId id="287" r:id="rId6"/>
    <p:sldId id="290" r:id="rId7"/>
    <p:sldId id="307" r:id="rId8"/>
    <p:sldId id="308" r:id="rId9"/>
    <p:sldId id="311" r:id="rId10"/>
    <p:sldId id="312" r:id="rId11"/>
    <p:sldId id="313" r:id="rId12"/>
    <p:sldId id="314" r:id="rId13"/>
    <p:sldId id="316" r:id="rId14"/>
    <p:sldId id="317" r:id="rId15"/>
    <p:sldId id="318" r:id="rId16"/>
    <p:sldId id="319" r:id="rId17"/>
    <p:sldId id="320" r:id="rId18"/>
    <p:sldId id="321" r:id="rId19"/>
    <p:sldId id="322" r:id="rId20"/>
    <p:sldId id="323" r:id="rId21"/>
    <p:sldId id="325" r:id="rId22"/>
    <p:sldId id="326" r:id="rId23"/>
    <p:sldId id="327" r:id="rId24"/>
    <p:sldId id="324" r:id="rId25"/>
    <p:sldId id="329" r:id="rId26"/>
    <p:sldId id="330" r:id="rId27"/>
    <p:sldId id="381" r:id="rId28"/>
    <p:sldId id="382" r:id="rId29"/>
    <p:sldId id="336" r:id="rId30"/>
    <p:sldId id="337" r:id="rId31"/>
    <p:sldId id="346" r:id="rId32"/>
    <p:sldId id="338" r:id="rId33"/>
    <p:sldId id="339" r:id="rId34"/>
    <p:sldId id="293" r:id="rId35"/>
    <p:sldId id="295" r:id="rId36"/>
    <p:sldId id="340" r:id="rId37"/>
    <p:sldId id="341" r:id="rId38"/>
    <p:sldId id="342" r:id="rId39"/>
    <p:sldId id="343" r:id="rId40"/>
    <p:sldId id="344" r:id="rId41"/>
    <p:sldId id="296" r:id="rId42"/>
    <p:sldId id="301" r:id="rId43"/>
    <p:sldId id="347" r:id="rId44"/>
    <p:sldId id="349" r:id="rId45"/>
    <p:sldId id="350" r:id="rId46"/>
    <p:sldId id="351" r:id="rId47"/>
    <p:sldId id="353" r:id="rId48"/>
    <p:sldId id="354" r:id="rId49"/>
    <p:sldId id="355" r:id="rId50"/>
    <p:sldId id="356" r:id="rId51"/>
    <p:sldId id="357" r:id="rId52"/>
    <p:sldId id="358" r:id="rId53"/>
    <p:sldId id="359" r:id="rId54"/>
    <p:sldId id="360" r:id="rId55"/>
    <p:sldId id="361" r:id="rId56"/>
    <p:sldId id="302" r:id="rId57"/>
    <p:sldId id="303" r:id="rId58"/>
    <p:sldId id="362" r:id="rId59"/>
    <p:sldId id="363" r:id="rId60"/>
    <p:sldId id="364" r:id="rId61"/>
    <p:sldId id="365" r:id="rId62"/>
    <p:sldId id="368" r:id="rId63"/>
    <p:sldId id="366" r:id="rId64"/>
    <p:sldId id="367" r:id="rId65"/>
    <p:sldId id="369" r:id="rId66"/>
    <p:sldId id="370" r:id="rId67"/>
    <p:sldId id="371" r:id="rId68"/>
    <p:sldId id="372" r:id="rId69"/>
    <p:sldId id="373" r:id="rId70"/>
    <p:sldId id="374" r:id="rId71"/>
    <p:sldId id="376" r:id="rId72"/>
    <p:sldId id="375" r:id="rId73"/>
    <p:sldId id="377" r:id="rId74"/>
    <p:sldId id="378" r:id="rId75"/>
    <p:sldId id="380" r:id="rId76"/>
    <p:sldId id="305" r:id="rId7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50" d="100"/>
          <a:sy n="50" d="100"/>
        </p:scale>
        <p:origin x="128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Pedersen" userId="eee76c53-a7c6-4321-8a16-ac0d319d0a31" providerId="ADAL" clId="{0E20DD6A-6F15-4404-9778-33C855E2AEE8}"/>
    <pc:docChg chg="delSld modSld">
      <pc:chgData name="Eddie Pedersen" userId="eee76c53-a7c6-4321-8a16-ac0d319d0a31" providerId="ADAL" clId="{0E20DD6A-6F15-4404-9778-33C855E2AEE8}" dt="2020-08-06T11:30:41.133" v="83" actId="47"/>
      <pc:docMkLst>
        <pc:docMk/>
      </pc:docMkLst>
      <pc:sldChg chg="modSp mod modNotesTx">
        <pc:chgData name="Eddie Pedersen" userId="eee76c53-a7c6-4321-8a16-ac0d319d0a31" providerId="ADAL" clId="{0E20DD6A-6F15-4404-9778-33C855E2AEE8}" dt="2020-08-06T11:01:39.676" v="1"/>
        <pc:sldMkLst>
          <pc:docMk/>
          <pc:sldMk cId="1644683195" sldId="276"/>
        </pc:sldMkLst>
        <pc:spChg chg="mod">
          <ac:chgData name="Eddie Pedersen" userId="eee76c53-a7c6-4321-8a16-ac0d319d0a31" providerId="ADAL" clId="{0E20DD6A-6F15-4404-9778-33C855E2AEE8}" dt="2020-08-06T11:01:26.697" v="0"/>
          <ac:spMkLst>
            <pc:docMk/>
            <pc:sldMk cId="1644683195" sldId="276"/>
            <ac:spMk id="4" creationId="{00000000-0000-0000-0000-000000000000}"/>
          </ac:spMkLst>
        </pc:spChg>
      </pc:sldChg>
      <pc:sldChg chg="modSp mod">
        <pc:chgData name="Eddie Pedersen" userId="eee76c53-a7c6-4321-8a16-ac0d319d0a31" providerId="ADAL" clId="{0E20DD6A-6F15-4404-9778-33C855E2AEE8}" dt="2020-08-06T11:01:54.225" v="2"/>
        <pc:sldMkLst>
          <pc:docMk/>
          <pc:sldMk cId="3396825446" sldId="287"/>
        </pc:sldMkLst>
        <pc:spChg chg="mod">
          <ac:chgData name="Eddie Pedersen" userId="eee76c53-a7c6-4321-8a16-ac0d319d0a31" providerId="ADAL" clId="{0E20DD6A-6F15-4404-9778-33C855E2AEE8}" dt="2020-08-06T11:01:54.225" v="2"/>
          <ac:spMkLst>
            <pc:docMk/>
            <pc:sldMk cId="3396825446" sldId="287"/>
            <ac:spMk id="3" creationId="{00000000-0000-0000-0000-000000000000}"/>
          </ac:spMkLst>
        </pc:spChg>
      </pc:sldChg>
      <pc:sldChg chg="modNotesTx">
        <pc:chgData name="Eddie Pedersen" userId="eee76c53-a7c6-4321-8a16-ac0d319d0a31" providerId="ADAL" clId="{0E20DD6A-6F15-4404-9778-33C855E2AEE8}" dt="2020-08-06T11:02:07.513" v="3"/>
        <pc:sldMkLst>
          <pc:docMk/>
          <pc:sldMk cId="1286204164" sldId="290"/>
        </pc:sldMkLst>
      </pc:sldChg>
      <pc:sldChg chg="modNotesTx">
        <pc:chgData name="Eddie Pedersen" userId="eee76c53-a7c6-4321-8a16-ac0d319d0a31" providerId="ADAL" clId="{0E20DD6A-6F15-4404-9778-33C855E2AEE8}" dt="2020-08-06T11:09:16.618" v="33"/>
        <pc:sldMkLst>
          <pc:docMk/>
          <pc:sldMk cId="1010819275" sldId="295"/>
        </pc:sldMkLst>
      </pc:sldChg>
      <pc:sldChg chg="modNotesTx">
        <pc:chgData name="Eddie Pedersen" userId="eee76c53-a7c6-4321-8a16-ac0d319d0a31" providerId="ADAL" clId="{0E20DD6A-6F15-4404-9778-33C855E2AEE8}" dt="2020-08-06T11:10:59.580" v="39"/>
        <pc:sldMkLst>
          <pc:docMk/>
          <pc:sldMk cId="2327903497" sldId="301"/>
        </pc:sldMkLst>
      </pc:sldChg>
      <pc:sldChg chg="modNotesTx">
        <pc:chgData name="Eddie Pedersen" userId="eee76c53-a7c6-4321-8a16-ac0d319d0a31" providerId="ADAL" clId="{0E20DD6A-6F15-4404-9778-33C855E2AEE8}" dt="2020-08-06T11:14:01.776" v="53"/>
        <pc:sldMkLst>
          <pc:docMk/>
          <pc:sldMk cId="2420459475" sldId="303"/>
        </pc:sldMkLst>
      </pc:sldChg>
      <pc:sldChg chg="modNotesTx">
        <pc:chgData name="Eddie Pedersen" userId="eee76c53-a7c6-4321-8a16-ac0d319d0a31" providerId="ADAL" clId="{0E20DD6A-6F15-4404-9778-33C855E2AEE8}" dt="2020-08-06T11:02:18.840" v="4"/>
        <pc:sldMkLst>
          <pc:docMk/>
          <pc:sldMk cId="3435316557" sldId="307"/>
        </pc:sldMkLst>
      </pc:sldChg>
      <pc:sldChg chg="modNotesTx">
        <pc:chgData name="Eddie Pedersen" userId="eee76c53-a7c6-4321-8a16-ac0d319d0a31" providerId="ADAL" clId="{0E20DD6A-6F15-4404-9778-33C855E2AEE8}" dt="2020-08-06T11:02:42.821" v="5"/>
        <pc:sldMkLst>
          <pc:docMk/>
          <pc:sldMk cId="2611164557" sldId="308"/>
        </pc:sldMkLst>
      </pc:sldChg>
      <pc:sldChg chg="del">
        <pc:chgData name="Eddie Pedersen" userId="eee76c53-a7c6-4321-8a16-ac0d319d0a31" providerId="ADAL" clId="{0E20DD6A-6F15-4404-9778-33C855E2AEE8}" dt="2020-08-06T11:29:56.349" v="76" actId="47"/>
        <pc:sldMkLst>
          <pc:docMk/>
          <pc:sldMk cId="1025809433" sldId="309"/>
        </pc:sldMkLst>
      </pc:sldChg>
      <pc:sldChg chg="del">
        <pc:chgData name="Eddie Pedersen" userId="eee76c53-a7c6-4321-8a16-ac0d319d0a31" providerId="ADAL" clId="{0E20DD6A-6F15-4404-9778-33C855E2AEE8}" dt="2020-08-06T11:29:58.520" v="77" actId="47"/>
        <pc:sldMkLst>
          <pc:docMk/>
          <pc:sldMk cId="3633939371" sldId="310"/>
        </pc:sldMkLst>
      </pc:sldChg>
      <pc:sldChg chg="modNotesTx">
        <pc:chgData name="Eddie Pedersen" userId="eee76c53-a7c6-4321-8a16-ac0d319d0a31" providerId="ADAL" clId="{0E20DD6A-6F15-4404-9778-33C855E2AEE8}" dt="2020-08-06T11:03:05.962" v="6"/>
        <pc:sldMkLst>
          <pc:docMk/>
          <pc:sldMk cId="3708994211" sldId="311"/>
        </pc:sldMkLst>
      </pc:sldChg>
      <pc:sldChg chg="modNotesTx">
        <pc:chgData name="Eddie Pedersen" userId="eee76c53-a7c6-4321-8a16-ac0d319d0a31" providerId="ADAL" clId="{0E20DD6A-6F15-4404-9778-33C855E2AEE8}" dt="2020-08-06T11:03:15.914" v="7"/>
        <pc:sldMkLst>
          <pc:docMk/>
          <pc:sldMk cId="3835800799" sldId="312"/>
        </pc:sldMkLst>
      </pc:sldChg>
      <pc:sldChg chg="modNotesTx">
        <pc:chgData name="Eddie Pedersen" userId="eee76c53-a7c6-4321-8a16-ac0d319d0a31" providerId="ADAL" clId="{0E20DD6A-6F15-4404-9778-33C855E2AEE8}" dt="2020-08-06T11:03:42.837" v="8"/>
        <pc:sldMkLst>
          <pc:docMk/>
          <pc:sldMk cId="3638514283" sldId="313"/>
        </pc:sldMkLst>
      </pc:sldChg>
      <pc:sldChg chg="modNotesTx">
        <pc:chgData name="Eddie Pedersen" userId="eee76c53-a7c6-4321-8a16-ac0d319d0a31" providerId="ADAL" clId="{0E20DD6A-6F15-4404-9778-33C855E2AEE8}" dt="2020-08-06T11:03:54.099" v="9"/>
        <pc:sldMkLst>
          <pc:docMk/>
          <pc:sldMk cId="2117478037" sldId="314"/>
        </pc:sldMkLst>
      </pc:sldChg>
      <pc:sldChg chg="del">
        <pc:chgData name="Eddie Pedersen" userId="eee76c53-a7c6-4321-8a16-ac0d319d0a31" providerId="ADAL" clId="{0E20DD6A-6F15-4404-9778-33C855E2AEE8}" dt="2020-08-06T11:30:01.308" v="78" actId="47"/>
        <pc:sldMkLst>
          <pc:docMk/>
          <pc:sldMk cId="2784486274" sldId="315"/>
        </pc:sldMkLst>
      </pc:sldChg>
      <pc:sldChg chg="modNotesTx">
        <pc:chgData name="Eddie Pedersen" userId="eee76c53-a7c6-4321-8a16-ac0d319d0a31" providerId="ADAL" clId="{0E20DD6A-6F15-4404-9778-33C855E2AEE8}" dt="2020-08-06T11:04:10.058" v="10"/>
        <pc:sldMkLst>
          <pc:docMk/>
          <pc:sldMk cId="816357048" sldId="316"/>
        </pc:sldMkLst>
      </pc:sldChg>
      <pc:sldChg chg="modNotesTx">
        <pc:chgData name="Eddie Pedersen" userId="eee76c53-a7c6-4321-8a16-ac0d319d0a31" providerId="ADAL" clId="{0E20DD6A-6F15-4404-9778-33C855E2AEE8}" dt="2020-08-06T11:04:24.270" v="11"/>
        <pc:sldMkLst>
          <pc:docMk/>
          <pc:sldMk cId="2819300465" sldId="317"/>
        </pc:sldMkLst>
      </pc:sldChg>
      <pc:sldChg chg="modNotesTx">
        <pc:chgData name="Eddie Pedersen" userId="eee76c53-a7c6-4321-8a16-ac0d319d0a31" providerId="ADAL" clId="{0E20DD6A-6F15-4404-9778-33C855E2AEE8}" dt="2020-08-06T11:04:35.979" v="12"/>
        <pc:sldMkLst>
          <pc:docMk/>
          <pc:sldMk cId="1115761199" sldId="318"/>
        </pc:sldMkLst>
      </pc:sldChg>
      <pc:sldChg chg="modNotesTx">
        <pc:chgData name="Eddie Pedersen" userId="eee76c53-a7c6-4321-8a16-ac0d319d0a31" providerId="ADAL" clId="{0E20DD6A-6F15-4404-9778-33C855E2AEE8}" dt="2020-08-06T11:04:47.751" v="13"/>
        <pc:sldMkLst>
          <pc:docMk/>
          <pc:sldMk cId="3096388413" sldId="319"/>
        </pc:sldMkLst>
      </pc:sldChg>
      <pc:sldChg chg="modNotesTx">
        <pc:chgData name="Eddie Pedersen" userId="eee76c53-a7c6-4321-8a16-ac0d319d0a31" providerId="ADAL" clId="{0E20DD6A-6F15-4404-9778-33C855E2AEE8}" dt="2020-08-06T11:04:59.415" v="14"/>
        <pc:sldMkLst>
          <pc:docMk/>
          <pc:sldMk cId="2520952774" sldId="320"/>
        </pc:sldMkLst>
      </pc:sldChg>
      <pc:sldChg chg="modNotesTx">
        <pc:chgData name="Eddie Pedersen" userId="eee76c53-a7c6-4321-8a16-ac0d319d0a31" providerId="ADAL" clId="{0E20DD6A-6F15-4404-9778-33C855E2AEE8}" dt="2020-08-06T11:05:14.227" v="15"/>
        <pc:sldMkLst>
          <pc:docMk/>
          <pc:sldMk cId="2478527513" sldId="321"/>
        </pc:sldMkLst>
      </pc:sldChg>
      <pc:sldChg chg="modNotesTx">
        <pc:chgData name="Eddie Pedersen" userId="eee76c53-a7c6-4321-8a16-ac0d319d0a31" providerId="ADAL" clId="{0E20DD6A-6F15-4404-9778-33C855E2AEE8}" dt="2020-08-06T11:05:25.012" v="16"/>
        <pc:sldMkLst>
          <pc:docMk/>
          <pc:sldMk cId="2508868123" sldId="322"/>
        </pc:sldMkLst>
      </pc:sldChg>
      <pc:sldChg chg="modNotesTx">
        <pc:chgData name="Eddie Pedersen" userId="eee76c53-a7c6-4321-8a16-ac0d319d0a31" providerId="ADAL" clId="{0E20DD6A-6F15-4404-9778-33C855E2AEE8}" dt="2020-08-06T11:05:41.095" v="17"/>
        <pc:sldMkLst>
          <pc:docMk/>
          <pc:sldMk cId="1006502807" sldId="323"/>
        </pc:sldMkLst>
      </pc:sldChg>
      <pc:sldChg chg="modNotesTx">
        <pc:chgData name="Eddie Pedersen" userId="eee76c53-a7c6-4321-8a16-ac0d319d0a31" providerId="ADAL" clId="{0E20DD6A-6F15-4404-9778-33C855E2AEE8}" dt="2020-08-06T11:06:38.037" v="23"/>
        <pc:sldMkLst>
          <pc:docMk/>
          <pc:sldMk cId="4011998883" sldId="324"/>
        </pc:sldMkLst>
      </pc:sldChg>
      <pc:sldChg chg="modNotesTx">
        <pc:chgData name="Eddie Pedersen" userId="eee76c53-a7c6-4321-8a16-ac0d319d0a31" providerId="ADAL" clId="{0E20DD6A-6F15-4404-9778-33C855E2AEE8}" dt="2020-08-06T11:05:56.825" v="18"/>
        <pc:sldMkLst>
          <pc:docMk/>
          <pc:sldMk cId="3730467991" sldId="325"/>
        </pc:sldMkLst>
      </pc:sldChg>
      <pc:sldChg chg="modNotesTx">
        <pc:chgData name="Eddie Pedersen" userId="eee76c53-a7c6-4321-8a16-ac0d319d0a31" providerId="ADAL" clId="{0E20DD6A-6F15-4404-9778-33C855E2AEE8}" dt="2020-08-06T11:06:09.927" v="19"/>
        <pc:sldMkLst>
          <pc:docMk/>
          <pc:sldMk cId="4143301347" sldId="326"/>
        </pc:sldMkLst>
      </pc:sldChg>
      <pc:sldChg chg="modNotesTx">
        <pc:chgData name="Eddie Pedersen" userId="eee76c53-a7c6-4321-8a16-ac0d319d0a31" providerId="ADAL" clId="{0E20DD6A-6F15-4404-9778-33C855E2AEE8}" dt="2020-08-06T11:06:20.160" v="20"/>
        <pc:sldMkLst>
          <pc:docMk/>
          <pc:sldMk cId="4071085682" sldId="327"/>
        </pc:sldMkLst>
      </pc:sldChg>
      <pc:sldChg chg="del">
        <pc:chgData name="Eddie Pedersen" userId="eee76c53-a7c6-4321-8a16-ac0d319d0a31" providerId="ADAL" clId="{0E20DD6A-6F15-4404-9778-33C855E2AEE8}" dt="2020-08-06T11:30:07.574" v="79" actId="47"/>
        <pc:sldMkLst>
          <pc:docMk/>
          <pc:sldMk cId="1819904385" sldId="328"/>
        </pc:sldMkLst>
      </pc:sldChg>
      <pc:sldChg chg="modNotesTx">
        <pc:chgData name="Eddie Pedersen" userId="eee76c53-a7c6-4321-8a16-ac0d319d0a31" providerId="ADAL" clId="{0E20DD6A-6F15-4404-9778-33C855E2AEE8}" dt="2020-08-06T11:06:55.303" v="24"/>
        <pc:sldMkLst>
          <pc:docMk/>
          <pc:sldMk cId="3469971598" sldId="329"/>
        </pc:sldMkLst>
      </pc:sldChg>
      <pc:sldChg chg="modNotesTx">
        <pc:chgData name="Eddie Pedersen" userId="eee76c53-a7c6-4321-8a16-ac0d319d0a31" providerId="ADAL" clId="{0E20DD6A-6F15-4404-9778-33C855E2AEE8}" dt="2020-08-06T11:07:18.388" v="25"/>
        <pc:sldMkLst>
          <pc:docMk/>
          <pc:sldMk cId="1624038258" sldId="330"/>
        </pc:sldMkLst>
      </pc:sldChg>
      <pc:sldChg chg="del">
        <pc:chgData name="Eddie Pedersen" userId="eee76c53-a7c6-4321-8a16-ac0d319d0a31" providerId="ADAL" clId="{0E20DD6A-6F15-4404-9778-33C855E2AEE8}" dt="2020-08-06T11:30:10.770" v="80" actId="47"/>
        <pc:sldMkLst>
          <pc:docMk/>
          <pc:sldMk cId="3626878437" sldId="332"/>
        </pc:sldMkLst>
      </pc:sldChg>
      <pc:sldChg chg="del">
        <pc:chgData name="Eddie Pedersen" userId="eee76c53-a7c6-4321-8a16-ac0d319d0a31" providerId="ADAL" clId="{0E20DD6A-6F15-4404-9778-33C855E2AEE8}" dt="2020-08-06T11:30:12.317" v="81" actId="47"/>
        <pc:sldMkLst>
          <pc:docMk/>
          <pc:sldMk cId="1189730559" sldId="333"/>
        </pc:sldMkLst>
      </pc:sldChg>
      <pc:sldChg chg="del">
        <pc:chgData name="Eddie Pedersen" userId="eee76c53-a7c6-4321-8a16-ac0d319d0a31" providerId="ADAL" clId="{0E20DD6A-6F15-4404-9778-33C855E2AEE8}" dt="2020-08-06T11:30:14.058" v="82" actId="47"/>
        <pc:sldMkLst>
          <pc:docMk/>
          <pc:sldMk cId="3242361102" sldId="335"/>
        </pc:sldMkLst>
      </pc:sldChg>
      <pc:sldChg chg="modNotesTx">
        <pc:chgData name="Eddie Pedersen" userId="eee76c53-a7c6-4321-8a16-ac0d319d0a31" providerId="ADAL" clId="{0E20DD6A-6F15-4404-9778-33C855E2AEE8}" dt="2020-08-06T11:08:05.068" v="28"/>
        <pc:sldMkLst>
          <pc:docMk/>
          <pc:sldMk cId="4209134179" sldId="336"/>
        </pc:sldMkLst>
      </pc:sldChg>
      <pc:sldChg chg="modNotesTx">
        <pc:chgData name="Eddie Pedersen" userId="eee76c53-a7c6-4321-8a16-ac0d319d0a31" providerId="ADAL" clId="{0E20DD6A-6F15-4404-9778-33C855E2AEE8}" dt="2020-08-06T11:08:19.696" v="29"/>
        <pc:sldMkLst>
          <pc:docMk/>
          <pc:sldMk cId="1580327519" sldId="337"/>
        </pc:sldMkLst>
      </pc:sldChg>
      <pc:sldChg chg="modNotesTx">
        <pc:chgData name="Eddie Pedersen" userId="eee76c53-a7c6-4321-8a16-ac0d319d0a31" providerId="ADAL" clId="{0E20DD6A-6F15-4404-9778-33C855E2AEE8}" dt="2020-08-06T11:08:43.638" v="31"/>
        <pc:sldMkLst>
          <pc:docMk/>
          <pc:sldMk cId="2489358984" sldId="338"/>
        </pc:sldMkLst>
      </pc:sldChg>
      <pc:sldChg chg="modNotesTx">
        <pc:chgData name="Eddie Pedersen" userId="eee76c53-a7c6-4321-8a16-ac0d319d0a31" providerId="ADAL" clId="{0E20DD6A-6F15-4404-9778-33C855E2AEE8}" dt="2020-08-06T11:08:55.650" v="32"/>
        <pc:sldMkLst>
          <pc:docMk/>
          <pc:sldMk cId="4258766535" sldId="339"/>
        </pc:sldMkLst>
      </pc:sldChg>
      <pc:sldChg chg="modNotesTx">
        <pc:chgData name="Eddie Pedersen" userId="eee76c53-a7c6-4321-8a16-ac0d319d0a31" providerId="ADAL" clId="{0E20DD6A-6F15-4404-9778-33C855E2AEE8}" dt="2020-08-06T11:09:33.170" v="34"/>
        <pc:sldMkLst>
          <pc:docMk/>
          <pc:sldMk cId="4210140084" sldId="340"/>
        </pc:sldMkLst>
      </pc:sldChg>
      <pc:sldChg chg="modNotesTx">
        <pc:chgData name="Eddie Pedersen" userId="eee76c53-a7c6-4321-8a16-ac0d319d0a31" providerId="ADAL" clId="{0E20DD6A-6F15-4404-9778-33C855E2AEE8}" dt="2020-08-06T11:09:56.749" v="35"/>
        <pc:sldMkLst>
          <pc:docMk/>
          <pc:sldMk cId="2587969980" sldId="341"/>
        </pc:sldMkLst>
      </pc:sldChg>
      <pc:sldChg chg="modNotesTx">
        <pc:chgData name="Eddie Pedersen" userId="eee76c53-a7c6-4321-8a16-ac0d319d0a31" providerId="ADAL" clId="{0E20DD6A-6F15-4404-9778-33C855E2AEE8}" dt="2020-08-06T11:10:14.095" v="36"/>
        <pc:sldMkLst>
          <pc:docMk/>
          <pc:sldMk cId="3202059771" sldId="342"/>
        </pc:sldMkLst>
      </pc:sldChg>
      <pc:sldChg chg="modNotesTx">
        <pc:chgData name="Eddie Pedersen" userId="eee76c53-a7c6-4321-8a16-ac0d319d0a31" providerId="ADAL" clId="{0E20DD6A-6F15-4404-9778-33C855E2AEE8}" dt="2020-08-06T11:10:29.770" v="37"/>
        <pc:sldMkLst>
          <pc:docMk/>
          <pc:sldMk cId="2060378359" sldId="343"/>
        </pc:sldMkLst>
      </pc:sldChg>
      <pc:sldChg chg="modNotesTx">
        <pc:chgData name="Eddie Pedersen" userId="eee76c53-a7c6-4321-8a16-ac0d319d0a31" providerId="ADAL" clId="{0E20DD6A-6F15-4404-9778-33C855E2AEE8}" dt="2020-08-06T11:10:44.456" v="38"/>
        <pc:sldMkLst>
          <pc:docMk/>
          <pc:sldMk cId="1749925653" sldId="344"/>
        </pc:sldMkLst>
      </pc:sldChg>
      <pc:sldChg chg="del">
        <pc:chgData name="Eddie Pedersen" userId="eee76c53-a7c6-4321-8a16-ac0d319d0a31" providerId="ADAL" clId="{0E20DD6A-6F15-4404-9778-33C855E2AEE8}" dt="2020-08-06T11:30:41.133" v="83" actId="47"/>
        <pc:sldMkLst>
          <pc:docMk/>
          <pc:sldMk cId="1591778391" sldId="345"/>
        </pc:sldMkLst>
      </pc:sldChg>
      <pc:sldChg chg="modNotesTx">
        <pc:chgData name="Eddie Pedersen" userId="eee76c53-a7c6-4321-8a16-ac0d319d0a31" providerId="ADAL" clId="{0E20DD6A-6F15-4404-9778-33C855E2AEE8}" dt="2020-08-06T11:08:30.115" v="30"/>
        <pc:sldMkLst>
          <pc:docMk/>
          <pc:sldMk cId="1159696087" sldId="346"/>
        </pc:sldMkLst>
      </pc:sldChg>
      <pc:sldChg chg="modNotesTx">
        <pc:chgData name="Eddie Pedersen" userId="eee76c53-a7c6-4321-8a16-ac0d319d0a31" providerId="ADAL" clId="{0E20DD6A-6F15-4404-9778-33C855E2AEE8}" dt="2020-08-06T11:11:14.460" v="40"/>
        <pc:sldMkLst>
          <pc:docMk/>
          <pc:sldMk cId="1197879368" sldId="347"/>
        </pc:sldMkLst>
      </pc:sldChg>
      <pc:sldChg chg="modNotesTx">
        <pc:chgData name="Eddie Pedersen" userId="eee76c53-a7c6-4321-8a16-ac0d319d0a31" providerId="ADAL" clId="{0E20DD6A-6F15-4404-9778-33C855E2AEE8}" dt="2020-08-06T11:11:26.838" v="41"/>
        <pc:sldMkLst>
          <pc:docMk/>
          <pc:sldMk cId="1323028512" sldId="349"/>
        </pc:sldMkLst>
      </pc:sldChg>
      <pc:sldChg chg="modNotesTx">
        <pc:chgData name="Eddie Pedersen" userId="eee76c53-a7c6-4321-8a16-ac0d319d0a31" providerId="ADAL" clId="{0E20DD6A-6F15-4404-9778-33C855E2AEE8}" dt="2020-08-06T11:11:40.414" v="42"/>
        <pc:sldMkLst>
          <pc:docMk/>
          <pc:sldMk cId="2720062007" sldId="350"/>
        </pc:sldMkLst>
      </pc:sldChg>
      <pc:sldChg chg="modNotesTx">
        <pc:chgData name="Eddie Pedersen" userId="eee76c53-a7c6-4321-8a16-ac0d319d0a31" providerId="ADAL" clId="{0E20DD6A-6F15-4404-9778-33C855E2AEE8}" dt="2020-08-06T11:11:50.276" v="43"/>
        <pc:sldMkLst>
          <pc:docMk/>
          <pc:sldMk cId="309236451" sldId="351"/>
        </pc:sldMkLst>
      </pc:sldChg>
      <pc:sldChg chg="modNotesTx">
        <pc:chgData name="Eddie Pedersen" userId="eee76c53-a7c6-4321-8a16-ac0d319d0a31" providerId="ADAL" clId="{0E20DD6A-6F15-4404-9778-33C855E2AEE8}" dt="2020-08-06T11:11:59.378" v="44"/>
        <pc:sldMkLst>
          <pc:docMk/>
          <pc:sldMk cId="4217044609" sldId="353"/>
        </pc:sldMkLst>
      </pc:sldChg>
      <pc:sldChg chg="modNotesTx">
        <pc:chgData name="Eddie Pedersen" userId="eee76c53-a7c6-4321-8a16-ac0d319d0a31" providerId="ADAL" clId="{0E20DD6A-6F15-4404-9778-33C855E2AEE8}" dt="2020-08-06T11:12:10.264" v="45"/>
        <pc:sldMkLst>
          <pc:docMk/>
          <pc:sldMk cId="2382245437" sldId="354"/>
        </pc:sldMkLst>
      </pc:sldChg>
      <pc:sldChg chg="modNotesTx">
        <pc:chgData name="Eddie Pedersen" userId="eee76c53-a7c6-4321-8a16-ac0d319d0a31" providerId="ADAL" clId="{0E20DD6A-6F15-4404-9778-33C855E2AEE8}" dt="2020-08-06T11:12:23.403" v="46"/>
        <pc:sldMkLst>
          <pc:docMk/>
          <pc:sldMk cId="1451697026" sldId="355"/>
        </pc:sldMkLst>
      </pc:sldChg>
      <pc:sldChg chg="modNotesTx">
        <pc:chgData name="Eddie Pedersen" userId="eee76c53-a7c6-4321-8a16-ac0d319d0a31" providerId="ADAL" clId="{0E20DD6A-6F15-4404-9778-33C855E2AEE8}" dt="2020-08-06T11:12:41.563" v="47"/>
        <pc:sldMkLst>
          <pc:docMk/>
          <pc:sldMk cId="3017619459" sldId="356"/>
        </pc:sldMkLst>
      </pc:sldChg>
      <pc:sldChg chg="modNotesTx">
        <pc:chgData name="Eddie Pedersen" userId="eee76c53-a7c6-4321-8a16-ac0d319d0a31" providerId="ADAL" clId="{0E20DD6A-6F15-4404-9778-33C855E2AEE8}" dt="2020-08-06T11:12:53.104" v="48"/>
        <pc:sldMkLst>
          <pc:docMk/>
          <pc:sldMk cId="2285915302" sldId="357"/>
        </pc:sldMkLst>
      </pc:sldChg>
      <pc:sldChg chg="modNotesTx">
        <pc:chgData name="Eddie Pedersen" userId="eee76c53-a7c6-4321-8a16-ac0d319d0a31" providerId="ADAL" clId="{0E20DD6A-6F15-4404-9778-33C855E2AEE8}" dt="2020-08-06T11:13:11.936" v="49"/>
        <pc:sldMkLst>
          <pc:docMk/>
          <pc:sldMk cId="1426569268" sldId="358"/>
        </pc:sldMkLst>
      </pc:sldChg>
      <pc:sldChg chg="modNotesTx">
        <pc:chgData name="Eddie Pedersen" userId="eee76c53-a7c6-4321-8a16-ac0d319d0a31" providerId="ADAL" clId="{0E20DD6A-6F15-4404-9778-33C855E2AEE8}" dt="2020-08-06T11:13:21.720" v="50"/>
        <pc:sldMkLst>
          <pc:docMk/>
          <pc:sldMk cId="1750230090" sldId="359"/>
        </pc:sldMkLst>
      </pc:sldChg>
      <pc:sldChg chg="modNotesTx">
        <pc:chgData name="Eddie Pedersen" userId="eee76c53-a7c6-4321-8a16-ac0d319d0a31" providerId="ADAL" clId="{0E20DD6A-6F15-4404-9778-33C855E2AEE8}" dt="2020-08-06T11:13:31.170" v="51"/>
        <pc:sldMkLst>
          <pc:docMk/>
          <pc:sldMk cId="1200147965" sldId="360"/>
        </pc:sldMkLst>
      </pc:sldChg>
      <pc:sldChg chg="modNotesTx">
        <pc:chgData name="Eddie Pedersen" userId="eee76c53-a7c6-4321-8a16-ac0d319d0a31" providerId="ADAL" clId="{0E20DD6A-6F15-4404-9778-33C855E2AEE8}" dt="2020-08-06T11:13:46.939" v="52"/>
        <pc:sldMkLst>
          <pc:docMk/>
          <pc:sldMk cId="404412313" sldId="361"/>
        </pc:sldMkLst>
      </pc:sldChg>
      <pc:sldChg chg="modNotesTx">
        <pc:chgData name="Eddie Pedersen" userId="eee76c53-a7c6-4321-8a16-ac0d319d0a31" providerId="ADAL" clId="{0E20DD6A-6F15-4404-9778-33C855E2AEE8}" dt="2020-08-06T11:14:12.747" v="54"/>
        <pc:sldMkLst>
          <pc:docMk/>
          <pc:sldMk cId="4199086166" sldId="362"/>
        </pc:sldMkLst>
      </pc:sldChg>
      <pc:sldChg chg="modNotesTx">
        <pc:chgData name="Eddie Pedersen" userId="eee76c53-a7c6-4321-8a16-ac0d319d0a31" providerId="ADAL" clId="{0E20DD6A-6F15-4404-9778-33C855E2AEE8}" dt="2020-08-06T11:14:23.063" v="55"/>
        <pc:sldMkLst>
          <pc:docMk/>
          <pc:sldMk cId="3154125988" sldId="363"/>
        </pc:sldMkLst>
      </pc:sldChg>
      <pc:sldChg chg="modNotesTx">
        <pc:chgData name="Eddie Pedersen" userId="eee76c53-a7c6-4321-8a16-ac0d319d0a31" providerId="ADAL" clId="{0E20DD6A-6F15-4404-9778-33C855E2AEE8}" dt="2020-08-06T11:15:14.820" v="61" actId="20577"/>
        <pc:sldMkLst>
          <pc:docMk/>
          <pc:sldMk cId="1072636331" sldId="364"/>
        </pc:sldMkLst>
      </pc:sldChg>
      <pc:sldChg chg="modNotesTx">
        <pc:chgData name="Eddie Pedersen" userId="eee76c53-a7c6-4321-8a16-ac0d319d0a31" providerId="ADAL" clId="{0E20DD6A-6F15-4404-9778-33C855E2AEE8}" dt="2020-08-06T11:15:30.733" v="62"/>
        <pc:sldMkLst>
          <pc:docMk/>
          <pc:sldMk cId="1153610494" sldId="365"/>
        </pc:sldMkLst>
      </pc:sldChg>
      <pc:sldChg chg="modNotesTx">
        <pc:chgData name="Eddie Pedersen" userId="eee76c53-a7c6-4321-8a16-ac0d319d0a31" providerId="ADAL" clId="{0E20DD6A-6F15-4404-9778-33C855E2AEE8}" dt="2020-08-06T11:15:54.176" v="64"/>
        <pc:sldMkLst>
          <pc:docMk/>
          <pc:sldMk cId="3122763646" sldId="366"/>
        </pc:sldMkLst>
      </pc:sldChg>
      <pc:sldChg chg="modNotesTx">
        <pc:chgData name="Eddie Pedersen" userId="eee76c53-a7c6-4321-8a16-ac0d319d0a31" providerId="ADAL" clId="{0E20DD6A-6F15-4404-9778-33C855E2AEE8}" dt="2020-08-06T11:16:02.522" v="65"/>
        <pc:sldMkLst>
          <pc:docMk/>
          <pc:sldMk cId="1651826429" sldId="367"/>
        </pc:sldMkLst>
      </pc:sldChg>
      <pc:sldChg chg="modNotesTx">
        <pc:chgData name="Eddie Pedersen" userId="eee76c53-a7c6-4321-8a16-ac0d319d0a31" providerId="ADAL" clId="{0E20DD6A-6F15-4404-9778-33C855E2AEE8}" dt="2020-08-06T11:15:45.098" v="63"/>
        <pc:sldMkLst>
          <pc:docMk/>
          <pc:sldMk cId="1756739984" sldId="368"/>
        </pc:sldMkLst>
      </pc:sldChg>
      <pc:sldChg chg="modNotesTx">
        <pc:chgData name="Eddie Pedersen" userId="eee76c53-a7c6-4321-8a16-ac0d319d0a31" providerId="ADAL" clId="{0E20DD6A-6F15-4404-9778-33C855E2AEE8}" dt="2020-08-06T11:16:14.085" v="66"/>
        <pc:sldMkLst>
          <pc:docMk/>
          <pc:sldMk cId="1805615655" sldId="369"/>
        </pc:sldMkLst>
      </pc:sldChg>
      <pc:sldChg chg="modNotesTx">
        <pc:chgData name="Eddie Pedersen" userId="eee76c53-a7c6-4321-8a16-ac0d319d0a31" providerId="ADAL" clId="{0E20DD6A-6F15-4404-9778-33C855E2AEE8}" dt="2020-08-06T11:16:26.035" v="67"/>
        <pc:sldMkLst>
          <pc:docMk/>
          <pc:sldMk cId="1800220463" sldId="370"/>
        </pc:sldMkLst>
      </pc:sldChg>
      <pc:sldChg chg="modNotesTx">
        <pc:chgData name="Eddie Pedersen" userId="eee76c53-a7c6-4321-8a16-ac0d319d0a31" providerId="ADAL" clId="{0E20DD6A-6F15-4404-9778-33C855E2AEE8}" dt="2020-08-06T11:16:42.846" v="68"/>
        <pc:sldMkLst>
          <pc:docMk/>
          <pc:sldMk cId="974196392" sldId="372"/>
        </pc:sldMkLst>
      </pc:sldChg>
      <pc:sldChg chg="modNotesTx">
        <pc:chgData name="Eddie Pedersen" userId="eee76c53-a7c6-4321-8a16-ac0d319d0a31" providerId="ADAL" clId="{0E20DD6A-6F15-4404-9778-33C855E2AEE8}" dt="2020-08-06T11:17:08.582" v="69"/>
        <pc:sldMkLst>
          <pc:docMk/>
          <pc:sldMk cId="3109352818" sldId="373"/>
        </pc:sldMkLst>
      </pc:sldChg>
      <pc:sldChg chg="modNotesTx">
        <pc:chgData name="Eddie Pedersen" userId="eee76c53-a7c6-4321-8a16-ac0d319d0a31" providerId="ADAL" clId="{0E20DD6A-6F15-4404-9778-33C855E2AEE8}" dt="2020-08-06T11:17:20.512" v="70"/>
        <pc:sldMkLst>
          <pc:docMk/>
          <pc:sldMk cId="3551617006" sldId="374"/>
        </pc:sldMkLst>
      </pc:sldChg>
      <pc:sldChg chg="modNotesTx">
        <pc:chgData name="Eddie Pedersen" userId="eee76c53-a7c6-4321-8a16-ac0d319d0a31" providerId="ADAL" clId="{0E20DD6A-6F15-4404-9778-33C855E2AEE8}" dt="2020-08-06T11:17:42.178" v="72"/>
        <pc:sldMkLst>
          <pc:docMk/>
          <pc:sldMk cId="2157567136" sldId="375"/>
        </pc:sldMkLst>
      </pc:sldChg>
      <pc:sldChg chg="modNotesTx">
        <pc:chgData name="Eddie Pedersen" userId="eee76c53-a7c6-4321-8a16-ac0d319d0a31" providerId="ADAL" clId="{0E20DD6A-6F15-4404-9778-33C855E2AEE8}" dt="2020-08-06T11:17:30.021" v="71"/>
        <pc:sldMkLst>
          <pc:docMk/>
          <pc:sldMk cId="653340080" sldId="376"/>
        </pc:sldMkLst>
      </pc:sldChg>
      <pc:sldChg chg="modNotesTx">
        <pc:chgData name="Eddie Pedersen" userId="eee76c53-a7c6-4321-8a16-ac0d319d0a31" providerId="ADAL" clId="{0E20DD6A-6F15-4404-9778-33C855E2AEE8}" dt="2020-08-06T11:17:51.538" v="73"/>
        <pc:sldMkLst>
          <pc:docMk/>
          <pc:sldMk cId="2674446294" sldId="377"/>
        </pc:sldMkLst>
      </pc:sldChg>
      <pc:sldChg chg="modNotesTx">
        <pc:chgData name="Eddie Pedersen" userId="eee76c53-a7c6-4321-8a16-ac0d319d0a31" providerId="ADAL" clId="{0E20DD6A-6F15-4404-9778-33C855E2AEE8}" dt="2020-08-06T11:18:02.002" v="74"/>
        <pc:sldMkLst>
          <pc:docMk/>
          <pc:sldMk cId="2344419702" sldId="378"/>
        </pc:sldMkLst>
      </pc:sldChg>
      <pc:sldChg chg="modNotesTx">
        <pc:chgData name="Eddie Pedersen" userId="eee76c53-a7c6-4321-8a16-ac0d319d0a31" providerId="ADAL" clId="{0E20DD6A-6F15-4404-9778-33C855E2AEE8}" dt="2020-08-06T11:18:58.988" v="75"/>
        <pc:sldMkLst>
          <pc:docMk/>
          <pc:sldMk cId="3569080177" sldId="380"/>
        </pc:sldMkLst>
      </pc:sldChg>
      <pc:sldChg chg="modNotesTx">
        <pc:chgData name="Eddie Pedersen" userId="eee76c53-a7c6-4321-8a16-ac0d319d0a31" providerId="ADAL" clId="{0E20DD6A-6F15-4404-9778-33C855E2AEE8}" dt="2020-08-06T11:07:35.195" v="26"/>
        <pc:sldMkLst>
          <pc:docMk/>
          <pc:sldMk cId="439545920" sldId="381"/>
        </pc:sldMkLst>
      </pc:sldChg>
      <pc:sldChg chg="modNotesTx">
        <pc:chgData name="Eddie Pedersen" userId="eee76c53-a7c6-4321-8a16-ac0d319d0a31" providerId="ADAL" clId="{0E20DD6A-6F15-4404-9778-33C855E2AEE8}" dt="2020-08-06T11:07:45.858" v="27"/>
        <pc:sldMkLst>
          <pc:docMk/>
          <pc:sldMk cId="963619226" sldId="3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06.08.2020</a:t>
            </a:fld>
            <a:endParaRPr lang="nn-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n-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06.08.2020</a:t>
            </a:fld>
            <a:endParaRPr lang="nn-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n-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سيتعلم المشاركون في هذه الدورة كيفية استخدام </a:t>
            </a:r>
            <a:r>
              <a:rPr lang="nb-NO" sz="1200" b="1" kern="1200" dirty="0" err="1">
                <a:solidFill>
                  <a:schemeClr val="tx1"/>
                </a:solidFill>
                <a:effectLst/>
                <a:latin typeface="+mn-lt"/>
                <a:ea typeface="+mn-ea"/>
                <a:cs typeface="+mn-cs"/>
              </a:rPr>
              <a:t>Gmail</a:t>
            </a:r>
            <a:r>
              <a:rPr lang="ar-SA" sz="1200" b="1" kern="1200" dirty="0">
                <a:solidFill>
                  <a:schemeClr val="tx1"/>
                </a:solidFill>
                <a:effectLst/>
                <a:latin typeface="+mn-lt"/>
                <a:ea typeface="+mn-ea"/>
                <a:cs typeface="+mn-cs"/>
              </a:rPr>
              <a:t>. </a:t>
            </a:r>
            <a:endParaRPr lang="nb-NO"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تقوم العديد من خدمات البريد الإلكتروني بترقية خدماتها بانتظام. لذلك، قد لا يبدو إنشاء الحساب وتسجيل الدخول والميزات الأخرى تمامًا مثل الرسوم التوضيحية في هذا العرض التقديمي. لذلك</a:t>
            </a:r>
            <a:r>
              <a:rPr lang="ku-Arab-IQ" sz="1200" b="1" kern="1200" dirty="0">
                <a:solidFill>
                  <a:schemeClr val="tx1"/>
                </a:solidFill>
                <a:effectLst/>
                <a:latin typeface="+mn-lt"/>
                <a:ea typeface="+mn-ea"/>
                <a:cs typeface="+mn-cs"/>
              </a:rPr>
              <a:t>،</a:t>
            </a:r>
            <a:r>
              <a:rPr lang="ar-SA" sz="1200" b="1" kern="1200" dirty="0">
                <a:solidFill>
                  <a:schemeClr val="tx1"/>
                </a:solidFill>
                <a:effectLst/>
                <a:latin typeface="+mn-lt"/>
                <a:ea typeface="+mn-ea"/>
                <a:cs typeface="+mn-cs"/>
              </a:rPr>
              <a:t> حاول بنفسك إنشاء حساب مستخدم ومن ثم إرسال وتلقي البريد الإلكتروني علی </a:t>
            </a:r>
            <a:r>
              <a:rPr lang="nb-NO" sz="1200" b="1" kern="1200" dirty="0" err="1">
                <a:solidFill>
                  <a:schemeClr val="tx1"/>
                </a:solidFill>
                <a:effectLst/>
                <a:latin typeface="+mn-lt"/>
                <a:ea typeface="+mn-ea"/>
                <a:cs typeface="+mn-cs"/>
              </a:rPr>
              <a:t>Gmail</a:t>
            </a:r>
            <a:r>
              <a:rPr lang="ar-SA" sz="1200" b="1" kern="1200" dirty="0">
                <a:solidFill>
                  <a:schemeClr val="tx1"/>
                </a:solidFill>
                <a:effectLst/>
                <a:latin typeface="+mn-lt"/>
                <a:ea typeface="+mn-ea"/>
                <a:cs typeface="+mn-cs"/>
              </a:rPr>
              <a:t> حتى قبل قیامك بتعلیم المشارکین في الدورة التدريبية. وإذا رأيت أن هناك شيئًا ما قد تغير، فيجب عليك تحديث العرض التقديمي حتى يسهل على المشاركين في الدورة متابعة التعلیم. </a:t>
            </a:r>
            <a:endParaRPr lang="nb-NO"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استعرض الأهداف التعليمية للمشاركين في الدورة قبل بدء التعلیم. فهذا سيجعل من الأسهل التركيز على وتذكر المعارف والمعلومات الأهم.</a:t>
            </a:r>
            <a:endParaRPr lang="nb-NO"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n-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إذا كان </a:t>
            </a:r>
            <a:r>
              <a:rPr lang="ku-Arab-IQ" sz="1200" kern="1200" dirty="0">
                <a:solidFill>
                  <a:schemeClr val="tx1"/>
                </a:solidFill>
                <a:effectLst/>
                <a:latin typeface="+mn-lt"/>
                <a:ea typeface="+mn-ea"/>
                <a:cs typeface="+mn-cs"/>
              </a:rPr>
              <a:t>هناك </a:t>
            </a:r>
            <a:r>
              <a:rPr lang="ar-SA" sz="1200" kern="1200" dirty="0">
                <a:solidFill>
                  <a:schemeClr val="tx1"/>
                </a:solidFill>
                <a:effectLst/>
                <a:latin typeface="+mn-lt"/>
                <a:ea typeface="+mn-ea"/>
                <a:cs typeface="+mn-cs"/>
              </a:rPr>
              <a:t>شخصا ما يستخدم بالفعل اسم المستخدم الذي کتبتە، سیظهر لك هذا الإخطار باللون الأحمر تحت حقل اسم المستخدم.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إذا كان </a:t>
            </a:r>
            <a:r>
              <a:rPr lang="ku-Arab-IQ" sz="1200" kern="1200" dirty="0">
                <a:solidFill>
                  <a:schemeClr val="tx1"/>
                </a:solidFill>
                <a:effectLst/>
                <a:latin typeface="+mn-lt"/>
                <a:ea typeface="+mn-ea"/>
                <a:cs typeface="+mn-cs"/>
              </a:rPr>
              <a:t>کان هناك </a:t>
            </a:r>
            <a:r>
              <a:rPr lang="ar-SA" sz="1200" kern="1200" dirty="0">
                <a:solidFill>
                  <a:schemeClr val="tx1"/>
                </a:solidFill>
                <a:effectLst/>
                <a:latin typeface="+mn-lt"/>
                <a:ea typeface="+mn-ea"/>
                <a:cs typeface="+mn-cs"/>
              </a:rPr>
              <a:t>شخصا يستخدم بالفعل الاسم كاسم مستخدم له، قم بتغييره قليلاً. يختار العديد من الأشخاص إضافة اختصار  أو رقم معين في نهاية الاسم. جرب صیغا مختلفة حتى تجد اسمًا لا يستخدمه أي شخص آخر.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تریث في المتابعة حتى يجد الجميع اسم مستخدم شاغر. خذ وقتا كافيا لمساعدة أولئك الذين يحتاجون إلی المساعدة للعثور على أسماء مستخدم جيدة لأنفسهم.</a:t>
            </a:r>
            <a:endParaRPr lang="ku-Arab-IQ"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والآن بعد أن أصبح لكل شخص اسم مستخدم، فقد یکون من الحکمة كتابته حتى لا ننساە. </a:t>
            </a:r>
            <a:endParaRPr lang="nb-NO" sz="1200" kern="1200" dirty="0">
              <a:solidFill>
                <a:schemeClr val="tx1"/>
              </a:solidFill>
              <a:effectLst/>
              <a:latin typeface="+mn-lt"/>
              <a:ea typeface="+mn-ea"/>
              <a:cs typeface="+mn-cs"/>
            </a:endParaRPr>
          </a:p>
          <a:p>
            <a:pPr algn="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انقر أو </a:t>
            </a:r>
            <a:r>
              <a:rPr lang="ku-Arab-IQ" sz="1200" kern="1200" dirty="0">
                <a:solidFill>
                  <a:schemeClr val="tx1"/>
                </a:solidFill>
                <a:effectLst/>
                <a:latin typeface="+mn-lt"/>
                <a:ea typeface="+mn-ea"/>
                <a:cs typeface="+mn-cs"/>
              </a:rPr>
              <a:t>اضغط علی</a:t>
            </a:r>
            <a:r>
              <a:rPr lang="ar-SA" sz="1200" kern="1200" dirty="0">
                <a:solidFill>
                  <a:schemeClr val="tx1"/>
                </a:solidFill>
                <a:effectLst/>
                <a:latin typeface="+mn-lt"/>
                <a:ea typeface="+mn-ea"/>
                <a:cs typeface="+mn-cs"/>
              </a:rPr>
              <a:t> الحقل التالي لإنشاء كلمة مرور.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يجب أن تكون كلمة المرور </a:t>
            </a:r>
            <a:r>
              <a:rPr lang="ku-Arab-IQ" sz="1200" kern="1200" dirty="0">
                <a:solidFill>
                  <a:schemeClr val="tx1"/>
                </a:solidFill>
                <a:effectLst/>
                <a:latin typeface="+mn-lt"/>
                <a:ea typeface="+mn-ea"/>
                <a:cs typeface="+mn-cs"/>
              </a:rPr>
              <a:t>مؤلفة من</a:t>
            </a:r>
            <a:r>
              <a:rPr lang="ar-SA" sz="1200" kern="1200" dirty="0">
                <a:solidFill>
                  <a:schemeClr val="tx1"/>
                </a:solidFill>
                <a:effectLst/>
                <a:latin typeface="+mn-lt"/>
                <a:ea typeface="+mn-ea"/>
                <a:cs typeface="+mn-cs"/>
              </a:rPr>
              <a:t> 8 أحرف على الأقل. يجب أن تتكون كلمة المرور أيضًا من نوعين مختلفين على الأقل من الأحرف. کما ينبغي أن يكون من السهل عليك تذكرها، ومن الصعب على الآخرين تخمينها.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يمكن تغيير كلمة المرور لاحقًا ومن الممكن الحصول على كلمة مرور جديدة إذا نسيتها، ولكن الأفضل والأسرع هو الحصول على كلمة مرور واحدة أنت متأکد من أنك ستتذكرها.</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تمامًا مثل رمز البطاقة المصرفية، فإن كلمة المرور الخاصة بك خصوصیة.</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أدخل كلمة المرور التي تريد استخدامها. عند الكتابة، لا يتم عرض الأحرف على الشاشة. </a:t>
            </a:r>
            <a:r>
              <a:rPr lang="ku-Arab-IQ" sz="1200" kern="1200" dirty="0">
                <a:solidFill>
                  <a:schemeClr val="tx1"/>
                </a:solidFill>
                <a:effectLst/>
                <a:latin typeface="+mn-lt"/>
                <a:ea typeface="+mn-ea"/>
                <a:cs typeface="+mn-cs"/>
              </a:rPr>
              <a:t>ولکن </a:t>
            </a:r>
            <a:r>
              <a:rPr lang="ar-SA" sz="1200" kern="1200" dirty="0">
                <a:solidFill>
                  <a:schemeClr val="tx1"/>
                </a:solidFill>
                <a:effectLst/>
                <a:latin typeface="+mn-lt"/>
                <a:ea typeface="+mn-ea"/>
                <a:cs typeface="+mn-cs"/>
              </a:rPr>
              <a:t>بدلاً من ذلك، تظهر نقطة سوداء بدلا من كل حرف في حقل كلمة المرور. هذا لأنه لا ينبغي أن يرى الآخرون كلمة المرور التي تدخلها.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عند الانتهاء من ذلك، اضغط على "إدخال" أو "التالي" على لوحة المفاتيح.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Y" sz="1200" kern="1200" dirty="0">
                <a:solidFill>
                  <a:schemeClr val="tx1"/>
                </a:solidFill>
                <a:effectLst/>
                <a:latin typeface="+mn-lt"/>
                <a:ea typeface="+mn-ea"/>
                <a:cs typeface="+mn-cs"/>
              </a:rPr>
              <a:t>إذا لم تكن كلمة المرور طويلة بما فيه الكفاية أو إذا کانت لا تحتوي على </a:t>
            </a:r>
            <a:r>
              <a:rPr lang="ar-SA" sz="1200" kern="1200" dirty="0">
                <a:solidFill>
                  <a:schemeClr val="tx1"/>
                </a:solidFill>
                <a:effectLst/>
                <a:latin typeface="+mn-lt"/>
                <a:ea typeface="+mn-ea"/>
                <a:cs typeface="+mn-cs"/>
              </a:rPr>
              <a:t>أحرف مختلفة بالقدر الكافي</a:t>
            </a:r>
            <a:r>
              <a:rPr lang="ar-SY" sz="1200" kern="1200" dirty="0">
                <a:solidFill>
                  <a:schemeClr val="tx1"/>
                </a:solidFill>
                <a:effectLst/>
                <a:latin typeface="+mn-lt"/>
                <a:ea typeface="+mn-ea"/>
                <a:cs typeface="+mn-cs"/>
              </a:rPr>
              <a:t>، فستظهر هذه الرسالة، وعندها</a:t>
            </a:r>
            <a:r>
              <a:rPr lang="ar-SA" sz="1200" kern="1200" dirty="0">
                <a:solidFill>
                  <a:schemeClr val="tx1"/>
                </a:solidFill>
                <a:effectLst/>
                <a:latin typeface="+mn-lt"/>
                <a:ea typeface="+mn-ea"/>
                <a:cs typeface="+mn-cs"/>
              </a:rPr>
              <a:t> يتعين عليك المحاولة مرة أخرى.</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تذكر أن تتبع هذه القواعد.</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تریث في المتابعة حتى ينتهي الجمیع من إدخال كلمة مرور معتمدة. </a:t>
            </a:r>
            <a:endParaRPr lang="nb-NO" sz="1200"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 الحقل التالي، یجب علیك إدخال كلمة المرور الخاصة بك مرة أخری. بهذه الطريقة تتأکد الخدمة من أنك لم تکتب کلمة المرور بشکل خاطئ.</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إذا لم تكن كلمة المرور طويلة بما فيه الكفاية أو تحتوي على أحرف مختلفة بشکل كاف، فستظهر هذه الرسالة. عندها یتعین عليك المحاولة مرة أخرى.</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إذا استمر إخبارك بأن كلمات المرور غير متطابقة، فهذا یعني أن لديك خطأ كتابي آخر في حقل كلمة المرور الأول، ويجب عليك العودة و كتابة كلمة المرور هناك من جدید قبل المحاولة مرة أخرى.</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ساعد أولئك الذين لديهم مشكلة في إنشاء كلمة المرور الخاصة بهم أو تأکیدها قبل متابعة الدورة التدريبية.</a:t>
            </a:r>
            <a:endParaRPr lang="nb-NO" sz="1200"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في الحقل التالي، سندخل شهر الميلاد، وهنا تظهر قائمة منسدلة.</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في الحقل التالي سندخل أي يوم من الشهر ولدت فيه.</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n-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ثم نختار حقل السنوات. ينقر مستخدمو </a:t>
            </a:r>
            <a:r>
              <a:rPr lang="nb-NO" sz="1200" kern="1200" dirty="0" err="1">
                <a:solidFill>
                  <a:schemeClr val="tx1"/>
                </a:solidFill>
                <a:effectLst/>
                <a:latin typeface="+mn-lt"/>
                <a:ea typeface="+mn-ea"/>
                <a:cs typeface="+mn-cs"/>
              </a:rPr>
              <a:t>Gmail</a:t>
            </a:r>
            <a:r>
              <a:rPr lang="ar-SA" sz="1200" kern="1200" dirty="0">
                <a:solidFill>
                  <a:schemeClr val="tx1"/>
                </a:solidFill>
                <a:effectLst/>
                <a:latin typeface="+mn-lt"/>
                <a:ea typeface="+mn-ea"/>
                <a:cs typeface="+mn-cs"/>
              </a:rPr>
              <a:t> على الحقل ويدخلون العام كاملاً. </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في الحقل التالي، يجب علیك إدخال الجنس. للقيام بذلك، انقر علی السهم إلى أقصى يمين الحقل فتظهر لك قائمة منسدلة. أشر  أو انقر علی خيار لتحديده.</a:t>
            </a:r>
            <a:endParaRPr lang="nb-NO" dirty="0"/>
          </a:p>
          <a:p>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اعثر على الحقل </a:t>
            </a:r>
            <a:r>
              <a:rPr lang="ku-Arab-IQ" sz="1200" kern="1200" dirty="0">
                <a:solidFill>
                  <a:schemeClr val="tx1"/>
                </a:solidFill>
                <a:effectLst/>
                <a:latin typeface="+mn-lt"/>
                <a:ea typeface="+mn-ea"/>
                <a:cs typeface="+mn-cs"/>
              </a:rPr>
              <a:t>المسمی</a:t>
            </a:r>
            <a:r>
              <a:rPr lang="ar-SA" sz="1200" kern="1200" dirty="0">
                <a:solidFill>
                  <a:schemeClr val="tx1"/>
                </a:solidFill>
                <a:effectLst/>
                <a:latin typeface="+mn-lt"/>
                <a:ea typeface="+mn-ea"/>
                <a:cs typeface="+mn-cs"/>
              </a:rPr>
              <a:t> "رقم الجوال". لقد ملأت الخدمة سلفا رمز النرويج</a:t>
            </a:r>
            <a:r>
              <a:rPr lang="nb-NO" sz="1200" kern="1200" dirty="0">
                <a:solidFill>
                  <a:schemeClr val="tx1"/>
                </a:solidFill>
                <a:effectLst/>
                <a:latin typeface="+mn-lt"/>
                <a:ea typeface="+mn-ea"/>
                <a:cs typeface="+mn-cs"/>
              </a:rPr>
              <a:t>(+47) </a:t>
            </a:r>
            <a:r>
              <a:rPr lang="ar-SA" sz="1200" kern="1200" dirty="0">
                <a:solidFill>
                  <a:schemeClr val="tx1"/>
                </a:solidFill>
                <a:effectLst/>
                <a:latin typeface="+mn-lt"/>
                <a:ea typeface="+mn-ea"/>
                <a:cs typeface="+mn-cs"/>
              </a:rPr>
              <a:t>. أدخل رقم هاتفك، ويفضل أن يكون رقم هاتفك المحمول.</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يمكن لأولئك الذين لديهم عنوان بريد إلكتروني مختلف من قبل إدخاله في الحقل التالي. هذا ليس ضروريا من أجل إنشاء حساب مستخدم، ولكن قد يكون من الحكمة </a:t>
            </a:r>
            <a:r>
              <a:rPr lang="ku-Arab-IQ" sz="1200" kern="1200" dirty="0">
                <a:solidFill>
                  <a:schemeClr val="tx1"/>
                </a:solidFill>
                <a:effectLst/>
                <a:latin typeface="+mn-lt"/>
                <a:ea typeface="+mn-ea"/>
                <a:cs typeface="+mn-cs"/>
              </a:rPr>
              <a:t>القیام بذلك </a:t>
            </a:r>
            <a:r>
              <a:rPr lang="ar-SA" sz="1200" kern="1200" dirty="0">
                <a:solidFill>
                  <a:schemeClr val="tx1"/>
                </a:solidFill>
                <a:effectLst/>
                <a:latin typeface="+mn-lt"/>
                <a:ea typeface="+mn-ea"/>
                <a:cs typeface="+mn-cs"/>
              </a:rPr>
              <a:t>في حال نسي المرء كلمة المرور الخاصة به. فعندها، يمكن لـ </a:t>
            </a:r>
            <a:r>
              <a:rPr lang="nb-NO" sz="1200" kern="1200" dirty="0" err="1">
                <a:solidFill>
                  <a:schemeClr val="tx1"/>
                </a:solidFill>
                <a:effectLst/>
                <a:latin typeface="+mn-lt"/>
                <a:ea typeface="+mn-ea"/>
                <a:cs typeface="+mn-cs"/>
              </a:rPr>
              <a:t>Gmail</a:t>
            </a:r>
            <a:r>
              <a:rPr lang="ar-SA" sz="1200" kern="1200" dirty="0">
                <a:solidFill>
                  <a:schemeClr val="tx1"/>
                </a:solidFill>
                <a:effectLst/>
                <a:latin typeface="+mn-lt"/>
                <a:ea typeface="+mn-ea"/>
                <a:cs typeface="+mn-cs"/>
              </a:rPr>
              <a:t> إرسال كلمة مرور جديدة لك إلى عنوان البريد الإلكتروني الآخر</a:t>
            </a:r>
            <a:r>
              <a:rPr lang="ku-Arab-IQ" sz="1200" kern="1200" dirty="0">
                <a:solidFill>
                  <a:schemeClr val="tx1"/>
                </a:solidFill>
                <a:effectLst/>
                <a:latin typeface="+mn-lt"/>
                <a:ea typeface="+mn-ea"/>
                <a:cs typeface="+mn-cs"/>
              </a:rPr>
              <a:t>.</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الآن ستظهر لك نافذة شروط استخدام </a:t>
            </a:r>
            <a:r>
              <a:rPr lang="nb-NO" sz="1200" kern="1200" dirty="0">
                <a:solidFill>
                  <a:schemeClr val="tx1"/>
                </a:solidFill>
                <a:effectLst/>
                <a:latin typeface="+mn-lt"/>
                <a:ea typeface="+mn-ea"/>
                <a:cs typeface="+mn-cs"/>
              </a:rPr>
              <a:t>Google</a:t>
            </a:r>
            <a:r>
              <a:rPr lang="ar-SA" sz="1200" kern="1200" dirty="0">
                <a:solidFill>
                  <a:schemeClr val="tx1"/>
                </a:solidFill>
                <a:effectLst/>
                <a:latin typeface="+mn-lt"/>
                <a:ea typeface="+mn-ea"/>
                <a:cs typeface="+mn-cs"/>
              </a:rPr>
              <a:t>. للموافقة على هذە الشروط، قم بالتمرير إلى أسفل النافذة.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الآن یصبح لون زر "أوافق" أزرق. اضغط علیە.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الآن تظهر لك رسالة ترحيب. اضغط على الزر الأزرق. </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تهانینا! لدی کل واحد منکم الآن حساب المستخدم وعنوان للبريد الإلكتروني!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عنوان بريدك الإلكتروني هو على النحو التالي: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أولاً ، يأتي اسم المستخدم الخاص بك.</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بعد اسم المستخدم یأتي الرمز (@). جميع عناوين البريد الإلكتروني تحتوي على @.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هذا هو الذي يتيح لك معرفة الفرق بين عنوان البريد الإلكتروني وعنوان موقع الويب.</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حتى تتمكن من إرسال و</a:t>
            </a:r>
            <a:r>
              <a:rPr lang="ku-Arab-IQ" sz="1200" kern="1200" dirty="0">
                <a:solidFill>
                  <a:schemeClr val="tx1"/>
                </a:solidFill>
                <a:effectLst/>
                <a:latin typeface="+mn-lt"/>
                <a:ea typeface="+mn-ea"/>
                <a:cs typeface="+mn-cs"/>
              </a:rPr>
              <a:t>تلقي</a:t>
            </a:r>
            <a:r>
              <a:rPr lang="ar-SA" sz="1200" kern="1200" dirty="0">
                <a:solidFill>
                  <a:schemeClr val="tx1"/>
                </a:solidFill>
                <a:effectLst/>
                <a:latin typeface="+mn-lt"/>
                <a:ea typeface="+mn-ea"/>
                <a:cs typeface="+mn-cs"/>
              </a:rPr>
              <a:t> البريد الإلكتروني، يجب أن يكون لديك عنوان بريد إلكتروني. للحصول على عنوان، تحتاج إلى إنشاء حساب لدی خدمة البريد الإلكتروني. يمكن أن تكون العملية معقدة بعض الشيء، لكن لحسن الحظ هذا شيء عليك القيام به مرة واحدة فقط. حاول أن ترکز جیدا ولا تفكر كثيرًا في حفظ هذا الجزء من الدورة التدريبية.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هناك العديد من خدمات البريد الإلكتروني، ومن الممكن أن يكون لديك العديد من عناوين البريد الإلكتروني لدی خدمات البريد الإلكتروني المختلفة.</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في هذه الدورة التعليمية سنتعرف على </a:t>
            </a:r>
            <a:r>
              <a:rPr lang="nb-NO" sz="1200" kern="1200" dirty="0" err="1">
                <a:solidFill>
                  <a:schemeClr val="tx1"/>
                </a:solidFill>
                <a:effectLst/>
                <a:latin typeface="+mn-lt"/>
                <a:ea typeface="+mn-ea"/>
                <a:cs typeface="+mn-cs"/>
              </a:rPr>
              <a:t>Gmail</a:t>
            </a:r>
            <a:r>
              <a:rPr lang="ar-SA" sz="1200" kern="1200" dirty="0">
                <a:solidFill>
                  <a:schemeClr val="tx1"/>
                </a:solidFill>
                <a:effectLst/>
                <a:latin typeface="+mn-lt"/>
                <a:ea typeface="+mn-ea"/>
                <a:cs typeface="+mn-cs"/>
              </a:rPr>
              <a:t>. خدمة </a:t>
            </a:r>
            <a:r>
              <a:rPr lang="nb-NO" sz="1200" kern="1200" dirty="0" err="1">
                <a:solidFill>
                  <a:schemeClr val="tx1"/>
                </a:solidFill>
                <a:effectLst/>
                <a:latin typeface="+mn-lt"/>
                <a:ea typeface="+mn-ea"/>
                <a:cs typeface="+mn-cs"/>
              </a:rPr>
              <a:t>Gmail</a:t>
            </a:r>
            <a:r>
              <a:rPr lang="ar-SA" sz="1200" kern="1200" dirty="0">
                <a:solidFill>
                  <a:schemeClr val="tx1"/>
                </a:solidFill>
                <a:effectLst/>
                <a:latin typeface="+mn-lt"/>
                <a:ea typeface="+mn-ea"/>
                <a:cs typeface="+mn-cs"/>
              </a:rPr>
              <a:t> مملوكة لشركة غوغل </a:t>
            </a:r>
            <a:r>
              <a:rPr lang="nb-NO" sz="1200" kern="1200" dirty="0">
                <a:solidFill>
                  <a:schemeClr val="tx1"/>
                </a:solidFill>
                <a:effectLst/>
                <a:latin typeface="+mn-lt"/>
                <a:ea typeface="+mn-ea"/>
                <a:cs typeface="+mn-cs"/>
              </a:rPr>
              <a:t>Google</a:t>
            </a:r>
            <a:r>
              <a:rPr lang="ar-SA" sz="1200" kern="1200" dirty="0">
                <a:solidFill>
                  <a:schemeClr val="tx1"/>
                </a:solidFill>
                <a:effectLst/>
                <a:latin typeface="+mn-lt"/>
                <a:ea typeface="+mn-ea"/>
                <a:cs typeface="+mn-cs"/>
              </a:rPr>
              <a:t> وهي خدمة بريد إلكتروني شائعة. لتتمكن من إرسال وتلقي رسائل البريد الإلكتروني، يجب عليك أولاً إنشاء عنوان بريد إلكتروني. ولإنشاء عنوان بريد إلكتروني، افتح المتصفح وأدخل عنوان الموقع الخاص بخدمة البريد الإلكتروني.</a:t>
            </a:r>
            <a:endParaRPr lang="nb-NO" sz="1200"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Y" sz="1200" kern="1200" dirty="0">
                <a:solidFill>
                  <a:schemeClr val="tx1"/>
                </a:solidFill>
                <a:effectLst/>
                <a:latin typeface="+mn-lt"/>
                <a:ea typeface="+mn-ea"/>
                <a:cs typeface="+mn-cs"/>
              </a:rPr>
              <a:t>بعد </a:t>
            </a:r>
            <a:r>
              <a:rPr lang="ku-Arab-IQ" sz="1200" kern="1200" dirty="0">
                <a:solidFill>
                  <a:schemeClr val="tx1"/>
                </a:solidFill>
                <a:effectLst/>
                <a:latin typeface="+mn-lt"/>
                <a:ea typeface="+mn-ea"/>
                <a:cs typeface="+mn-cs"/>
              </a:rPr>
              <a:t>الرمز </a:t>
            </a:r>
            <a:r>
              <a:rPr lang="nb-NO" sz="1200" kern="1200" dirty="0">
                <a:solidFill>
                  <a:schemeClr val="tx1"/>
                </a:solidFill>
                <a:effectLst/>
                <a:latin typeface="+mn-lt"/>
                <a:ea typeface="+mn-ea"/>
                <a:cs typeface="+mn-cs"/>
              </a:rPr>
              <a:t>@</a:t>
            </a:r>
            <a:r>
              <a:rPr lang="ar-SY" sz="1200" kern="1200" dirty="0">
                <a:solidFill>
                  <a:schemeClr val="tx1"/>
                </a:solidFill>
                <a:effectLst/>
                <a:latin typeface="+mn-lt"/>
                <a:ea typeface="+mn-ea"/>
                <a:cs typeface="+mn-cs"/>
              </a:rPr>
              <a:t>، یأتي اسم خدمة البريد الإلكتروني الذي تستخدمه (اسمە في حالتنا هو </a:t>
            </a:r>
            <a:r>
              <a:rPr lang="nb-NO" sz="1200" kern="1200" dirty="0" err="1">
                <a:solidFill>
                  <a:schemeClr val="tx1"/>
                </a:solidFill>
                <a:effectLst/>
                <a:latin typeface="+mn-lt"/>
                <a:ea typeface="+mn-ea"/>
                <a:cs typeface="+mn-cs"/>
              </a:rPr>
              <a:t>Gmail</a:t>
            </a:r>
            <a:r>
              <a:rPr lang="ar-SY" sz="1200" kern="1200" dirty="0">
                <a:solidFill>
                  <a:schemeClr val="tx1"/>
                </a:solidFill>
                <a:effectLst/>
                <a:latin typeface="+mn-lt"/>
                <a:ea typeface="+mn-ea"/>
                <a:cs typeface="+mn-cs"/>
              </a:rPr>
              <a:t>) وفي النهاية تأتي نقطة والأحرف  </a:t>
            </a:r>
            <a:r>
              <a:rPr lang="nb-NO" sz="1200" kern="1200" dirty="0">
                <a:solidFill>
                  <a:schemeClr val="tx1"/>
                </a:solidFill>
                <a:effectLst/>
                <a:latin typeface="+mn-lt"/>
                <a:ea typeface="+mn-ea"/>
                <a:cs typeface="+mn-cs"/>
              </a:rPr>
              <a:t>c-o-m</a:t>
            </a:r>
            <a:r>
              <a:rPr lang="ar-SA"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n-NO"/>
          </a:p>
        </p:txBody>
      </p:sp>
    </p:spTree>
    <p:extLst>
      <p:ext uri="{BB962C8B-B14F-4D97-AF65-F5344CB8AC3E}">
        <p14:creationId xmlns:p14="http://schemas.microsoft.com/office/powerpoint/2010/main" val="228181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ما تراه على الشاشة الآن هو صندوق الوارد (</a:t>
            </a:r>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الخاص بك. خوادم البريد الإلكتروني المختلفة لها مظهر مختلف قليلاً، ولكن العناصر الرئيسية هي نفسها. أنا استخدم إصدار مبسط لتسهيل رؤية ما يجب علیکم القيام به.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البريد الوارد هو المكان الذي تنتهي إليه رسائل البريد الإلكتروني المرسلة إليك. ستجد هنا أيضًا ما تحتاجه لإرسال بريد إلكتروني بنفسك. سوف نتطرق إلی هذا الأمر بعد قلیل. والآن سنقوم بتسجيل الخروج.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في الزاوية العليا اليمنى من صندوق الوارد یبدو اسمك أو عنوان بريدك الإلكتروني. انقر علیە مرة واحدة.</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n-NO"/>
          </a:p>
        </p:txBody>
      </p:sp>
    </p:spTree>
    <p:extLst>
      <p:ext uri="{BB962C8B-B14F-4D97-AF65-F5344CB8AC3E}">
        <p14:creationId xmlns:p14="http://schemas.microsoft.com/office/powerpoint/2010/main" val="1926274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تظهر لك قائمة علی الشاشة. في تلك القائمة، يمكنك العثور على نقطة تسمى "تسجيل الخروج" (</a:t>
            </a:r>
            <a:r>
              <a:rPr lang="nb-NO" sz="1200" kern="1200" dirty="0">
                <a:solidFill>
                  <a:schemeClr val="tx1"/>
                </a:solidFill>
                <a:effectLst/>
                <a:latin typeface="+mn-lt"/>
                <a:ea typeface="+mn-ea"/>
                <a:cs typeface="+mn-cs"/>
              </a:rPr>
              <a:t>Logg av</a:t>
            </a:r>
            <a:r>
              <a:rPr lang="ar-SA" sz="1200" kern="1200" dirty="0">
                <a:solidFill>
                  <a:schemeClr val="tx1"/>
                </a:solidFill>
                <a:effectLst/>
                <a:latin typeface="+mn-lt"/>
                <a:ea typeface="+mn-ea"/>
                <a:cs typeface="+mn-cs"/>
              </a:rPr>
              <a:t>) أو "تسجيل الخروج" (</a:t>
            </a:r>
            <a:r>
              <a:rPr lang="nb-NO" sz="1200" kern="1200" dirty="0">
                <a:solidFill>
                  <a:schemeClr val="tx1"/>
                </a:solidFill>
                <a:effectLst/>
                <a:latin typeface="+mn-lt"/>
                <a:ea typeface="+mn-ea"/>
                <a:cs typeface="+mn-cs"/>
              </a:rPr>
              <a:t>Logg ut</a:t>
            </a:r>
            <a:r>
              <a:rPr lang="ar-SA" sz="1200" kern="1200" dirty="0">
                <a:solidFill>
                  <a:schemeClr val="tx1"/>
                </a:solidFill>
                <a:effectLst/>
                <a:latin typeface="+mn-lt"/>
                <a:ea typeface="+mn-ea"/>
                <a:cs typeface="+mn-cs"/>
              </a:rPr>
              <a:t>). انقر علی عنصر القائمة ذاك لتسجيل الخروج.</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n-NO"/>
          </a:p>
        </p:txBody>
      </p:sp>
    </p:spTree>
    <p:extLst>
      <p:ext uri="{BB962C8B-B14F-4D97-AF65-F5344CB8AC3E}">
        <p14:creationId xmlns:p14="http://schemas.microsoft.com/office/powerpoint/2010/main" val="1926274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يجب أن تبدو الصورة التي تظهر الآن كما الصورة التي شاهدناها قبل إنشاء حساب البريد الإلكتروني. سنستخدم هذه الصفحة لتسجيل الدخول إلى حساب البريد الإلكتروني مرة أخرى، ولكن قبل ذلك سنتحدث قليلاً عن الطرق المختلفة التي يمكن بها تسجيل الدخول إلى الحساب الشخصي.</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تتعلم في هذه الدورة تسجيل الدخول واستخدام حساب بريدك الإلكتروني في متصفح الويب. عليك أولاً فتح المتصفح ثم إدخال عنوان الموقع الخاص بخدمة البريد الإلكتروني التي تستخدمها. لقد قمنا بذلك في بداية الجزء 1 من هذه الدورة التدريبية.</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وقد يكون لدى البعض منكم برنامج على جهاز الكمبيوتر أو تطبيق على الکمبیوتر اللوحي أو الهاتف الذكي والذي يمكنكم استخدامه ل</a:t>
            </a:r>
            <a:r>
              <a:rPr lang="ku-Arab-IQ" sz="1200" kern="1200" dirty="0">
                <a:solidFill>
                  <a:schemeClr val="tx1"/>
                </a:solidFill>
                <a:effectLst/>
                <a:latin typeface="+mn-lt"/>
                <a:ea typeface="+mn-ea"/>
                <a:cs typeface="+mn-cs"/>
              </a:rPr>
              <a:t>تفقد</a:t>
            </a:r>
            <a:r>
              <a:rPr lang="ar-SA" sz="1200" kern="1200" dirty="0">
                <a:solidFill>
                  <a:schemeClr val="tx1"/>
                </a:solidFill>
                <a:effectLst/>
                <a:latin typeface="+mn-lt"/>
                <a:ea typeface="+mn-ea"/>
                <a:cs typeface="+mn-cs"/>
              </a:rPr>
              <a:t> بريدكم الإلكتروني. غالبا ما يكون ذلك حلا مناسبا. عندما یقوم المرء بإدخال حساب المستخدم وكلمة المرور في مثل هذا البرنامج أو التطبيق، لا يتعين علی المرء بعد ذلك إدخال المعلومات في كل مرة یريد المرء الدخول للخدمة لقراءة البريد الإلكتروني. إنه حل جيد، لكن هذا الحل يعمل فقط على جهاز الكمبيوتر الخاص بك، وعلی الهاتف الذكي والكمبيوتر اللوحي الخاصین بك. إذا لم تكن هذه الأجهزة الخاصة بك في متناولك، فيجب عليك إدخال عنوان الموقع وتسجيل الدخول من هناك. غالبًا ما يستغرق الأمر وقتًا أطول قليلاً، لكن الميزة هي أنه يمكنك بهذە الطریقة قراءة بريدك الإلكتروني على أجهزة الآخرين. تذكر تسجيل الخروج عند الانتهاء حتى لا يتمكن أي شخص آخر من الدخول وقراءة وإرسال البريد الإلكتروني عبر حسابك.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في هذه الدورة، نتعلم استخدام البريد الإلكتروني في المتصفح لأنه لا يهم إذا كنت تستخدم أجهزة تابعة لأقارب أو أجهزة تابعة لمبنی الدورة التدريبية أو أي شخص آخر.</a:t>
            </a:r>
            <a:endParaRPr lang="nb-NO" sz="1200" kern="1200" dirty="0">
              <a:solidFill>
                <a:schemeClr val="tx1"/>
              </a:solidFill>
              <a:effectLst/>
              <a:latin typeface="+mn-lt"/>
              <a:ea typeface="+mn-ea"/>
              <a:cs typeface="+mn-cs"/>
            </a:endParaRPr>
          </a:p>
          <a:p>
            <a:pPr algn="r" rtl="1"/>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الآن سنقوم بتسجيل الدخول إلى حساب البريد الإلكتروني الخاص بنا مرة أخرى.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سيلاحظ الكثيرون ممن يستخدمون </a:t>
            </a:r>
            <a:r>
              <a:rPr lang="nb-NO" sz="1200" kern="1200" dirty="0" err="1">
                <a:solidFill>
                  <a:schemeClr val="tx1"/>
                </a:solidFill>
                <a:effectLst/>
                <a:latin typeface="+mn-lt"/>
                <a:ea typeface="+mn-ea"/>
                <a:cs typeface="+mn-cs"/>
              </a:rPr>
              <a:t>Gmail</a:t>
            </a:r>
            <a:r>
              <a:rPr lang="ar-SA" sz="1200" kern="1200" dirty="0">
                <a:solidFill>
                  <a:schemeClr val="tx1"/>
                </a:solidFill>
                <a:effectLst/>
                <a:latin typeface="+mn-lt"/>
                <a:ea typeface="+mn-ea"/>
                <a:cs typeface="+mn-cs"/>
              </a:rPr>
              <a:t> أن عنوان بريدهم الإلكتروني</a:t>
            </a:r>
            <a:r>
              <a:rPr lang="ku-Arab-IQ" sz="1200" kern="1200" dirty="0">
                <a:solidFill>
                  <a:schemeClr val="tx1"/>
                </a:solidFill>
                <a:effectLst/>
                <a:latin typeface="+mn-lt"/>
                <a:ea typeface="+mn-ea"/>
                <a:cs typeface="+mn-cs"/>
              </a:rPr>
              <a:t> قد تم تعبئتە سلفا من قبل </a:t>
            </a:r>
            <a:r>
              <a:rPr lang="ar-SA" sz="1200" kern="1200" dirty="0">
                <a:solidFill>
                  <a:schemeClr val="tx1"/>
                </a:solidFill>
                <a:effectLst/>
                <a:latin typeface="+mn-lt"/>
                <a:ea typeface="+mn-ea"/>
                <a:cs typeface="+mn-cs"/>
              </a:rPr>
              <a:t>خدمة البرید الإلکتروني. إنهم فقط بحاجة إلى إدخال كلمة المرور.</a:t>
            </a:r>
            <a:endParaRPr lang="nb-NO" sz="1200"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اضغط على الزر الأزرق "تسجيل الدخول" (</a:t>
            </a:r>
            <a:r>
              <a:rPr lang="nb-NO" sz="1200" kern="1200" dirty="0">
                <a:solidFill>
                  <a:schemeClr val="tx1"/>
                </a:solidFill>
                <a:effectLst/>
                <a:latin typeface="+mn-lt"/>
                <a:ea typeface="+mn-ea"/>
                <a:cs typeface="+mn-cs"/>
              </a:rPr>
              <a:t>Logg på</a:t>
            </a:r>
            <a:r>
              <a:rPr lang="ar-SA" sz="1200" kern="1200" dirty="0">
                <a:solidFill>
                  <a:schemeClr val="tx1"/>
                </a:solidFill>
                <a:effectLst/>
                <a:latin typeface="+mn-lt"/>
                <a:ea typeface="+mn-ea"/>
                <a:cs typeface="+mn-cs"/>
              </a:rPr>
              <a:t>) لتسجيل الدخول.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والآن، يظهر صندوق البريد الوارد مرة أخرى.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اطلب من الجميع التدرب على تسجيل الدخول </a:t>
            </a:r>
            <a:r>
              <a:rPr lang="ku-Arab-IQ" sz="1200" b="1" kern="1200" dirty="0">
                <a:solidFill>
                  <a:schemeClr val="tx1"/>
                </a:solidFill>
                <a:effectLst/>
                <a:latin typeface="+mn-lt"/>
                <a:ea typeface="+mn-ea"/>
                <a:cs typeface="+mn-cs"/>
              </a:rPr>
              <a:t>والخروج </a:t>
            </a:r>
            <a:r>
              <a:rPr lang="ar-SA" sz="1200" b="1" kern="1200" dirty="0">
                <a:solidFill>
                  <a:schemeClr val="tx1"/>
                </a:solidFill>
                <a:effectLst/>
                <a:latin typeface="+mn-lt"/>
                <a:ea typeface="+mn-ea"/>
                <a:cs typeface="+mn-cs"/>
              </a:rPr>
              <a:t>عدة مرات.</a:t>
            </a:r>
            <a:endParaRPr lang="nb-NO" sz="1200"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تأكد من أن الجمیع قد قام بتسجيل الدخول.</a:t>
            </a:r>
            <a:r>
              <a:rPr lang="ar-SA" sz="1200" kern="1200" dirty="0">
                <a:solidFill>
                  <a:schemeClr val="tx1"/>
                </a:solidFill>
                <a:effectLst/>
                <a:latin typeface="+mn-lt"/>
                <a:ea typeface="+mn-ea"/>
                <a:cs typeface="+mn-cs"/>
              </a:rPr>
              <a:t>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جميع خدمات البريد الإلكتروني لديها زر لبدء كتابة بريد إلكتروني جديد.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الزر موجود في الجزء العلوي من الصورة، باتجاه اليسار. </a:t>
            </a:r>
            <a:endParaRPr lang="nb-NO" sz="1200" kern="1200" dirty="0">
              <a:solidFill>
                <a:schemeClr val="tx1"/>
              </a:solidFill>
              <a:effectLst/>
              <a:latin typeface="+mn-lt"/>
              <a:ea typeface="+mn-ea"/>
              <a:cs typeface="+mn-cs"/>
            </a:endParaRPr>
          </a:p>
          <a:p>
            <a:pPr algn="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النافذة التي تنبثق الآن هي التي ستكتب فیها عنوان بريدك الإلكتروني.</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عنوان خدمة </a:t>
            </a:r>
            <a:r>
              <a:rPr lang="nb-NO" sz="1200" kern="1200" dirty="0" err="1">
                <a:solidFill>
                  <a:schemeClr val="tx1"/>
                </a:solidFill>
                <a:effectLst/>
                <a:latin typeface="+mn-lt"/>
                <a:ea typeface="+mn-ea"/>
                <a:cs typeface="+mn-cs"/>
              </a:rPr>
              <a:t>Gmail</a:t>
            </a:r>
            <a:r>
              <a:rPr lang="ar-SA" sz="1200" kern="1200" dirty="0">
                <a:solidFill>
                  <a:schemeClr val="tx1"/>
                </a:solidFill>
                <a:effectLst/>
                <a:latin typeface="+mn-lt"/>
                <a:ea typeface="+mn-ea"/>
                <a:cs typeface="+mn-cs"/>
              </a:rPr>
              <a:t> هو </a:t>
            </a:r>
            <a:r>
              <a:rPr lang="nb-NO" sz="1200" kern="1200" dirty="0">
                <a:solidFill>
                  <a:schemeClr val="tx1"/>
                </a:solidFill>
                <a:effectLst/>
                <a:latin typeface="+mn-lt"/>
                <a:ea typeface="+mn-ea"/>
                <a:cs typeface="+mn-cs"/>
              </a:rPr>
              <a:t>www.gmail.no</a:t>
            </a:r>
            <a:r>
              <a:rPr lang="ar-SA" sz="1200" kern="1200" dirty="0">
                <a:solidFill>
                  <a:schemeClr val="tx1"/>
                </a:solidFill>
                <a:effectLst/>
                <a:latin typeface="+mn-lt"/>
                <a:ea typeface="+mn-ea"/>
                <a:cs typeface="+mn-cs"/>
              </a:rPr>
              <a:t>. </a:t>
            </a:r>
            <a:endParaRPr lang="ku-Arab-IQ" sz="1200" kern="1200" dirty="0">
              <a:solidFill>
                <a:schemeClr val="tx1"/>
              </a:solidFill>
              <a:effectLst/>
              <a:latin typeface="+mn-lt"/>
              <a:ea typeface="+mn-ea"/>
              <a:cs typeface="+mn-cs"/>
            </a:endParaRPr>
          </a:p>
          <a:p>
            <a:pPr algn="r" rtl="1"/>
            <a:endParaRPr lang="ku-Arab-IQ" sz="1200" b="1"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tx1"/>
                </a:solidFill>
                <a:effectLst/>
                <a:latin typeface="+mn-lt"/>
                <a:ea typeface="+mn-ea"/>
                <a:cs typeface="+mn-cs"/>
              </a:rPr>
              <a:t>اطلب من الجميع الدخول إلى هذا العنوان.</a:t>
            </a:r>
            <a:endParaRPr lang="nb-NO" sz="1200" kern="1200" dirty="0">
              <a:solidFill>
                <a:schemeClr val="tx1"/>
              </a:solidFill>
              <a:effectLst/>
              <a:latin typeface="+mn-lt"/>
              <a:ea typeface="+mn-ea"/>
              <a:cs typeface="+mn-cs"/>
            </a:endParaRPr>
          </a:p>
          <a:p>
            <a:pPr algn="r" rtl="1"/>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قد تكون النافذة صغيرة بعض الشيء لدی بعض مستخدمي </a:t>
            </a:r>
            <a:r>
              <a:rPr lang="nb-NO" sz="1200" kern="1200" dirty="0" err="1">
                <a:solidFill>
                  <a:schemeClr val="tx1"/>
                </a:solidFill>
                <a:effectLst/>
                <a:latin typeface="+mn-lt"/>
                <a:ea typeface="+mn-ea"/>
                <a:cs typeface="+mn-cs"/>
              </a:rPr>
              <a:t>Gmail</a:t>
            </a:r>
            <a:r>
              <a:rPr lang="ku-Arab-IQ" sz="1200" kern="1200" dirty="0">
                <a:solidFill>
                  <a:schemeClr val="tx1"/>
                </a:solidFill>
                <a:effectLst/>
                <a:latin typeface="+mn-lt"/>
                <a:ea typeface="+mn-ea"/>
                <a:cs typeface="+mn-cs"/>
              </a:rPr>
              <a:t>. و</a:t>
            </a:r>
            <a:r>
              <a:rPr lang="ar-SA" sz="1200" kern="1200" dirty="0">
                <a:solidFill>
                  <a:schemeClr val="tx1"/>
                </a:solidFill>
                <a:effectLst/>
                <a:latin typeface="+mn-lt"/>
                <a:ea typeface="+mn-ea"/>
                <a:cs typeface="+mn-cs"/>
              </a:rPr>
              <a:t>قتها يمكنكم النقر علی السهم الذي يسير في اتجاهين في أعلى يمين النافذة التي ظهرت. إذا كنت تعتقد أن حجم النافذة مناسب، فلا تحتاج لفعل أي شيء.</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تعرض هذه النافذة المبسطة جميع العناصر الأساسية لإرسال البريد الإلكتروني.</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ar-SA" sz="1200" kern="1200" dirty="0">
                <a:solidFill>
                  <a:schemeClr val="tx1"/>
                </a:solidFill>
                <a:effectLst/>
                <a:latin typeface="+mn-lt"/>
                <a:ea typeface="+mn-ea"/>
                <a:cs typeface="+mn-cs"/>
              </a:rPr>
              <a:t>حقل "إلى" (</a:t>
            </a:r>
            <a:r>
              <a:rPr lang="nb-NO" sz="1200" kern="1200" dirty="0">
                <a:solidFill>
                  <a:schemeClr val="tx1"/>
                </a:solidFill>
                <a:effectLst/>
                <a:latin typeface="+mn-lt"/>
                <a:ea typeface="+mn-ea"/>
                <a:cs typeface="+mn-cs"/>
              </a:rPr>
              <a:t>Til</a:t>
            </a:r>
            <a:r>
              <a:rPr lang="ar-SA" sz="1200" kern="1200" dirty="0">
                <a:solidFill>
                  <a:schemeClr val="tx1"/>
                </a:solidFill>
                <a:effectLst/>
                <a:latin typeface="+mn-lt"/>
                <a:ea typeface="+mn-ea"/>
                <a:cs typeface="+mn-cs"/>
              </a:rPr>
              <a:t>) حيث تكتب عنوان البريد الإلكتروني للمتلقي.</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ar-SA" sz="1200" kern="1200" dirty="0">
                <a:solidFill>
                  <a:schemeClr val="tx1"/>
                </a:solidFill>
                <a:effectLst/>
                <a:latin typeface="+mn-lt"/>
                <a:ea typeface="+mn-ea"/>
                <a:cs typeface="+mn-cs"/>
              </a:rPr>
              <a:t>حقل "الموضوع" (</a:t>
            </a:r>
            <a:r>
              <a:rPr lang="nb-NO" sz="1200" kern="1200" dirty="0">
                <a:solidFill>
                  <a:schemeClr val="tx1"/>
                </a:solidFill>
                <a:effectLst/>
                <a:latin typeface="+mn-lt"/>
                <a:ea typeface="+mn-ea"/>
                <a:cs typeface="+mn-cs"/>
              </a:rPr>
              <a:t>Emne</a:t>
            </a:r>
            <a:r>
              <a:rPr lang="ar-SA" sz="1200" kern="1200" dirty="0">
                <a:solidFill>
                  <a:schemeClr val="tx1"/>
                </a:solidFill>
                <a:effectLst/>
                <a:latin typeface="+mn-lt"/>
                <a:ea typeface="+mn-ea"/>
                <a:cs typeface="+mn-cs"/>
              </a:rPr>
              <a:t>) حيث يمكنك كتابة عنوان </a:t>
            </a:r>
            <a:r>
              <a:rPr lang="ku-Arab-IQ" sz="1200" kern="1200" dirty="0">
                <a:solidFill>
                  <a:schemeClr val="tx1"/>
                </a:solidFill>
                <a:effectLst/>
                <a:latin typeface="+mn-lt"/>
                <a:ea typeface="+mn-ea"/>
                <a:cs typeface="+mn-cs"/>
              </a:rPr>
              <a:t>رسالة </a:t>
            </a:r>
            <a:r>
              <a:rPr lang="ar-SA" sz="1200" kern="1200" dirty="0">
                <a:solidFill>
                  <a:schemeClr val="tx1"/>
                </a:solidFill>
                <a:effectLst/>
                <a:latin typeface="+mn-lt"/>
                <a:ea typeface="+mn-ea"/>
                <a:cs typeface="+mn-cs"/>
              </a:rPr>
              <a:t>البريد الإلكتروني.</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ar-SA" sz="1200" kern="1200" dirty="0">
                <a:solidFill>
                  <a:schemeClr val="tx1"/>
                </a:solidFill>
                <a:effectLst/>
                <a:latin typeface="+mn-lt"/>
                <a:ea typeface="+mn-ea"/>
                <a:cs typeface="+mn-cs"/>
              </a:rPr>
              <a:t>الجزء الأعظم من الإطار هو الجزء الذي تكتب فيه </a:t>
            </a:r>
            <a:r>
              <a:rPr lang="ku-Arab-IQ" sz="1200" kern="1200" dirty="0">
                <a:solidFill>
                  <a:schemeClr val="tx1"/>
                </a:solidFill>
                <a:effectLst/>
                <a:latin typeface="+mn-lt"/>
                <a:ea typeface="+mn-ea"/>
                <a:cs typeface="+mn-cs"/>
              </a:rPr>
              <a:t>نص </a:t>
            </a:r>
            <a:r>
              <a:rPr lang="ar-SA" sz="1200" kern="1200" dirty="0">
                <a:solidFill>
                  <a:schemeClr val="tx1"/>
                </a:solidFill>
                <a:effectLst/>
                <a:latin typeface="+mn-lt"/>
                <a:ea typeface="+mn-ea"/>
                <a:cs typeface="+mn-cs"/>
              </a:rPr>
              <a:t>الرسالة.</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 النهاية، يتم الضغط على زر عندما تريد إرسال البريد إلى المتلقي.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لکي تقوموا بإرسال بريدكم الإلكتروني الأول، سنقوم بملء جميع الحقول خطوة بخطوة.</a:t>
            </a:r>
            <a:endParaRPr lang="nb-NO" sz="1200" kern="1200" dirty="0">
              <a:solidFill>
                <a:schemeClr val="tx1"/>
              </a:solidFill>
              <a:effectLst/>
              <a:latin typeface="+mn-lt"/>
              <a:ea typeface="+mn-ea"/>
              <a:cs typeface="+mn-cs"/>
            </a:endParaRPr>
          </a:p>
          <a:p>
            <a:pPr marL="0" indent="0" algn="r">
              <a:buFontTx/>
              <a:buNone/>
            </a:pP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يجب على الجميع الآن إرسال رسالة بريد إلكتروني إليّ.</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نبدأ بملء عنوان البريد الإلكتروني الخاص بي.</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ابحث عن الحقل "إلى" (</a:t>
            </a:r>
            <a:r>
              <a:rPr lang="nb-NO" sz="1200" kern="1200" dirty="0">
                <a:solidFill>
                  <a:schemeClr val="tx1"/>
                </a:solidFill>
                <a:effectLst/>
                <a:latin typeface="+mn-lt"/>
                <a:ea typeface="+mn-ea"/>
                <a:cs typeface="+mn-cs"/>
              </a:rPr>
              <a:t>Til</a:t>
            </a:r>
            <a:r>
              <a:rPr lang="ar-SA" sz="1200" kern="1200" dirty="0">
                <a:solidFill>
                  <a:schemeClr val="tx1"/>
                </a:solidFill>
                <a:effectLst/>
                <a:latin typeface="+mn-lt"/>
                <a:ea typeface="+mn-ea"/>
                <a:cs typeface="+mn-cs"/>
              </a:rPr>
              <a:t>)، ثم انقر علیە.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عنوان البريد الإلكتروني الذي استخدمە هو: </a:t>
            </a:r>
            <a:r>
              <a:rPr lang="ar-SA" sz="1200" b="1" kern="1200" dirty="0">
                <a:solidFill>
                  <a:schemeClr val="tx1"/>
                </a:solidFill>
                <a:effectLst/>
                <a:latin typeface="+mn-lt"/>
                <a:ea typeface="+mn-ea"/>
                <a:cs typeface="+mn-cs"/>
              </a:rPr>
              <a:t>أذکر عنوان البريد الإلكتروني الخاص بك أو عنوان البريد الإلكتروني الذي قمت بإنشائه للاستخدام في هذه الدورة التدريبية. یمکنك قبل بدء الدورة التدريبية، إضافة شريحة عرض تتضمن عنوان البريد الإلكتروني في العرض التقديمي أو كتابة العنوان على </a:t>
            </a:r>
            <a:r>
              <a:rPr lang="ku-Arab-IQ" sz="1200" b="1" kern="1200" dirty="0">
                <a:solidFill>
                  <a:schemeClr val="tx1"/>
                </a:solidFill>
                <a:effectLst/>
                <a:latin typeface="+mn-lt"/>
                <a:ea typeface="+mn-ea"/>
                <a:cs typeface="+mn-cs"/>
              </a:rPr>
              <a:t>ال</a:t>
            </a:r>
            <a:r>
              <a:rPr lang="ar-SA" sz="1200" b="1" kern="1200" dirty="0">
                <a:solidFill>
                  <a:schemeClr val="tx1"/>
                </a:solidFill>
                <a:effectLst/>
                <a:latin typeface="+mn-lt"/>
                <a:ea typeface="+mn-ea"/>
                <a:cs typeface="+mn-cs"/>
              </a:rPr>
              <a:t>سبورة حتى يتمكن الجميع من كتابته بشكل صحيح.</a:t>
            </a:r>
            <a:endParaRPr lang="ku-Arab-IQ"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تریث في المتابعة حتى يقوم الجميع بإدخال عنوان البريد الإلكتروني.</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الآن يمكننا إضافة الموضوع.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اعثر على حقل الموضوع واضغط عليه.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من الحكمة دائمًا ملء شيء ما في حقل الموضوع. فهو يسهل على المستلم فهم الغرض من البريد الإلكتروني والبحث عنه لاحقًا.</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نظرًا لأنكم تجربون خدمة البرید الإلکتروني، فيمكنكم تسمیة هذا البريد الإلكتروني " </a:t>
            </a:r>
            <a:r>
              <a:rPr lang="nb-NO" sz="1200" kern="1200" dirty="0">
                <a:solidFill>
                  <a:schemeClr val="tx1"/>
                </a:solidFill>
                <a:effectLst/>
                <a:latin typeface="+mn-lt"/>
                <a:ea typeface="+mn-ea"/>
                <a:cs typeface="+mn-cs"/>
              </a:rPr>
              <a:t>prøve</a:t>
            </a:r>
            <a:r>
              <a:rPr lang="ar-SA" sz="1200" kern="1200" dirty="0">
                <a:solidFill>
                  <a:schemeClr val="tx1"/>
                </a:solidFill>
                <a:effectLst/>
                <a:latin typeface="+mn-lt"/>
                <a:ea typeface="+mn-ea"/>
                <a:cs typeface="+mn-cs"/>
              </a:rPr>
              <a:t>" في حقل الموضوع.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اكتب</a:t>
            </a:r>
            <a:r>
              <a:rPr lang="ku-Arab-IQ" sz="1200" kern="1200" dirty="0">
                <a:solidFill>
                  <a:schemeClr val="tx1"/>
                </a:solidFill>
                <a:effectLst/>
                <a:latin typeface="+mn-lt"/>
                <a:ea typeface="+mn-ea"/>
                <a:cs typeface="+mn-cs"/>
              </a:rPr>
              <a:t> کلمة</a:t>
            </a:r>
            <a:r>
              <a:rPr lang="ar-SA"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Prøve</a:t>
            </a:r>
            <a:r>
              <a:rPr lang="ar-SA" sz="1200" kern="1200" dirty="0">
                <a:solidFill>
                  <a:schemeClr val="tx1"/>
                </a:solidFill>
                <a:effectLst/>
                <a:latin typeface="+mn-lt"/>
                <a:ea typeface="+mn-ea"/>
                <a:cs typeface="+mn-cs"/>
              </a:rPr>
              <a:t>" في حقل الموضوع.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تأكد من أن الجمیع قد أدخل موضوعًا في الحقل قبل الانتقال.</a:t>
            </a:r>
            <a:endParaRPr lang="nb-NO" sz="1200" kern="1200" dirty="0">
              <a:solidFill>
                <a:schemeClr val="tx1"/>
              </a:solidFill>
              <a:effectLst/>
              <a:latin typeface="+mn-lt"/>
              <a:ea typeface="+mn-ea"/>
              <a:cs typeface="+mn-cs"/>
            </a:endParaRPr>
          </a:p>
          <a:p>
            <a:pPr algn="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الآن يمكننا البدء بكتابة المحتوی الفعلي لرسالة البريد الإلكتروني.</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انقر علی الحقل الأبيض الكبير.</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الآن يمكنك كتابة رسالة قصيرة أو تحية لي. تمامًا كما هو الحال عند كتابة خطاب، فإنە من المهذب أن تبدأ بـ " </a:t>
            </a:r>
            <a:r>
              <a:rPr lang="nb-NO" sz="1200" kern="1200" dirty="0">
                <a:solidFill>
                  <a:schemeClr val="tx1"/>
                </a:solidFill>
                <a:effectLst/>
                <a:latin typeface="+mn-lt"/>
                <a:ea typeface="+mn-ea"/>
                <a:cs typeface="+mn-cs"/>
              </a:rPr>
              <a:t>Hei</a:t>
            </a:r>
            <a:r>
              <a:rPr lang="ar-SA" sz="1200" kern="1200" dirty="0">
                <a:solidFill>
                  <a:schemeClr val="tx1"/>
                </a:solidFill>
                <a:effectLst/>
                <a:latin typeface="+mn-lt"/>
                <a:ea typeface="+mn-ea"/>
                <a:cs typeface="+mn-cs"/>
              </a:rPr>
              <a:t>" وتنهي الرسالة بعبارة " </a:t>
            </a:r>
            <a:r>
              <a:rPr lang="nb-NO" sz="1200" kern="1200" dirty="0">
                <a:solidFill>
                  <a:schemeClr val="tx1"/>
                </a:solidFill>
                <a:effectLst/>
                <a:latin typeface="+mn-lt"/>
                <a:ea typeface="+mn-ea"/>
                <a:cs typeface="+mn-cs"/>
              </a:rPr>
              <a:t>Hilsen</a:t>
            </a:r>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عند الانتهاء من الكتابة إلي، يجب أن تضغط على زر الإرسال "</a:t>
            </a:r>
            <a:r>
              <a:rPr lang="nb-NO" sz="1200" kern="1200" dirty="0">
                <a:solidFill>
                  <a:schemeClr val="tx1"/>
                </a:solidFill>
                <a:effectLst/>
                <a:latin typeface="+mn-lt"/>
                <a:ea typeface="+mn-ea"/>
                <a:cs typeface="+mn-cs"/>
              </a:rPr>
              <a:t>send</a:t>
            </a:r>
            <a:r>
              <a:rPr lang="ar-SA" sz="1200" kern="1200" dirty="0">
                <a:solidFill>
                  <a:schemeClr val="tx1"/>
                </a:solidFill>
                <a:effectLst/>
                <a:latin typeface="+mn-lt"/>
                <a:ea typeface="+mn-ea"/>
                <a:cs typeface="+mn-cs"/>
              </a:rPr>
              <a:t>" لإرسال رسالة البريد الإلكتروني إلی عنواني وبذلك أستطيع أن أرى ما كتبتم لي.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زر الإرسال " </a:t>
            </a:r>
            <a:r>
              <a:rPr lang="nb-NO" sz="1200" kern="1200" dirty="0">
                <a:solidFill>
                  <a:schemeClr val="tx1"/>
                </a:solidFill>
                <a:effectLst/>
                <a:latin typeface="+mn-lt"/>
                <a:ea typeface="+mn-ea"/>
                <a:cs typeface="+mn-cs"/>
              </a:rPr>
              <a:t>Send</a:t>
            </a:r>
            <a:r>
              <a:rPr lang="ar-SA" sz="1200" kern="1200" dirty="0">
                <a:solidFill>
                  <a:schemeClr val="tx1"/>
                </a:solidFill>
                <a:effectLst/>
                <a:latin typeface="+mn-lt"/>
                <a:ea typeface="+mn-ea"/>
                <a:cs typeface="+mn-cs"/>
              </a:rPr>
              <a:t>" موجود في الأسفل علی اليسار.</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اضغط على الزر " </a:t>
            </a:r>
            <a:r>
              <a:rPr lang="nb-NO" sz="1200" kern="1200" dirty="0">
                <a:solidFill>
                  <a:schemeClr val="tx1"/>
                </a:solidFill>
                <a:effectLst/>
                <a:latin typeface="+mn-lt"/>
                <a:ea typeface="+mn-ea"/>
                <a:cs typeface="+mn-cs"/>
              </a:rPr>
              <a:t>Send</a:t>
            </a:r>
            <a:r>
              <a:rPr lang="ar-SA" sz="1200" kern="1200" dirty="0">
                <a:solidFill>
                  <a:schemeClr val="tx1"/>
                </a:solidFill>
                <a:effectLst/>
                <a:latin typeface="+mn-lt"/>
                <a:ea typeface="+mn-ea"/>
                <a:cs typeface="+mn-cs"/>
              </a:rPr>
              <a:t>".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تریث في المتابعة حتى يقوم کل واحد من المشارکین بإرسال بريده الإلكتروني.</a:t>
            </a:r>
            <a:endParaRPr lang="nb-NO" sz="1200"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إذا كنتم قد كتبتم العنوان الصحيح، فينبغي أن یظهر أحد هذه الصور على شاشاتكم.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تأكد من قيام الجميع بفتح صفحة تسجيل الدخول قبل المتابعة. </a:t>
            </a:r>
            <a:endParaRPr lang="ku-Arab-IQ"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هذه هي الصفحة التي ستتراءی لك عند استخدام عنوان بريدك الإلكتروني في المستقبل، ولكن بما أننا لا نملك عناوين بريد إلكتروني حتى الآن، يجب علينا أولاً إنشاء حساب والتسجيل لدی الخدمة.</a:t>
            </a:r>
            <a:endParaRPr lang="nb-NO" sz="1200"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الآن تعودون إلى صندوق البرید الوارد مرة أخرى.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حاولوا إرسال رسالة بريد إلكتروني أخری إليّ.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ابدأوا بالعثور على زر " رسالة جديدة" (</a:t>
            </a:r>
            <a:r>
              <a:rPr lang="nb-NO" sz="1200" kern="1200" dirty="0">
                <a:solidFill>
                  <a:schemeClr val="tx1"/>
                </a:solidFill>
                <a:effectLst/>
                <a:latin typeface="+mn-lt"/>
                <a:ea typeface="+mn-ea"/>
                <a:cs typeface="+mn-cs"/>
              </a:rPr>
              <a:t>Ny</a:t>
            </a:r>
            <a:r>
              <a:rPr lang="ar-SA" sz="1200" kern="1200" dirty="0">
                <a:solidFill>
                  <a:schemeClr val="tx1"/>
                </a:solidFill>
                <a:effectLst/>
                <a:latin typeface="+mn-lt"/>
                <a:ea typeface="+mn-ea"/>
                <a:cs typeface="+mn-cs"/>
              </a:rPr>
              <a:t>) أو "كتابة رسالة جديدة" (</a:t>
            </a:r>
            <a:r>
              <a:rPr lang="nb-NO" sz="1200" kern="1200" dirty="0">
                <a:solidFill>
                  <a:schemeClr val="tx1"/>
                </a:solidFill>
                <a:effectLst/>
                <a:latin typeface="+mn-lt"/>
                <a:ea typeface="+mn-ea"/>
                <a:cs typeface="+mn-cs"/>
              </a:rPr>
              <a:t>Skriv ny</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أترك هذا مرئیا على الشاشة بحيث يكون من السهل علیکم تذكر ما يجب القيام به.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بينما ترسلون رسائل بريد إلكتروني إلي، سأحاول أنا الإجابة علی رسائل البريد الإلكتروني التي قمتم بإرسالها لي قبل لحظات، ثم سنتعلم كيفية فتح رسائل البريد الإلكتروني والرد عليها.</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استخدم هذا الوقت لإرسال رد قصير على رسائل البريد الإلكتروني المعنونة "</a:t>
            </a:r>
            <a:r>
              <a:rPr lang="nb-NO" sz="1200" b="1" kern="1200" dirty="0">
                <a:solidFill>
                  <a:schemeClr val="tx1"/>
                </a:solidFill>
                <a:effectLst/>
                <a:latin typeface="+mn-lt"/>
                <a:ea typeface="+mn-ea"/>
                <a:cs typeface="+mn-cs"/>
              </a:rPr>
              <a:t>Prøve</a:t>
            </a:r>
            <a:r>
              <a:rPr lang="ar-SA" sz="1200" b="1" kern="1200" dirty="0">
                <a:solidFill>
                  <a:schemeClr val="tx1"/>
                </a:solidFill>
                <a:effectLst/>
                <a:latin typeface="+mn-lt"/>
                <a:ea typeface="+mn-ea"/>
                <a:cs typeface="+mn-cs"/>
              </a:rPr>
              <a:t>" التي تلقيتها من المشاركين. هذا هو النص المقترح للرسالة: </a:t>
            </a:r>
            <a:endParaRPr lang="nb-NO"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"مرحبًا،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لقد تلقيت رسالة البريد الإلكتروني التي أرسلتها.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لقد قمت بعمل رائع!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مع تحیات القائم علی الدورة" </a:t>
            </a:r>
            <a:endParaRPr lang="nb-NO"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p>
          <a:p>
            <a:pPr algn="r" rtl="1"/>
            <a:r>
              <a:rPr lang="ar-SA" sz="1200" b="1" kern="1200" dirty="0">
                <a:solidFill>
                  <a:schemeClr val="tx1"/>
                </a:solidFill>
                <a:effectLst/>
                <a:latin typeface="+mn-lt"/>
                <a:ea typeface="+mn-ea"/>
                <a:cs typeface="+mn-cs"/>
              </a:rPr>
              <a:t>عندما تكون قد أجبت على رسائل الجمیع وأرسل الجميع رسالة بريد إلكتروني واحدة على الأقل إليك، يمكنك الاستمرار في الدورة.</a:t>
            </a:r>
            <a:endParaRPr lang="nb-NO" sz="1200" kern="1200" dirty="0">
              <a:solidFill>
                <a:schemeClr val="tx1"/>
              </a:solidFill>
              <a:effectLst/>
              <a:latin typeface="+mn-lt"/>
              <a:ea typeface="+mn-ea"/>
              <a:cs typeface="+mn-cs"/>
            </a:endParaRPr>
          </a:p>
          <a:p>
            <a:pPr algn="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n-NO"/>
          </a:p>
        </p:txBody>
      </p:sp>
    </p:spTree>
    <p:extLst>
      <p:ext uri="{BB962C8B-B14F-4D97-AF65-F5344CB8AC3E}">
        <p14:creationId xmlns:p14="http://schemas.microsoft.com/office/powerpoint/2010/main" val="26181689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a:t>Send ein e-post til alle på kurset</a:t>
            </a:r>
            <a:endParaRPr lang="nn-NO" dirty="0"/>
          </a:p>
          <a:p>
            <a:endParaRPr lang="nn-NO"/>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n-NO"/>
          </a:p>
        </p:txBody>
      </p:sp>
    </p:spTree>
    <p:extLst>
      <p:ext uri="{BB962C8B-B14F-4D97-AF65-F5344CB8AC3E}">
        <p14:creationId xmlns:p14="http://schemas.microsoft.com/office/powerpoint/2010/main" val="1517425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تأكد من أن أمام كل </a:t>
            </a:r>
            <a:r>
              <a:rPr lang="ku-Arab-IQ" sz="1200" b="1" kern="1200" dirty="0">
                <a:solidFill>
                  <a:schemeClr val="tx1"/>
                </a:solidFill>
                <a:effectLst/>
                <a:latin typeface="+mn-lt"/>
                <a:ea typeface="+mn-ea"/>
                <a:cs typeface="+mn-cs"/>
              </a:rPr>
              <a:t>واحد </a:t>
            </a:r>
            <a:r>
              <a:rPr lang="ar-SA" sz="1200" b="1" kern="1200" dirty="0">
                <a:solidFill>
                  <a:schemeClr val="tx1"/>
                </a:solidFill>
                <a:effectLst/>
                <a:latin typeface="+mn-lt"/>
                <a:ea typeface="+mn-ea"/>
                <a:cs typeface="+mn-cs"/>
              </a:rPr>
              <a:t>من المشارکین نافذة صندوق البرید الوارد الخاص به.</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على اليسار في الصورة ترى لمحة عامة بجميع المحافظ التي تنتمي إلى حساب بريدك الإلكتروني. المحفظة الأكثر أهمية هي صندوق الوارد.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عندما تكون لديك رسائل بريد إلكتروني غير مقروءة في صندوق الوارد الخاص بك، يظهر رقم خلف صندوق الوارد في قائمة محافظ البرید الإلکتروني. </a:t>
            </a:r>
            <a:r>
              <a:rPr lang="ku-Arab-IQ" sz="1200" kern="1200" dirty="0">
                <a:solidFill>
                  <a:schemeClr val="tx1"/>
                </a:solidFill>
                <a:effectLst/>
                <a:latin typeface="+mn-lt"/>
                <a:ea typeface="+mn-ea"/>
                <a:cs typeface="+mn-cs"/>
              </a:rPr>
              <a:t>و</a:t>
            </a:r>
            <a:r>
              <a:rPr lang="ar-SA" sz="1200" kern="1200" dirty="0">
                <a:solidFill>
                  <a:schemeClr val="tx1"/>
                </a:solidFill>
                <a:effectLst/>
                <a:latin typeface="+mn-lt"/>
                <a:ea typeface="+mn-ea"/>
                <a:cs typeface="+mn-cs"/>
              </a:rPr>
              <a:t>إذا لم یظهر أي رقم، فهذا يعني أنه ليس لديك أیة رسائل بريد إلكتروني جديدة تنتظرك.</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يتم عرض نظرات عامة لجميع رسائل البريد الإلكتروني التي تلقيتها علی شکل قائمة في الجزء الرئیسي من الصورة. أحدث رسائل البريد الإلكتروني تظهر في الجزء العلوي من القائمة. أما الرسائل الأقدم فتکون في أسفل القائمة.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تحتوي كل رسالة بريد إلكتروني على اسم المرسل أو عنوان بريده الإلكتروني وعنوان رسالة البريد الإلكتروني (أي </a:t>
            </a:r>
            <a:r>
              <a:rPr lang="ku-Arab-IQ" sz="1200" kern="1200" dirty="0">
                <a:solidFill>
                  <a:schemeClr val="tx1"/>
                </a:solidFill>
                <a:effectLst/>
                <a:latin typeface="+mn-lt"/>
                <a:ea typeface="+mn-ea"/>
                <a:cs typeface="+mn-cs"/>
              </a:rPr>
              <a:t>ما </a:t>
            </a:r>
            <a:r>
              <a:rPr lang="ar-SA" sz="1200" kern="1200" dirty="0">
                <a:solidFill>
                  <a:schemeClr val="tx1"/>
                </a:solidFill>
                <a:effectLst/>
                <a:latin typeface="+mn-lt"/>
                <a:ea typeface="+mn-ea"/>
                <a:cs typeface="+mn-cs"/>
              </a:rPr>
              <a:t>كتبە المرسل في حقل الموضوع).</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تم تمييز (</a:t>
            </a:r>
            <a:r>
              <a:rPr lang="nb-NO" sz="1200" kern="1200" dirty="0">
                <a:solidFill>
                  <a:schemeClr val="tx1"/>
                </a:solidFill>
                <a:effectLst/>
                <a:latin typeface="+mn-lt"/>
                <a:ea typeface="+mn-ea"/>
                <a:cs typeface="+mn-cs"/>
              </a:rPr>
              <a:t>uthevet</a:t>
            </a:r>
            <a:r>
              <a:rPr lang="ar-SA" sz="1200" kern="1200" dirty="0">
                <a:solidFill>
                  <a:schemeClr val="tx1"/>
                </a:solidFill>
                <a:effectLst/>
                <a:latin typeface="+mn-lt"/>
                <a:ea typeface="+mn-ea"/>
                <a:cs typeface="+mn-cs"/>
              </a:rPr>
              <a:t>) رسائل البريد إلكتروني التي لم يتم فتحها.</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لفتح رسالة بريد إلكتروني وقراءة المحتوى یتعین علیك أن تضغط مرة واحدة على اسم المرسل أو العنوان.</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لفتح </a:t>
            </a:r>
            <a:r>
              <a:rPr lang="ku-Arab-IQ" sz="1200" kern="1200" dirty="0">
                <a:solidFill>
                  <a:schemeClr val="tx1"/>
                </a:solidFill>
                <a:effectLst/>
                <a:latin typeface="+mn-lt"/>
                <a:ea typeface="+mn-ea"/>
                <a:cs typeface="+mn-cs"/>
              </a:rPr>
              <a:t>رسالة </a:t>
            </a:r>
            <a:r>
              <a:rPr lang="ar-SA" sz="1200" kern="1200" dirty="0">
                <a:solidFill>
                  <a:schemeClr val="tx1"/>
                </a:solidFill>
                <a:effectLst/>
                <a:latin typeface="+mn-lt"/>
                <a:ea typeface="+mn-ea"/>
                <a:cs typeface="+mn-cs"/>
              </a:rPr>
              <a:t>بريد إلكتروني، انقر علی المرسل أو العنوان.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اطلب من الجمیع النقر على إحدى رسائل البريد الإلكتروني الموجودة في صندوق الوارد الخاص بکل واحد منهم.</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هکذا تبدو رسالة بريد إلكتروني نموذجية في </a:t>
            </a:r>
            <a:r>
              <a:rPr lang="nb-NO" sz="1200" kern="1200" dirty="0" err="1">
                <a:solidFill>
                  <a:schemeClr val="tx1"/>
                </a:solidFill>
                <a:effectLst/>
                <a:latin typeface="+mn-lt"/>
                <a:ea typeface="+mn-ea"/>
                <a:cs typeface="+mn-cs"/>
              </a:rPr>
              <a:t>Gmail</a:t>
            </a:r>
            <a:r>
              <a:rPr lang="ar-SA"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في الأعلى ترى عنوان رسالة البريد الإلكتروني.</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ثم ترى اسم و/أو عنوان البريد الإلكتروني للشخص الذي أرسل لك البريد الإلكتروني.</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تحته </a:t>
            </a:r>
            <a:r>
              <a:rPr lang="ar-SA" sz="1200" kern="1200" dirty="0">
                <a:solidFill>
                  <a:schemeClr val="tx1"/>
                </a:solidFill>
                <a:effectLst/>
                <a:latin typeface="+mn-lt"/>
                <a:ea typeface="+mn-ea"/>
                <a:cs typeface="+mn-cs"/>
              </a:rPr>
              <a:t>تأتي رسالة المرسل.</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للكتابة في حقل ما يجب علينا الضغط أو النقر علیه. اضغط أو انقر علی الحقل العلوي. هناك تحتاج إلى کتابة اسمك الأول.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للرجوع إلى البريد الوارد وقائمة جميع رسائل البريد الإلكتروني المستلمة مرة أخرى، اضغط على صندوق "البريد الوارد" في القائمة على يسار الصورة.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تأكد من عودة الجميع إلى صندوق الوارد مرة أخرى قبل المتابعة.</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الآن يمكنكم أن تروا أن الرقم خلف "صندوق الوارد" في النظرة العامة قد أصبح أقل.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62</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يمكنك أيضًا أن ترى أن البريد الإلكتروني الذي فتحته لم يعد لە شکل خط عريض أو </a:t>
            </a:r>
            <a:r>
              <a:rPr lang="ku-Arab-IQ" sz="1200" kern="1200" dirty="0">
                <a:solidFill>
                  <a:schemeClr val="tx1"/>
                </a:solidFill>
                <a:effectLst/>
                <a:latin typeface="+mn-lt"/>
                <a:ea typeface="+mn-ea"/>
                <a:cs typeface="+mn-cs"/>
              </a:rPr>
              <a:t>معروضا علی شکل کتابة </a:t>
            </a:r>
            <a:r>
              <a:rPr lang="ar-SA" sz="1200" kern="1200" dirty="0">
                <a:solidFill>
                  <a:schemeClr val="tx1"/>
                </a:solidFill>
                <a:effectLst/>
                <a:latin typeface="+mn-lt"/>
                <a:ea typeface="+mn-ea"/>
                <a:cs typeface="+mn-cs"/>
              </a:rPr>
              <a:t>مميّزة.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63</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a:t>Send ein e-post til alle på kurset</a:t>
            </a:r>
            <a:endParaRPr lang="nn-NO" dirty="0"/>
          </a:p>
          <a:p>
            <a:endParaRPr lang="nn-NO"/>
          </a:p>
        </p:txBody>
      </p:sp>
      <p:sp>
        <p:nvSpPr>
          <p:cNvPr id="4" name="Plassholder for lysbildenummer 3"/>
          <p:cNvSpPr>
            <a:spLocks noGrp="1"/>
          </p:cNvSpPr>
          <p:nvPr>
            <p:ph type="sldNum" sz="quarter" idx="10"/>
          </p:nvPr>
        </p:nvSpPr>
        <p:spPr/>
        <p:txBody>
          <a:bodyPr/>
          <a:lstStyle/>
          <a:p>
            <a:fld id="{6C254B7B-5006-4AAE-B324-0D18C385F145}" type="slidenum">
              <a:rPr lang="nb-NO" smtClean="0"/>
              <a:t>64</a:t>
            </a:fld>
            <a:endParaRPr lang="nn-NO"/>
          </a:p>
        </p:txBody>
      </p:sp>
    </p:spTree>
    <p:extLst>
      <p:ext uri="{BB962C8B-B14F-4D97-AF65-F5344CB8AC3E}">
        <p14:creationId xmlns:p14="http://schemas.microsoft.com/office/powerpoint/2010/main" val="15174255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للرد على رسالة بريد إلكتروني، قم بتحدیدها من القائمة في صندوق الوارد.</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Y" sz="1200" kern="1200" dirty="0">
                <a:solidFill>
                  <a:schemeClr val="tx1"/>
                </a:solidFill>
                <a:effectLst/>
                <a:latin typeface="+mn-lt"/>
                <a:ea typeface="+mn-ea"/>
                <a:cs typeface="+mn-cs"/>
              </a:rPr>
              <a:t>الجمیع قد تلقی الآن </a:t>
            </a:r>
            <a:r>
              <a:rPr lang="ar-SA" sz="1200" kern="1200" dirty="0">
                <a:solidFill>
                  <a:schemeClr val="tx1"/>
                </a:solidFill>
                <a:effectLst/>
                <a:latin typeface="+mn-lt"/>
                <a:ea typeface="+mn-ea"/>
                <a:cs typeface="+mn-cs"/>
              </a:rPr>
              <a:t>رسالة بريد إلكتروني مني ردًا على رسائل البريد الإلكتروني التي أرسلتموها إلي في وقت سابق، وربما يكون البعض قد شاهدها بالفعل.</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ابحث عنها في القائمة في صندوق الوارد الخاص بك واضغط عليها.</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65</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لأجل إرسال رد إليّ، يجب على مستخدمي </a:t>
            </a:r>
            <a:r>
              <a:rPr lang="nb-NO" sz="1200" kern="1200" dirty="0" err="1">
                <a:solidFill>
                  <a:schemeClr val="tx1"/>
                </a:solidFill>
                <a:effectLst/>
                <a:latin typeface="+mn-lt"/>
                <a:ea typeface="+mn-ea"/>
                <a:cs typeface="+mn-cs"/>
              </a:rPr>
              <a:t>Gmail</a:t>
            </a:r>
            <a:r>
              <a:rPr lang="ar-SA" sz="1200" kern="1200" dirty="0">
                <a:solidFill>
                  <a:schemeClr val="tx1"/>
                </a:solidFill>
                <a:effectLst/>
                <a:latin typeface="+mn-lt"/>
                <a:ea typeface="+mn-ea"/>
                <a:cs typeface="+mn-cs"/>
              </a:rPr>
              <a:t> النقر في الحقل الأبيض أسفل النافذة حیث کتب "انقر هنا للرد أو إعادة التوجيه" (</a:t>
            </a:r>
            <a:r>
              <a:rPr lang="nb-NO" sz="1200" kern="1200" dirty="0">
                <a:solidFill>
                  <a:schemeClr val="tx1"/>
                </a:solidFill>
                <a:effectLst/>
                <a:latin typeface="+mn-lt"/>
                <a:ea typeface="+mn-ea"/>
                <a:cs typeface="+mn-cs"/>
              </a:rPr>
              <a:t>"Klikk her for å svare eller videresende"</a:t>
            </a:r>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66</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يبدو </a:t>
            </a:r>
            <a:r>
              <a:rPr lang="ku-Arab-IQ" sz="1200" kern="1200" dirty="0">
                <a:solidFill>
                  <a:schemeClr val="tx1"/>
                </a:solidFill>
                <a:effectLst/>
                <a:latin typeface="+mn-lt"/>
                <a:ea typeface="+mn-ea"/>
                <a:cs typeface="+mn-cs"/>
              </a:rPr>
              <a:t>رد </a:t>
            </a:r>
            <a:r>
              <a:rPr lang="ar-SA" sz="1200" kern="1200" dirty="0">
                <a:solidFill>
                  <a:schemeClr val="tx1"/>
                </a:solidFill>
                <a:effectLst/>
                <a:latin typeface="+mn-lt"/>
                <a:ea typeface="+mn-ea"/>
                <a:cs typeface="+mn-cs"/>
              </a:rPr>
              <a:t>رسالة البريد الإلكتروني إلى حد ما وكأنه بريد إلكتروني جديد، ولكن في هذە الحالة یکون قد تم تعبئة حقلي "إلى" و "الموضوع" سلفا.</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67</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Y" sz="1200" kern="1200" dirty="0">
                <a:solidFill>
                  <a:schemeClr val="tx1"/>
                </a:solidFill>
                <a:effectLst/>
                <a:latin typeface="+mn-lt"/>
                <a:ea typeface="+mn-ea"/>
                <a:cs typeface="+mn-cs"/>
              </a:rPr>
              <a:t>ب</a:t>
            </a:r>
            <a:r>
              <a:rPr lang="ar-SA" sz="1200" kern="1200" dirty="0">
                <a:solidFill>
                  <a:schemeClr val="tx1"/>
                </a:solidFill>
                <a:effectLst/>
                <a:latin typeface="+mn-lt"/>
                <a:ea typeface="+mn-ea"/>
                <a:cs typeface="+mn-cs"/>
              </a:rPr>
              <a:t>الإضافة إلى ذلك، سيكون نص البريد الإلكتروني الذي ترد عليه مرئيًا أعلى أو أسفل الحقل الذي ستكتب فيه أنت.</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68</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كل ما عليك فعله هو </a:t>
            </a:r>
            <a:r>
              <a:rPr lang="ku-Arab-IQ" sz="1200" kern="1200" dirty="0">
                <a:solidFill>
                  <a:schemeClr val="tx1"/>
                </a:solidFill>
                <a:effectLst/>
                <a:latin typeface="+mn-lt"/>
                <a:ea typeface="+mn-ea"/>
                <a:cs typeface="+mn-cs"/>
              </a:rPr>
              <a:t>کتابة </a:t>
            </a:r>
            <a:r>
              <a:rPr lang="ar-SA" sz="1200" kern="1200" dirty="0">
                <a:solidFill>
                  <a:schemeClr val="tx1"/>
                </a:solidFill>
                <a:effectLst/>
                <a:latin typeface="+mn-lt"/>
                <a:ea typeface="+mn-ea"/>
                <a:cs typeface="+mn-cs"/>
              </a:rPr>
              <a:t>ردك.</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69</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هكذا یبدو شكل </a:t>
            </a:r>
            <a:r>
              <a:rPr lang="nb-NO" sz="1200" kern="1200" dirty="0" err="1">
                <a:solidFill>
                  <a:schemeClr val="tx1"/>
                </a:solidFill>
                <a:effectLst/>
                <a:latin typeface="+mn-lt"/>
                <a:ea typeface="+mn-ea"/>
                <a:cs typeface="+mn-cs"/>
              </a:rPr>
              <a:t>Gmail</a:t>
            </a:r>
            <a:r>
              <a:rPr lang="ar-SA" sz="1200" kern="1200" dirty="0">
                <a:solidFill>
                  <a:schemeClr val="tx1"/>
                </a:solidFill>
                <a:effectLst/>
                <a:latin typeface="+mn-lt"/>
                <a:ea typeface="+mn-ea"/>
                <a:cs typeface="+mn-cs"/>
              </a:rPr>
              <a:t> عادةً.</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70</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انقر أو اضغط على الحقل الخاص باسم العائلة وأدخل اسم العائلة.</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هذا هو النص </a:t>
            </a:r>
            <a:r>
              <a:rPr lang="ku-Arab-IQ" sz="1200" kern="1200" dirty="0">
                <a:solidFill>
                  <a:schemeClr val="tx1"/>
                </a:solidFill>
                <a:effectLst/>
                <a:latin typeface="+mn-lt"/>
                <a:ea typeface="+mn-ea"/>
                <a:cs typeface="+mn-cs"/>
              </a:rPr>
              <a:t>الذي أرسلە</a:t>
            </a:r>
            <a:r>
              <a:rPr lang="ar-SA" sz="1200" kern="1200" dirty="0">
                <a:solidFill>
                  <a:schemeClr val="tx1"/>
                </a:solidFill>
                <a:effectLst/>
                <a:latin typeface="+mn-lt"/>
                <a:ea typeface="+mn-ea"/>
                <a:cs typeface="+mn-cs"/>
              </a:rPr>
              <a:t> المرسل.</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71</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عند الانتهاء من كتابة ردك، اضغط على زر "إرسال" (</a:t>
            </a:r>
            <a:r>
              <a:rPr lang="nb-NO" sz="1200" kern="1200" dirty="0">
                <a:solidFill>
                  <a:schemeClr val="tx1"/>
                </a:solidFill>
                <a:effectLst/>
                <a:latin typeface="+mn-lt"/>
                <a:ea typeface="+mn-ea"/>
                <a:cs typeface="+mn-cs"/>
              </a:rPr>
              <a:t>send</a:t>
            </a:r>
            <a:r>
              <a:rPr lang="ku-Arab-IQ"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72</a:t>
            </a:fld>
            <a:endParaRPr lang="nn-NO"/>
          </a:p>
        </p:txBody>
      </p:sp>
    </p:spTree>
    <p:extLst>
      <p:ext uri="{BB962C8B-B14F-4D97-AF65-F5344CB8AC3E}">
        <p14:creationId xmlns:p14="http://schemas.microsoft.com/office/powerpoint/2010/main" val="209992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سننشئ في الحقل التالي اسم مستخدم. اسم المستخدم هو </a:t>
            </a:r>
            <a:r>
              <a:rPr lang="ku-Arab-IQ" sz="1200" kern="1200" dirty="0">
                <a:solidFill>
                  <a:schemeClr val="tx1"/>
                </a:solidFill>
                <a:effectLst/>
                <a:latin typeface="+mn-lt"/>
                <a:ea typeface="+mn-ea"/>
                <a:cs typeface="+mn-cs"/>
              </a:rPr>
              <a:t>الاسم </a:t>
            </a:r>
            <a:r>
              <a:rPr lang="ar-SA" sz="1200" kern="1200" dirty="0">
                <a:solidFill>
                  <a:schemeClr val="tx1"/>
                </a:solidFill>
                <a:effectLst/>
                <a:latin typeface="+mn-lt"/>
                <a:ea typeface="+mn-ea"/>
                <a:cs typeface="+mn-cs"/>
              </a:rPr>
              <a:t>الذي یمیز عنوان بريدك الإلكتروني عن جميع عناوين البريد الإلكتروني الأخرى. قد يكون اسم المستخدم أي اسم تريده، لكن من الجيد أن يكون لديك اسم مستخدم يذكرك باسمك العادي. هذا سيجعل من الأسهل بالنسبة لك وللآخرين تذكر اسم المستخدم وعنوان البريد الإلكتروني الخاصين بك.</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351829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لا يجوز أن يحتوي اسم المستخدم على مسافات أو علی الأحرف "</a:t>
            </a:r>
            <a:r>
              <a:rPr lang="nb-NO" sz="1200" kern="1200" dirty="0">
                <a:solidFill>
                  <a:schemeClr val="tx1"/>
                </a:solidFill>
                <a:effectLst/>
                <a:latin typeface="+mn-lt"/>
                <a:ea typeface="+mn-ea"/>
                <a:cs typeface="+mn-cs"/>
              </a:rPr>
              <a:t>æ</a:t>
            </a:r>
            <a:r>
              <a:rPr lang="ar-SA" sz="1200" kern="1200" dirty="0">
                <a:solidFill>
                  <a:schemeClr val="tx1"/>
                </a:solidFill>
                <a:effectLst/>
                <a:latin typeface="+mn-lt"/>
                <a:ea typeface="+mn-ea"/>
                <a:cs typeface="+mn-cs"/>
              </a:rPr>
              <a:t>" و "</a:t>
            </a:r>
            <a:r>
              <a:rPr lang="nb-NO" sz="1200" kern="1200" dirty="0">
                <a:solidFill>
                  <a:schemeClr val="tx1"/>
                </a:solidFill>
                <a:effectLst/>
                <a:latin typeface="+mn-lt"/>
                <a:ea typeface="+mn-ea"/>
                <a:cs typeface="+mn-cs"/>
              </a:rPr>
              <a:t>ø</a:t>
            </a:r>
            <a:r>
              <a:rPr lang="ar-SA" sz="1200" kern="1200" dirty="0">
                <a:solidFill>
                  <a:schemeClr val="tx1"/>
                </a:solidFill>
                <a:effectLst/>
                <a:latin typeface="+mn-lt"/>
                <a:ea typeface="+mn-ea"/>
                <a:cs typeface="+mn-cs"/>
              </a:rPr>
              <a:t>" و "</a:t>
            </a:r>
            <a:r>
              <a:rPr lang="nb-NO" sz="1200" kern="1200" dirty="0">
                <a:solidFill>
                  <a:schemeClr val="tx1"/>
                </a:solidFill>
                <a:effectLst/>
                <a:latin typeface="+mn-lt"/>
                <a:ea typeface="+mn-ea"/>
                <a:cs typeface="+mn-cs"/>
              </a:rPr>
              <a:t>å</a:t>
            </a:r>
            <a:r>
              <a:rPr lang="ar-SA" sz="1200" kern="1200" dirty="0">
                <a:solidFill>
                  <a:schemeClr val="tx1"/>
                </a:solidFill>
                <a:effectLst/>
                <a:latin typeface="+mn-lt"/>
                <a:ea typeface="+mn-ea"/>
                <a:cs typeface="+mn-cs"/>
              </a:rPr>
              <a:t>". إذا كنت ترغب في الحصول على اسم مستخدم يتكون من اسمك الأول واسم العائلة، فيجب استبدال هذه الأحرف بـ ، على سبيل المثال ، "</a:t>
            </a:r>
            <a:r>
              <a:rPr lang="nb-NO" sz="1200" kern="1200" dirty="0" err="1">
                <a:solidFill>
                  <a:schemeClr val="tx1"/>
                </a:solidFill>
                <a:effectLst/>
                <a:latin typeface="+mn-lt"/>
                <a:ea typeface="+mn-ea"/>
                <a:cs typeface="+mn-cs"/>
              </a:rPr>
              <a:t>aa</a:t>
            </a:r>
            <a:r>
              <a:rPr lang="ar-SA" sz="1200" kern="1200" dirty="0">
                <a:solidFill>
                  <a:schemeClr val="tx1"/>
                </a:solidFill>
                <a:effectLst/>
                <a:latin typeface="+mn-lt"/>
                <a:ea typeface="+mn-ea"/>
                <a:cs typeface="+mn-cs"/>
              </a:rPr>
              <a:t>" أو "</a:t>
            </a:r>
            <a:r>
              <a:rPr lang="nb-NO" sz="1200" kern="1200" dirty="0">
                <a:solidFill>
                  <a:schemeClr val="tx1"/>
                </a:solidFill>
                <a:effectLst/>
                <a:latin typeface="+mn-lt"/>
                <a:ea typeface="+mn-ea"/>
                <a:cs typeface="+mn-cs"/>
              </a:rPr>
              <a:t>o</a:t>
            </a:r>
            <a:r>
              <a:rPr lang="ar-SA" sz="1200" kern="1200" dirty="0">
                <a:solidFill>
                  <a:schemeClr val="tx1"/>
                </a:solidFill>
                <a:effectLst/>
                <a:latin typeface="+mn-lt"/>
                <a:ea typeface="+mn-ea"/>
                <a:cs typeface="+mn-cs"/>
              </a:rPr>
              <a:t>"، وبدلاً من المسافات بين الاسم الأول واسم العائلة، فإنە من الشائع استخدام النقطة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06.08.2020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06.08.2020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06.08.2020</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06.08.2020</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06.08.2020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06.08.2020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06.08.2020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sz="4000" dirty="0" err="1"/>
              <a:t>ኢመይል</a:t>
            </a:r>
            <a:r>
              <a:rPr lang="nb-NO" sz="4000" dirty="0"/>
              <a:t> </a:t>
            </a:r>
            <a:r>
              <a:rPr lang="nb-NO" sz="4000" dirty="0" err="1"/>
              <a:t>ምምላስ</a:t>
            </a:r>
            <a:r>
              <a:rPr lang="nb-NO" sz="4000" dirty="0"/>
              <a:t>። </a:t>
            </a:r>
            <a:endParaRPr lang="nn-NO" dirty="0"/>
          </a:p>
        </p:txBody>
      </p:sp>
      <p:sp>
        <p:nvSpPr>
          <p:cNvPr id="7" name="Undertittel 6"/>
          <p:cNvSpPr>
            <a:spLocks noGrp="1"/>
          </p:cNvSpPr>
          <p:nvPr>
            <p:ph type="subTitle" idx="1"/>
          </p:nvPr>
        </p:nvSpPr>
        <p:spPr>
          <a:xfrm>
            <a:off x="828637" y="3572540"/>
            <a:ext cx="9839363" cy="2169041"/>
          </a:xfrm>
        </p:spPr>
        <p:txBody>
          <a:bodyPr>
            <a:noAutofit/>
          </a:bodyPr>
          <a:lstStyle/>
          <a:p>
            <a:pPr marL="0" indent="0">
              <a:buNone/>
            </a:pPr>
            <a:r>
              <a:rPr lang="nn-NO" sz="2400" b="1" dirty="0">
                <a:solidFill>
                  <a:schemeClr val="tx1"/>
                </a:solidFill>
              </a:rPr>
              <a:t>Læringsmål:</a:t>
            </a:r>
          </a:p>
          <a:p>
            <a:pPr>
              <a:buFontTx/>
              <a:buChar char="-"/>
            </a:pPr>
            <a:r>
              <a:rPr lang="nn-NO" sz="2400" dirty="0"/>
              <a:t>å kunne logge av og på ein e-postkonto</a:t>
            </a:r>
          </a:p>
          <a:p>
            <a:pPr>
              <a:buFontTx/>
              <a:buChar char="-"/>
            </a:pPr>
            <a:r>
              <a:rPr lang="nn-NO" sz="2400" dirty="0"/>
              <a:t>å kunne sende, ta imot og svare på e-post</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pic>
        <p:nvPicPr>
          <p:cNvPr id="6" name="Bilde 5">
            <a:extLst>
              <a:ext uri="{FF2B5EF4-FFF2-40B4-BE49-F238E27FC236}">
                <a16:creationId xmlns:a16="http://schemas.microsoft.com/office/drawing/2014/main" id="{929A0D67-A092-477A-A92F-6C463992DD9B}"/>
              </a:ext>
            </a:extLst>
          </p:cNvPr>
          <p:cNvPicPr>
            <a:picLocks noChangeAspect="1"/>
          </p:cNvPicPr>
          <p:nvPr/>
        </p:nvPicPr>
        <p:blipFill>
          <a:blip r:embed="rId3"/>
          <a:stretch>
            <a:fillRect/>
          </a:stretch>
        </p:blipFill>
        <p:spPr>
          <a:xfrm>
            <a:off x="2657475" y="820190"/>
            <a:ext cx="6496253" cy="5542509"/>
          </a:xfrm>
          <a:prstGeom prst="rect">
            <a:avLst/>
          </a:prstGeom>
        </p:spPr>
      </p:pic>
    </p:spTree>
    <p:extLst>
      <p:ext uri="{BB962C8B-B14F-4D97-AF65-F5344CB8AC3E}">
        <p14:creationId xmlns:p14="http://schemas.microsoft.com/office/powerpoint/2010/main" val="81635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10" name="TekstSylinder 9"/>
          <p:cNvSpPr txBox="1"/>
          <p:nvPr/>
        </p:nvSpPr>
        <p:spPr>
          <a:xfrm>
            <a:off x="4086528" y="2551004"/>
            <a:ext cx="3998511" cy="2862322"/>
          </a:xfrm>
          <a:prstGeom prst="rect">
            <a:avLst/>
          </a:prstGeom>
          <a:noFill/>
        </p:spPr>
        <p:txBody>
          <a:bodyPr wrap="square" rtlCol="0">
            <a:spAutoFit/>
          </a:bodyPr>
          <a:lstStyle/>
          <a:p>
            <a:r>
              <a:rPr lang="nn-NO" sz="3600" dirty="0" err="1">
                <a:solidFill>
                  <a:srgbClr val="000000"/>
                </a:solidFill>
              </a:rPr>
              <a:t>namn.i.etternamn</a:t>
            </a:r>
            <a:endParaRPr lang="nn-NO" sz="3600" dirty="0">
              <a:solidFill>
                <a:srgbClr val="000000"/>
              </a:solidFill>
            </a:endParaRPr>
          </a:p>
          <a:p>
            <a:endParaRPr lang="nn-NO" sz="3600" dirty="0">
              <a:solidFill>
                <a:srgbClr val="000000"/>
              </a:solidFill>
            </a:endParaRPr>
          </a:p>
          <a:p>
            <a:r>
              <a:rPr lang="nn-NO" sz="3600" dirty="0">
                <a:solidFill>
                  <a:srgbClr val="000000"/>
                </a:solidFill>
              </a:rPr>
              <a:t>namn.etternamn123</a:t>
            </a:r>
          </a:p>
          <a:p>
            <a:pPr algn="ctr"/>
            <a:endParaRPr lang="nn-NO" sz="3600" dirty="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CF208AE-B87B-48B8-8797-226B1C376AB4}"/>
              </a:ext>
            </a:extLst>
          </p:cNvPr>
          <p:cNvPicPr>
            <a:picLocks noChangeAspect="1"/>
          </p:cNvPicPr>
          <p:nvPr/>
        </p:nvPicPr>
        <p:blipFill>
          <a:blip r:embed="rId3"/>
          <a:stretch>
            <a:fillRect/>
          </a:stretch>
        </p:blipFill>
        <p:spPr>
          <a:xfrm>
            <a:off x="2398273" y="660440"/>
            <a:ext cx="7200900" cy="5676900"/>
          </a:xfrm>
          <a:prstGeom prst="rect">
            <a:avLst/>
          </a:prstGeom>
        </p:spPr>
      </p:pic>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6" name="Ellipse 5"/>
          <p:cNvSpPr/>
          <p:nvPr/>
        </p:nvSpPr>
        <p:spPr>
          <a:xfrm>
            <a:off x="2714017" y="3689168"/>
            <a:ext cx="2918298" cy="6201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76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n-NO" sz="3200" dirty="0"/>
              <a:t>Minimum 8 teikn</a:t>
            </a:r>
          </a:p>
          <a:p>
            <a:r>
              <a:rPr lang="nn-NO"/>
              <a:t> </a:t>
            </a:r>
          </a:p>
          <a:p>
            <a:r>
              <a:rPr lang="nn-NO" sz="3200" dirty="0"/>
              <a:t>Minimum 2 av desse:</a:t>
            </a:r>
          </a:p>
          <a:p>
            <a:pPr marL="571500" indent="-571500">
              <a:buFont typeface="Arial"/>
              <a:buChar char="•"/>
            </a:pPr>
            <a:r>
              <a:rPr lang="nn-NO" sz="3200" dirty="0"/>
              <a:t>STORE BOKSTAVAR</a:t>
            </a:r>
          </a:p>
          <a:p>
            <a:pPr marL="571500" indent="-571500">
              <a:buFont typeface="Arial"/>
              <a:buChar char="•"/>
            </a:pPr>
            <a:r>
              <a:rPr lang="nn-NO" sz="3200" dirty="0"/>
              <a:t>små bokstavar</a:t>
            </a:r>
          </a:p>
          <a:p>
            <a:pPr marL="571500" indent="-571500">
              <a:buFont typeface="Arial"/>
              <a:buChar char="•"/>
            </a:pPr>
            <a:r>
              <a:rPr lang="nn-NO" sz="3200" dirty="0"/>
              <a:t>tal</a:t>
            </a:r>
          </a:p>
          <a:p>
            <a:pPr marL="571500" indent="-571500">
              <a:buFont typeface="Arial"/>
              <a:buChar char="•"/>
            </a:pPr>
            <a:r>
              <a:rPr lang="nn-NO" sz="3200" dirty="0"/>
              <a:t>symbol</a:t>
            </a:r>
          </a:p>
          <a:p>
            <a:pPr algn="ctr"/>
            <a:endParaRPr lang="nn-NO" sz="3600">
              <a:solidFill>
                <a:srgbClr val="000000"/>
              </a:solidFill>
            </a:endParaRPr>
          </a:p>
        </p:txBody>
      </p:sp>
    </p:spTree>
    <p:extLst>
      <p:ext uri="{BB962C8B-B14F-4D97-AF65-F5344CB8AC3E}">
        <p14:creationId xmlns:p14="http://schemas.microsoft.com/office/powerpoint/2010/main" val="309638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pic>
        <p:nvPicPr>
          <p:cNvPr id="7" name="Bilde 6">
            <a:extLst>
              <a:ext uri="{FF2B5EF4-FFF2-40B4-BE49-F238E27FC236}">
                <a16:creationId xmlns:a16="http://schemas.microsoft.com/office/drawing/2014/main" id="{5EF432A1-7E63-4D79-A590-1904903BD7DE}"/>
              </a:ext>
            </a:extLst>
          </p:cNvPr>
          <p:cNvPicPr>
            <a:picLocks noChangeAspect="1"/>
          </p:cNvPicPr>
          <p:nvPr/>
        </p:nvPicPr>
        <p:blipFill>
          <a:blip r:embed="rId3"/>
          <a:stretch>
            <a:fillRect/>
          </a:stretch>
        </p:blipFill>
        <p:spPr>
          <a:xfrm>
            <a:off x="2425024" y="1148269"/>
            <a:ext cx="6972300" cy="5067300"/>
          </a:xfrm>
          <a:prstGeom prst="rect">
            <a:avLst/>
          </a:prstGeom>
        </p:spPr>
      </p:pic>
    </p:spTree>
    <p:extLst>
      <p:ext uri="{BB962C8B-B14F-4D97-AF65-F5344CB8AC3E}">
        <p14:creationId xmlns:p14="http://schemas.microsoft.com/office/powerpoint/2010/main" val="252095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n-NO" sz="3200" dirty="0"/>
              <a:t>Minimum 8 teikn</a:t>
            </a:r>
          </a:p>
          <a:p>
            <a:r>
              <a:rPr lang="nn-NO"/>
              <a:t> </a:t>
            </a:r>
          </a:p>
          <a:p>
            <a:r>
              <a:rPr lang="nn-NO" sz="3200" dirty="0"/>
              <a:t>Minimum 2 av desse:</a:t>
            </a:r>
          </a:p>
          <a:p>
            <a:pPr marL="571500" indent="-571500">
              <a:buFont typeface="Arial"/>
              <a:buChar char="•"/>
            </a:pPr>
            <a:r>
              <a:rPr lang="nn-NO" sz="3200" dirty="0"/>
              <a:t>STORE BOKSTAVAR</a:t>
            </a:r>
          </a:p>
          <a:p>
            <a:pPr marL="571500" indent="-571500">
              <a:buFont typeface="Arial"/>
              <a:buChar char="•"/>
            </a:pPr>
            <a:r>
              <a:rPr lang="nn-NO" sz="3200" dirty="0"/>
              <a:t>små bokstavar</a:t>
            </a:r>
          </a:p>
          <a:p>
            <a:pPr marL="571500" indent="-571500">
              <a:buFont typeface="Arial"/>
              <a:buChar char="•"/>
            </a:pPr>
            <a:r>
              <a:rPr lang="nn-NO" sz="3200" dirty="0"/>
              <a:t>tal</a:t>
            </a:r>
          </a:p>
          <a:p>
            <a:pPr marL="571500" indent="-571500">
              <a:buFont typeface="Arial"/>
              <a:buChar char="•"/>
            </a:pPr>
            <a:r>
              <a:rPr lang="nn-NO" sz="3200" dirty="0"/>
              <a:t>symbol</a:t>
            </a:r>
          </a:p>
          <a:p>
            <a:pPr algn="ctr"/>
            <a:endParaRPr lang="nn-NO" sz="3600">
              <a:solidFill>
                <a:srgbClr val="000000"/>
              </a:solidFill>
            </a:endParaRPr>
          </a:p>
        </p:txBody>
      </p:sp>
    </p:spTree>
    <p:extLst>
      <p:ext uri="{BB962C8B-B14F-4D97-AF65-F5344CB8AC3E}">
        <p14:creationId xmlns:p14="http://schemas.microsoft.com/office/powerpoint/2010/main" val="247852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DF82EFE-FB04-48F7-80FD-0ED72A895E2B}"/>
              </a:ext>
            </a:extLst>
          </p:cNvPr>
          <p:cNvPicPr>
            <a:picLocks noChangeAspect="1"/>
          </p:cNvPicPr>
          <p:nvPr/>
        </p:nvPicPr>
        <p:blipFill>
          <a:blip r:embed="rId3"/>
          <a:stretch>
            <a:fillRect/>
          </a:stretch>
        </p:blipFill>
        <p:spPr>
          <a:xfrm>
            <a:off x="2427226" y="965999"/>
            <a:ext cx="7191375" cy="5562600"/>
          </a:xfrm>
          <a:prstGeom prst="rect">
            <a:avLst/>
          </a:prstGeom>
        </p:spPr>
      </p:pic>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7" name="Ellipse 6"/>
          <p:cNvSpPr/>
          <p:nvPr/>
        </p:nvSpPr>
        <p:spPr>
          <a:xfrm>
            <a:off x="4212076" y="3929975"/>
            <a:ext cx="2040413" cy="74928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0886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pic>
        <p:nvPicPr>
          <p:cNvPr id="7" name="Bilde 6">
            <a:extLst>
              <a:ext uri="{FF2B5EF4-FFF2-40B4-BE49-F238E27FC236}">
                <a16:creationId xmlns:a16="http://schemas.microsoft.com/office/drawing/2014/main" id="{B66B4C5A-D459-4337-A3B9-4A6AFAD0FE3B}"/>
              </a:ext>
            </a:extLst>
          </p:cNvPr>
          <p:cNvPicPr>
            <a:picLocks noChangeAspect="1"/>
          </p:cNvPicPr>
          <p:nvPr/>
        </p:nvPicPr>
        <p:blipFill>
          <a:blip r:embed="rId3"/>
          <a:stretch>
            <a:fillRect/>
          </a:stretch>
        </p:blipFill>
        <p:spPr>
          <a:xfrm>
            <a:off x="4043362" y="2714625"/>
            <a:ext cx="4105275" cy="1428750"/>
          </a:xfrm>
          <a:prstGeom prst="rect">
            <a:avLst/>
          </a:prstGeom>
        </p:spPr>
      </p:pic>
    </p:spTree>
    <p:extLst>
      <p:ext uri="{BB962C8B-B14F-4D97-AF65-F5344CB8AC3E}">
        <p14:creationId xmlns:p14="http://schemas.microsoft.com/office/powerpoint/2010/main" val="100650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BEFED9A-274E-4C2C-8A5E-14D3FE72D155}"/>
              </a:ext>
            </a:extLst>
          </p:cNvPr>
          <p:cNvPicPr>
            <a:picLocks noChangeAspect="1"/>
          </p:cNvPicPr>
          <p:nvPr/>
        </p:nvPicPr>
        <p:blipFill>
          <a:blip r:embed="rId3"/>
          <a:stretch>
            <a:fillRect/>
          </a:stretch>
        </p:blipFill>
        <p:spPr>
          <a:xfrm>
            <a:off x="3396271" y="704351"/>
            <a:ext cx="5241892" cy="5516337"/>
          </a:xfrm>
          <a:prstGeom prst="rect">
            <a:avLst/>
          </a:prstGeom>
        </p:spPr>
      </p:pic>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Ellipse 8"/>
          <p:cNvSpPr/>
          <p:nvPr/>
        </p:nvSpPr>
        <p:spPr>
          <a:xfrm>
            <a:off x="4385462" y="3429000"/>
            <a:ext cx="1094565" cy="45645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6098" y="3885457"/>
            <a:ext cx="482545" cy="719551"/>
          </a:xfrm>
          <a:prstGeom prst="rect">
            <a:avLst/>
          </a:prstGeom>
        </p:spPr>
      </p:pic>
    </p:spTree>
    <p:extLst>
      <p:ext uri="{BB962C8B-B14F-4D97-AF65-F5344CB8AC3E}">
        <p14:creationId xmlns:p14="http://schemas.microsoft.com/office/powerpoint/2010/main" val="373046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F0B816DE-9267-4F1C-AA2B-CBE3BD101D38}"/>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7" name="Ellipse 6"/>
          <p:cNvSpPr/>
          <p:nvPr/>
        </p:nvSpPr>
        <p:spPr>
          <a:xfrm>
            <a:off x="3297043" y="3429000"/>
            <a:ext cx="1090132" cy="6331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4330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1</a:t>
            </a:r>
          </a:p>
        </p:txBody>
      </p:sp>
      <p:sp>
        <p:nvSpPr>
          <p:cNvPr id="3" name="Plassholder for tekst 2"/>
          <p:cNvSpPr>
            <a:spLocks noGrp="1"/>
          </p:cNvSpPr>
          <p:nvPr>
            <p:ph type="body" idx="1"/>
          </p:nvPr>
        </p:nvSpPr>
        <p:spPr>
          <a:xfrm>
            <a:off x="4071131" y="2348485"/>
            <a:ext cx="7736949" cy="481694"/>
          </a:xfrm>
        </p:spPr>
        <p:txBody>
          <a:bodyPr/>
          <a:lstStyle/>
          <a:p>
            <a:pPr algn="r" rtl="1"/>
            <a:r>
              <a:rPr lang="ar-SA" b="1" dirty="0"/>
              <a:t>إنشاء عنوان للبريد الإلكتروني</a:t>
            </a:r>
            <a:endParaRPr lang="nb-NO" b="1" dirty="0">
              <a:solidFill>
                <a:srgbClr val="000000"/>
              </a:solidFill>
              <a:latin typeface="+mj-lt"/>
              <a:cs typeface="Calibri"/>
            </a:endParaRP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9B3506B2-617F-48B1-985A-71DBD6E8856A}"/>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Ellipse 8"/>
          <p:cNvSpPr/>
          <p:nvPr/>
        </p:nvSpPr>
        <p:spPr>
          <a:xfrm>
            <a:off x="5146458" y="3536004"/>
            <a:ext cx="1234886" cy="45313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7108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61422224-8C16-4587-A722-88A5854FD2C0}"/>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9" name="Ellipse 8"/>
          <p:cNvSpPr/>
          <p:nvPr/>
        </p:nvSpPr>
        <p:spPr>
          <a:xfrm>
            <a:off x="3367088" y="4010665"/>
            <a:ext cx="3033712" cy="75449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3944" y="4842519"/>
            <a:ext cx="463030" cy="690451"/>
          </a:xfrm>
          <a:prstGeom prst="rect">
            <a:avLst/>
          </a:prstGeom>
        </p:spPr>
      </p:pic>
    </p:spTree>
    <p:extLst>
      <p:ext uri="{BB962C8B-B14F-4D97-AF65-F5344CB8AC3E}">
        <p14:creationId xmlns:p14="http://schemas.microsoft.com/office/powerpoint/2010/main" val="401199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F82F122-CDFD-4AFE-BB8A-84787F7E7376}"/>
              </a:ext>
            </a:extLst>
          </p:cNvPr>
          <p:cNvPicPr>
            <a:picLocks noChangeAspect="1"/>
          </p:cNvPicPr>
          <p:nvPr/>
        </p:nvPicPr>
        <p:blipFill>
          <a:blip r:embed="rId3"/>
          <a:stretch>
            <a:fillRect/>
          </a:stretch>
        </p:blipFill>
        <p:spPr>
          <a:xfrm>
            <a:off x="3639462" y="836579"/>
            <a:ext cx="5395718" cy="5678216"/>
          </a:xfrm>
          <a:prstGeom prst="rect">
            <a:avLst/>
          </a:prstGeom>
        </p:spPr>
      </p:pic>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7" name="Ellipse 6"/>
          <p:cNvSpPr/>
          <p:nvPr/>
        </p:nvSpPr>
        <p:spPr>
          <a:xfrm>
            <a:off x="3784059" y="2251608"/>
            <a:ext cx="2672963" cy="61805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69971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8FED15-0A73-4527-BEAA-3E7DAA69B20F}"/>
              </a:ext>
            </a:extLst>
          </p:cNvPr>
          <p:cNvPicPr>
            <a:picLocks noChangeAspect="1"/>
          </p:cNvPicPr>
          <p:nvPr/>
        </p:nvPicPr>
        <p:blipFill>
          <a:blip r:embed="rId3"/>
          <a:stretch>
            <a:fillRect/>
          </a:stretch>
        </p:blipFill>
        <p:spPr>
          <a:xfrm>
            <a:off x="2964716" y="810747"/>
            <a:ext cx="5222436" cy="5495862"/>
          </a:xfrm>
          <a:prstGeom prst="rect">
            <a:avLst/>
          </a:prstGeom>
        </p:spPr>
      </p:pic>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7" name="Ellipse 6"/>
          <p:cNvSpPr/>
          <p:nvPr/>
        </p:nvSpPr>
        <p:spPr>
          <a:xfrm>
            <a:off x="2999649" y="2961748"/>
            <a:ext cx="2429819" cy="52322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3747134" y="2961748"/>
            <a:ext cx="698634" cy="523220"/>
          </a:xfrm>
          <a:prstGeom prst="rect">
            <a:avLst/>
          </a:prstGeom>
          <a:noFill/>
        </p:spPr>
        <p:txBody>
          <a:bodyPr wrap="square" rtlCol="0">
            <a:spAutoFit/>
          </a:bodyPr>
          <a:lstStyle/>
          <a:p>
            <a:pPr algn="ctr"/>
            <a:r>
              <a:rPr lang="nn-NO" sz="2800" b="1" dirty="0">
                <a:solidFill>
                  <a:srgbClr val="FF0000"/>
                </a:solidFill>
              </a:rPr>
              <a:t>?</a:t>
            </a:r>
          </a:p>
        </p:txBody>
      </p:sp>
    </p:spTree>
    <p:extLst>
      <p:ext uri="{BB962C8B-B14F-4D97-AF65-F5344CB8AC3E}">
        <p14:creationId xmlns:p14="http://schemas.microsoft.com/office/powerpoint/2010/main" val="162403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C4E3358-AE51-4D5A-AAB6-03468791051F}"/>
              </a:ext>
            </a:extLst>
          </p:cNvPr>
          <p:cNvPicPr>
            <a:picLocks noChangeAspect="1"/>
          </p:cNvPicPr>
          <p:nvPr/>
        </p:nvPicPr>
        <p:blipFill>
          <a:blip r:embed="rId3"/>
          <a:stretch>
            <a:fillRect/>
          </a:stretch>
        </p:blipFill>
        <p:spPr>
          <a:xfrm>
            <a:off x="2821021" y="875794"/>
            <a:ext cx="6183355" cy="5610224"/>
          </a:xfrm>
          <a:prstGeom prst="rect">
            <a:avLst/>
          </a:prstGeom>
        </p:spPr>
      </p:pic>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7499" y="5909888"/>
            <a:ext cx="482545" cy="719551"/>
          </a:xfrm>
          <a:prstGeom prst="rect">
            <a:avLst/>
          </a:prstGeom>
        </p:spPr>
      </p:pic>
    </p:spTree>
    <p:extLst>
      <p:ext uri="{BB962C8B-B14F-4D97-AF65-F5344CB8AC3E}">
        <p14:creationId xmlns:p14="http://schemas.microsoft.com/office/powerpoint/2010/main" val="43954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AD008A4-DA3A-4C06-BE71-A416CDD72ED6}"/>
              </a:ext>
            </a:extLst>
          </p:cNvPr>
          <p:cNvPicPr>
            <a:picLocks noChangeAspect="1"/>
          </p:cNvPicPr>
          <p:nvPr/>
        </p:nvPicPr>
        <p:blipFill>
          <a:blip r:embed="rId3"/>
          <a:stretch>
            <a:fillRect/>
          </a:stretch>
        </p:blipFill>
        <p:spPr>
          <a:xfrm>
            <a:off x="2533650" y="898842"/>
            <a:ext cx="6425524" cy="5678170"/>
          </a:xfrm>
          <a:prstGeom prst="rect">
            <a:avLst/>
          </a:prstGeom>
        </p:spPr>
      </p:pic>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10" name="Ellipse 9"/>
          <p:cNvSpPr/>
          <p:nvPr/>
        </p:nvSpPr>
        <p:spPr>
          <a:xfrm>
            <a:off x="2368279" y="4543047"/>
            <a:ext cx="4110341" cy="203396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042244">
            <a:off x="6788005" y="5926450"/>
            <a:ext cx="482545" cy="719551"/>
          </a:xfrm>
          <a:prstGeom prst="rect">
            <a:avLst/>
          </a:prstGeom>
        </p:spPr>
      </p:pic>
    </p:spTree>
    <p:extLst>
      <p:ext uri="{BB962C8B-B14F-4D97-AF65-F5344CB8AC3E}">
        <p14:creationId xmlns:p14="http://schemas.microsoft.com/office/powerpoint/2010/main" val="963619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A1ECF031-DB90-45DE-A47C-102BAF5ADD97}"/>
              </a:ext>
            </a:extLst>
          </p:cNvPr>
          <p:cNvPicPr>
            <a:picLocks noChangeAspect="1"/>
          </p:cNvPicPr>
          <p:nvPr/>
        </p:nvPicPr>
        <p:blipFill>
          <a:blip r:embed="rId3"/>
          <a:stretch>
            <a:fillRect/>
          </a:stretch>
        </p:blipFill>
        <p:spPr>
          <a:xfrm>
            <a:off x="3789039" y="1050587"/>
            <a:ext cx="5277139" cy="5169947"/>
          </a:xfrm>
          <a:prstGeom prst="rect">
            <a:avLst/>
          </a:prstGeom>
        </p:spPr>
      </p:pic>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14" name="Ellipse 13"/>
          <p:cNvSpPr/>
          <p:nvPr/>
        </p:nvSpPr>
        <p:spPr>
          <a:xfrm>
            <a:off x="5885234" y="5418306"/>
            <a:ext cx="1177718" cy="6305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11196">
            <a:off x="7333782" y="5544740"/>
            <a:ext cx="482545" cy="719551"/>
          </a:xfrm>
          <a:prstGeom prst="rect">
            <a:avLst/>
          </a:prstGeom>
        </p:spPr>
      </p:pic>
    </p:spTree>
    <p:extLst>
      <p:ext uri="{BB962C8B-B14F-4D97-AF65-F5344CB8AC3E}">
        <p14:creationId xmlns:p14="http://schemas.microsoft.com/office/powerpoint/2010/main" val="4209134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7" name="TekstSylinder 6"/>
          <p:cNvSpPr txBox="1"/>
          <p:nvPr/>
        </p:nvSpPr>
        <p:spPr>
          <a:xfrm>
            <a:off x="3294369" y="2890524"/>
            <a:ext cx="5821731" cy="1200329"/>
          </a:xfrm>
          <a:prstGeom prst="rect">
            <a:avLst/>
          </a:prstGeom>
          <a:noFill/>
        </p:spPr>
        <p:txBody>
          <a:bodyPr wrap="square" rtlCol="0">
            <a:spAutoFit/>
          </a:bodyPr>
          <a:lstStyle/>
          <a:p>
            <a:pPr algn="ctr"/>
            <a:r>
              <a:rPr lang="nn-NO" sz="3600">
                <a:solidFill>
                  <a:srgbClr val="000000"/>
                </a:solidFill>
              </a:rPr>
              <a:t>Gratulerer med brukarkonto og e-postadresse!</a:t>
            </a:r>
          </a:p>
        </p:txBody>
      </p:sp>
    </p:spTree>
    <p:extLst>
      <p:ext uri="{BB962C8B-B14F-4D97-AF65-F5344CB8AC3E}">
        <p14:creationId xmlns:p14="http://schemas.microsoft.com/office/powerpoint/2010/main" val="158032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nn-NO" sz="3600">
                <a:solidFill>
                  <a:srgbClr val="000000"/>
                </a:solidFill>
              </a:rPr>
              <a:t>brukarnamn</a:t>
            </a:r>
          </a:p>
        </p:txBody>
      </p:sp>
    </p:spTree>
    <p:extLst>
      <p:ext uri="{BB962C8B-B14F-4D97-AF65-F5344CB8AC3E}">
        <p14:creationId xmlns:p14="http://schemas.microsoft.com/office/powerpoint/2010/main" val="115969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nn-NO" sz="3600">
                <a:solidFill>
                  <a:srgbClr val="000000"/>
                </a:solidFill>
              </a:rPr>
              <a:t>brukarnamn@</a:t>
            </a:r>
          </a:p>
        </p:txBody>
      </p:sp>
    </p:spTree>
    <p:extLst>
      <p:ext uri="{BB962C8B-B14F-4D97-AF65-F5344CB8AC3E}">
        <p14:creationId xmlns:p14="http://schemas.microsoft.com/office/powerpoint/2010/main" val="248935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Tree>
    <p:extLst>
      <p:ext uri="{BB962C8B-B14F-4D97-AF65-F5344CB8AC3E}">
        <p14:creationId xmlns:p14="http://schemas.microsoft.com/office/powerpoint/2010/main" val="12862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6" name="TekstSylinder 5"/>
          <p:cNvSpPr txBox="1"/>
          <p:nvPr/>
        </p:nvSpPr>
        <p:spPr>
          <a:xfrm>
            <a:off x="3659014" y="2890524"/>
            <a:ext cx="4979278" cy="1200329"/>
          </a:xfrm>
          <a:prstGeom prst="rect">
            <a:avLst/>
          </a:prstGeom>
          <a:noFill/>
        </p:spPr>
        <p:txBody>
          <a:bodyPr wrap="square" rtlCol="0">
            <a:spAutoFit/>
          </a:bodyPr>
          <a:lstStyle/>
          <a:p>
            <a:r>
              <a:rPr lang="nn-NO" sz="3600">
                <a:solidFill>
                  <a:srgbClr val="000000"/>
                </a:solidFill>
              </a:rPr>
              <a:t>brukarnamn@gmail.com</a:t>
            </a:r>
          </a:p>
          <a:p>
            <a:pPr algn="ctr"/>
            <a:endParaRPr lang="nn-NO" sz="360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2</a:t>
            </a:r>
          </a:p>
        </p:txBody>
      </p:sp>
      <p:sp>
        <p:nvSpPr>
          <p:cNvPr id="3" name="Plassholder for tekst 2"/>
          <p:cNvSpPr>
            <a:spLocks noGrp="1"/>
          </p:cNvSpPr>
          <p:nvPr>
            <p:ph type="body" idx="1"/>
          </p:nvPr>
        </p:nvSpPr>
        <p:spPr/>
        <p:txBody>
          <a:bodyPr/>
          <a:lstStyle/>
          <a:p>
            <a:r>
              <a:rPr lang="nn-NO" dirty="0">
                <a:solidFill>
                  <a:srgbClr val="000000"/>
                </a:solidFill>
              </a:rPr>
              <a:t>Logge av og på</a:t>
            </a:r>
          </a:p>
        </p:txBody>
      </p:sp>
    </p:spTree>
    <p:extLst>
      <p:ext uri="{BB962C8B-B14F-4D97-AF65-F5344CB8AC3E}">
        <p14:creationId xmlns:p14="http://schemas.microsoft.com/office/powerpoint/2010/main" val="125163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89C31A5-1A81-425B-A69C-151FAC1655A1}"/>
              </a:ext>
            </a:extLst>
          </p:cNvPr>
          <p:cNvPicPr>
            <a:picLocks noChangeAspect="1"/>
          </p:cNvPicPr>
          <p:nvPr/>
        </p:nvPicPr>
        <p:blipFill>
          <a:blip r:embed="rId3"/>
          <a:stretch>
            <a:fillRect/>
          </a:stretch>
        </p:blipFill>
        <p:spPr>
          <a:xfrm>
            <a:off x="1574251" y="1773110"/>
            <a:ext cx="9858991" cy="3392277"/>
          </a:xfrm>
          <a:prstGeom prst="rect">
            <a:avLst/>
          </a:prstGeom>
        </p:spPr>
      </p:pic>
      <p:sp>
        <p:nvSpPr>
          <p:cNvPr id="2" name="Tittel 1"/>
          <p:cNvSpPr>
            <a:spLocks noGrp="1"/>
          </p:cNvSpPr>
          <p:nvPr>
            <p:ph type="title"/>
          </p:nvPr>
        </p:nvSpPr>
        <p:spPr/>
        <p:txBody>
          <a:bodyPr/>
          <a:lstStyle/>
          <a:p>
            <a:r>
              <a:rPr lang="nn-NO" sz="2400"/>
              <a:t>Logge av og på</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sp>
        <p:nvSpPr>
          <p:cNvPr id="6" name="Ellipse 5"/>
          <p:cNvSpPr/>
          <p:nvPr/>
        </p:nvSpPr>
        <p:spPr>
          <a:xfrm>
            <a:off x="10817158" y="1815299"/>
            <a:ext cx="901735"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2807" y="2443109"/>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580B0FE-1077-4496-AB49-52E92C77565D}"/>
              </a:ext>
            </a:extLst>
          </p:cNvPr>
          <p:cNvPicPr>
            <a:picLocks noChangeAspect="1"/>
          </p:cNvPicPr>
          <p:nvPr/>
        </p:nvPicPr>
        <p:blipFill>
          <a:blip r:embed="rId3"/>
          <a:stretch>
            <a:fillRect/>
          </a:stretch>
        </p:blipFill>
        <p:spPr>
          <a:xfrm>
            <a:off x="781085" y="1485900"/>
            <a:ext cx="11329952" cy="3660032"/>
          </a:xfrm>
          <a:prstGeom prst="rect">
            <a:avLst/>
          </a:prstGeom>
        </p:spPr>
      </p:pic>
      <p:sp>
        <p:nvSpPr>
          <p:cNvPr id="2" name="Tittel 1"/>
          <p:cNvSpPr>
            <a:spLocks noGrp="1"/>
          </p:cNvSpPr>
          <p:nvPr>
            <p:ph type="title"/>
          </p:nvPr>
        </p:nvSpPr>
        <p:spPr/>
        <p:txBody>
          <a:bodyPr/>
          <a:lstStyle/>
          <a:p>
            <a:r>
              <a:rPr lang="nn-NO" sz="2400" dirty="0"/>
              <a:t>Logge av og på</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sp>
        <p:nvSpPr>
          <p:cNvPr id="6" name="Ellipse 5"/>
          <p:cNvSpPr/>
          <p:nvPr/>
        </p:nvSpPr>
        <p:spPr>
          <a:xfrm>
            <a:off x="10239106" y="4127331"/>
            <a:ext cx="1307688" cy="414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1534" y="4652549"/>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pic>
        <p:nvPicPr>
          <p:cNvPr id="6" name="Bilde 5">
            <a:extLst>
              <a:ext uri="{FF2B5EF4-FFF2-40B4-BE49-F238E27FC236}">
                <a16:creationId xmlns:a16="http://schemas.microsoft.com/office/drawing/2014/main" id="{F34621BF-36A3-4932-93A8-1D4898EB0709}"/>
              </a:ext>
            </a:extLst>
          </p:cNvPr>
          <p:cNvPicPr>
            <a:picLocks noChangeAspect="1"/>
          </p:cNvPicPr>
          <p:nvPr/>
        </p:nvPicPr>
        <p:blipFill>
          <a:blip r:embed="rId3"/>
          <a:stretch>
            <a:fillRect/>
          </a:stretch>
        </p:blipFill>
        <p:spPr>
          <a:xfrm>
            <a:off x="4009328" y="827054"/>
            <a:ext cx="4352925" cy="5495925"/>
          </a:xfrm>
          <a:prstGeom prst="rect">
            <a:avLst/>
          </a:prstGeom>
        </p:spPr>
      </p:pic>
    </p:spTree>
    <p:extLst>
      <p:ext uri="{BB962C8B-B14F-4D97-AF65-F5344CB8AC3E}">
        <p14:creationId xmlns:p14="http://schemas.microsoft.com/office/powerpoint/2010/main" val="2587969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n-NO" sz="3200">
                <a:solidFill>
                  <a:srgbClr val="000000"/>
                </a:solidFill>
              </a:rPr>
              <a:t>www.gmail.com</a:t>
            </a:r>
          </a:p>
        </p:txBody>
      </p:sp>
    </p:spTree>
    <p:extLst>
      <p:ext uri="{BB962C8B-B14F-4D97-AF65-F5344CB8AC3E}">
        <p14:creationId xmlns:p14="http://schemas.microsoft.com/office/powerpoint/2010/main" val="3202059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6A312DE8-2DC3-4D0C-A91D-3526D704C91A}"/>
              </a:ext>
            </a:extLst>
          </p:cNvPr>
          <p:cNvPicPr>
            <a:picLocks noChangeAspect="1"/>
          </p:cNvPicPr>
          <p:nvPr/>
        </p:nvPicPr>
        <p:blipFill>
          <a:blip r:embed="rId3"/>
          <a:stretch>
            <a:fillRect/>
          </a:stretch>
        </p:blipFill>
        <p:spPr>
          <a:xfrm>
            <a:off x="3763072" y="829429"/>
            <a:ext cx="4665855" cy="5634544"/>
          </a:xfrm>
          <a:prstGeom prst="rect">
            <a:avLst/>
          </a:prstGeom>
        </p:spPr>
      </p:pic>
      <p:sp>
        <p:nvSpPr>
          <p:cNvPr id="2" name="Tittel 1"/>
          <p:cNvSpPr>
            <a:spLocks noGrp="1"/>
          </p:cNvSpPr>
          <p:nvPr>
            <p:ph type="title"/>
          </p:nvPr>
        </p:nvSpPr>
        <p:spPr/>
        <p:txBody>
          <a:bodyPr/>
          <a:lstStyle/>
          <a:p>
            <a:r>
              <a:rPr lang="nn-NO" sz="2400" dirty="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sp>
        <p:nvSpPr>
          <p:cNvPr id="6" name="Ellipse 5"/>
          <p:cNvSpPr/>
          <p:nvPr/>
        </p:nvSpPr>
        <p:spPr>
          <a:xfrm>
            <a:off x="4121506" y="3123247"/>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305846" y="3244334"/>
            <a:ext cx="1405859" cy="369332"/>
          </a:xfrm>
          <a:prstGeom prst="rect">
            <a:avLst/>
          </a:prstGeom>
          <a:noFill/>
        </p:spPr>
        <p:txBody>
          <a:bodyPr wrap="square" rtlCol="0">
            <a:spAutoFit/>
          </a:bodyPr>
          <a:lstStyle/>
          <a:p>
            <a:r>
              <a:rPr lang="nn-NO" dirty="0">
                <a:solidFill>
                  <a:srgbClr val="000000"/>
                </a:solidFill>
              </a:rPr>
              <a:t>Passord</a:t>
            </a:r>
          </a:p>
        </p:txBody>
      </p:sp>
      <p:cxnSp>
        <p:nvCxnSpPr>
          <p:cNvPr id="8" name="Rett pil 7"/>
          <p:cNvCxnSpPr/>
          <p:nvPr/>
        </p:nvCxnSpPr>
        <p:spPr>
          <a:xfrm>
            <a:off x="1559691" y="3425348"/>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kstSylinder 8"/>
          <p:cNvSpPr txBox="1"/>
          <p:nvPr/>
        </p:nvSpPr>
        <p:spPr>
          <a:xfrm>
            <a:off x="307707" y="2091907"/>
            <a:ext cx="1785498" cy="369332"/>
          </a:xfrm>
          <a:prstGeom prst="rect">
            <a:avLst/>
          </a:prstGeom>
          <a:noFill/>
        </p:spPr>
        <p:txBody>
          <a:bodyPr wrap="square" rtlCol="0">
            <a:spAutoFit/>
          </a:bodyPr>
          <a:lstStyle/>
          <a:p>
            <a:r>
              <a:rPr lang="nn-NO" dirty="0">
                <a:solidFill>
                  <a:srgbClr val="000000"/>
                </a:solidFill>
              </a:rPr>
              <a:t>E-postadresse</a:t>
            </a:r>
          </a:p>
        </p:txBody>
      </p:sp>
      <p:cxnSp>
        <p:nvCxnSpPr>
          <p:cNvPr id="10" name="Rett pil 9"/>
          <p:cNvCxnSpPr/>
          <p:nvPr/>
        </p:nvCxnSpPr>
        <p:spPr>
          <a:xfrm flipV="1">
            <a:off x="2147721" y="2276573"/>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78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DE9685E-708B-4B86-AE1D-57D90B852A5F}"/>
              </a:ext>
            </a:extLst>
          </p:cNvPr>
          <p:cNvPicPr>
            <a:picLocks noChangeAspect="1"/>
          </p:cNvPicPr>
          <p:nvPr/>
        </p:nvPicPr>
        <p:blipFill>
          <a:blip r:embed="rId3"/>
          <a:stretch>
            <a:fillRect/>
          </a:stretch>
        </p:blipFill>
        <p:spPr>
          <a:xfrm>
            <a:off x="3343275" y="1005153"/>
            <a:ext cx="4759865" cy="5748072"/>
          </a:xfrm>
          <a:prstGeom prst="rect">
            <a:avLst/>
          </a:prstGeom>
        </p:spPr>
      </p:pic>
      <p:sp>
        <p:nvSpPr>
          <p:cNvPr id="2" name="Tittel 1"/>
          <p:cNvSpPr>
            <a:spLocks noGrp="1"/>
          </p:cNvSpPr>
          <p:nvPr>
            <p:ph type="title"/>
          </p:nvPr>
        </p:nvSpPr>
        <p:spPr/>
        <p:txBody>
          <a:bodyPr/>
          <a:lstStyle/>
          <a:p>
            <a:r>
              <a:rPr lang="nn-NO" sz="2400" dirty="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2</a:t>
            </a:r>
          </a:p>
        </p:txBody>
      </p:sp>
      <p:sp>
        <p:nvSpPr>
          <p:cNvPr id="6" name="Ellipse 5"/>
          <p:cNvSpPr/>
          <p:nvPr/>
        </p:nvSpPr>
        <p:spPr>
          <a:xfrm>
            <a:off x="6012707" y="4256581"/>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4293" y="4910353"/>
            <a:ext cx="482545" cy="719551"/>
          </a:xfrm>
          <a:prstGeom prst="rect">
            <a:avLst/>
          </a:prstGeom>
        </p:spPr>
      </p:pic>
    </p:spTree>
    <p:extLst>
      <p:ext uri="{BB962C8B-B14F-4D97-AF65-F5344CB8AC3E}">
        <p14:creationId xmlns:p14="http://schemas.microsoft.com/office/powerpoint/2010/main" val="1749925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3</a:t>
            </a:r>
          </a:p>
        </p:txBody>
      </p:sp>
      <p:sp>
        <p:nvSpPr>
          <p:cNvPr id="3" name="Plassholder for tekst 2"/>
          <p:cNvSpPr>
            <a:spLocks noGrp="1"/>
          </p:cNvSpPr>
          <p:nvPr>
            <p:ph type="body" idx="1"/>
          </p:nvPr>
        </p:nvSpPr>
        <p:spPr>
          <a:xfrm>
            <a:off x="4071131" y="2335910"/>
            <a:ext cx="7736949" cy="481694"/>
          </a:xfrm>
        </p:spPr>
        <p:txBody>
          <a:bodyPr/>
          <a:lstStyle/>
          <a:p>
            <a:r>
              <a:rPr lang="nn-NO"/>
              <a:t>Sende e-post</a:t>
            </a:r>
          </a:p>
        </p:txBody>
      </p:sp>
    </p:spTree>
    <p:extLst>
      <p:ext uri="{BB962C8B-B14F-4D97-AF65-F5344CB8AC3E}">
        <p14:creationId xmlns:p14="http://schemas.microsoft.com/office/powerpoint/2010/main" val="2579246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63CB6011-F16E-43B7-8D6A-AF070D127FF6}"/>
              </a:ext>
            </a:extLst>
          </p:cNvPr>
          <p:cNvPicPr>
            <a:picLocks noChangeAspect="1"/>
          </p:cNvPicPr>
          <p:nvPr/>
        </p:nvPicPr>
        <p:blipFill>
          <a:blip r:embed="rId3"/>
          <a:stretch>
            <a:fillRect/>
          </a:stretch>
        </p:blipFill>
        <p:spPr>
          <a:xfrm>
            <a:off x="1008776" y="1368791"/>
            <a:ext cx="10847446" cy="3893872"/>
          </a:xfrm>
          <a:prstGeom prst="rect">
            <a:avLst/>
          </a:prstGeom>
        </p:spPr>
      </p:pic>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21" name="Ellipse 20"/>
          <p:cNvSpPr/>
          <p:nvPr/>
        </p:nvSpPr>
        <p:spPr>
          <a:xfrm>
            <a:off x="638090" y="1966659"/>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790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1749266-3DF5-4A57-9270-124A584B2C44}"/>
              </a:ext>
            </a:extLst>
          </p:cNvPr>
          <p:cNvPicPr>
            <a:picLocks noChangeAspect="1"/>
          </p:cNvPicPr>
          <p:nvPr/>
        </p:nvPicPr>
        <p:blipFill>
          <a:blip r:embed="rId3"/>
          <a:stretch>
            <a:fillRect/>
          </a:stretch>
        </p:blipFill>
        <p:spPr>
          <a:xfrm>
            <a:off x="1144025" y="1106294"/>
            <a:ext cx="9496060" cy="4645411"/>
          </a:xfrm>
          <a:prstGeom prst="rect">
            <a:avLst/>
          </a:prstGeom>
        </p:spPr>
      </p:pic>
      <p:sp>
        <p:nvSpPr>
          <p:cNvPr id="2" name="Tittel 1"/>
          <p:cNvSpPr>
            <a:spLocks noGrp="1"/>
          </p:cNvSpPr>
          <p:nvPr>
            <p:ph type="title"/>
          </p:nvPr>
        </p:nvSpPr>
        <p:spPr/>
        <p:txBody>
          <a:bodyPr/>
          <a:lstStyle/>
          <a:p>
            <a:r>
              <a:rPr lang="nn-NO" sz="240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6" name="TekstSylinder 5"/>
          <p:cNvSpPr txBox="1"/>
          <p:nvPr/>
        </p:nvSpPr>
        <p:spPr>
          <a:xfrm>
            <a:off x="4733501" y="5384155"/>
            <a:ext cx="2904580" cy="584776"/>
          </a:xfrm>
          <a:prstGeom prst="rect">
            <a:avLst/>
          </a:prstGeom>
          <a:noFill/>
        </p:spPr>
        <p:txBody>
          <a:bodyPr wrap="square" rtlCol="0">
            <a:spAutoFit/>
          </a:bodyPr>
          <a:lstStyle/>
          <a:p>
            <a:pPr algn="ctr"/>
            <a:r>
              <a:rPr lang="nn-NO" sz="3200" dirty="0">
                <a:solidFill>
                  <a:srgbClr val="000000"/>
                </a:solidFill>
              </a:rPr>
              <a:t>www.gmail.com</a:t>
            </a:r>
          </a:p>
        </p:txBody>
      </p:sp>
      <p:sp>
        <p:nvSpPr>
          <p:cNvPr id="8" name="Ellipse 7">
            <a:extLst>
              <a:ext uri="{FF2B5EF4-FFF2-40B4-BE49-F238E27FC236}">
                <a16:creationId xmlns:a16="http://schemas.microsoft.com/office/drawing/2014/main" id="{886149AB-D2B9-49E7-9E01-14B329CFA7EB}"/>
              </a:ext>
            </a:extLst>
          </p:cNvPr>
          <p:cNvSpPr/>
          <p:nvPr/>
        </p:nvSpPr>
        <p:spPr>
          <a:xfrm>
            <a:off x="1647626" y="3720830"/>
            <a:ext cx="1207098" cy="55329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353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0006" y="3443985"/>
            <a:ext cx="1104709" cy="518732"/>
          </a:xfrm>
          <a:prstGeom prst="rect">
            <a:avLst/>
          </a:prstGeom>
        </p:spPr>
      </p:pic>
      <p:pic>
        <p:nvPicPr>
          <p:cNvPr id="6" name="Bilde 5">
            <a:extLst>
              <a:ext uri="{FF2B5EF4-FFF2-40B4-BE49-F238E27FC236}">
                <a16:creationId xmlns:a16="http://schemas.microsoft.com/office/drawing/2014/main" id="{3786F312-13E2-4A21-9755-4065A1AC8FE0}"/>
              </a:ext>
            </a:extLst>
          </p:cNvPr>
          <p:cNvPicPr>
            <a:picLocks noChangeAspect="1"/>
          </p:cNvPicPr>
          <p:nvPr/>
        </p:nvPicPr>
        <p:blipFill>
          <a:blip r:embed="rId4"/>
          <a:stretch>
            <a:fillRect/>
          </a:stretch>
        </p:blipFill>
        <p:spPr>
          <a:xfrm>
            <a:off x="2794055" y="791067"/>
            <a:ext cx="5717647" cy="5702460"/>
          </a:xfrm>
          <a:prstGeom prst="rect">
            <a:avLst/>
          </a:prstGeom>
        </p:spPr>
      </p:pic>
    </p:spTree>
    <p:extLst>
      <p:ext uri="{BB962C8B-B14F-4D97-AF65-F5344CB8AC3E}">
        <p14:creationId xmlns:p14="http://schemas.microsoft.com/office/powerpoint/2010/main" val="119787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B9E33943-18C1-4091-B17D-E132D37B40D6}"/>
              </a:ext>
            </a:extLst>
          </p:cNvPr>
          <p:cNvPicPr>
            <a:picLocks noChangeAspect="1"/>
          </p:cNvPicPr>
          <p:nvPr/>
        </p:nvPicPr>
        <p:blipFill>
          <a:blip r:embed="rId3"/>
          <a:stretch>
            <a:fillRect/>
          </a:stretch>
        </p:blipFill>
        <p:spPr>
          <a:xfrm>
            <a:off x="2706506" y="895032"/>
            <a:ext cx="5766285" cy="5750969"/>
          </a:xfrm>
          <a:prstGeom prst="rect">
            <a:avLst/>
          </a:prstGeom>
        </p:spPr>
      </p:pic>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8" name="Ellipse 7"/>
          <p:cNvSpPr/>
          <p:nvPr/>
        </p:nvSpPr>
        <p:spPr>
          <a:xfrm>
            <a:off x="7801583" y="895032"/>
            <a:ext cx="515566" cy="4176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a:cxnSpLocks/>
          </p:cNvCxnSpPr>
          <p:nvPr/>
        </p:nvCxnSpPr>
        <p:spPr>
          <a:xfrm flipH="1" flipV="1">
            <a:off x="8239327" y="1392804"/>
            <a:ext cx="466927" cy="70837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028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pic>
        <p:nvPicPr>
          <p:cNvPr id="5" name="Bilde 4">
            <a:extLst>
              <a:ext uri="{FF2B5EF4-FFF2-40B4-BE49-F238E27FC236}">
                <a16:creationId xmlns:a16="http://schemas.microsoft.com/office/drawing/2014/main" id="{6AA3F061-EEE7-44CA-8D01-DA82F70D802E}"/>
              </a:ext>
            </a:extLst>
          </p:cNvPr>
          <p:cNvPicPr>
            <a:picLocks noChangeAspect="1"/>
          </p:cNvPicPr>
          <p:nvPr/>
        </p:nvPicPr>
        <p:blipFill>
          <a:blip r:embed="rId3"/>
          <a:stretch>
            <a:fillRect/>
          </a:stretch>
        </p:blipFill>
        <p:spPr>
          <a:xfrm>
            <a:off x="2881604" y="778610"/>
            <a:ext cx="5883017" cy="5867391"/>
          </a:xfrm>
          <a:prstGeom prst="rect">
            <a:avLst/>
          </a:prstGeom>
        </p:spPr>
      </p:pic>
    </p:spTree>
    <p:extLst>
      <p:ext uri="{BB962C8B-B14F-4D97-AF65-F5344CB8AC3E}">
        <p14:creationId xmlns:p14="http://schemas.microsoft.com/office/powerpoint/2010/main" val="2720062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A98C588-E280-40EB-9220-FD2D33C74B3B}"/>
              </a:ext>
            </a:extLst>
          </p:cNvPr>
          <p:cNvPicPr>
            <a:picLocks noChangeAspect="1"/>
          </p:cNvPicPr>
          <p:nvPr/>
        </p:nvPicPr>
        <p:blipFill>
          <a:blip r:embed="rId3"/>
          <a:stretch>
            <a:fillRect/>
          </a:stretch>
        </p:blipFill>
        <p:spPr>
          <a:xfrm>
            <a:off x="3163707" y="1195787"/>
            <a:ext cx="5464728" cy="5450214"/>
          </a:xfrm>
          <a:prstGeom prst="rect">
            <a:avLst/>
          </a:prstGeom>
        </p:spPr>
      </p:pic>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6" name="TekstSylinder 5"/>
          <p:cNvSpPr txBox="1"/>
          <p:nvPr/>
        </p:nvSpPr>
        <p:spPr>
          <a:xfrm>
            <a:off x="2769825" y="612851"/>
            <a:ext cx="6252492" cy="369332"/>
          </a:xfrm>
          <a:prstGeom prst="rect">
            <a:avLst/>
          </a:prstGeom>
          <a:noFill/>
        </p:spPr>
        <p:txBody>
          <a:bodyPr wrap="square" rtlCol="0">
            <a:spAutoFit/>
          </a:bodyPr>
          <a:lstStyle/>
          <a:p>
            <a:r>
              <a:rPr lang="nn-NO" dirty="0"/>
              <a:t>E-postadressa til mottakaren</a:t>
            </a:r>
          </a:p>
        </p:txBody>
      </p:sp>
      <p:cxnSp>
        <p:nvCxnSpPr>
          <p:cNvPr id="14" name="Rett pil 13"/>
          <p:cNvCxnSpPr/>
          <p:nvPr/>
        </p:nvCxnSpPr>
        <p:spPr>
          <a:xfrm>
            <a:off x="3805329" y="104703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6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F9421463-F94D-4492-AB10-1E43192ADAD8}"/>
              </a:ext>
            </a:extLst>
          </p:cNvPr>
          <p:cNvPicPr>
            <a:picLocks noChangeAspect="1"/>
          </p:cNvPicPr>
          <p:nvPr/>
        </p:nvPicPr>
        <p:blipFill>
          <a:blip r:embed="rId3"/>
          <a:stretch>
            <a:fillRect/>
          </a:stretch>
        </p:blipFill>
        <p:spPr>
          <a:xfrm>
            <a:off x="3418376" y="1248828"/>
            <a:ext cx="5411547" cy="5397173"/>
          </a:xfrm>
          <a:prstGeom prst="rect">
            <a:avLst/>
          </a:prstGeom>
        </p:spPr>
      </p:pic>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6" name="TekstSylinder 5"/>
          <p:cNvSpPr txBox="1"/>
          <p:nvPr/>
        </p:nvSpPr>
        <p:spPr>
          <a:xfrm>
            <a:off x="3418376" y="604605"/>
            <a:ext cx="2642260" cy="369332"/>
          </a:xfrm>
          <a:prstGeom prst="rect">
            <a:avLst/>
          </a:prstGeom>
          <a:noFill/>
        </p:spPr>
        <p:txBody>
          <a:bodyPr wrap="square" rtlCol="0">
            <a:spAutoFit/>
          </a:bodyPr>
          <a:lstStyle/>
          <a:p>
            <a:r>
              <a:rPr lang="nn-NO"/>
              <a:t>E-postadressa til mottakaren</a:t>
            </a:r>
          </a:p>
        </p:txBody>
      </p:sp>
      <p:cxnSp>
        <p:nvCxnSpPr>
          <p:cNvPr id="14" name="Rett pil 13"/>
          <p:cNvCxnSpPr/>
          <p:nvPr/>
        </p:nvCxnSpPr>
        <p:spPr>
          <a:xfrm>
            <a:off x="4184708" y="1195361"/>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5690764" y="616873"/>
            <a:ext cx="2642260" cy="369332"/>
          </a:xfrm>
          <a:prstGeom prst="rect">
            <a:avLst/>
          </a:prstGeom>
          <a:noFill/>
        </p:spPr>
        <p:txBody>
          <a:bodyPr wrap="square" rtlCol="0">
            <a:spAutoFit/>
          </a:bodyPr>
          <a:lstStyle/>
          <a:p>
            <a:r>
              <a:rPr lang="nn-NO" dirty="0"/>
              <a:t>Kva handlar e-posten om</a:t>
            </a:r>
          </a:p>
        </p:txBody>
      </p:sp>
      <p:cxnSp>
        <p:nvCxnSpPr>
          <p:cNvPr id="9" name="Rett pil 8"/>
          <p:cNvCxnSpPr/>
          <p:nvPr/>
        </p:nvCxnSpPr>
        <p:spPr>
          <a:xfrm flipH="1">
            <a:off x="6270757" y="1195361"/>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4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CD1D98DD-636A-4E27-A447-9A5F331DFF82}"/>
              </a:ext>
            </a:extLst>
          </p:cNvPr>
          <p:cNvPicPr>
            <a:picLocks noChangeAspect="1"/>
          </p:cNvPicPr>
          <p:nvPr/>
        </p:nvPicPr>
        <p:blipFill>
          <a:blip r:embed="rId3"/>
          <a:stretch>
            <a:fillRect/>
          </a:stretch>
        </p:blipFill>
        <p:spPr>
          <a:xfrm>
            <a:off x="3415300" y="1342420"/>
            <a:ext cx="5159953" cy="5146247"/>
          </a:xfrm>
          <a:prstGeom prst="rect">
            <a:avLst/>
          </a:prstGeom>
        </p:spPr>
      </p:pic>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6" name="TekstSylinder 5"/>
          <p:cNvSpPr txBox="1"/>
          <p:nvPr/>
        </p:nvSpPr>
        <p:spPr>
          <a:xfrm>
            <a:off x="3418376" y="604605"/>
            <a:ext cx="2642260" cy="369332"/>
          </a:xfrm>
          <a:prstGeom prst="rect">
            <a:avLst/>
          </a:prstGeom>
          <a:noFill/>
        </p:spPr>
        <p:txBody>
          <a:bodyPr wrap="square" rtlCol="0">
            <a:spAutoFit/>
          </a:bodyPr>
          <a:lstStyle/>
          <a:p>
            <a:r>
              <a:rPr lang="nn-NO" dirty="0"/>
              <a:t>E-postadressa til mottakaren</a:t>
            </a:r>
          </a:p>
        </p:txBody>
      </p:sp>
      <p:cxnSp>
        <p:nvCxnSpPr>
          <p:cNvPr id="14" name="Rett pil 13"/>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60415" y="606108"/>
            <a:ext cx="2642260" cy="369332"/>
          </a:xfrm>
          <a:prstGeom prst="rect">
            <a:avLst/>
          </a:prstGeom>
          <a:noFill/>
        </p:spPr>
        <p:txBody>
          <a:bodyPr wrap="square" rtlCol="0">
            <a:spAutoFit/>
          </a:bodyPr>
          <a:lstStyle/>
          <a:p>
            <a:r>
              <a:rPr lang="nn-NO"/>
              <a:t>Kva handlar e-posten om</a:t>
            </a:r>
          </a:p>
        </p:txBody>
      </p:sp>
      <p:cxnSp>
        <p:nvCxnSpPr>
          <p:cNvPr id="9" name="Rett pil 8"/>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kstSylinder 9"/>
          <p:cNvSpPr txBox="1"/>
          <p:nvPr/>
        </p:nvSpPr>
        <p:spPr>
          <a:xfrm>
            <a:off x="3630620" y="3646214"/>
            <a:ext cx="4793915" cy="646331"/>
          </a:xfrm>
          <a:prstGeom prst="rect">
            <a:avLst/>
          </a:prstGeom>
          <a:noFill/>
        </p:spPr>
        <p:txBody>
          <a:bodyPr wrap="square" rtlCol="0">
            <a:spAutoFit/>
          </a:bodyPr>
          <a:lstStyle/>
          <a:p>
            <a:pPr algn="ctr"/>
            <a:r>
              <a:rPr lang="nn-NO"/>
              <a:t>I dette feltet skriv du meldinga eller brevet du </a:t>
            </a:r>
            <a:br/>
            <a:r>
              <a:rPr lang="nn-NO"/>
              <a:t>ønskjer å sende, frå «Hei» til «Helsing»</a:t>
            </a:r>
          </a:p>
        </p:txBody>
      </p:sp>
      <p:sp>
        <p:nvSpPr>
          <p:cNvPr id="11" name="Ellipse 10"/>
          <p:cNvSpPr/>
          <p:nvPr/>
        </p:nvSpPr>
        <p:spPr>
          <a:xfrm>
            <a:off x="3415299" y="2470825"/>
            <a:ext cx="5004695" cy="34519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82245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92F9DA5D-DA97-4E96-BE41-F7EAC8ABC62D}"/>
              </a:ext>
            </a:extLst>
          </p:cNvPr>
          <p:cNvPicPr>
            <a:picLocks noChangeAspect="1"/>
          </p:cNvPicPr>
          <p:nvPr/>
        </p:nvPicPr>
        <p:blipFill>
          <a:blip r:embed="rId3"/>
          <a:stretch>
            <a:fillRect/>
          </a:stretch>
        </p:blipFill>
        <p:spPr>
          <a:xfrm>
            <a:off x="3317141" y="1244521"/>
            <a:ext cx="5258112" cy="5244146"/>
          </a:xfrm>
          <a:prstGeom prst="rect">
            <a:avLst/>
          </a:prstGeom>
        </p:spPr>
      </p:pic>
      <p:sp>
        <p:nvSpPr>
          <p:cNvPr id="2" name="Tittel 1"/>
          <p:cNvSpPr>
            <a:spLocks noGrp="1"/>
          </p:cNvSpPr>
          <p:nvPr>
            <p:ph type="title"/>
          </p:nvPr>
        </p:nvSpPr>
        <p:spPr/>
        <p:txBody>
          <a:bodyPr/>
          <a:lstStyle/>
          <a:p>
            <a:r>
              <a:rPr lang="nn-NO" sz="2400">
                <a:solidFill>
                  <a:schemeClr val="tx1"/>
                </a:solidFill>
              </a:rPr>
              <a:t>Sende e-post</a:t>
            </a:r>
            <a:endParaRPr lang="nn-NO" sz="240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6" name="TekstSylinder 5"/>
          <p:cNvSpPr txBox="1"/>
          <p:nvPr/>
        </p:nvSpPr>
        <p:spPr>
          <a:xfrm>
            <a:off x="3418376" y="604605"/>
            <a:ext cx="2642260" cy="369332"/>
          </a:xfrm>
          <a:prstGeom prst="rect">
            <a:avLst/>
          </a:prstGeom>
          <a:noFill/>
        </p:spPr>
        <p:txBody>
          <a:bodyPr wrap="square" rtlCol="0">
            <a:spAutoFit/>
          </a:bodyPr>
          <a:lstStyle/>
          <a:p>
            <a:r>
              <a:rPr lang="nn-NO"/>
              <a:t>E-postadressa til mottakaren</a:t>
            </a:r>
          </a:p>
        </p:txBody>
      </p:sp>
      <p:cxnSp>
        <p:nvCxnSpPr>
          <p:cNvPr id="14" name="Rett pil 13"/>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60415" y="606108"/>
            <a:ext cx="2642260" cy="369332"/>
          </a:xfrm>
          <a:prstGeom prst="rect">
            <a:avLst/>
          </a:prstGeom>
          <a:noFill/>
        </p:spPr>
        <p:txBody>
          <a:bodyPr wrap="square" rtlCol="0">
            <a:spAutoFit/>
          </a:bodyPr>
          <a:lstStyle/>
          <a:p>
            <a:r>
              <a:rPr lang="nn-NO"/>
              <a:t>Kva handlar e-posten om</a:t>
            </a:r>
          </a:p>
        </p:txBody>
      </p:sp>
      <p:cxnSp>
        <p:nvCxnSpPr>
          <p:cNvPr id="9" name="Rett pil 8"/>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kstSylinder 9"/>
          <p:cNvSpPr txBox="1"/>
          <p:nvPr/>
        </p:nvSpPr>
        <p:spPr>
          <a:xfrm>
            <a:off x="3630620" y="3646214"/>
            <a:ext cx="4793915" cy="646331"/>
          </a:xfrm>
          <a:prstGeom prst="rect">
            <a:avLst/>
          </a:prstGeom>
          <a:noFill/>
        </p:spPr>
        <p:txBody>
          <a:bodyPr wrap="square" rtlCol="0">
            <a:spAutoFit/>
          </a:bodyPr>
          <a:lstStyle/>
          <a:p>
            <a:pPr algn="ctr"/>
            <a:r>
              <a:rPr lang="nn-NO"/>
              <a:t>I dette feltet skriv du meldinga eller brevet du </a:t>
            </a:r>
            <a:br/>
            <a:r>
              <a:rPr lang="nn-NO"/>
              <a:t>ønskjer å sende, frå «Hei» til «Helsing»</a:t>
            </a:r>
          </a:p>
        </p:txBody>
      </p:sp>
      <p:sp>
        <p:nvSpPr>
          <p:cNvPr id="11" name="Ellipse 10"/>
          <p:cNvSpPr/>
          <p:nvPr/>
        </p:nvSpPr>
        <p:spPr>
          <a:xfrm>
            <a:off x="3630619" y="2250895"/>
            <a:ext cx="4935551"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p:cNvSpPr/>
          <p:nvPr/>
        </p:nvSpPr>
        <p:spPr>
          <a:xfrm>
            <a:off x="3328656" y="5753187"/>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1697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D7E9CD7F-8CBA-4401-B9C3-DB362639D9BC}"/>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17" name="Ellipse 16"/>
          <p:cNvSpPr/>
          <p:nvPr/>
        </p:nvSpPr>
        <p:spPr>
          <a:xfrm>
            <a:off x="2642323" y="1101846"/>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17619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CD5B1BC-597D-4E49-A164-D6C4F8F13284}"/>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17" name="Ellipse 16"/>
          <p:cNvSpPr/>
          <p:nvPr/>
        </p:nvSpPr>
        <p:spPr>
          <a:xfrm>
            <a:off x="2704723" y="1415742"/>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5915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postvindu.png">
            <a:extLst>
              <a:ext uri="{FF2B5EF4-FFF2-40B4-BE49-F238E27FC236}">
                <a16:creationId xmlns:a16="http://schemas.microsoft.com/office/drawing/2014/main" id="{66AA00E7-4FFE-4C49-A9AB-41856B50E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106" y="1147864"/>
            <a:ext cx="7354111" cy="4416357"/>
          </a:xfrm>
          <a:prstGeom prst="rect">
            <a:avLst/>
          </a:prstGeom>
        </p:spPr>
      </p:pic>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7" name="Ellipse 6"/>
          <p:cNvSpPr/>
          <p:nvPr/>
        </p:nvSpPr>
        <p:spPr>
          <a:xfrm>
            <a:off x="2801564" y="2636785"/>
            <a:ext cx="7101193" cy="15844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56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pic>
        <p:nvPicPr>
          <p:cNvPr id="5" name="Bilde 4">
            <a:extLst>
              <a:ext uri="{FF2B5EF4-FFF2-40B4-BE49-F238E27FC236}">
                <a16:creationId xmlns:a16="http://schemas.microsoft.com/office/drawing/2014/main" id="{989794BF-FDED-4FD4-809B-8C115D7DFD03}"/>
              </a:ext>
            </a:extLst>
          </p:cNvPr>
          <p:cNvPicPr>
            <a:picLocks noChangeAspect="1"/>
          </p:cNvPicPr>
          <p:nvPr/>
        </p:nvPicPr>
        <p:blipFill>
          <a:blip r:embed="rId3"/>
          <a:stretch>
            <a:fillRect/>
          </a:stretch>
        </p:blipFill>
        <p:spPr>
          <a:xfrm>
            <a:off x="3112851" y="1122960"/>
            <a:ext cx="6655036" cy="5144490"/>
          </a:xfrm>
          <a:prstGeom prst="rect">
            <a:avLst/>
          </a:prstGeom>
        </p:spPr>
      </p:pic>
    </p:spTree>
    <p:extLst>
      <p:ext uri="{BB962C8B-B14F-4D97-AF65-F5344CB8AC3E}">
        <p14:creationId xmlns:p14="http://schemas.microsoft.com/office/powerpoint/2010/main" val="261116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53F4788-A150-4199-9794-22E68FC03863}"/>
              </a:ext>
            </a:extLst>
          </p:cNvPr>
          <p:cNvPicPr>
            <a:picLocks noChangeAspect="1"/>
          </p:cNvPicPr>
          <p:nvPr/>
        </p:nvPicPr>
        <p:blipFill>
          <a:blip r:embed="rId3"/>
          <a:stretch>
            <a:fillRect/>
          </a:stretch>
        </p:blipFill>
        <p:spPr>
          <a:xfrm>
            <a:off x="2891331" y="660440"/>
            <a:ext cx="5883017" cy="5302381"/>
          </a:xfrm>
          <a:prstGeom prst="rect">
            <a:avLst/>
          </a:prstGeom>
        </p:spPr>
      </p:pic>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6" name="Ellipse 5"/>
          <p:cNvSpPr/>
          <p:nvPr/>
        </p:nvSpPr>
        <p:spPr>
          <a:xfrm>
            <a:off x="2793208" y="5331084"/>
            <a:ext cx="1448496" cy="7195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457" y="6138449"/>
            <a:ext cx="482545" cy="719551"/>
          </a:xfrm>
          <a:prstGeom prst="rect">
            <a:avLst/>
          </a:prstGeom>
        </p:spPr>
      </p:pic>
    </p:spTree>
    <p:extLst>
      <p:ext uri="{BB962C8B-B14F-4D97-AF65-F5344CB8AC3E}">
        <p14:creationId xmlns:p14="http://schemas.microsoft.com/office/powerpoint/2010/main" val="1750230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pic>
        <p:nvPicPr>
          <p:cNvPr id="7" name="Bilde 6">
            <a:extLst>
              <a:ext uri="{FF2B5EF4-FFF2-40B4-BE49-F238E27FC236}">
                <a16:creationId xmlns:a16="http://schemas.microsoft.com/office/drawing/2014/main" id="{2A9F9117-CFA6-4BEC-91C5-F25436FA19AF}"/>
              </a:ext>
            </a:extLst>
          </p:cNvPr>
          <p:cNvPicPr>
            <a:picLocks noChangeAspect="1"/>
          </p:cNvPicPr>
          <p:nvPr/>
        </p:nvPicPr>
        <p:blipFill>
          <a:blip r:embed="rId3"/>
          <a:stretch>
            <a:fillRect/>
          </a:stretch>
        </p:blipFill>
        <p:spPr>
          <a:xfrm>
            <a:off x="368545" y="1205317"/>
            <a:ext cx="11167354" cy="4008708"/>
          </a:xfrm>
          <a:prstGeom prst="rect">
            <a:avLst/>
          </a:prstGeom>
        </p:spPr>
      </p:pic>
      <p:sp>
        <p:nvSpPr>
          <p:cNvPr id="10" name="Ellipse 9">
            <a:extLst>
              <a:ext uri="{FF2B5EF4-FFF2-40B4-BE49-F238E27FC236}">
                <a16:creationId xmlns:a16="http://schemas.microsoft.com/office/drawing/2014/main" id="{CD7096B9-57E8-456A-85A5-B3B36450615A}"/>
              </a:ext>
            </a:extLst>
          </p:cNvPr>
          <p:cNvSpPr/>
          <p:nvPr/>
        </p:nvSpPr>
        <p:spPr>
          <a:xfrm>
            <a:off x="368545" y="1799618"/>
            <a:ext cx="942213" cy="5544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200147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3EF0CD9-D843-4CBF-89E9-A3C63D2073BC}"/>
              </a:ext>
            </a:extLst>
          </p:cNvPr>
          <p:cNvPicPr>
            <a:picLocks noChangeAspect="1"/>
          </p:cNvPicPr>
          <p:nvPr/>
        </p:nvPicPr>
        <p:blipFill>
          <a:blip r:embed="rId3"/>
          <a:stretch>
            <a:fillRect/>
          </a:stretch>
        </p:blipFill>
        <p:spPr>
          <a:xfrm>
            <a:off x="3461915" y="1259558"/>
            <a:ext cx="5113337" cy="5229109"/>
          </a:xfrm>
          <a:prstGeom prst="rect">
            <a:avLst/>
          </a:prstGeom>
        </p:spPr>
      </p:pic>
      <p:sp>
        <p:nvSpPr>
          <p:cNvPr id="2" name="Tittel 1"/>
          <p:cNvSpPr>
            <a:spLocks noGrp="1"/>
          </p:cNvSpPr>
          <p:nvPr>
            <p:ph type="title"/>
          </p:nvPr>
        </p:nvSpPr>
        <p:spPr/>
        <p:txBody>
          <a:bodyPr/>
          <a:lstStyle/>
          <a:p>
            <a:r>
              <a:rPr lang="nn-NO" sz="2400" dirty="0">
                <a:solidFill>
                  <a:schemeClr val="tx1"/>
                </a:solidFill>
              </a:rPr>
              <a:t>Sende e-post</a:t>
            </a:r>
            <a:endParaRPr lang="nn-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3</a:t>
            </a:r>
          </a:p>
        </p:txBody>
      </p:sp>
      <p:sp>
        <p:nvSpPr>
          <p:cNvPr id="9" name="TekstSylinder 8"/>
          <p:cNvSpPr txBox="1"/>
          <p:nvPr/>
        </p:nvSpPr>
        <p:spPr>
          <a:xfrm>
            <a:off x="3418376" y="604605"/>
            <a:ext cx="2642260" cy="369332"/>
          </a:xfrm>
          <a:prstGeom prst="rect">
            <a:avLst/>
          </a:prstGeom>
          <a:noFill/>
        </p:spPr>
        <p:txBody>
          <a:bodyPr wrap="square" rtlCol="0">
            <a:spAutoFit/>
          </a:bodyPr>
          <a:lstStyle/>
          <a:p>
            <a:r>
              <a:rPr lang="nn-NO"/>
              <a:t>E-postadressa til mottakaren</a:t>
            </a:r>
          </a:p>
        </p:txBody>
      </p:sp>
      <p:cxnSp>
        <p:nvCxnSpPr>
          <p:cNvPr id="10" name="Rett pil 9"/>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kstSylinder 10"/>
          <p:cNvSpPr txBox="1"/>
          <p:nvPr/>
        </p:nvSpPr>
        <p:spPr>
          <a:xfrm>
            <a:off x="6060415" y="606108"/>
            <a:ext cx="2642260" cy="369332"/>
          </a:xfrm>
          <a:prstGeom prst="rect">
            <a:avLst/>
          </a:prstGeom>
          <a:noFill/>
        </p:spPr>
        <p:txBody>
          <a:bodyPr wrap="square" rtlCol="0">
            <a:spAutoFit/>
          </a:bodyPr>
          <a:lstStyle/>
          <a:p>
            <a:r>
              <a:rPr lang="nn-NO"/>
              <a:t>Kva handlar e-posten om</a:t>
            </a:r>
          </a:p>
        </p:txBody>
      </p:sp>
      <p:cxnSp>
        <p:nvCxnSpPr>
          <p:cNvPr id="12" name="Rett pil 11"/>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kstSylinder 12"/>
          <p:cNvSpPr txBox="1"/>
          <p:nvPr/>
        </p:nvSpPr>
        <p:spPr>
          <a:xfrm>
            <a:off x="3630620" y="3646214"/>
            <a:ext cx="4793915" cy="646331"/>
          </a:xfrm>
          <a:prstGeom prst="rect">
            <a:avLst/>
          </a:prstGeom>
          <a:noFill/>
        </p:spPr>
        <p:txBody>
          <a:bodyPr wrap="square" rtlCol="0">
            <a:spAutoFit/>
          </a:bodyPr>
          <a:lstStyle/>
          <a:p>
            <a:pPr algn="ctr"/>
            <a:r>
              <a:rPr lang="nn-NO"/>
              <a:t>I dette feltet skriv du meldinga eller brevet du </a:t>
            </a:r>
            <a:br/>
            <a:r>
              <a:rPr lang="nn-NO"/>
              <a:t>ønskjer å sende, frå «Hei» til «Helsing»</a:t>
            </a:r>
          </a:p>
        </p:txBody>
      </p:sp>
      <p:sp>
        <p:nvSpPr>
          <p:cNvPr id="14" name="Ellipse 13"/>
          <p:cNvSpPr/>
          <p:nvPr/>
        </p:nvSpPr>
        <p:spPr>
          <a:xfrm>
            <a:off x="3451057" y="2235234"/>
            <a:ext cx="5113336"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p:cNvSpPr/>
          <p:nvPr/>
        </p:nvSpPr>
        <p:spPr>
          <a:xfrm>
            <a:off x="3461915" y="5687864"/>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4412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4</a:t>
            </a:r>
          </a:p>
        </p:txBody>
      </p:sp>
      <p:sp>
        <p:nvSpPr>
          <p:cNvPr id="3" name="Plassholder for tekst 2"/>
          <p:cNvSpPr>
            <a:spLocks noGrp="1"/>
          </p:cNvSpPr>
          <p:nvPr>
            <p:ph type="body" idx="1"/>
          </p:nvPr>
        </p:nvSpPr>
        <p:spPr/>
        <p:txBody>
          <a:bodyPr/>
          <a:lstStyle/>
          <a:p>
            <a:r>
              <a:rPr lang="nn-NO"/>
              <a:t>Opne e-post</a:t>
            </a:r>
          </a:p>
        </p:txBody>
      </p:sp>
    </p:spTree>
    <p:extLst>
      <p:ext uri="{BB962C8B-B14F-4D97-AF65-F5344CB8AC3E}">
        <p14:creationId xmlns:p14="http://schemas.microsoft.com/office/powerpoint/2010/main" val="1884910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CC6A540-3C99-49D9-ADBA-BE6BF29359FD}"/>
              </a:ext>
            </a:extLst>
          </p:cNvPr>
          <p:cNvPicPr>
            <a:picLocks noChangeAspect="1"/>
          </p:cNvPicPr>
          <p:nvPr/>
        </p:nvPicPr>
        <p:blipFill>
          <a:blip r:embed="rId3"/>
          <a:stretch>
            <a:fillRect/>
          </a:stretch>
        </p:blipFill>
        <p:spPr>
          <a:xfrm>
            <a:off x="409462" y="1760654"/>
            <a:ext cx="10953345" cy="3336691"/>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Opne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4</a:t>
            </a:r>
          </a:p>
        </p:txBody>
      </p:sp>
      <p:sp>
        <p:nvSpPr>
          <p:cNvPr id="7" name="Ellipse 6"/>
          <p:cNvSpPr/>
          <p:nvPr/>
        </p:nvSpPr>
        <p:spPr>
          <a:xfrm>
            <a:off x="499532" y="2803238"/>
            <a:ext cx="1018488" cy="4275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3B6BF05-E5C8-46A8-8B82-D4C23700C3E8}"/>
              </a:ext>
            </a:extLst>
          </p:cNvPr>
          <p:cNvPicPr>
            <a:picLocks noChangeAspect="1"/>
          </p:cNvPicPr>
          <p:nvPr/>
        </p:nvPicPr>
        <p:blipFill>
          <a:blip r:embed="rId3"/>
          <a:stretch>
            <a:fillRect/>
          </a:stretch>
        </p:blipFill>
        <p:spPr>
          <a:xfrm>
            <a:off x="1144025" y="1661160"/>
            <a:ext cx="8291806" cy="3535680"/>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Opne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4</a:t>
            </a:r>
          </a:p>
        </p:txBody>
      </p:sp>
      <p:sp>
        <p:nvSpPr>
          <p:cNvPr id="8" name="Ellipse 7"/>
          <p:cNvSpPr/>
          <p:nvPr/>
        </p:nvSpPr>
        <p:spPr>
          <a:xfrm>
            <a:off x="2363822" y="2793509"/>
            <a:ext cx="2451370"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E6EFA52-E0D1-4D2B-8635-BEE77C6D7FEB}"/>
              </a:ext>
            </a:extLst>
          </p:cNvPr>
          <p:cNvPicPr>
            <a:picLocks noChangeAspect="1"/>
          </p:cNvPicPr>
          <p:nvPr/>
        </p:nvPicPr>
        <p:blipFill>
          <a:blip r:embed="rId3"/>
          <a:stretch>
            <a:fillRect/>
          </a:stretch>
        </p:blipFill>
        <p:spPr>
          <a:xfrm>
            <a:off x="1144024" y="1760654"/>
            <a:ext cx="9750955" cy="3336691"/>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Opne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4</a:t>
            </a:r>
          </a:p>
        </p:txBody>
      </p:sp>
      <p:sp>
        <p:nvSpPr>
          <p:cNvPr id="8" name="Ellipse 7"/>
          <p:cNvSpPr/>
          <p:nvPr/>
        </p:nvSpPr>
        <p:spPr>
          <a:xfrm>
            <a:off x="2166900" y="2785326"/>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0116" y="3668190"/>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nn-NO" sz="2400" dirty="0"/>
              <a:t>Opne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4</a:t>
            </a:r>
          </a:p>
        </p:txBody>
      </p:sp>
      <p:pic>
        <p:nvPicPr>
          <p:cNvPr id="6" name="Bilde 5">
            <a:extLst>
              <a:ext uri="{FF2B5EF4-FFF2-40B4-BE49-F238E27FC236}">
                <a16:creationId xmlns:a16="http://schemas.microsoft.com/office/drawing/2014/main" id="{DE3546FF-166E-4D29-AFFA-ECEF82543A64}"/>
              </a:ext>
            </a:extLst>
          </p:cNvPr>
          <p:cNvPicPr>
            <a:picLocks noChangeAspect="1"/>
          </p:cNvPicPr>
          <p:nvPr/>
        </p:nvPicPr>
        <p:blipFill>
          <a:blip r:embed="rId3"/>
          <a:stretch>
            <a:fillRect/>
          </a:stretch>
        </p:blipFill>
        <p:spPr>
          <a:xfrm>
            <a:off x="1605063" y="1107076"/>
            <a:ext cx="8949447" cy="4784300"/>
          </a:xfrm>
          <a:prstGeom prst="rect">
            <a:avLst/>
          </a:prstGeom>
        </p:spPr>
      </p:pic>
    </p:spTree>
    <p:extLst>
      <p:ext uri="{BB962C8B-B14F-4D97-AF65-F5344CB8AC3E}">
        <p14:creationId xmlns:p14="http://schemas.microsoft.com/office/powerpoint/2010/main" val="1072636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F2B42FD9-2A78-41E4-9010-C4FC32AC1674}"/>
              </a:ext>
            </a:extLst>
          </p:cNvPr>
          <p:cNvPicPr>
            <a:picLocks noChangeAspect="1"/>
          </p:cNvPicPr>
          <p:nvPr/>
        </p:nvPicPr>
        <p:blipFill>
          <a:blip r:embed="rId3"/>
          <a:stretch>
            <a:fillRect/>
          </a:stretch>
        </p:blipFill>
        <p:spPr>
          <a:xfrm>
            <a:off x="1605063" y="1107076"/>
            <a:ext cx="8949447" cy="4784300"/>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Opne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4</a:t>
            </a:r>
          </a:p>
        </p:txBody>
      </p:sp>
      <p:sp>
        <p:nvSpPr>
          <p:cNvPr id="6" name="Ellipse 5"/>
          <p:cNvSpPr/>
          <p:nvPr/>
        </p:nvSpPr>
        <p:spPr>
          <a:xfrm>
            <a:off x="4407933" y="2257065"/>
            <a:ext cx="2112420"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5050163" y="752558"/>
            <a:ext cx="894483" cy="369332"/>
          </a:xfrm>
          <a:prstGeom prst="rect">
            <a:avLst/>
          </a:prstGeom>
          <a:noFill/>
        </p:spPr>
        <p:txBody>
          <a:bodyPr wrap="square" rtlCol="0">
            <a:spAutoFit/>
          </a:bodyPr>
          <a:lstStyle/>
          <a:p>
            <a:r>
              <a:rPr lang="nn-NO" dirty="0"/>
              <a:t>Tittel</a:t>
            </a:r>
          </a:p>
        </p:txBody>
      </p:sp>
      <p:cxnSp>
        <p:nvCxnSpPr>
          <p:cNvPr id="8" name="Rett pil 7"/>
          <p:cNvCxnSpPr/>
          <p:nvPr/>
        </p:nvCxnSpPr>
        <p:spPr>
          <a:xfrm>
            <a:off x="5497405" y="1506036"/>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610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E44CAA73-73E4-4334-BE8C-F2426EFC270C}"/>
              </a:ext>
            </a:extLst>
          </p:cNvPr>
          <p:cNvPicPr>
            <a:picLocks noChangeAspect="1"/>
          </p:cNvPicPr>
          <p:nvPr/>
        </p:nvPicPr>
        <p:blipFill>
          <a:blip r:embed="rId3"/>
          <a:stretch>
            <a:fillRect/>
          </a:stretch>
        </p:blipFill>
        <p:spPr>
          <a:xfrm>
            <a:off x="1894385" y="1412435"/>
            <a:ext cx="7838239" cy="4297701"/>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Opne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4</a:t>
            </a:r>
          </a:p>
        </p:txBody>
      </p:sp>
      <p:sp>
        <p:nvSpPr>
          <p:cNvPr id="6" name="Ellipse 5"/>
          <p:cNvSpPr/>
          <p:nvPr/>
        </p:nvSpPr>
        <p:spPr>
          <a:xfrm>
            <a:off x="4193925" y="2918298"/>
            <a:ext cx="2440339" cy="4929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4870965" y="977660"/>
            <a:ext cx="1397440" cy="369332"/>
          </a:xfrm>
          <a:prstGeom prst="rect">
            <a:avLst/>
          </a:prstGeom>
          <a:noFill/>
        </p:spPr>
        <p:txBody>
          <a:bodyPr wrap="square" rtlCol="0">
            <a:spAutoFit/>
          </a:bodyPr>
          <a:lstStyle/>
          <a:p>
            <a:r>
              <a:rPr lang="nn-NO" dirty="0"/>
              <a:t>Avsendar</a:t>
            </a:r>
          </a:p>
        </p:txBody>
      </p:sp>
      <p:cxnSp>
        <p:nvCxnSpPr>
          <p:cNvPr id="8" name="Rett pil 7"/>
          <p:cNvCxnSpPr/>
          <p:nvPr/>
        </p:nvCxnSpPr>
        <p:spPr>
          <a:xfrm>
            <a:off x="5414389" y="1788473"/>
            <a:ext cx="0" cy="7922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73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2D43F73-859A-4E51-A400-D693C2E44181}"/>
              </a:ext>
            </a:extLst>
          </p:cNvPr>
          <p:cNvPicPr>
            <a:picLocks noChangeAspect="1"/>
          </p:cNvPicPr>
          <p:nvPr/>
        </p:nvPicPr>
        <p:blipFill>
          <a:blip r:embed="rId3"/>
          <a:stretch>
            <a:fillRect/>
          </a:stretch>
        </p:blipFill>
        <p:spPr>
          <a:xfrm>
            <a:off x="2424112" y="749030"/>
            <a:ext cx="7343775" cy="5518420"/>
          </a:xfrm>
          <a:prstGeom prst="rect">
            <a:avLst/>
          </a:prstGeom>
        </p:spPr>
      </p:pic>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6" name="Ellipse 5"/>
          <p:cNvSpPr/>
          <p:nvPr/>
        </p:nvSpPr>
        <p:spPr>
          <a:xfrm>
            <a:off x="2753084" y="2480086"/>
            <a:ext cx="1219671" cy="36467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08994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C7AEA5FC-6C03-4DDC-9547-C88D9DBBE4B2}"/>
              </a:ext>
            </a:extLst>
          </p:cNvPr>
          <p:cNvPicPr>
            <a:picLocks noChangeAspect="1"/>
          </p:cNvPicPr>
          <p:nvPr/>
        </p:nvPicPr>
        <p:blipFill>
          <a:blip r:embed="rId3"/>
          <a:stretch>
            <a:fillRect/>
          </a:stretch>
        </p:blipFill>
        <p:spPr>
          <a:xfrm>
            <a:off x="2932703" y="1400784"/>
            <a:ext cx="7346163" cy="4027896"/>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Opne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4</a:t>
            </a:r>
          </a:p>
        </p:txBody>
      </p:sp>
      <p:sp>
        <p:nvSpPr>
          <p:cNvPr id="6" name="Ellipse 5"/>
          <p:cNvSpPr/>
          <p:nvPr/>
        </p:nvSpPr>
        <p:spPr>
          <a:xfrm>
            <a:off x="4432827" y="2866587"/>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4984641" y="893213"/>
            <a:ext cx="2904578" cy="369332"/>
          </a:xfrm>
          <a:prstGeom prst="rect">
            <a:avLst/>
          </a:prstGeom>
          <a:noFill/>
        </p:spPr>
        <p:txBody>
          <a:bodyPr wrap="square" rtlCol="0">
            <a:spAutoFit/>
          </a:bodyPr>
          <a:lstStyle/>
          <a:p>
            <a:r>
              <a:rPr lang="nn-NO" dirty="0"/>
              <a:t>Meldinga frå avsendaren</a:t>
            </a:r>
          </a:p>
        </p:txBody>
      </p:sp>
      <p:cxnSp>
        <p:nvCxnSpPr>
          <p:cNvPr id="9" name="Rett pil 8"/>
          <p:cNvCxnSpPr/>
          <p:nvPr/>
        </p:nvCxnSpPr>
        <p:spPr>
          <a:xfrm>
            <a:off x="6185791" y="1590104"/>
            <a:ext cx="0" cy="10940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763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7BC66B8-5216-4DFF-9037-B1EF230BE620}"/>
              </a:ext>
            </a:extLst>
          </p:cNvPr>
          <p:cNvPicPr>
            <a:picLocks noChangeAspect="1"/>
          </p:cNvPicPr>
          <p:nvPr/>
        </p:nvPicPr>
        <p:blipFill>
          <a:blip r:embed="rId3"/>
          <a:stretch>
            <a:fillRect/>
          </a:stretch>
        </p:blipFill>
        <p:spPr>
          <a:xfrm>
            <a:off x="876390" y="2563163"/>
            <a:ext cx="10486417" cy="1731673"/>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Opne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4</a:t>
            </a:r>
          </a:p>
        </p:txBody>
      </p:sp>
      <p:sp>
        <p:nvSpPr>
          <p:cNvPr id="6" name="Ellipse 5"/>
          <p:cNvSpPr/>
          <p:nvPr/>
        </p:nvSpPr>
        <p:spPr>
          <a:xfrm>
            <a:off x="797109" y="2947482"/>
            <a:ext cx="1290535" cy="6621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51826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8C7EDA4B-6581-4F91-AC47-F6CD532F25B0}"/>
              </a:ext>
            </a:extLst>
          </p:cNvPr>
          <p:cNvPicPr>
            <a:picLocks noChangeAspect="1"/>
          </p:cNvPicPr>
          <p:nvPr/>
        </p:nvPicPr>
        <p:blipFill>
          <a:blip r:embed="rId3"/>
          <a:stretch>
            <a:fillRect/>
          </a:stretch>
        </p:blipFill>
        <p:spPr>
          <a:xfrm>
            <a:off x="1144025" y="2217907"/>
            <a:ext cx="8866809" cy="2232572"/>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Opne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4</a:t>
            </a:r>
          </a:p>
        </p:txBody>
      </p:sp>
      <p:sp>
        <p:nvSpPr>
          <p:cNvPr id="6" name="Ellipse 5"/>
          <p:cNvSpPr/>
          <p:nvPr/>
        </p:nvSpPr>
        <p:spPr>
          <a:xfrm>
            <a:off x="1144025" y="2824214"/>
            <a:ext cx="1258707" cy="6680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5615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E04BFE0-5025-4435-99E1-390EB465DC87}"/>
              </a:ext>
            </a:extLst>
          </p:cNvPr>
          <p:cNvPicPr>
            <a:picLocks noChangeAspect="1"/>
          </p:cNvPicPr>
          <p:nvPr/>
        </p:nvPicPr>
        <p:blipFill>
          <a:blip r:embed="rId3"/>
          <a:stretch>
            <a:fillRect/>
          </a:stretch>
        </p:blipFill>
        <p:spPr>
          <a:xfrm>
            <a:off x="573932" y="2592346"/>
            <a:ext cx="9445558" cy="2650863"/>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Opne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4</a:t>
            </a:r>
          </a:p>
        </p:txBody>
      </p:sp>
      <p:sp>
        <p:nvSpPr>
          <p:cNvPr id="6" name="Ellipse 5"/>
          <p:cNvSpPr/>
          <p:nvPr/>
        </p:nvSpPr>
        <p:spPr>
          <a:xfrm>
            <a:off x="2051824" y="3764604"/>
            <a:ext cx="1887880" cy="12840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Del 5</a:t>
            </a:r>
          </a:p>
        </p:txBody>
      </p:sp>
      <p:sp>
        <p:nvSpPr>
          <p:cNvPr id="3" name="Plassholder for tekst 2"/>
          <p:cNvSpPr>
            <a:spLocks noGrp="1"/>
          </p:cNvSpPr>
          <p:nvPr>
            <p:ph type="body" idx="1"/>
          </p:nvPr>
        </p:nvSpPr>
        <p:spPr/>
        <p:txBody>
          <a:bodyPr/>
          <a:lstStyle/>
          <a:p>
            <a:r>
              <a:rPr lang="nn-NO"/>
              <a:t>Svare på e-post</a:t>
            </a:r>
          </a:p>
        </p:txBody>
      </p:sp>
    </p:spTree>
    <p:extLst>
      <p:ext uri="{BB962C8B-B14F-4D97-AF65-F5344CB8AC3E}">
        <p14:creationId xmlns:p14="http://schemas.microsoft.com/office/powerpoint/2010/main" val="3364243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F900F25-502B-443F-8CBE-1530E975010C}"/>
              </a:ext>
            </a:extLst>
          </p:cNvPr>
          <p:cNvPicPr>
            <a:picLocks noChangeAspect="1"/>
          </p:cNvPicPr>
          <p:nvPr/>
        </p:nvPicPr>
        <p:blipFill>
          <a:blip r:embed="rId3"/>
          <a:stretch>
            <a:fillRect/>
          </a:stretch>
        </p:blipFill>
        <p:spPr>
          <a:xfrm>
            <a:off x="1001949" y="2373550"/>
            <a:ext cx="10188102" cy="2704288"/>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5105" y="4074480"/>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968E4E37-ECB2-4E4E-BF5A-AF1476CCBD7A}"/>
              </a:ext>
            </a:extLst>
          </p:cNvPr>
          <p:cNvPicPr>
            <a:picLocks noChangeAspect="1"/>
          </p:cNvPicPr>
          <p:nvPr/>
        </p:nvPicPr>
        <p:blipFill>
          <a:blip r:embed="rId3"/>
          <a:stretch>
            <a:fillRect/>
          </a:stretch>
        </p:blipFill>
        <p:spPr>
          <a:xfrm>
            <a:off x="432691" y="1528762"/>
            <a:ext cx="11506200" cy="3800475"/>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5</a:t>
            </a:r>
          </a:p>
        </p:txBody>
      </p:sp>
      <p:sp>
        <p:nvSpPr>
          <p:cNvPr id="6" name="Ellipse 5"/>
          <p:cNvSpPr/>
          <p:nvPr/>
        </p:nvSpPr>
        <p:spPr>
          <a:xfrm>
            <a:off x="2363683" y="4255039"/>
            <a:ext cx="3118335" cy="6790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09352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6D4CE92A-BC19-4285-8C0D-7F3E940C55C7}"/>
              </a:ext>
            </a:extLst>
          </p:cNvPr>
          <p:cNvPicPr>
            <a:picLocks noChangeAspect="1"/>
          </p:cNvPicPr>
          <p:nvPr/>
        </p:nvPicPr>
        <p:blipFill>
          <a:blip r:embed="rId3"/>
          <a:stretch>
            <a:fillRect/>
          </a:stretch>
        </p:blipFill>
        <p:spPr>
          <a:xfrm>
            <a:off x="804862" y="1684062"/>
            <a:ext cx="10582275" cy="3899602"/>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5</a:t>
            </a:r>
          </a:p>
        </p:txBody>
      </p:sp>
      <p:cxnSp>
        <p:nvCxnSpPr>
          <p:cNvPr id="9" name="Rett pil 8"/>
          <p:cNvCxnSpPr/>
          <p:nvPr/>
        </p:nvCxnSpPr>
        <p:spPr>
          <a:xfrm rot="10800000">
            <a:off x="5976661" y="2322511"/>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kstSylinder 4"/>
          <p:cNvSpPr txBox="1"/>
          <p:nvPr/>
        </p:nvSpPr>
        <p:spPr>
          <a:xfrm>
            <a:off x="3505533" y="2153234"/>
            <a:ext cx="2115383" cy="338554"/>
          </a:xfrm>
          <a:prstGeom prst="rect">
            <a:avLst/>
          </a:prstGeom>
          <a:noFill/>
        </p:spPr>
        <p:txBody>
          <a:bodyPr wrap="none" rtlCol="0">
            <a:spAutoFit/>
          </a:bodyPr>
          <a:lstStyle/>
          <a:p>
            <a:r>
              <a:rPr lang="nn-NO" sz="1600" dirty="0"/>
              <a:t>brukarnamn@e-post.no</a:t>
            </a:r>
          </a:p>
        </p:txBody>
      </p:sp>
    </p:spTree>
    <p:extLst>
      <p:ext uri="{BB962C8B-B14F-4D97-AF65-F5344CB8AC3E}">
        <p14:creationId xmlns:p14="http://schemas.microsoft.com/office/powerpoint/2010/main" val="3551617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B2BCBEE6-B204-49D1-BAEE-ED47E5322A46}"/>
              </a:ext>
            </a:extLst>
          </p:cNvPr>
          <p:cNvPicPr>
            <a:picLocks noChangeAspect="1"/>
          </p:cNvPicPr>
          <p:nvPr/>
        </p:nvPicPr>
        <p:blipFill>
          <a:blip r:embed="rId3"/>
          <a:stretch>
            <a:fillRect/>
          </a:stretch>
        </p:blipFill>
        <p:spPr>
          <a:xfrm>
            <a:off x="520733" y="1130030"/>
            <a:ext cx="11306175" cy="4267200"/>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5</a:t>
            </a:r>
          </a:p>
        </p:txBody>
      </p:sp>
      <p:sp>
        <p:nvSpPr>
          <p:cNvPr id="11" name="Ellipse 10"/>
          <p:cNvSpPr/>
          <p:nvPr/>
        </p:nvSpPr>
        <p:spPr>
          <a:xfrm>
            <a:off x="2559425" y="2247090"/>
            <a:ext cx="3082617" cy="1431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53F265B9-260F-49FF-8962-E40E66D32FFF}"/>
              </a:ext>
            </a:extLst>
          </p:cNvPr>
          <p:cNvPicPr>
            <a:picLocks noChangeAspect="1"/>
          </p:cNvPicPr>
          <p:nvPr/>
        </p:nvPicPr>
        <p:blipFill>
          <a:blip r:embed="rId3"/>
          <a:stretch>
            <a:fillRect/>
          </a:stretch>
        </p:blipFill>
        <p:spPr>
          <a:xfrm>
            <a:off x="1148338" y="1410510"/>
            <a:ext cx="10074905" cy="4296281"/>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5</a:t>
            </a:r>
          </a:p>
        </p:txBody>
      </p:sp>
      <p:sp>
        <p:nvSpPr>
          <p:cNvPr id="11" name="Ellipse 10"/>
          <p:cNvSpPr/>
          <p:nvPr/>
        </p:nvSpPr>
        <p:spPr>
          <a:xfrm>
            <a:off x="2406845" y="3938525"/>
            <a:ext cx="5004425" cy="11317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5756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4060C2F-3C19-4891-AD9D-EA931A49AF0C}"/>
              </a:ext>
            </a:extLst>
          </p:cNvPr>
          <p:cNvPicPr>
            <a:picLocks noChangeAspect="1"/>
          </p:cNvPicPr>
          <p:nvPr/>
        </p:nvPicPr>
        <p:blipFill>
          <a:blip r:embed="rId3"/>
          <a:stretch>
            <a:fillRect/>
          </a:stretch>
        </p:blipFill>
        <p:spPr>
          <a:xfrm>
            <a:off x="2587557" y="716896"/>
            <a:ext cx="7180330" cy="5550553"/>
          </a:xfrm>
          <a:prstGeom prst="rect">
            <a:avLst/>
          </a:prstGeom>
        </p:spPr>
      </p:pic>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6" name="Ellipse 5"/>
          <p:cNvSpPr/>
          <p:nvPr/>
        </p:nvSpPr>
        <p:spPr>
          <a:xfrm>
            <a:off x="4653692" y="2388031"/>
            <a:ext cx="1357984" cy="47784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35800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nn-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5</a:t>
            </a:r>
          </a:p>
        </p:txBody>
      </p:sp>
      <p:pic>
        <p:nvPicPr>
          <p:cNvPr id="5" name="Bilde 4">
            <a:extLst>
              <a:ext uri="{FF2B5EF4-FFF2-40B4-BE49-F238E27FC236}">
                <a16:creationId xmlns:a16="http://schemas.microsoft.com/office/drawing/2014/main" id="{2B7A5CDC-3648-4D5B-ACF2-B41C433CFDD4}"/>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6" name="Ellipse 5">
            <a:extLst>
              <a:ext uri="{FF2B5EF4-FFF2-40B4-BE49-F238E27FC236}">
                <a16:creationId xmlns:a16="http://schemas.microsoft.com/office/drawing/2014/main" id="{A17766F4-9776-492D-B029-10FE690CE3A6}"/>
              </a:ext>
            </a:extLst>
          </p:cNvPr>
          <p:cNvSpPr/>
          <p:nvPr/>
        </p:nvSpPr>
        <p:spPr>
          <a:xfrm>
            <a:off x="2087273" y="2452094"/>
            <a:ext cx="2778839" cy="14486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744462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6963705-74D4-43EB-AEDA-BBE8839BF8B8}"/>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5</a:t>
            </a:r>
          </a:p>
        </p:txBody>
      </p:sp>
      <p:sp>
        <p:nvSpPr>
          <p:cNvPr id="5" name="Ellipse 4"/>
          <p:cNvSpPr/>
          <p:nvPr/>
        </p:nvSpPr>
        <p:spPr>
          <a:xfrm>
            <a:off x="2437469" y="3784783"/>
            <a:ext cx="2778839" cy="13903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4419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4B89D20B-8C5D-4587-8E96-54C710CBAF62}"/>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nn-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5</a:t>
            </a:r>
          </a:p>
        </p:txBody>
      </p:sp>
      <p:sp>
        <p:nvSpPr>
          <p:cNvPr id="9" name="Ellipse 8"/>
          <p:cNvSpPr/>
          <p:nvPr/>
        </p:nvSpPr>
        <p:spPr>
          <a:xfrm>
            <a:off x="2877140" y="5067478"/>
            <a:ext cx="968193" cy="9074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69080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n-NO"/>
              <a:t>Ferdig – godt jobba, alle saman!</a:t>
            </a:r>
          </a:p>
        </p:txBody>
      </p:sp>
      <p:sp>
        <p:nvSpPr>
          <p:cNvPr id="3" name="Undertittel 2"/>
          <p:cNvSpPr>
            <a:spLocks noGrp="1"/>
          </p:cNvSpPr>
          <p:nvPr>
            <p:ph type="subTitle" idx="1"/>
          </p:nvPr>
        </p:nvSpPr>
        <p:spPr>
          <a:xfrm>
            <a:off x="828637" y="3378301"/>
            <a:ext cx="9839363" cy="2017655"/>
          </a:xfrm>
        </p:spPr>
        <p:txBody>
          <a:bodyPr>
            <a:normAutofit lnSpcReduction="10000"/>
          </a:bodyPr>
          <a:lstStyle/>
          <a:p>
            <a:pPr marL="0" indent="0">
              <a:buNone/>
            </a:pPr>
            <a:r>
              <a:rPr lang="nn-NO" b="1" dirty="0">
                <a:solidFill>
                  <a:schemeClr val="tx1"/>
                </a:solidFill>
              </a:rPr>
              <a:t>No kan de øve på</a:t>
            </a:r>
          </a:p>
          <a:p>
            <a:r>
              <a:rPr lang="nn-NO"/>
              <a:t>å be om e-postadressa til sidemannen, slik at de kan øve på å sende e-post </a:t>
            </a:r>
            <a:br/>
            <a:r>
              <a:rPr lang="nn-NO"/>
              <a:t>til kvarandre og opne og svare på e-postane til kvarandre</a:t>
            </a:r>
          </a:p>
          <a:p>
            <a:r>
              <a:rPr lang="nn-NO"/>
              <a:t>å logge av og på e-postkontoen</a:t>
            </a:r>
          </a:p>
          <a:p>
            <a:r>
              <a:rPr lang="nn-NO"/>
              <a:t>å lukke nettlesaren heilt, opne han igjen, skrive inn adressa til e-posttenesta og </a:t>
            </a:r>
            <a:br/>
            <a:r>
              <a:rPr lang="nn-NO"/>
              <a:t>logge inn på nytt</a:t>
            </a:r>
          </a:p>
          <a:p>
            <a:endParaRPr lang="nn-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nn-NO" b="1" dirty="0">
                <a:solidFill>
                  <a:schemeClr val="tx1"/>
                </a:solidFill>
              </a:rPr>
              <a:t>Øv heime:</a:t>
            </a:r>
          </a:p>
          <a:p>
            <a:r>
              <a:rPr lang="nn-NO"/>
              <a:t>Finn nokon å øve med som du kan sende og ta imot e-post frå.</a:t>
            </a:r>
          </a:p>
          <a:p>
            <a:pPr marL="0" indent="0">
              <a:buNone/>
            </a:pPr>
            <a:endParaRPr lang="nn-NO" dirty="0"/>
          </a:p>
        </p:txBody>
      </p:sp>
    </p:spTree>
    <p:extLst>
      <p:ext uri="{BB962C8B-B14F-4D97-AF65-F5344CB8AC3E}">
        <p14:creationId xmlns:p14="http://schemas.microsoft.com/office/powerpoint/2010/main" val="41786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741D10A-B8F3-4300-B73A-92B4A51AC283}"/>
              </a:ext>
            </a:extLst>
          </p:cNvPr>
          <p:cNvPicPr>
            <a:picLocks noChangeAspect="1"/>
          </p:cNvPicPr>
          <p:nvPr/>
        </p:nvPicPr>
        <p:blipFill>
          <a:blip r:embed="rId3"/>
          <a:stretch>
            <a:fillRect/>
          </a:stretch>
        </p:blipFill>
        <p:spPr>
          <a:xfrm>
            <a:off x="2424112" y="590550"/>
            <a:ext cx="7343775" cy="5676900"/>
          </a:xfrm>
          <a:prstGeom prst="rect">
            <a:avLst/>
          </a:prstGeom>
        </p:spPr>
      </p:pic>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6" name="Ellipse 5"/>
          <p:cNvSpPr/>
          <p:nvPr/>
        </p:nvSpPr>
        <p:spPr>
          <a:xfrm>
            <a:off x="2661499" y="2908570"/>
            <a:ext cx="2630347" cy="4270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851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n-NO" sz="2400" dirty="0"/>
              <a:t>Opprette ein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n-NO" sz="3600" dirty="0"/>
              <a:t>æ =&gt; ae</a:t>
            </a:r>
          </a:p>
          <a:p>
            <a:r>
              <a:rPr lang="nn-NO" sz="3600" dirty="0"/>
              <a:t> ø =&gt; o</a:t>
            </a:r>
          </a:p>
          <a:p>
            <a:r>
              <a:rPr lang="nn-NO" sz="3600" dirty="0"/>
              <a:t> å =&gt; aa</a:t>
            </a:r>
          </a:p>
        </p:txBody>
      </p:sp>
      <p:sp>
        <p:nvSpPr>
          <p:cNvPr id="10" name="TekstSylinder 9"/>
          <p:cNvSpPr txBox="1"/>
          <p:nvPr/>
        </p:nvSpPr>
        <p:spPr>
          <a:xfrm>
            <a:off x="4237413" y="4713876"/>
            <a:ext cx="3382389" cy="646331"/>
          </a:xfrm>
          <a:prstGeom prst="rect">
            <a:avLst/>
          </a:prstGeom>
          <a:noFill/>
        </p:spPr>
        <p:txBody>
          <a:bodyPr wrap="square" rtlCol="0">
            <a:spAutoFit/>
          </a:bodyPr>
          <a:lstStyle/>
          <a:p>
            <a:pPr algn="ctr"/>
            <a:r>
              <a:rPr lang="nn-NO" sz="3600">
                <a:solidFill>
                  <a:srgbClr val="000000"/>
                </a:solidFill>
              </a:rPr>
              <a:t>namn.etternamn</a:t>
            </a:r>
          </a:p>
        </p:txBody>
      </p:sp>
    </p:spTree>
    <p:extLst>
      <p:ext uri="{BB962C8B-B14F-4D97-AF65-F5344CB8AC3E}">
        <p14:creationId xmlns:p14="http://schemas.microsoft.com/office/powerpoint/2010/main" val="21174780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808285B6FFF76488EBC5F98A01FC3D3" ma:contentTypeVersion="12" ma:contentTypeDescription="Opprett et nytt dokument." ma:contentTypeScope="" ma:versionID="1b66fa856d3fb41d7e4376a4250da3c4">
  <xsd:schema xmlns:xsd="http://www.w3.org/2001/XMLSchema" xmlns:xs="http://www.w3.org/2001/XMLSchema" xmlns:p="http://schemas.microsoft.com/office/2006/metadata/properties" xmlns:ns3="36033f14-0da9-4a78-a59e-0b3fedf25e1e" xmlns:ns4="4ea1e6d3-71cc-4315-babb-227631781545" targetNamespace="http://schemas.microsoft.com/office/2006/metadata/properties" ma:root="true" ma:fieldsID="a515584551ab3abade9357835506b1c2" ns3:_="" ns4:_="">
    <xsd:import namespace="36033f14-0da9-4a78-a59e-0b3fedf25e1e"/>
    <xsd:import namespace="4ea1e6d3-71cc-4315-babb-2276317815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33f14-0da9-4a78-a59e-0b3fedf25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a1e6d3-71cc-4315-babb-22763178154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5D9D9C-BB68-420C-84F7-6757F6E9588A}">
  <ds:schemaRefs>
    <ds:schemaRef ds:uri="http://schemas.microsoft.com/office/infopath/2007/PartnerControls"/>
    <ds:schemaRef ds:uri="http://purl.org/dc/elements/1.1/"/>
    <ds:schemaRef ds:uri="http://schemas.microsoft.com/office/2006/metadata/properties"/>
    <ds:schemaRef ds:uri="4ea1e6d3-71cc-4315-babb-227631781545"/>
    <ds:schemaRef ds:uri="http://purl.org/dc/terms/"/>
    <ds:schemaRef ds:uri="http://schemas.openxmlformats.org/package/2006/metadata/core-properties"/>
    <ds:schemaRef ds:uri="36033f14-0da9-4a78-a59e-0b3fedf25e1e"/>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6F4C41D6-2642-46B6-A961-14BF6A120D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33f14-0da9-4a78-a59e-0b3fedf25e1e"/>
    <ds:schemaRef ds:uri="4ea1e6d3-71cc-4315-babb-227631781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EF6EE9-4430-4BA5-89FC-B45B53CF35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2709</TotalTime>
  <Words>3426</Words>
  <Application>Microsoft Office PowerPoint</Application>
  <PresentationFormat>Widescreen</PresentationFormat>
  <Paragraphs>455</Paragraphs>
  <Slides>73</Slides>
  <Notes>71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73</vt:i4>
      </vt:variant>
    </vt:vector>
  </HeadingPairs>
  <TitlesOfParts>
    <vt:vector size="78" baseType="lpstr">
      <vt:lpstr>Arial</vt:lpstr>
      <vt:lpstr>Calibri</vt:lpstr>
      <vt:lpstr>Calibri Light</vt:lpstr>
      <vt:lpstr>Wingdings</vt:lpstr>
      <vt:lpstr>Office-tema</vt:lpstr>
      <vt:lpstr>ኢመይል ምምላስ። </vt:lpstr>
      <vt:lpstr>Del 1</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Opprette ein e-postkonto</vt:lpstr>
      <vt:lpstr>Del 2</vt:lpstr>
      <vt:lpstr>Logge av og på</vt:lpstr>
      <vt:lpstr>Logge av og på</vt:lpstr>
      <vt:lpstr>Logge av og på</vt:lpstr>
      <vt:lpstr>Logge av og på</vt:lpstr>
      <vt:lpstr>Logge av og på</vt:lpstr>
      <vt:lpstr>Logge av og på</vt:lpstr>
      <vt:lpstr>Del 3</vt:lpstr>
      <vt:lpstr>Sende e-post</vt:lpstr>
      <vt:lpstr>Sende e-post</vt:lpstr>
      <vt:lpstr>Sende e-post</vt:lpstr>
      <vt:lpstr>Sende e-post</vt:lpstr>
      <vt:lpstr>Sende e-post</vt:lpstr>
      <vt:lpstr>Sende e-post</vt:lpstr>
      <vt:lpstr>Sende e-post</vt:lpstr>
      <vt:lpstr>Sende e-post</vt:lpstr>
      <vt:lpstr>Sende e-post</vt:lpstr>
      <vt:lpstr>Sende e-post</vt:lpstr>
      <vt:lpstr>Sende e-post</vt:lpstr>
      <vt:lpstr>Sende e-post</vt:lpstr>
      <vt:lpstr>Sende e-post</vt:lpstr>
      <vt:lpstr>Sende e-post</vt:lpstr>
      <vt:lpstr>Del 4</vt:lpstr>
      <vt:lpstr>Opne e-post</vt:lpstr>
      <vt:lpstr>Opne e-post</vt:lpstr>
      <vt:lpstr>Opne e-post</vt:lpstr>
      <vt:lpstr>Opne e-post</vt:lpstr>
      <vt:lpstr>Opne e-post</vt:lpstr>
      <vt:lpstr>Opne e-post</vt:lpstr>
      <vt:lpstr>Opne e-post</vt:lpstr>
      <vt:lpstr>Opne e-post</vt:lpstr>
      <vt:lpstr>Opne e-post</vt:lpstr>
      <vt:lpstr>Opne e-post</vt:lpstr>
      <vt:lpstr>Del 5</vt:lpstr>
      <vt:lpstr>Svare på e-post</vt:lpstr>
      <vt:lpstr>Svare på e-post</vt:lpstr>
      <vt:lpstr>Svare på e-post</vt:lpstr>
      <vt:lpstr>Svare på e-post</vt:lpstr>
      <vt:lpstr>Svare på e-post</vt:lpstr>
      <vt:lpstr>Svare på e-post</vt:lpstr>
      <vt:lpstr>Svare på e-post</vt:lpstr>
      <vt:lpstr>Svare på e-post</vt:lpstr>
      <vt:lpstr>Ferdig – godt jobba, alle saman!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562</cp:revision>
  <dcterms:created xsi:type="dcterms:W3CDTF">2015-09-22T07:17:48Z</dcterms:created>
  <dcterms:modified xsi:type="dcterms:W3CDTF">2020-08-06T11:31:09Z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0x0101004808285B6FFF76488EBC5F98A01FC3D3</vt:lpwstr>
  </property>
</Properties>
</file>