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handoutMasterIdLst>
    <p:handoutMasterId r:id="rId39"/>
  </p:handoutMasterIdLst>
  <p:sldIdLst>
    <p:sldId id="276" r:id="rId2"/>
    <p:sldId id="287" r:id="rId3"/>
    <p:sldId id="315" r:id="rId4"/>
    <p:sldId id="278" r:id="rId5"/>
    <p:sldId id="316" r:id="rId6"/>
    <p:sldId id="317" r:id="rId7"/>
    <p:sldId id="318" r:id="rId8"/>
    <p:sldId id="319" r:id="rId9"/>
    <p:sldId id="320" r:id="rId10"/>
    <p:sldId id="321" r:id="rId11"/>
    <p:sldId id="322" r:id="rId12"/>
    <p:sldId id="323" r:id="rId13"/>
    <p:sldId id="324" r:id="rId14"/>
    <p:sldId id="293" r:id="rId15"/>
    <p:sldId id="314" r:id="rId16"/>
    <p:sldId id="325" r:id="rId17"/>
    <p:sldId id="326" r:id="rId18"/>
    <p:sldId id="327" r:id="rId19"/>
    <p:sldId id="296" r:id="rId20"/>
    <p:sldId id="313" r:id="rId21"/>
    <p:sldId id="337" r:id="rId22"/>
    <p:sldId id="328" r:id="rId23"/>
    <p:sldId id="329" r:id="rId24"/>
    <p:sldId id="330" r:id="rId25"/>
    <p:sldId id="331" r:id="rId26"/>
    <p:sldId id="332" r:id="rId27"/>
    <p:sldId id="333" r:id="rId28"/>
    <p:sldId id="338" r:id="rId29"/>
    <p:sldId id="334" r:id="rId30"/>
    <p:sldId id="335" r:id="rId31"/>
    <p:sldId id="341" r:id="rId32"/>
    <p:sldId id="342" r:id="rId33"/>
    <p:sldId id="336" r:id="rId34"/>
    <p:sldId id="339" r:id="rId35"/>
    <p:sldId id="340" r:id="rId36"/>
    <p:sldId id="305" r:id="rId3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a Aspeslåen Erikstad" initials="IAE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3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5157" autoAdjust="0"/>
  </p:normalViewPr>
  <p:slideViewPr>
    <p:cSldViewPr snapToGrid="0">
      <p:cViewPr varScale="1">
        <p:scale>
          <a:sx n="63" d="100"/>
          <a:sy n="63" d="100"/>
        </p:scale>
        <p:origin x="200"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E591F1-365D-9A44-BAB0-9478600B76DC}" type="datetimeFigureOut">
              <a:t>15.11.2023</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C96447-93CD-D248-8463-E4F159614110}" type="slidenum">
              <a:t>‹#›</a:t>
            </a:fld>
            <a:endParaRPr lang="nb-NO"/>
          </a:p>
        </p:txBody>
      </p:sp>
    </p:spTree>
    <p:extLst>
      <p:ext uri="{BB962C8B-B14F-4D97-AF65-F5344CB8AC3E}">
        <p14:creationId xmlns:p14="http://schemas.microsoft.com/office/powerpoint/2010/main" val="2593103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0B15F3-F8D5-4A64-AADD-6C8711A9C4A2}" type="datetimeFigureOut">
              <a:rPr lang="nb-NO" smtClean="0"/>
              <a:t>15.11.2023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54B7B-5006-4AAE-B324-0D18C385F145}" type="slidenum">
              <a:rPr lang="nb-NO" smtClean="0"/>
              <a:t>‹#›</a:t>
            </a:fld>
            <a:endParaRPr lang="nb-NO"/>
          </a:p>
        </p:txBody>
      </p:sp>
    </p:spTree>
    <p:extLst>
      <p:ext uri="{BB962C8B-B14F-4D97-AF65-F5344CB8AC3E}">
        <p14:creationId xmlns:p14="http://schemas.microsoft.com/office/powerpoint/2010/main" val="42729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800" b="1" dirty="0">
                <a:effectLst/>
                <a:latin typeface="Calibri" panose="020F0502020204030204" pitchFamily="34" charset="0"/>
                <a:ea typeface="Calibri" panose="020F0502020204030204" pitchFamily="34" charset="0"/>
                <a:cs typeface="Arial" panose="020B0604020202020204" pitchFamily="34" charset="0"/>
              </a:rPr>
              <a:t>قبل از شروع دوره </a:t>
            </a:r>
            <a:r>
              <a:rPr lang="ar-SA" sz="1800" b="1" dirty="0" err="1">
                <a:effectLst/>
                <a:latin typeface="Calibri" panose="020F0502020204030204" pitchFamily="34" charset="0"/>
                <a:ea typeface="Calibri" panose="020F0502020204030204" pitchFamily="34" charset="0"/>
                <a:cs typeface="Arial" panose="020B0604020202020204" pitchFamily="34" charset="0"/>
              </a:rPr>
              <a:t>واقعی</a:t>
            </a:r>
            <a:r>
              <a:rPr lang="ar-SA" sz="1800" b="1" dirty="0">
                <a:effectLst/>
                <a:latin typeface="Calibri" panose="020F0502020204030204" pitchFamily="34" charset="0"/>
                <a:ea typeface="Calibri" panose="020F0502020204030204" pitchFamily="34" charset="0"/>
                <a:cs typeface="Arial" panose="020B0604020202020204" pitchFamily="34" charset="0"/>
              </a:rPr>
              <a:t>، اهداف </a:t>
            </a:r>
            <a:r>
              <a:rPr lang="ar-SA" sz="1800" b="1" dirty="0" err="1">
                <a:effectLst/>
                <a:latin typeface="Calibri" panose="020F0502020204030204" pitchFamily="34" charset="0"/>
                <a:ea typeface="Calibri" panose="020F0502020204030204" pitchFamily="34" charset="0"/>
                <a:cs typeface="Arial" panose="020B0604020202020204" pitchFamily="34" charset="0"/>
              </a:rPr>
              <a:t>آموزشی</a:t>
            </a:r>
            <a:r>
              <a:rPr lang="ar-SA" sz="1800" b="1" dirty="0">
                <a:effectLst/>
                <a:latin typeface="Calibri" panose="020F0502020204030204" pitchFamily="34" charset="0"/>
                <a:ea typeface="Calibri" panose="020F0502020204030204" pitchFamily="34" charset="0"/>
                <a:cs typeface="Arial" panose="020B0604020202020204" pitchFamily="34" charset="0"/>
              </a:rPr>
              <a:t> را </a:t>
            </a:r>
            <a:r>
              <a:rPr lang="ar-SA" sz="1800" b="1" dirty="0" err="1">
                <a:effectLst/>
                <a:latin typeface="Calibri" panose="020F0502020204030204" pitchFamily="34" charset="0"/>
                <a:ea typeface="Calibri" panose="020F0502020204030204" pitchFamily="34" charset="0"/>
                <a:cs typeface="Arial" panose="020B0604020202020204" pitchFamily="34" charset="0"/>
              </a:rPr>
              <a:t>با</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اشتراک</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کنندگان</a:t>
            </a:r>
            <a:r>
              <a:rPr lang="ar-SA" sz="1800" b="1" dirty="0">
                <a:effectLst/>
                <a:latin typeface="Calibri" panose="020F0502020204030204" pitchFamily="34" charset="0"/>
                <a:ea typeface="Calibri" panose="020F0502020204030204" pitchFamily="34" charset="0"/>
                <a:cs typeface="Arial" panose="020B0604020202020204" pitchFamily="34" charset="0"/>
              </a:rPr>
              <a:t> دوره مرور </a:t>
            </a:r>
            <a:r>
              <a:rPr lang="ar-SA" sz="1800" b="1"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این</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کار</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یادگیری</a:t>
            </a:r>
            <a:r>
              <a:rPr lang="ar-SA" sz="1800" b="1" dirty="0">
                <a:effectLst/>
                <a:latin typeface="Calibri" panose="020F0502020204030204" pitchFamily="34" charset="0"/>
                <a:ea typeface="Calibri" panose="020F0502020204030204" pitchFamily="34" charset="0"/>
                <a:cs typeface="Arial" panose="020B0604020202020204" pitchFamily="34" charset="0"/>
              </a:rPr>
              <a:t> و به خاطر </a:t>
            </a:r>
            <a:r>
              <a:rPr lang="ar-SA" sz="1800" b="1" dirty="0" err="1">
                <a:effectLst/>
                <a:latin typeface="Calibri" panose="020F0502020204030204" pitchFamily="34" charset="0"/>
                <a:ea typeface="Calibri" panose="020F0502020204030204" pitchFamily="34" charset="0"/>
                <a:cs typeface="Arial" panose="020B0604020202020204" pitchFamily="34" charset="0"/>
              </a:rPr>
              <a:t>سپردن</a:t>
            </a:r>
            <a:r>
              <a:rPr lang="ar-SA" sz="1800" b="1" dirty="0">
                <a:effectLst/>
                <a:latin typeface="Calibri" panose="020F0502020204030204" pitchFamily="34" charset="0"/>
                <a:ea typeface="Calibri" panose="020F0502020204030204" pitchFamily="34" charset="0"/>
                <a:cs typeface="Arial" panose="020B0604020202020204" pitchFamily="34" charset="0"/>
              </a:rPr>
              <a:t> مهم </a:t>
            </a:r>
            <a:r>
              <a:rPr lang="ar-SA" sz="1800" b="1" dirty="0" err="1">
                <a:effectLst/>
                <a:latin typeface="Calibri" panose="020F0502020204030204" pitchFamily="34" charset="0"/>
                <a:ea typeface="Calibri" panose="020F0502020204030204" pitchFamily="34" charset="0"/>
                <a:cs typeface="Arial" panose="020B0604020202020204" pitchFamily="34" charset="0"/>
              </a:rPr>
              <a:t>ترین</a:t>
            </a:r>
            <a:r>
              <a:rPr lang="ar-SA" sz="1800" b="1" dirty="0">
                <a:effectLst/>
                <a:latin typeface="Calibri" panose="020F0502020204030204" pitchFamily="34" charset="0"/>
                <a:ea typeface="Calibri" panose="020F0502020204030204" pitchFamily="34" charset="0"/>
                <a:cs typeface="Arial" panose="020B0604020202020204" pitchFamily="34" charset="0"/>
              </a:rPr>
              <a:t> معلومات را </a:t>
            </a:r>
            <a:r>
              <a:rPr lang="ar-SA" sz="1800" b="1" dirty="0" err="1">
                <a:effectLst/>
                <a:latin typeface="Calibri" panose="020F0502020204030204" pitchFamily="34" charset="0"/>
                <a:ea typeface="Calibri" panose="020F0502020204030204" pitchFamily="34" charset="0"/>
                <a:cs typeface="Arial" panose="020B0604020202020204" pitchFamily="34" charset="0"/>
              </a:rPr>
              <a:t>برای</a:t>
            </a:r>
            <a:r>
              <a:rPr lang="ar-SA" sz="1800" b="1" dirty="0">
                <a:effectLst/>
                <a:latin typeface="Calibri" panose="020F0502020204030204" pitchFamily="34" charset="0"/>
                <a:ea typeface="Calibri" panose="020F0502020204030204" pitchFamily="34" charset="0"/>
                <a:cs typeface="Arial" panose="020B0604020202020204" pitchFamily="34" charset="0"/>
              </a:rPr>
              <a:t> آنها آسان تر </a:t>
            </a:r>
            <a:r>
              <a:rPr lang="ar-SA" sz="1800" b="1" dirty="0" err="1">
                <a:effectLst/>
                <a:latin typeface="Calibri" panose="020F0502020204030204" pitchFamily="34" charset="0"/>
                <a:ea typeface="Calibri" panose="020F0502020204030204" pitchFamily="34" charset="0"/>
                <a:cs typeface="Arial" panose="020B0604020202020204" pitchFamily="34" charset="0"/>
              </a:rPr>
              <a:t>می</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کند</a:t>
            </a:r>
            <a:r>
              <a:rPr lang="ar-SA" sz="1800" b="1" dirty="0">
                <a:effectLst/>
                <a:latin typeface="Calibri" panose="020F0502020204030204" pitchFamily="34" charset="0"/>
                <a:ea typeface="Calibri" panose="020F0502020204030204" pitchFamily="34" charset="0"/>
                <a:cs typeface="Arial" panose="020B0604020202020204" pitchFamily="34" charset="0"/>
              </a:rPr>
              <a:t>.</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a:t>
            </a:fld>
            <a:endParaRPr lang="nb-NO"/>
          </a:p>
        </p:txBody>
      </p:sp>
    </p:spTree>
    <p:extLst>
      <p:ext uri="{BB962C8B-B14F-4D97-AF65-F5344CB8AC3E}">
        <p14:creationId xmlns:p14="http://schemas.microsoft.com/office/powerpoint/2010/main" val="550293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هر صفحه اصلی یک </a:t>
            </a:r>
            <a:r>
              <a:rPr lang="en-GB" sz="1800" dirty="0">
                <a:effectLst/>
                <a:latin typeface="Calibri" panose="020F0502020204030204" pitchFamily="34" charset="0"/>
                <a:ea typeface="Calibri" panose="020F0502020204030204" pitchFamily="34" charset="0"/>
                <a:cs typeface="Arial" panose="020B0604020202020204" pitchFamily="34" charset="0"/>
              </a:rPr>
              <a:t>URL</a:t>
            </a:r>
            <a:r>
              <a:rPr lang="fa-IR" sz="1800" dirty="0">
                <a:effectLst/>
                <a:latin typeface="Calibri" panose="020F0502020204030204" pitchFamily="34" charset="0"/>
                <a:ea typeface="Calibri" panose="020F0502020204030204" pitchFamily="34" charset="0"/>
                <a:cs typeface="Arial" panose="020B0604020202020204" pitchFamily="34" charset="0"/>
              </a:rPr>
              <a:t> دارد. وقتی یک </a:t>
            </a:r>
            <a:r>
              <a:rPr lang="en-GB" sz="1800" dirty="0">
                <a:effectLst/>
                <a:latin typeface="Calibri" panose="020F0502020204030204" pitchFamily="34" charset="0"/>
                <a:ea typeface="Calibri" panose="020F0502020204030204" pitchFamily="34" charset="0"/>
                <a:cs typeface="Arial" panose="020B0604020202020204" pitchFamily="34" charset="0"/>
              </a:rPr>
              <a:t>URL</a:t>
            </a:r>
            <a:r>
              <a:rPr lang="fa-IR" sz="1800" dirty="0">
                <a:effectLst/>
                <a:latin typeface="Calibri" panose="020F0502020204030204" pitchFamily="34" charset="0"/>
                <a:ea typeface="Calibri" panose="020F0502020204030204" pitchFamily="34" charset="0"/>
                <a:cs typeface="Arial" panose="020B0604020202020204" pitchFamily="34" charset="0"/>
              </a:rPr>
              <a:t> را در نوار آدرس تایپ می کنید، به </a:t>
            </a:r>
            <a:r>
              <a:rPr lang="fa-IR" sz="1800" dirty="0" err="1">
                <a:effectLst/>
                <a:latin typeface="Calibri" panose="020F0502020204030204" pitchFamily="34" charset="0"/>
                <a:ea typeface="Calibri" panose="020F0502020204030204" pitchFamily="34" charset="0"/>
                <a:cs typeface="Arial" panose="020B0604020202020204" pitchFamily="34" charset="0"/>
              </a:rPr>
              <a:t>مرورگر</a:t>
            </a:r>
            <a:r>
              <a:rPr lang="fa-IR" sz="1800" dirty="0">
                <a:effectLst/>
                <a:latin typeface="Calibri" panose="020F0502020204030204" pitchFamily="34" charset="0"/>
                <a:ea typeface="Calibri" panose="020F0502020204030204" pitchFamily="34" charset="0"/>
                <a:cs typeface="Arial" panose="020B0604020202020204" pitchFamily="34" charset="0"/>
              </a:rPr>
              <a:t> خود اجازه می دهید تا بداند از کدام صفحه می خواهید بازدید کنید. </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ما از </a:t>
            </a:r>
            <a:r>
              <a:rPr lang="fa-IR" sz="1800" dirty="0" err="1">
                <a:effectLst/>
                <a:latin typeface="Calibri" panose="020F0502020204030204" pitchFamily="34" charset="0"/>
                <a:ea typeface="Calibri" panose="020F0502020204030204" pitchFamily="34" charset="0"/>
                <a:cs typeface="Arial" panose="020B0604020202020204" pitchFamily="34" charset="0"/>
              </a:rPr>
              <a:t>وب</a:t>
            </a:r>
            <a:r>
              <a:rPr lang="fa-IR" sz="1800" dirty="0">
                <a:effectLst/>
                <a:latin typeface="Calibri" panose="020F0502020204030204" pitchFamily="34" charset="0"/>
                <a:ea typeface="Calibri" panose="020F0502020204030204" pitchFamily="34" charset="0"/>
                <a:cs typeface="Arial" panose="020B0604020202020204" pitchFamily="34" charset="0"/>
              </a:rPr>
              <a:t> سایت خانواده سلطنتی </a:t>
            </a:r>
            <a:r>
              <a:rPr lang="fa-IR" sz="1800" dirty="0" err="1">
                <a:effectLst/>
                <a:latin typeface="Calibri" panose="020F0502020204030204" pitchFamily="34" charset="0"/>
                <a:ea typeface="Calibri" panose="020F0502020204030204" pitchFamily="34" charset="0"/>
                <a:cs typeface="Arial" panose="020B0604020202020204" pitchFamily="34" charset="0"/>
              </a:rPr>
              <a:t>ناروی</a:t>
            </a:r>
            <a:r>
              <a:rPr lang="fa-IR" sz="1800" dirty="0">
                <a:effectLst/>
                <a:latin typeface="Calibri" panose="020F0502020204030204" pitchFamily="34" charset="0"/>
                <a:ea typeface="Calibri" panose="020F0502020204030204" pitchFamily="34" charset="0"/>
                <a:cs typeface="Arial" panose="020B0604020202020204" pitchFamily="34" charset="0"/>
              </a:rPr>
              <a:t> به عنوان مثال استفاده خواهیم کرد: "</a:t>
            </a:r>
            <a:r>
              <a:rPr lang="en-GB" sz="1800" dirty="0">
                <a:effectLst/>
                <a:latin typeface="Calibri" panose="020F0502020204030204" pitchFamily="34" charset="0"/>
                <a:ea typeface="Calibri" panose="020F0502020204030204" pitchFamily="34" charset="0"/>
                <a:cs typeface="Arial" panose="020B0604020202020204" pitchFamily="34" charset="0"/>
              </a:rPr>
              <a:t>www.</a:t>
            </a:r>
            <a:r>
              <a:rPr lang="fa-IR" sz="1800" dirty="0">
                <a:effectLst/>
                <a:latin typeface="Calibri" panose="020F0502020204030204" pitchFamily="34" charset="0"/>
                <a:ea typeface="Calibri" panose="020F0502020204030204" pitchFamily="34" charset="0"/>
                <a:cs typeface="Arial" panose="020B0604020202020204" pitchFamily="34" charset="0"/>
              </a:rPr>
              <a:t>" به این معنی است که صفحه در </a:t>
            </a:r>
            <a:r>
              <a:rPr lang="fa-IR" sz="1800" dirty="0" err="1">
                <a:effectLst/>
                <a:latin typeface="Calibri" panose="020F0502020204030204" pitchFamily="34" charset="0"/>
                <a:ea typeface="Calibri" panose="020F0502020204030204" pitchFamily="34" charset="0"/>
                <a:cs typeface="Arial" panose="020B0604020202020204" pitchFamily="34" charset="0"/>
              </a:rPr>
              <a:t>وب</a:t>
            </a:r>
            <a:r>
              <a:rPr lang="fa-IR" sz="1800" dirty="0">
                <a:effectLst/>
                <a:latin typeface="Calibri" panose="020F0502020204030204" pitchFamily="34" charset="0"/>
                <a:ea typeface="Calibri" panose="020F0502020204030204" pitchFamily="34" charset="0"/>
                <a:cs typeface="Arial" panose="020B0604020202020204" pitchFamily="34" charset="0"/>
              </a:rPr>
              <a:t> میزبانی می شود.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10</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a:t>
            </a:r>
            <a:r>
              <a:rPr lang="en-GB" sz="1800" dirty="0" err="1">
                <a:effectLst/>
                <a:latin typeface="Calibri" panose="020F0502020204030204" pitchFamily="34" charset="0"/>
                <a:ea typeface="Calibri" panose="020F0502020204030204" pitchFamily="34" charset="0"/>
                <a:cs typeface="Arial" panose="020B0604020202020204" pitchFamily="34" charset="0"/>
              </a:rPr>
              <a:t>Kongehuset</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یا</a:t>
            </a:r>
            <a:r>
              <a:rPr lang="ar-SA" sz="1800" dirty="0">
                <a:effectLst/>
                <a:latin typeface="Calibri" panose="020F0502020204030204" pitchFamily="34" charset="0"/>
                <a:ea typeface="Calibri" panose="020F0502020204030204" pitchFamily="34" charset="0"/>
                <a:cs typeface="Arial" panose="020B0604020202020204" pitchFamily="34" charset="0"/>
              </a:rPr>
              <a:t> "خانه </a:t>
            </a:r>
            <a:r>
              <a:rPr lang="ar-SA" sz="1800" dirty="0" err="1">
                <a:effectLst/>
                <a:latin typeface="Calibri" panose="020F0502020204030204" pitchFamily="34" charset="0"/>
                <a:ea typeface="Calibri" panose="020F0502020204030204" pitchFamily="34" charset="0"/>
                <a:cs typeface="Arial" panose="020B0604020202020204" pitchFamily="34" charset="0"/>
              </a:rPr>
              <a:t>سلطنتی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prs-AF" sz="1800" dirty="0">
                <a:effectLst/>
                <a:latin typeface="Calibri" panose="020F0502020204030204" pitchFamily="34" charset="0"/>
                <a:ea typeface="Calibri" panose="020F0502020204030204" pitchFamily="34" charset="0"/>
                <a:cs typeface="Arial" panose="020B0604020202020204" pitchFamily="34" charset="0"/>
              </a:rPr>
              <a:t>ناروی</a:t>
            </a:r>
            <a:r>
              <a:rPr lang="ar-SA" sz="1800" dirty="0">
                <a:effectLst/>
                <a:latin typeface="Calibri" panose="020F0502020204030204" pitchFamily="34" charset="0"/>
                <a:ea typeface="Calibri" panose="020F0502020204030204" pitchFamily="34" charset="0"/>
                <a:cs typeface="Arial" panose="020B0604020202020204" pitchFamily="34" charset="0"/>
              </a:rPr>
              <a:t>") نام صفحه است.</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11</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nb-NO"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latin typeface="Calibri" panose="020F0502020204030204" pitchFamily="34" charset="0"/>
                <a:ea typeface="Calibri" panose="020F0502020204030204" pitchFamily="34" charset="0"/>
                <a:cs typeface="Arial" panose="020B0604020202020204" pitchFamily="34" charset="0"/>
              </a:rPr>
              <a:t>"</a:t>
            </a:r>
            <a:r>
              <a:rPr lang="en-GB" sz="1800" dirty="0">
                <a:effectLst/>
                <a:latin typeface="Calibri" panose="020F0502020204030204" pitchFamily="34" charset="0"/>
                <a:ea typeface="Calibri" panose="020F0502020204030204" pitchFamily="34" charset="0"/>
                <a:cs typeface="Arial" panose="020B0604020202020204" pitchFamily="34" charset="0"/>
              </a:rPr>
              <a:t>.no</a:t>
            </a:r>
            <a:r>
              <a:rPr lang="ar-SA" sz="1800" dirty="0">
                <a:effectLst/>
                <a:latin typeface="Calibri" panose="020F0502020204030204" pitchFamily="34" charset="0"/>
                <a:ea typeface="Calibri" panose="020F0502020204030204" pitchFamily="34" charset="0"/>
                <a:cs typeface="Arial" panose="020B0604020202020204" pitchFamily="34" charset="0"/>
              </a:rPr>
              <a:t>" به </a:t>
            </a:r>
            <a:r>
              <a:rPr lang="ar-SA" sz="1800" dirty="0" err="1">
                <a:effectLst/>
                <a:latin typeface="Calibri" panose="020F0502020204030204" pitchFamily="34" charset="0"/>
                <a:ea typeface="Calibri" panose="020F0502020204030204" pitchFamily="34" charset="0"/>
                <a:cs typeface="Arial" panose="020B0604020202020204" pitchFamily="34" charset="0"/>
              </a:rPr>
              <a:t>این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معنی</a:t>
            </a:r>
            <a:r>
              <a:rPr lang="ar-SA" sz="1800" dirty="0">
                <a:effectLst/>
                <a:latin typeface="Calibri" panose="020F0502020204030204" pitchFamily="34" charset="0"/>
                <a:ea typeface="Calibri" panose="020F0502020204030204" pitchFamily="34" charset="0"/>
                <a:cs typeface="Arial" panose="020B0604020202020204" pitchFamily="34" charset="0"/>
              </a:rPr>
              <a:t> است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صفحه </a:t>
            </a:r>
            <a:r>
              <a:rPr lang="ar-SA" sz="1800" dirty="0" err="1">
                <a:effectLst/>
                <a:latin typeface="Calibri" panose="020F0502020204030204" pitchFamily="34" charset="0"/>
                <a:ea typeface="Calibri" panose="020F0502020204030204" pitchFamily="34" charset="0"/>
                <a:cs typeface="Arial" panose="020B0604020202020204" pitchFamily="34" charset="0"/>
              </a:rPr>
              <a:t>نارویژی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باشد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زمانی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آدرس</a:t>
            </a:r>
            <a:r>
              <a:rPr lang="ar-SA" sz="1800" dirty="0">
                <a:effectLst/>
                <a:latin typeface="Calibri" panose="020F0502020204030204" pitchFamily="34" charset="0"/>
                <a:ea typeface="Calibri" panose="020F0502020204030204" pitchFamily="34" charset="0"/>
                <a:cs typeface="Arial" panose="020B0604020202020204" pitchFamily="34" charset="0"/>
              </a:rPr>
              <a:t> صفحه </a:t>
            </a:r>
            <a:r>
              <a:rPr lang="ar-SA" sz="1800" dirty="0" err="1">
                <a:effectLst/>
                <a:latin typeface="Calibri" panose="020F0502020204030204" pitchFamily="34" charset="0"/>
                <a:ea typeface="Calibri" panose="020F0502020204030204" pitchFamily="34" charset="0"/>
                <a:cs typeface="Arial" panose="020B0604020202020204" pitchFamily="34" charset="0"/>
              </a:rPr>
              <a:t>ای</a:t>
            </a:r>
            <a:r>
              <a:rPr lang="ar-SA" sz="1800" dirty="0">
                <a:effectLst/>
                <a:latin typeface="Calibri" panose="020F0502020204030204" pitchFamily="34" charset="0"/>
                <a:ea typeface="Calibri" panose="020F0502020204030204" pitchFamily="34" charset="0"/>
                <a:cs typeface="Arial" panose="020B0604020202020204" pitchFamily="34" charset="0"/>
              </a:rPr>
              <a:t> را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خواهید</a:t>
            </a:r>
            <a:r>
              <a:rPr lang="ar-SA" sz="1800" dirty="0">
                <a:effectLst/>
                <a:latin typeface="Calibri" panose="020F0502020204030204" pitchFamily="34" charset="0"/>
                <a:ea typeface="Calibri" panose="020F0502020204030204" pitchFamily="34" charset="0"/>
                <a:cs typeface="Arial" panose="020B0604020202020204" pitchFamily="34" charset="0"/>
              </a:rPr>
              <a:t> از آن </a:t>
            </a:r>
            <a:r>
              <a:rPr lang="ar-SA" sz="1800" dirty="0" err="1">
                <a:effectLst/>
                <a:latin typeface="Calibri" panose="020F0502020204030204" pitchFamily="34" charset="0"/>
                <a:ea typeface="Calibri" panose="020F0502020204030204" pitchFamily="34" charset="0"/>
                <a:cs typeface="Arial" panose="020B0604020202020204" pitchFamily="34" charset="0"/>
              </a:rPr>
              <a:t>بازدید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 را </a:t>
            </a:r>
            <a:r>
              <a:rPr lang="ar-SA" sz="1800" dirty="0" err="1">
                <a:effectLst/>
                <a:latin typeface="Calibri" panose="020F0502020204030204" pitchFamily="34" charset="0"/>
                <a:ea typeface="Calibri" panose="020F0502020204030204" pitchFamily="34" charset="0"/>
                <a:cs typeface="Arial" panose="020B0604020202020204" pitchFamily="34" charset="0"/>
              </a:rPr>
              <a:t>بدانید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استفاده</a:t>
            </a:r>
            <a:r>
              <a:rPr lang="ar-SA" sz="1800" dirty="0">
                <a:effectLst/>
                <a:latin typeface="Calibri" panose="020F0502020204030204" pitchFamily="34" charset="0"/>
                <a:ea typeface="Calibri" panose="020F0502020204030204" pitchFamily="34" charset="0"/>
                <a:cs typeface="Arial" panose="020B0604020202020204" pitchFamily="34" charset="0"/>
              </a:rPr>
              <a:t> از </a:t>
            </a:r>
            <a:r>
              <a:rPr lang="en-GB" sz="1800" dirty="0">
                <a:effectLst/>
                <a:latin typeface="Calibri" panose="020F0502020204030204" pitchFamily="34" charset="0"/>
                <a:ea typeface="Calibri" panose="020F0502020204030204" pitchFamily="34" charset="0"/>
                <a:cs typeface="Arial" panose="020B0604020202020204" pitchFamily="34" charset="0"/>
              </a:rPr>
              <a:t>URL</a:t>
            </a:r>
            <a:r>
              <a:rPr lang="ar-SA" sz="1800" dirty="0">
                <a:effectLst/>
                <a:latin typeface="Calibri" panose="020F0502020204030204" pitchFamily="34" charset="0"/>
                <a:ea typeface="Calibri" panose="020F0502020204030204" pitchFamily="34" charset="0"/>
                <a:cs typeface="Arial" panose="020B0604020202020204" pitchFamily="34" charset="0"/>
              </a:rPr>
              <a:t> ها </a:t>
            </a:r>
            <a:r>
              <a:rPr lang="ar-SA" sz="1800" dirty="0" err="1">
                <a:effectLst/>
                <a:latin typeface="Calibri" panose="020F0502020204030204" pitchFamily="34" charset="0"/>
                <a:ea typeface="Calibri" panose="020F0502020204030204" pitchFamily="34" charset="0"/>
                <a:cs typeface="Arial" panose="020B0604020202020204" pitchFamily="34" charset="0"/>
              </a:rPr>
              <a:t>بسیار</a:t>
            </a:r>
            <a:r>
              <a:rPr lang="ar-SA" sz="1800" dirty="0">
                <a:effectLst/>
                <a:latin typeface="Calibri" panose="020F0502020204030204" pitchFamily="34" charset="0"/>
                <a:ea typeface="Calibri" panose="020F0502020204030204" pitchFamily="34" charset="0"/>
                <a:cs typeface="Arial" panose="020B0604020202020204" pitchFamily="34" charset="0"/>
              </a:rPr>
              <a:t> ساده است.</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سپس</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دانید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به </a:t>
            </a:r>
            <a:r>
              <a:rPr lang="ar-SA" sz="1800" dirty="0" err="1">
                <a:effectLst/>
                <a:latin typeface="Calibri" panose="020F0502020204030204" pitchFamily="34" charset="0"/>
                <a:ea typeface="Calibri" panose="020F0502020204030204" pitchFamily="34" charset="0"/>
                <a:cs typeface="Arial" panose="020B0604020202020204" pitchFamily="34" charset="0"/>
              </a:rPr>
              <a:t>مکان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مناسبی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روید</a:t>
            </a:r>
            <a:r>
              <a:rPr lang="ar-SA" sz="1800" dirty="0">
                <a:effectLst/>
                <a:latin typeface="Calibri" panose="020F0502020204030204" pitchFamily="34" charset="0"/>
                <a:ea typeface="Calibri" panose="020F0502020204030204" pitchFamily="34" charset="0"/>
                <a:cs typeface="Arial" panose="020B0604020202020204" pitchFamily="34" charset="0"/>
              </a:rPr>
              <a:t>. در ادامه نحوه </a:t>
            </a:r>
            <a:r>
              <a:rPr lang="ar-SA" sz="1800" dirty="0" err="1">
                <a:effectLst/>
                <a:latin typeface="Calibri" panose="020F0502020204030204" pitchFamily="34" charset="0"/>
                <a:ea typeface="Calibri" panose="020F0502020204030204" pitchFamily="34" charset="0"/>
                <a:cs typeface="Arial" panose="020B0604020202020204" pitchFamily="34" charset="0"/>
              </a:rPr>
              <a:t>جستجوی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یک</a:t>
            </a:r>
            <a:r>
              <a:rPr lang="ar-SA" sz="1800" dirty="0">
                <a:effectLst/>
                <a:latin typeface="Calibri" panose="020F0502020204030204" pitchFamily="34" charset="0"/>
                <a:ea typeface="Calibri" panose="020F0502020204030204" pitchFamily="34" charset="0"/>
                <a:cs typeface="Arial" panose="020B0604020202020204" pitchFamily="34" charset="0"/>
              </a:rPr>
              <a:t> صفحه را </a:t>
            </a:r>
            <a:r>
              <a:rPr lang="ar-SA" sz="1800" dirty="0" err="1">
                <a:effectLst/>
                <a:latin typeface="Calibri" panose="020F0502020204030204" pitchFamily="34" charset="0"/>
                <a:ea typeface="Calibri" panose="020F0502020204030204" pitchFamily="34" charset="0"/>
                <a:cs typeface="Arial" panose="020B0604020202020204" pitchFamily="34" charset="0"/>
              </a:rPr>
              <a:t>بررسی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خواهیم</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کرد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12</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قبل از </a:t>
            </a:r>
            <a:r>
              <a:rPr lang="ar-SA" sz="1800" dirty="0" err="1">
                <a:effectLst/>
                <a:latin typeface="Calibri" panose="020F0502020204030204" pitchFamily="34" charset="0"/>
                <a:ea typeface="Calibri" panose="020F0502020204030204" pitchFamily="34" charset="0"/>
                <a:cs typeface="Arial" panose="020B0604020202020204" pitchFamily="34" charset="0"/>
              </a:rPr>
              <a:t>تایپ</a:t>
            </a:r>
            <a:r>
              <a:rPr lang="ar-SA" sz="1800" dirty="0">
                <a:effectLst/>
                <a:latin typeface="Calibri" panose="020F0502020204030204" pitchFamily="34" charset="0"/>
                <a:ea typeface="Calibri" panose="020F0502020204030204" pitchFamily="34" charset="0"/>
                <a:cs typeface="Arial" panose="020B0604020202020204" pitchFamily="34" charset="0"/>
              </a:rPr>
              <a:t> در نوار </a:t>
            </a:r>
            <a:r>
              <a:rPr lang="ar-SA" sz="1800" dirty="0" err="1">
                <a:effectLst/>
                <a:latin typeface="Calibri" panose="020F0502020204030204" pitchFamily="34" charset="0"/>
                <a:ea typeface="Calibri" panose="020F0502020204030204" pitchFamily="34" charset="0"/>
                <a:cs typeface="Arial" panose="020B0604020202020204" pitchFamily="34" charset="0"/>
              </a:rPr>
              <a:t>آدرس</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ابتدا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روی</a:t>
            </a:r>
            <a:r>
              <a:rPr lang="ar-SA" sz="1800" dirty="0">
                <a:effectLst/>
                <a:latin typeface="Calibri" panose="020F0502020204030204" pitchFamily="34" charset="0"/>
                <a:ea typeface="Calibri" panose="020F0502020204030204" pitchFamily="34" charset="0"/>
                <a:cs typeface="Arial" panose="020B0604020202020204" pitchFamily="34" charset="0"/>
              </a:rPr>
              <a:t> نوار </a:t>
            </a:r>
            <a:r>
              <a:rPr lang="ar-SA" sz="1800" dirty="0" err="1">
                <a:effectLst/>
                <a:latin typeface="Calibri" panose="020F0502020204030204" pitchFamily="34" charset="0"/>
                <a:ea typeface="Calibri" panose="020F0502020204030204" pitchFamily="34" charset="0"/>
                <a:cs typeface="Arial" panose="020B0604020202020204" pitchFamily="34" charset="0"/>
              </a:rPr>
              <a:t>آدرس</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کلیک</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پس</a:t>
            </a:r>
            <a:r>
              <a:rPr lang="ar-SA" sz="1800" dirty="0">
                <a:effectLst/>
                <a:latin typeface="Calibri" panose="020F0502020204030204" pitchFamily="34" charset="0"/>
                <a:ea typeface="Calibri" panose="020F0502020204030204" pitchFamily="34" charset="0"/>
                <a:cs typeface="Arial" panose="020B0604020202020204" pitchFamily="34" charset="0"/>
              </a:rPr>
              <a:t> از اتمام </a:t>
            </a:r>
            <a:r>
              <a:rPr lang="ar-SA" sz="1800" dirty="0" err="1">
                <a:effectLst/>
                <a:latin typeface="Calibri" panose="020F0502020204030204" pitchFamily="34" charset="0"/>
                <a:ea typeface="Calibri" panose="020F0502020204030204" pitchFamily="34" charset="0"/>
                <a:cs typeface="Arial" panose="020B0604020202020204" pitchFamily="34" charset="0"/>
              </a:rPr>
              <a:t>تایپ</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آدرس</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دکمه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a:effectLst/>
                <a:latin typeface="Calibri" panose="020F0502020204030204" pitchFamily="34" charset="0"/>
                <a:ea typeface="Calibri" panose="020F0502020204030204" pitchFamily="34" charset="0"/>
                <a:cs typeface="Arial" panose="020B0604020202020204" pitchFamily="34" charset="0"/>
              </a:rPr>
              <a:t>Enter</a:t>
            </a:r>
            <a:r>
              <a:rPr lang="ar-SA" sz="1800" dirty="0">
                <a:effectLst/>
                <a:latin typeface="Calibri" panose="020F0502020204030204" pitchFamily="34" charset="0"/>
                <a:ea typeface="Calibri" panose="020F0502020204030204" pitchFamily="34" charset="0"/>
                <a:cs typeface="Arial" panose="020B0604020202020204" pitchFamily="34" charset="0"/>
              </a:rPr>
              <a:t>" را </a:t>
            </a:r>
            <a:r>
              <a:rPr lang="ar-SA" sz="1800" dirty="0" err="1">
                <a:effectLst/>
                <a:latin typeface="Calibri" panose="020F0502020204030204" pitchFamily="34" charset="0"/>
                <a:ea typeface="Calibri" panose="020F0502020204030204" pitchFamily="34" charset="0"/>
                <a:cs typeface="Arial" panose="020B0604020202020204" pitchFamily="34" charset="0"/>
              </a:rPr>
              <a:t>روی</a:t>
            </a:r>
            <a:r>
              <a:rPr lang="ar-SA" sz="1800" dirty="0">
                <a:effectLst/>
                <a:latin typeface="Calibri" panose="020F0502020204030204" pitchFamily="34" charset="0"/>
                <a:ea typeface="Calibri" panose="020F0502020204030204" pitchFamily="34" charset="0"/>
                <a:cs typeface="Arial" panose="020B0604020202020204" pitchFamily="34" charset="0"/>
              </a:rPr>
              <a:t> صفحه </a:t>
            </a:r>
            <a:r>
              <a:rPr lang="ar-SA" sz="1800" dirty="0" err="1">
                <a:effectLst/>
                <a:latin typeface="Calibri" panose="020F0502020204030204" pitchFamily="34" charset="0"/>
                <a:ea typeface="Calibri" panose="020F0502020204030204" pitchFamily="34" charset="0"/>
                <a:cs typeface="Arial" panose="020B0604020202020204" pitchFamily="34" charset="0"/>
              </a:rPr>
              <a:t>کلید</a:t>
            </a:r>
            <a:r>
              <a:rPr lang="ar-SA" sz="1800" dirty="0">
                <a:effectLst/>
                <a:latin typeface="Calibri" panose="020F0502020204030204" pitchFamily="34" charset="0"/>
                <a:ea typeface="Calibri" panose="020F0502020204030204" pitchFamily="34" charset="0"/>
                <a:cs typeface="Arial" panose="020B0604020202020204" pitchFamily="34" charset="0"/>
              </a:rPr>
              <a:t> خود فشار </a:t>
            </a:r>
            <a:r>
              <a:rPr lang="ar-SA" sz="1800" dirty="0" err="1">
                <a:effectLst/>
                <a:latin typeface="Calibri" panose="020F0502020204030204" pitchFamily="34" charset="0"/>
                <a:ea typeface="Calibri" panose="020F0502020204030204" pitchFamily="34" charset="0"/>
                <a:cs typeface="Arial" panose="020B0604020202020204" pitchFamily="34" charset="0"/>
              </a:rPr>
              <a:t>دهید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یک</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دکمه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بزرگ</a:t>
            </a:r>
            <a:r>
              <a:rPr lang="ar-SA" sz="1800" dirty="0">
                <a:effectLst/>
                <a:latin typeface="Calibri" panose="020F0502020204030204" pitchFamily="34" charset="0"/>
                <a:ea typeface="Calibri" panose="020F0502020204030204" pitchFamily="34" charset="0"/>
                <a:cs typeface="Arial" panose="020B0604020202020204" pitchFamily="34" charset="0"/>
              </a:rPr>
              <a:t> است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در سمت راست حروف قرار دارد. </a:t>
            </a:r>
            <a:r>
              <a:rPr lang="ar-SA" sz="1800" dirty="0" err="1">
                <a:effectLst/>
                <a:latin typeface="Calibri" panose="020F0502020204030204" pitchFamily="34" charset="0"/>
                <a:ea typeface="Calibri" panose="020F0502020204030204" pitchFamily="34" charset="0"/>
                <a:cs typeface="Arial" panose="020B0604020202020204" pitchFamily="34" charset="0"/>
              </a:rPr>
              <a:t>برخی</a:t>
            </a:r>
            <a:r>
              <a:rPr lang="ar-SA" sz="1800" dirty="0">
                <a:effectLst/>
                <a:latin typeface="Calibri" panose="020F0502020204030204" pitchFamily="34" charset="0"/>
                <a:ea typeface="Calibri" panose="020F0502020204030204" pitchFamily="34" charset="0"/>
                <a:cs typeface="Arial" panose="020B0604020202020204" pitchFamily="34" charset="0"/>
              </a:rPr>
              <a:t> از آنها "</a:t>
            </a:r>
            <a:r>
              <a:rPr lang="en-GB" sz="1800" dirty="0">
                <a:effectLst/>
                <a:latin typeface="Calibri" panose="020F0502020204030204" pitchFamily="34" charset="0"/>
                <a:ea typeface="Calibri" panose="020F0502020204030204" pitchFamily="34" charset="0"/>
                <a:cs typeface="Arial" panose="020B0604020202020204" pitchFamily="34" charset="0"/>
              </a:rPr>
              <a:t>Enter</a:t>
            </a:r>
            <a:r>
              <a:rPr lang="ar-SA" sz="1800" dirty="0">
                <a:effectLst/>
                <a:latin typeface="Calibri" panose="020F0502020204030204" pitchFamily="34" charset="0"/>
                <a:ea typeface="Calibri" panose="020F0502020204030204" pitchFamily="34" charset="0"/>
                <a:cs typeface="Arial" panose="020B0604020202020204" pitchFamily="34" charset="0"/>
              </a:rPr>
              <a:t>" را </a:t>
            </a:r>
            <a:r>
              <a:rPr lang="ar-SA" sz="1800" dirty="0" err="1">
                <a:effectLst/>
                <a:latin typeface="Calibri" panose="020F0502020204030204" pitchFamily="34" charset="0"/>
                <a:ea typeface="Calibri" panose="020F0502020204030204" pitchFamily="34" charset="0"/>
                <a:cs typeface="Arial" panose="020B0604020202020204" pitchFamily="34" charset="0"/>
              </a:rPr>
              <a:t>روی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دکمه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دارند</a:t>
            </a:r>
            <a:r>
              <a:rPr lang="ar-SA" sz="1800" dirty="0">
                <a:effectLst/>
                <a:latin typeface="Calibri" panose="020F0502020204030204" pitchFamily="34" charset="0"/>
                <a:ea typeface="Calibri" panose="020F0502020204030204" pitchFamily="34" charset="0"/>
                <a:cs typeface="Arial" panose="020B0604020202020204" pitchFamily="34" charset="0"/>
              </a:rPr>
              <a:t>، در </a:t>
            </a:r>
            <a:r>
              <a:rPr lang="ar-SA" sz="1800" dirty="0" err="1">
                <a:effectLst/>
                <a:latin typeface="Calibri" panose="020F0502020204030204" pitchFamily="34" charset="0"/>
                <a:ea typeface="Calibri" panose="020F0502020204030204" pitchFamily="34" charset="0"/>
                <a:cs typeface="Arial" panose="020B0604020202020204" pitchFamily="34" charset="0"/>
              </a:rPr>
              <a:t>حالی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برخی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دیگر</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a:effectLst/>
                <a:latin typeface="Calibri" panose="020F0502020204030204" pitchFamily="34" charset="0"/>
                <a:ea typeface="Calibri" panose="020F0502020204030204" pitchFamily="34" charset="0"/>
                <a:cs typeface="Arial" panose="020B0604020202020204" pitchFamily="34" charset="0"/>
              </a:rPr>
              <a:t>Go</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a:effectLst/>
                <a:latin typeface="Calibri" panose="020F0502020204030204" pitchFamily="34" charset="0"/>
                <a:ea typeface="Calibri" panose="020F0502020204030204" pitchFamily="34" charset="0"/>
                <a:cs typeface="Arial" panose="020B0604020202020204" pitchFamily="34" charset="0"/>
              </a:rPr>
              <a:t>Return</a:t>
            </a:r>
            <a:r>
              <a:rPr lang="ar-SA" sz="1800" dirty="0">
                <a:effectLst/>
                <a:latin typeface="Calibri" panose="020F0502020204030204" pitchFamily="34" charset="0"/>
                <a:ea typeface="Calibri" panose="020F0502020204030204" pitchFamily="34" charset="0"/>
                <a:cs typeface="Arial" panose="020B0604020202020204" pitchFamily="34" charset="0"/>
              </a:rPr>
              <a:t>" را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بینند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دستگاه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های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دیگر</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دارای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دکمه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تصویر</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یک</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تیر</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یک</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زاویه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خواهند</a:t>
            </a:r>
            <a:r>
              <a:rPr lang="ar-SA" sz="1800" dirty="0">
                <a:effectLst/>
                <a:latin typeface="Calibri" panose="020F0502020204030204" pitchFamily="34" charset="0"/>
                <a:ea typeface="Calibri" panose="020F0502020204030204" pitchFamily="34" charset="0"/>
                <a:cs typeface="Arial" panose="020B0604020202020204" pitchFamily="34" charset="0"/>
              </a:rPr>
              <a:t> بود.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ar-SA" sz="1800" b="1" dirty="0">
                <a:effectLst/>
                <a:latin typeface="Calibri" panose="020F0502020204030204" pitchFamily="34" charset="0"/>
                <a:ea typeface="Calibri" panose="020F0502020204030204" pitchFamily="34" charset="0"/>
                <a:cs typeface="Arial" panose="020B0604020202020204" pitchFamily="34" charset="0"/>
              </a:rPr>
              <a:t>از همه </a:t>
            </a:r>
            <a:r>
              <a:rPr lang="ar-SA" sz="1800" b="1" dirty="0" err="1">
                <a:effectLst/>
                <a:latin typeface="Calibri" panose="020F0502020204030204" pitchFamily="34" charset="0"/>
                <a:ea typeface="Calibri" panose="020F0502020204030204" pitchFamily="34" charset="0"/>
                <a:cs typeface="Arial" panose="020B0604020202020204" pitchFamily="34" charset="0"/>
              </a:rPr>
              <a:t>بخواهید</a:t>
            </a:r>
            <a:r>
              <a:rPr lang="ar-SA" sz="1800" b="1" dirty="0">
                <a:effectLst/>
                <a:latin typeface="Calibri" panose="020F0502020204030204" pitchFamily="34" charset="0"/>
                <a:ea typeface="Calibri" panose="020F0502020204030204" pitchFamily="34" charset="0"/>
                <a:cs typeface="Arial" panose="020B0604020202020204" pitchFamily="34" charset="0"/>
              </a:rPr>
              <a:t> تا "</a:t>
            </a:r>
            <a:r>
              <a:rPr lang="en-GB" sz="1800" b="1" dirty="0">
                <a:effectLst/>
                <a:latin typeface="Calibri" panose="020F0502020204030204" pitchFamily="34" charset="0"/>
                <a:ea typeface="Calibri" panose="020F0502020204030204" pitchFamily="34" charset="0"/>
                <a:cs typeface="Arial" panose="020B0604020202020204" pitchFamily="34" charset="0"/>
              </a:rPr>
              <a:t>www.kongehuset.no</a:t>
            </a:r>
            <a:r>
              <a:rPr lang="ar-SA" sz="1800" b="1" dirty="0">
                <a:effectLst/>
                <a:latin typeface="Calibri" panose="020F0502020204030204" pitchFamily="34" charset="0"/>
                <a:ea typeface="Calibri" panose="020F0502020204030204" pitchFamily="34" charset="0"/>
                <a:cs typeface="Arial" panose="020B0604020202020204" pitchFamily="34" charset="0"/>
              </a:rPr>
              <a:t>" را در </a:t>
            </a:r>
            <a:r>
              <a:rPr lang="ar-SA" sz="1800" b="1" dirty="0" err="1">
                <a:effectLst/>
                <a:latin typeface="Calibri" panose="020F0502020204030204" pitchFamily="34" charset="0"/>
                <a:ea typeface="Calibri" panose="020F0502020204030204" pitchFamily="34" charset="0"/>
                <a:cs typeface="Arial" panose="020B0604020202020204" pitchFamily="34" charset="0"/>
              </a:rPr>
              <a:t>مرورگر</a:t>
            </a:r>
            <a:r>
              <a:rPr lang="ar-SA" sz="1800" b="1" dirty="0">
                <a:effectLst/>
                <a:latin typeface="Calibri" panose="020F0502020204030204" pitchFamily="34" charset="0"/>
                <a:ea typeface="Calibri" panose="020F0502020204030204" pitchFamily="34" charset="0"/>
                <a:cs typeface="Arial" panose="020B0604020202020204" pitchFamily="34" charset="0"/>
              </a:rPr>
              <a:t> خود </a:t>
            </a:r>
            <a:r>
              <a:rPr lang="ar-SA" sz="1800" b="1" dirty="0" err="1">
                <a:effectLst/>
                <a:latin typeface="Calibri" panose="020F0502020204030204" pitchFamily="34" charset="0"/>
                <a:ea typeface="Calibri" panose="020F0502020204030204" pitchFamily="34" charset="0"/>
                <a:cs typeface="Arial" panose="020B0604020202020204" pitchFamily="34" charset="0"/>
              </a:rPr>
              <a:t>تایپ</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کنند</a:t>
            </a:r>
            <a:r>
              <a:rPr lang="ar-SA" sz="1800" b="1" dirty="0">
                <a:effectLst/>
                <a:latin typeface="Calibri" panose="020F0502020204030204" pitchFamily="34" charset="0"/>
                <a:ea typeface="Calibri" panose="020F0502020204030204" pitchFamily="34" charset="0"/>
                <a:cs typeface="Arial" panose="020B0604020202020204" pitchFamily="34" charset="0"/>
              </a:rPr>
              <a:t> و </a:t>
            </a:r>
            <a:r>
              <a:rPr lang="ar-SA" sz="1800" b="1" dirty="0" err="1">
                <a:effectLst/>
                <a:latin typeface="Calibri" panose="020F0502020204030204" pitchFamily="34" charset="0"/>
                <a:ea typeface="Calibri" panose="020F0502020204030204" pitchFamily="34" charset="0"/>
                <a:cs typeface="Arial" panose="020B0604020202020204" pitchFamily="34" charset="0"/>
              </a:rPr>
              <a:t>کلید</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en-GB" sz="1800" b="1" dirty="0">
                <a:effectLst/>
                <a:latin typeface="Calibri" panose="020F0502020204030204" pitchFamily="34" charset="0"/>
                <a:ea typeface="Calibri" panose="020F0502020204030204" pitchFamily="34" charset="0"/>
                <a:cs typeface="Arial" panose="020B0604020202020204" pitchFamily="34" charset="0"/>
              </a:rPr>
              <a:t>Enter</a:t>
            </a:r>
            <a:r>
              <a:rPr lang="ar-SA" sz="1800" b="1" dirty="0">
                <a:effectLst/>
                <a:latin typeface="Calibri" panose="020F0502020204030204" pitchFamily="34" charset="0"/>
                <a:ea typeface="Calibri" panose="020F0502020204030204" pitchFamily="34" charset="0"/>
                <a:cs typeface="Arial" panose="020B0604020202020204" pitchFamily="34" charset="0"/>
              </a:rPr>
              <a:t>" را فشار </a:t>
            </a:r>
            <a:r>
              <a:rPr lang="ar-SA" sz="1800" b="1" dirty="0" err="1">
                <a:effectLst/>
                <a:latin typeface="Calibri" panose="020F0502020204030204" pitchFamily="34" charset="0"/>
                <a:ea typeface="Calibri" panose="020F0502020204030204" pitchFamily="34" charset="0"/>
                <a:cs typeface="Arial" panose="020B0604020202020204" pitchFamily="34" charset="0"/>
              </a:rPr>
              <a:t>دهند</a:t>
            </a:r>
            <a:r>
              <a:rPr lang="ar-SA" sz="1800" b="1"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nb-NO"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ممکن</a:t>
            </a:r>
            <a:r>
              <a:rPr lang="ar-SA" sz="1800" dirty="0">
                <a:effectLst/>
                <a:latin typeface="Calibri" panose="020F0502020204030204" pitchFamily="34" charset="0"/>
                <a:ea typeface="Calibri" panose="020F0502020204030204" pitchFamily="34" charset="0"/>
                <a:cs typeface="Arial" panose="020B0604020202020204" pitchFamily="34" charset="0"/>
              </a:rPr>
              <a:t> است </a:t>
            </a:r>
            <a:r>
              <a:rPr lang="ar-SA" sz="1800" dirty="0" err="1">
                <a:effectLst/>
                <a:latin typeface="Calibri" panose="020F0502020204030204" pitchFamily="34" charset="0"/>
                <a:ea typeface="Calibri" panose="020F0502020204030204" pitchFamily="34" charset="0"/>
                <a:cs typeface="Arial" panose="020B0604020202020204" pitchFamily="34" charset="0"/>
              </a:rPr>
              <a:t>کمی</a:t>
            </a:r>
            <a:r>
              <a:rPr lang="ar-SA" sz="1800" dirty="0">
                <a:effectLst/>
                <a:latin typeface="Calibri" panose="020F0502020204030204" pitchFamily="34" charset="0"/>
                <a:ea typeface="Calibri" panose="020F0502020204030204" pitchFamily="34" charset="0"/>
                <a:cs typeface="Arial" panose="020B0604020202020204" pitchFamily="34" charset="0"/>
              </a:rPr>
              <a:t> طول </a:t>
            </a:r>
            <a:r>
              <a:rPr lang="ar-SA" sz="1800" dirty="0" err="1">
                <a:effectLst/>
                <a:latin typeface="Calibri" panose="020F0502020204030204" pitchFamily="34" charset="0"/>
                <a:ea typeface="Calibri" panose="020F0502020204030204" pitchFamily="34" charset="0"/>
                <a:cs typeface="Arial" panose="020B0604020202020204" pitchFamily="34" charset="0"/>
              </a:rPr>
              <a:t>بکشد</a:t>
            </a:r>
            <a:r>
              <a:rPr lang="ar-SA" sz="1800" dirty="0">
                <a:effectLst/>
                <a:latin typeface="Calibri" panose="020F0502020204030204" pitchFamily="34" charset="0"/>
                <a:ea typeface="Calibri" panose="020F0502020204030204" pitchFamily="34" charset="0"/>
                <a:cs typeface="Arial" panose="020B0604020202020204" pitchFamily="34" charset="0"/>
              </a:rPr>
              <a:t> تا صفحه ظاهر شود.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0" indent="0">
              <a:buFontTx/>
              <a:buNone/>
            </a:pPr>
            <a:endParaRPr lang="nb-NO" b="1"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13</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14</a:t>
            </a:fld>
            <a:endParaRPr lang="nb-NO"/>
          </a:p>
        </p:txBody>
      </p:sp>
    </p:spTree>
    <p:extLst>
      <p:ext uri="{BB962C8B-B14F-4D97-AF65-F5344CB8AC3E}">
        <p14:creationId xmlns:p14="http://schemas.microsoft.com/office/powerpoint/2010/main" val="228181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prs-AF" sz="1800" dirty="0">
                <a:effectLst/>
                <a:latin typeface="Calibri" panose="020F0502020204030204" pitchFamily="34" charset="0"/>
                <a:ea typeface="Calibri" panose="020F0502020204030204" pitchFamily="34" charset="0"/>
                <a:cs typeface="Arial" panose="020B0604020202020204" pitchFamily="34" charset="0"/>
              </a:rPr>
              <a:t>صفحه ای که برای اولین بار بالا می آید صفحه اصلی است. این شامل برخی معلومات می شود، اما نه همه چیز. برای یافتن معلومات در مورد موضوعات دیگر، می توانید از منوی صفحه استفاده کنید. معمولا در بالا یا سمت چپ صفحه قرار دارد. روی سرصفحه منو کلیک کنید تا باز شود. همچنین می توان برای مطالعه بیشتر بر روی سایر عناصر مانند تصاویر و مقالات کلیک کرد. هر چیزی که بتوان روی آن کلیک کرد یک لینک است.</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15</a:t>
            </a:fld>
            <a:endParaRPr lang="nb-NO"/>
          </a:p>
        </p:txBody>
      </p:sp>
    </p:spTree>
    <p:extLst>
      <p:ext uri="{BB962C8B-B14F-4D97-AF65-F5344CB8AC3E}">
        <p14:creationId xmlns:p14="http://schemas.microsoft.com/office/powerpoint/2010/main" val="470233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nb-NO" sz="1800" dirty="0">
                <a:effectLst/>
                <a:latin typeface="Calibri" panose="020F0502020204030204" pitchFamily="34" charset="0"/>
                <a:ea typeface="Calibri" panose="020F0502020204030204" pitchFamily="34" charset="0"/>
                <a:cs typeface="Arial" panose="020B0604020202020204" pitchFamily="34" charset="0"/>
              </a:rPr>
              <a:t>      </a:t>
            </a:r>
            <a:r>
              <a:rPr lang="prs-AF" sz="1800" dirty="0">
                <a:effectLst/>
                <a:latin typeface="Calibri" panose="020F0502020204030204" pitchFamily="34" charset="0"/>
                <a:ea typeface="Calibri" panose="020F0502020204030204" pitchFamily="34" charset="0"/>
                <a:cs typeface="Arial" panose="020B0604020202020204" pitchFamily="34" charset="0"/>
              </a:rPr>
              <a:t>کاربران کم</a:t>
            </a:r>
            <a:r>
              <a:rPr lang="fa-IR" sz="1800" dirty="0" err="1">
                <a:effectLst/>
                <a:latin typeface="Calibri" panose="020F0502020204030204" pitchFamily="34" charset="0"/>
                <a:ea typeface="Calibri" panose="020F0502020204030204" pitchFamily="34" charset="0"/>
                <a:cs typeface="Arial" panose="020B0604020202020204" pitchFamily="34" charset="0"/>
              </a:rPr>
              <a:t>پیوتر</a:t>
            </a:r>
            <a:r>
              <a:rPr lang="prs-AF" sz="1800" dirty="0">
                <a:effectLst/>
                <a:latin typeface="Calibri" panose="020F0502020204030204" pitchFamily="34" charset="0"/>
                <a:ea typeface="Calibri" panose="020F0502020204030204" pitchFamily="34" charset="0"/>
                <a:cs typeface="Arial" panose="020B0604020202020204" pitchFamily="34" charset="0"/>
              </a:rPr>
              <a:t> می بینند که تیر ماوس هر بار که روی لینکی که می توانید روی آن کلیک کنید، به یک دست کوچک تبدیل می شود.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457200" algn="r" rtl="1">
              <a:lnSpc>
                <a:spcPct val="150000"/>
              </a:lnSpc>
              <a:spcAft>
                <a:spcPts val="800"/>
              </a:spcAft>
            </a:pPr>
            <a:endParaRPr lang="nb-NO" sz="1800" b="1" dirty="0">
              <a:effectLst/>
              <a:latin typeface="Calibri" panose="020F0502020204030204" pitchFamily="34" charset="0"/>
              <a:ea typeface="Calibri" panose="020F0502020204030204" pitchFamily="34" charset="0"/>
              <a:cs typeface="Arial" panose="020B0604020202020204" pitchFamily="34" charset="0"/>
            </a:endParaRPr>
          </a:p>
          <a:p>
            <a:pPr marL="457200" algn="r" rtl="1">
              <a:lnSpc>
                <a:spcPct val="150000"/>
              </a:lnSpc>
              <a:spcAft>
                <a:spcPts val="800"/>
              </a:spcAft>
            </a:pPr>
            <a:r>
              <a:rPr lang="prs-AF" sz="1800" b="1" dirty="0">
                <a:effectLst/>
                <a:latin typeface="Calibri" panose="020F0502020204030204" pitchFamily="34" charset="0"/>
                <a:ea typeface="Calibri" panose="020F0502020204030204" pitchFamily="34" charset="0"/>
                <a:cs typeface="Arial" panose="020B0604020202020204" pitchFamily="34" charset="0"/>
              </a:rPr>
              <a:t>همه را وادار کنید روی برخی از عناصر صفحه کلیک کنند.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16</a:t>
            </a:fld>
            <a:endParaRPr lang="nb-NO"/>
          </a:p>
        </p:txBody>
      </p:sp>
    </p:spTree>
    <p:extLst>
      <p:ext uri="{BB962C8B-B14F-4D97-AF65-F5344CB8AC3E}">
        <p14:creationId xmlns:p14="http://schemas.microsoft.com/office/powerpoint/2010/main" val="470233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ar-SA" sz="1800" dirty="0" err="1">
                <a:effectLst/>
                <a:latin typeface="Calibri" panose="020F0502020204030204" pitchFamily="34" charset="0"/>
                <a:ea typeface="Calibri" panose="020F0502020204030204" pitchFamily="34" charset="0"/>
                <a:cs typeface="Arial" panose="020B0604020202020204" pitchFamily="34" charset="0"/>
              </a:rPr>
              <a:t>گاهی</a:t>
            </a:r>
            <a:r>
              <a:rPr lang="ar-SA" sz="1800" dirty="0">
                <a:effectLst/>
                <a:latin typeface="Calibri" panose="020F0502020204030204" pitchFamily="34" charset="0"/>
                <a:ea typeface="Calibri" panose="020F0502020204030204" pitchFamily="34" charset="0"/>
                <a:cs typeface="Arial" panose="020B0604020202020204" pitchFamily="34" charset="0"/>
              </a:rPr>
              <a:t> اوقات </a:t>
            </a:r>
            <a:r>
              <a:rPr lang="ar-SA" sz="1800" dirty="0" err="1">
                <a:effectLst/>
                <a:latin typeface="Calibri" panose="020F0502020204030204" pitchFamily="34" charset="0"/>
                <a:ea typeface="Calibri" panose="020F0502020204030204" pitchFamily="34" charset="0"/>
                <a:cs typeface="Arial" panose="020B0604020202020204" pitchFamily="34" charset="0"/>
              </a:rPr>
              <a:t>ممکن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روی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لینکی</a:t>
            </a:r>
            <a:r>
              <a:rPr lang="ar-SA" sz="1800" dirty="0">
                <a:effectLst/>
                <a:latin typeface="Calibri" panose="020F0502020204030204" pitchFamily="34" charset="0"/>
                <a:ea typeface="Calibri" panose="020F0502020204030204" pitchFamily="34" charset="0"/>
                <a:cs typeface="Arial" panose="020B0604020202020204" pitchFamily="34" charset="0"/>
              </a:rPr>
              <a:t> بدون </a:t>
            </a:r>
            <a:r>
              <a:rPr lang="ar-SA" sz="1800" dirty="0" err="1">
                <a:effectLst/>
                <a:latin typeface="Calibri" panose="020F0502020204030204" pitchFamily="34" charset="0"/>
                <a:ea typeface="Calibri" panose="020F0502020204030204" pitchFamily="34" charset="0"/>
                <a:cs typeface="Arial" panose="020B0604020202020204" pitchFamily="34" charset="0"/>
              </a:rPr>
              <a:t>معنی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کلیک</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ممکن</a:t>
            </a:r>
            <a:r>
              <a:rPr lang="ar-SA" sz="1800" dirty="0">
                <a:effectLst/>
                <a:latin typeface="Calibri" panose="020F0502020204030204" pitchFamily="34" charset="0"/>
                <a:ea typeface="Calibri" panose="020F0502020204030204" pitchFamily="34" charset="0"/>
                <a:cs typeface="Arial" panose="020B0604020202020204" pitchFamily="34" charset="0"/>
              </a:rPr>
              <a:t> است </a:t>
            </a:r>
            <a:r>
              <a:rPr lang="ar-SA" sz="1800" dirty="0" err="1">
                <a:effectLst/>
                <a:latin typeface="Calibri" panose="020F0502020204030204" pitchFamily="34" charset="0"/>
                <a:ea typeface="Calibri" panose="020F0502020204030204" pitchFamily="34" charset="0"/>
                <a:cs typeface="Arial" panose="020B0604020202020204" pitchFamily="34" charset="0"/>
              </a:rPr>
              <a:t>بخواهید</a:t>
            </a:r>
            <a:r>
              <a:rPr lang="ar-SA" sz="1800" dirty="0">
                <a:effectLst/>
                <a:latin typeface="Calibri" panose="020F0502020204030204" pitchFamily="34" charset="0"/>
                <a:ea typeface="Calibri" panose="020F0502020204030204" pitchFamily="34" charset="0"/>
                <a:cs typeface="Arial" panose="020B0604020202020204" pitchFamily="34" charset="0"/>
              </a:rPr>
              <a:t> به </a:t>
            </a:r>
            <a:r>
              <a:rPr lang="ar-SA" sz="1800" dirty="0" err="1">
                <a:effectLst/>
                <a:latin typeface="Calibri" panose="020F0502020204030204" pitchFamily="34" charset="0"/>
                <a:ea typeface="Calibri" panose="020F0502020204030204" pitchFamily="34" charset="0"/>
                <a:cs typeface="Arial" panose="020B0604020202020204" pitchFamily="34" charset="0"/>
              </a:rPr>
              <a:t>چیزی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قبلاً به آن </a:t>
            </a:r>
            <a:r>
              <a:rPr lang="ar-SA" sz="1800" dirty="0" err="1">
                <a:effectLst/>
                <a:latin typeface="Calibri" panose="020F0502020204030204" pitchFamily="34" charset="0"/>
                <a:ea typeface="Calibri" panose="020F0502020204030204" pitchFamily="34" charset="0"/>
                <a:cs typeface="Arial" panose="020B0604020202020204" pitchFamily="34" charset="0"/>
              </a:rPr>
              <a:t>نگاه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کردید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بازگردید</a:t>
            </a:r>
            <a:r>
              <a:rPr lang="ar-SA" sz="1800" dirty="0">
                <a:effectLst/>
                <a:latin typeface="Calibri" panose="020F0502020204030204" pitchFamily="34" charset="0"/>
                <a:ea typeface="Calibri" panose="020F0502020204030204" pitchFamily="34" charset="0"/>
                <a:cs typeface="Arial" panose="020B0604020202020204" pitchFamily="34" charset="0"/>
              </a:rPr>
              <a:t>. دو </a:t>
            </a:r>
            <a:r>
              <a:rPr lang="ar-SA" sz="1800" dirty="0" err="1">
                <a:effectLst/>
                <a:latin typeface="Calibri" panose="020F0502020204030204" pitchFamily="34" charset="0"/>
                <a:ea typeface="Calibri" panose="020F0502020204030204" pitchFamily="34" charset="0"/>
                <a:cs typeface="Arial" panose="020B0604020202020204" pitchFamily="34" charset="0"/>
              </a:rPr>
              <a:t>دکمه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تیر</a:t>
            </a:r>
            <a:r>
              <a:rPr lang="ar-SA" sz="1800" dirty="0">
                <a:effectLst/>
                <a:latin typeface="Calibri" panose="020F0502020204030204" pitchFamily="34" charset="0"/>
                <a:ea typeface="Calibri" panose="020F0502020204030204" pitchFamily="34" charset="0"/>
                <a:cs typeface="Arial" panose="020B0604020202020204" pitchFamily="34" charset="0"/>
              </a:rPr>
              <a:t> در سمت </a:t>
            </a:r>
            <a:r>
              <a:rPr lang="ar-SA" sz="1800" dirty="0" err="1">
                <a:effectLst/>
                <a:latin typeface="Calibri" panose="020F0502020204030204" pitchFamily="34" charset="0"/>
                <a:ea typeface="Calibri" panose="020F0502020204030204" pitchFamily="34" charset="0"/>
                <a:cs typeface="Arial" panose="020B0604020202020204" pitchFamily="34" charset="0"/>
              </a:rPr>
              <a:t>چپ</a:t>
            </a:r>
            <a:r>
              <a:rPr lang="ar-SA" sz="1800" dirty="0">
                <a:effectLst/>
                <a:latin typeface="Calibri" panose="020F0502020204030204" pitchFamily="34" charset="0"/>
                <a:ea typeface="Calibri" panose="020F0502020204030204" pitchFamily="34" charset="0"/>
                <a:cs typeface="Arial" panose="020B0604020202020204" pitchFamily="34" charset="0"/>
              </a:rPr>
              <a:t> نوار </a:t>
            </a:r>
            <a:r>
              <a:rPr lang="ar-SA" sz="1800" dirty="0" err="1">
                <a:effectLst/>
                <a:latin typeface="Calibri" panose="020F0502020204030204" pitchFamily="34" charset="0"/>
                <a:ea typeface="Calibri" panose="020F0502020204030204" pitchFamily="34" charset="0"/>
                <a:cs typeface="Arial" panose="020B0604020202020204" pitchFamily="34" charset="0"/>
              </a:rPr>
              <a:t>آدرس</a:t>
            </a:r>
            <a:r>
              <a:rPr lang="ar-SA" sz="1800" dirty="0">
                <a:effectLst/>
                <a:latin typeface="Calibri" panose="020F0502020204030204" pitchFamily="34" charset="0"/>
                <a:ea typeface="Calibri" panose="020F0502020204030204" pitchFamily="34" charset="0"/>
                <a:cs typeface="Arial" panose="020B0604020202020204" pitchFamily="34" charset="0"/>
              </a:rPr>
              <a:t> وجود دارد. </a:t>
            </a:r>
            <a:r>
              <a:rPr lang="ar-SA" sz="1800" dirty="0" err="1">
                <a:effectLst/>
                <a:latin typeface="Calibri" panose="020F0502020204030204" pitchFamily="34" charset="0"/>
                <a:ea typeface="Calibri" panose="020F0502020204030204" pitchFamily="34" charset="0"/>
                <a:cs typeface="Arial" panose="020B0604020202020204" pitchFamily="34" charset="0"/>
              </a:rPr>
              <a:t>برای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بازگشت</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روی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تیر</a:t>
            </a:r>
            <a:r>
              <a:rPr lang="ar-SA" sz="1800" dirty="0">
                <a:effectLst/>
                <a:latin typeface="Calibri" panose="020F0502020204030204" pitchFamily="34" charset="0"/>
                <a:ea typeface="Calibri" panose="020F0502020204030204" pitchFamily="34" charset="0"/>
                <a:cs typeface="Arial" panose="020B0604020202020204" pitchFamily="34" charset="0"/>
              </a:rPr>
              <a:t> سمت </a:t>
            </a:r>
            <a:r>
              <a:rPr lang="ar-SA" sz="1800" dirty="0" err="1">
                <a:effectLst/>
                <a:latin typeface="Calibri" panose="020F0502020204030204" pitchFamily="34" charset="0"/>
                <a:ea typeface="Calibri" panose="020F0502020204030204" pitchFamily="34" charset="0"/>
                <a:cs typeface="Arial" panose="020B0604020202020204" pitchFamily="34" charset="0"/>
              </a:rPr>
              <a:t>چپ</a:t>
            </a:r>
            <a:r>
              <a:rPr lang="ar-SA" sz="1800" dirty="0">
                <a:effectLst/>
                <a:latin typeface="Calibri" panose="020F0502020204030204" pitchFamily="34" charset="0"/>
                <a:ea typeface="Calibri" panose="020F0502020204030204" pitchFamily="34" charset="0"/>
                <a:cs typeface="Arial" panose="020B0604020202020204" pitchFamily="34" charset="0"/>
              </a:rPr>
              <a:t> ضربه </a:t>
            </a:r>
            <a:r>
              <a:rPr lang="ar-SA" sz="1800" dirty="0" err="1">
                <a:effectLst/>
                <a:latin typeface="Calibri" panose="020F0502020204030204" pitchFamily="34" charset="0"/>
                <a:ea typeface="Calibri" panose="020F0502020204030204" pitchFamily="34" charset="0"/>
                <a:cs typeface="Arial" panose="020B0604020202020204" pitchFamily="34" charset="0"/>
              </a:rPr>
              <a:t>بزنید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17</a:t>
            </a:fld>
            <a:endParaRPr lang="nb-NO"/>
          </a:p>
        </p:txBody>
      </p:sp>
    </p:spTree>
    <p:extLst>
      <p:ext uri="{BB962C8B-B14F-4D97-AF65-F5344CB8AC3E}">
        <p14:creationId xmlns:p14="http://schemas.microsoft.com/office/powerpoint/2010/main" val="470233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nb-NO"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برای</a:t>
            </a:r>
            <a:r>
              <a:rPr lang="ar-SA" sz="1800" dirty="0">
                <a:effectLst/>
                <a:latin typeface="Calibri" panose="020F0502020204030204" pitchFamily="34" charset="0"/>
                <a:ea typeface="Calibri" panose="020F0502020204030204" pitchFamily="34" charset="0"/>
                <a:cs typeface="Arial" panose="020B0604020202020204" pitchFamily="34" charset="0"/>
              </a:rPr>
              <a:t> رفتن </a:t>
            </a:r>
            <a:r>
              <a:rPr lang="ar-SA" sz="1800" dirty="0" err="1">
                <a:effectLst/>
                <a:latin typeface="Calibri" panose="020F0502020204030204" pitchFamily="34" charset="0"/>
                <a:ea typeface="Calibri" panose="020F0502020204030204" pitchFamily="34" charset="0"/>
                <a:cs typeface="Arial" panose="020B0604020202020204" pitchFamily="34" charset="0"/>
              </a:rPr>
              <a:t>دوباره</a:t>
            </a:r>
            <a:r>
              <a:rPr lang="ar-SA" sz="1800" dirty="0">
                <a:effectLst/>
                <a:latin typeface="Calibri" panose="020F0502020204030204" pitchFamily="34" charset="0"/>
                <a:ea typeface="Calibri" panose="020F0502020204030204" pitchFamily="34" charset="0"/>
                <a:cs typeface="Arial" panose="020B0604020202020204" pitchFamily="34" charset="0"/>
              </a:rPr>
              <a:t> به جلو، </a:t>
            </a:r>
            <a:r>
              <a:rPr lang="ar-SA" sz="1800" dirty="0" err="1">
                <a:effectLst/>
                <a:latin typeface="Calibri" panose="020F0502020204030204" pitchFamily="34" charset="0"/>
                <a:ea typeface="Calibri" panose="020F0502020204030204" pitchFamily="34" charset="0"/>
                <a:cs typeface="Arial" panose="020B0604020202020204" pitchFamily="34" charset="0"/>
              </a:rPr>
              <a:t>روی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تیر</a:t>
            </a:r>
            <a:r>
              <a:rPr lang="ar-SA" sz="1800" dirty="0">
                <a:effectLst/>
                <a:latin typeface="Calibri" panose="020F0502020204030204" pitchFamily="34" charset="0"/>
                <a:ea typeface="Calibri" panose="020F0502020204030204" pitchFamily="34" charset="0"/>
                <a:cs typeface="Arial" panose="020B0604020202020204" pitchFamily="34" charset="0"/>
              </a:rPr>
              <a:t> اشاره به سمت راست ضربه </a:t>
            </a:r>
            <a:r>
              <a:rPr lang="ar-SA" sz="1800" dirty="0" err="1">
                <a:effectLst/>
                <a:latin typeface="Calibri" panose="020F0502020204030204" pitchFamily="34" charset="0"/>
                <a:ea typeface="Calibri" panose="020F0502020204030204" pitchFamily="34" charset="0"/>
                <a:cs typeface="Arial" panose="020B0604020202020204" pitchFamily="34" charset="0"/>
              </a:rPr>
              <a:t>بزنید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457200" algn="r" rtl="1">
              <a:lnSpc>
                <a:spcPct val="150000"/>
              </a:lnSpc>
              <a:spcAft>
                <a:spcPts val="800"/>
              </a:spcAft>
            </a:pPr>
            <a:endParaRPr lang="nb-NO" sz="1800" b="1" dirty="0">
              <a:effectLst/>
              <a:latin typeface="Calibri" panose="020F0502020204030204" pitchFamily="34" charset="0"/>
              <a:ea typeface="Calibri" panose="020F0502020204030204" pitchFamily="34" charset="0"/>
              <a:cs typeface="Arial" panose="020B0604020202020204" pitchFamily="34" charset="0"/>
            </a:endParaRPr>
          </a:p>
          <a:p>
            <a:pPr marL="457200" algn="r" rtl="1">
              <a:lnSpc>
                <a:spcPct val="150000"/>
              </a:lnSpc>
              <a:spcAft>
                <a:spcPts val="800"/>
              </a:spcAft>
            </a:pPr>
            <a:r>
              <a:rPr lang="ar-SA" sz="1800" b="1" dirty="0">
                <a:effectLst/>
                <a:latin typeface="Calibri" panose="020F0502020204030204" pitchFamily="34" charset="0"/>
                <a:ea typeface="Calibri" panose="020F0502020204030204" pitchFamily="34" charset="0"/>
                <a:cs typeface="Arial" panose="020B0604020202020204" pitchFamily="34" charset="0"/>
              </a:rPr>
              <a:t>از همه </a:t>
            </a:r>
            <a:r>
              <a:rPr lang="ar-SA" sz="1800" b="1" dirty="0" err="1">
                <a:effectLst/>
                <a:latin typeface="Calibri" panose="020F0502020204030204" pitchFamily="34" charset="0"/>
                <a:ea typeface="Calibri" panose="020F0502020204030204" pitchFamily="34" charset="0"/>
                <a:cs typeface="Arial" panose="020B0604020202020204" pitchFamily="34" charset="0"/>
              </a:rPr>
              <a:t>بخواهید</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روی</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برخی</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لینک</a:t>
            </a:r>
            <a:r>
              <a:rPr lang="ar-SA" sz="1800" b="1" dirty="0">
                <a:effectLst/>
                <a:latin typeface="Calibri" panose="020F0502020204030204" pitchFamily="34" charset="0"/>
                <a:ea typeface="Calibri" panose="020F0502020204030204" pitchFamily="34" charset="0"/>
                <a:cs typeface="Arial" panose="020B0604020202020204" pitchFamily="34" charset="0"/>
              </a:rPr>
              <a:t> ها </a:t>
            </a:r>
            <a:r>
              <a:rPr lang="ar-SA" sz="1800" b="1" dirty="0" err="1">
                <a:effectLst/>
                <a:latin typeface="Calibri" panose="020F0502020204030204" pitchFamily="34" charset="0"/>
                <a:ea typeface="Calibri" panose="020F0502020204030204" pitchFamily="34" charset="0"/>
                <a:cs typeface="Arial" panose="020B0604020202020204" pitchFamily="34" charset="0"/>
              </a:rPr>
              <a:t>کلیک</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کنند</a:t>
            </a:r>
            <a:r>
              <a:rPr lang="ar-SA" sz="1800" b="1" dirty="0">
                <a:effectLst/>
                <a:latin typeface="Calibri" panose="020F0502020204030204" pitchFamily="34" charset="0"/>
                <a:ea typeface="Calibri" panose="020F0502020204030204" pitchFamily="34" charset="0"/>
                <a:cs typeface="Arial" panose="020B0604020202020204" pitchFamily="34" charset="0"/>
              </a:rPr>
              <a:t> و تلاش </a:t>
            </a:r>
            <a:r>
              <a:rPr lang="ar-SA" sz="1800" b="1" dirty="0" err="1">
                <a:effectLst/>
                <a:latin typeface="Calibri" panose="020F0502020204030204" pitchFamily="34" charset="0"/>
                <a:ea typeface="Calibri" panose="020F0502020204030204" pitchFamily="34" charset="0"/>
                <a:cs typeface="Arial" panose="020B0604020202020204" pitchFamily="34" charset="0"/>
              </a:rPr>
              <a:t>کنند</a:t>
            </a:r>
            <a:r>
              <a:rPr lang="ar-SA" sz="1800" b="1" dirty="0">
                <a:effectLst/>
                <a:latin typeface="Calibri" panose="020F0502020204030204" pitchFamily="34" charset="0"/>
                <a:ea typeface="Calibri" panose="020F0502020204030204" pitchFamily="34" charset="0"/>
                <a:cs typeface="Arial" panose="020B0604020202020204" pitchFamily="34" charset="0"/>
              </a:rPr>
              <a:t> به عقب و جلو بروند.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gn="r" rtl="1"/>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18</a:t>
            </a:fld>
            <a:endParaRPr lang="nb-NO"/>
          </a:p>
        </p:txBody>
      </p:sp>
    </p:spTree>
    <p:extLst>
      <p:ext uri="{BB962C8B-B14F-4D97-AF65-F5344CB8AC3E}">
        <p14:creationId xmlns:p14="http://schemas.microsoft.com/office/powerpoint/2010/main" val="470233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ar-SA" sz="1800" dirty="0" err="1">
                <a:effectLst/>
                <a:latin typeface="Calibri" panose="020F0502020204030204" pitchFamily="34" charset="0"/>
                <a:ea typeface="Calibri" panose="020F0502020204030204" pitchFamily="34" charset="0"/>
                <a:cs typeface="Arial" panose="020B0604020202020204" pitchFamily="34" charset="0"/>
              </a:rPr>
              <a:t>ممکن</a:t>
            </a:r>
            <a:r>
              <a:rPr lang="ar-SA" sz="1800" dirty="0">
                <a:effectLst/>
                <a:latin typeface="Calibri" panose="020F0502020204030204" pitchFamily="34" charset="0"/>
                <a:ea typeface="Calibri" panose="020F0502020204030204" pitchFamily="34" charset="0"/>
                <a:cs typeface="Arial" panose="020B0604020202020204" pitchFamily="34" charset="0"/>
              </a:rPr>
              <a:t> است </a:t>
            </a:r>
            <a:r>
              <a:rPr lang="ar-SA" sz="1800" dirty="0" err="1">
                <a:effectLst/>
                <a:latin typeface="Calibri" panose="020F0502020204030204" pitchFamily="34" charset="0"/>
                <a:ea typeface="Calibri" panose="020F0502020204030204" pitchFamily="34" charset="0"/>
                <a:cs typeface="Arial" panose="020B0604020202020204" pitchFamily="34" charset="0"/>
              </a:rPr>
              <a:t>همیشه</a:t>
            </a:r>
            <a:r>
              <a:rPr lang="ar-SA" sz="1800" dirty="0">
                <a:effectLst/>
                <a:latin typeface="Calibri" panose="020F0502020204030204" pitchFamily="34" charset="0"/>
                <a:ea typeface="Calibri" panose="020F0502020204030204" pitchFamily="34" charset="0"/>
                <a:cs typeface="Arial" panose="020B0604020202020204" pitchFamily="34" charset="0"/>
              </a:rPr>
              <a:t> وب </a:t>
            </a:r>
            <a:r>
              <a:rPr lang="ar-SA" sz="1800" dirty="0" err="1">
                <a:effectLst/>
                <a:latin typeface="Calibri" panose="020F0502020204030204" pitchFamily="34" charset="0"/>
                <a:ea typeface="Calibri" panose="020F0502020204030204" pitchFamily="34" charset="0"/>
                <a:cs typeface="Arial" panose="020B0604020202020204" pitchFamily="34" charset="0"/>
              </a:rPr>
              <a:t>سایت</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دقیقی</a:t>
            </a:r>
            <a:r>
              <a:rPr lang="ar-SA" sz="1800" dirty="0">
                <a:effectLst/>
                <a:latin typeface="Calibri" panose="020F0502020204030204" pitchFamily="34" charset="0"/>
                <a:ea typeface="Calibri" panose="020F0502020204030204" pitchFamily="34" charset="0"/>
                <a:cs typeface="Arial" panose="020B0604020202020204" pitchFamily="34" charset="0"/>
              </a:rPr>
              <a:t> را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خواهید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بازدید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ندانید</a:t>
            </a:r>
            <a:r>
              <a:rPr lang="ar-SA" sz="1800" dirty="0">
                <a:effectLst/>
                <a:latin typeface="Calibri" panose="020F0502020204030204" pitchFamily="34" charset="0"/>
                <a:ea typeface="Calibri" panose="020F0502020204030204" pitchFamily="34" charset="0"/>
                <a:cs typeface="Arial" panose="020B0604020202020204" pitchFamily="34" charset="0"/>
              </a:rPr>
              <a:t>. در </a:t>
            </a:r>
            <a:r>
              <a:rPr lang="ar-SA" sz="1800" dirty="0" err="1">
                <a:effectLst/>
                <a:latin typeface="Calibri" panose="020F0502020204030204" pitchFamily="34" charset="0"/>
                <a:ea typeface="Calibri" panose="020F0502020204030204" pitchFamily="34" charset="0"/>
                <a:cs typeface="Arial" panose="020B0604020202020204" pitchFamily="34" charset="0"/>
              </a:rPr>
              <a:t>این</a:t>
            </a:r>
            <a:r>
              <a:rPr lang="ar-SA" sz="1800" dirty="0">
                <a:effectLst/>
                <a:latin typeface="Calibri" panose="020F0502020204030204" pitchFamily="34" charset="0"/>
                <a:ea typeface="Calibri" panose="020F0502020204030204" pitchFamily="34" charset="0"/>
                <a:cs typeface="Arial" panose="020B0604020202020204" pitchFamily="34" charset="0"/>
              </a:rPr>
              <a:t> صورت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توانید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جستجو</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موتورهای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جستجوی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زیادی</a:t>
            </a:r>
            <a:r>
              <a:rPr lang="ar-SA" sz="1800" dirty="0">
                <a:effectLst/>
                <a:latin typeface="Calibri" panose="020F0502020204030204" pitchFamily="34" charset="0"/>
                <a:ea typeface="Calibri" panose="020F0502020204030204" pitchFamily="34" charset="0"/>
                <a:cs typeface="Arial" panose="020B0604020202020204" pitchFamily="34" charset="0"/>
              </a:rPr>
              <a:t> وجود دارد، اما </a:t>
            </a:r>
            <a:r>
              <a:rPr lang="ar-SA" sz="1800" dirty="0" err="1">
                <a:effectLst/>
                <a:latin typeface="Calibri" panose="020F0502020204030204" pitchFamily="34" charset="0"/>
                <a:ea typeface="Calibri" panose="020F0502020204030204" pitchFamily="34" charset="0"/>
                <a:cs typeface="Arial" panose="020B0604020202020204" pitchFamily="34" charset="0"/>
              </a:rPr>
              <a:t>گوگل</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رایج</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ترین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آنهاست</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برخی</a:t>
            </a:r>
            <a:r>
              <a:rPr lang="ar-SA" sz="1800" dirty="0">
                <a:effectLst/>
                <a:latin typeface="Calibri" panose="020F0502020204030204" pitchFamily="34" charset="0"/>
                <a:ea typeface="Calibri" panose="020F0502020204030204" pitchFamily="34" charset="0"/>
                <a:cs typeface="Arial" panose="020B0604020202020204" pitchFamily="34" charset="0"/>
              </a:rPr>
              <a:t> از افراد </a:t>
            </a:r>
            <a:r>
              <a:rPr lang="ar-SA" sz="1800" dirty="0" err="1">
                <a:effectLst/>
                <a:latin typeface="Calibri" panose="020F0502020204030204" pitchFamily="34" charset="0"/>
                <a:ea typeface="Calibri" panose="020F0502020204030204" pitchFamily="34" charset="0"/>
                <a:cs typeface="Arial" panose="020B0604020202020204" pitchFamily="34" charset="0"/>
              </a:rPr>
              <a:t>هنگام</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جستجو</a:t>
            </a:r>
            <a:r>
              <a:rPr lang="ar-SA" sz="1800" dirty="0">
                <a:effectLst/>
                <a:latin typeface="Calibri" panose="020F0502020204030204" pitchFamily="34" charset="0"/>
                <a:ea typeface="Calibri" panose="020F0502020204030204" pitchFamily="34" charset="0"/>
                <a:cs typeface="Arial" panose="020B0604020202020204" pitchFamily="34" charset="0"/>
              </a:rPr>
              <a:t> در وب از اصطلاح "</a:t>
            </a:r>
            <a:r>
              <a:rPr lang="ar-SA" sz="1800" dirty="0" err="1">
                <a:effectLst/>
                <a:latin typeface="Calibri" panose="020F0502020204030204" pitchFamily="34" charset="0"/>
                <a:ea typeface="Calibri" panose="020F0502020204030204" pitchFamily="34" charset="0"/>
                <a:cs typeface="Arial" panose="020B0604020202020204" pitchFamily="34" charset="0"/>
              </a:rPr>
              <a:t>گوگل</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کردن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استفاده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کنند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endParaRPr lang="nb-NO" sz="1800" b="1"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nb-NO"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a:effectLst/>
                <a:latin typeface="Calibri" panose="020F0502020204030204" pitchFamily="34" charset="0"/>
                <a:ea typeface="Calibri" panose="020F0502020204030204" pitchFamily="34" charset="0"/>
                <a:cs typeface="Arial" panose="020B0604020202020204" pitchFamily="34" charset="0"/>
              </a:rPr>
              <a:t>از همه </a:t>
            </a:r>
            <a:r>
              <a:rPr lang="ar-SA" sz="1800" b="1" dirty="0" err="1">
                <a:effectLst/>
                <a:latin typeface="Calibri" panose="020F0502020204030204" pitchFamily="34" charset="0"/>
                <a:ea typeface="Calibri" panose="020F0502020204030204" pitchFamily="34" charset="0"/>
                <a:cs typeface="Arial" panose="020B0604020202020204" pitchFamily="34" charset="0"/>
              </a:rPr>
              <a:t>بخواهید</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en-GB" sz="1800" b="1" dirty="0">
                <a:effectLst/>
                <a:latin typeface="Calibri" panose="020F0502020204030204" pitchFamily="34" charset="0"/>
                <a:ea typeface="Calibri" panose="020F0502020204030204" pitchFamily="34" charset="0"/>
                <a:cs typeface="Arial" panose="020B0604020202020204" pitchFamily="34" charset="0"/>
              </a:rPr>
              <a:t>google.no</a:t>
            </a:r>
            <a:r>
              <a:rPr lang="ar-SA" sz="1800" b="1" dirty="0">
                <a:effectLst/>
                <a:latin typeface="Calibri" panose="020F0502020204030204" pitchFamily="34" charset="0"/>
                <a:ea typeface="Calibri" panose="020F0502020204030204" pitchFamily="34" charset="0"/>
                <a:cs typeface="Arial" panose="020B0604020202020204" pitchFamily="34" charset="0"/>
              </a:rPr>
              <a:t> را وارد </a:t>
            </a:r>
            <a:r>
              <a:rPr lang="ar-SA" sz="1800" b="1" dirty="0" err="1">
                <a:effectLst/>
                <a:latin typeface="Calibri" panose="020F0502020204030204" pitchFamily="34" charset="0"/>
                <a:ea typeface="Calibri" panose="020F0502020204030204" pitchFamily="34" charset="0"/>
                <a:cs typeface="Arial" panose="020B0604020202020204" pitchFamily="34" charset="0"/>
              </a:rPr>
              <a:t>کنند</a:t>
            </a:r>
            <a:r>
              <a:rPr lang="ar-SA" sz="1800" b="1" dirty="0">
                <a:effectLst/>
                <a:latin typeface="Calibri" panose="020F0502020204030204" pitchFamily="34" charset="0"/>
                <a:ea typeface="Calibri" panose="020F0502020204030204" pitchFamily="34" charset="0"/>
                <a:cs typeface="Arial" panose="020B0604020202020204" pitchFamily="34" charset="0"/>
              </a:rPr>
              <a:t>.</a:t>
            </a:r>
            <a:endParaRPr lang="nb-NO" sz="1800" b="1"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nb-NO"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latin typeface="Calibri" panose="020F0502020204030204" pitchFamily="34" charset="0"/>
                <a:ea typeface="Calibri" panose="020F0502020204030204" pitchFamily="34" charset="0"/>
                <a:cs typeface="Arial" panose="020B0604020202020204" pitchFamily="34" charset="0"/>
              </a:rPr>
              <a:t>در </a:t>
            </a:r>
            <a:r>
              <a:rPr lang="en-GB" sz="1800" dirty="0">
                <a:effectLst/>
                <a:latin typeface="Calibri" panose="020F0502020204030204" pitchFamily="34" charset="0"/>
                <a:ea typeface="Calibri" panose="020F0502020204030204" pitchFamily="34" charset="0"/>
                <a:cs typeface="Arial" panose="020B0604020202020204" pitchFamily="34" charset="0"/>
              </a:rPr>
              <a:t>google.no</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یک</a:t>
            </a:r>
            <a:r>
              <a:rPr lang="ar-SA" sz="1800" dirty="0">
                <a:effectLst/>
                <a:latin typeface="Calibri" panose="020F0502020204030204" pitchFamily="34" charset="0"/>
                <a:ea typeface="Calibri" panose="020F0502020204030204" pitchFamily="34" charset="0"/>
                <a:cs typeface="Arial" panose="020B0604020202020204" pitchFamily="34" charset="0"/>
              </a:rPr>
              <a:t> بخش </a:t>
            </a:r>
            <a:r>
              <a:rPr lang="ar-SA" sz="1800" dirty="0" err="1">
                <a:effectLst/>
                <a:latin typeface="Calibri" panose="020F0502020204030204" pitchFamily="34" charset="0"/>
                <a:ea typeface="Calibri" panose="020F0502020204030204" pitchFamily="34" charset="0"/>
                <a:cs typeface="Arial" panose="020B0604020202020204" pitchFamily="34" charset="0"/>
              </a:rPr>
              <a:t>جستجو</a:t>
            </a:r>
            <a:r>
              <a:rPr lang="ar-SA" sz="1800" dirty="0">
                <a:effectLst/>
                <a:latin typeface="Calibri" panose="020F0502020204030204" pitchFamily="34" charset="0"/>
                <a:ea typeface="Calibri" panose="020F0502020204030204" pitchFamily="34" charset="0"/>
                <a:cs typeface="Arial" panose="020B0604020202020204" pitchFamily="34" charset="0"/>
              </a:rPr>
              <a:t> در وسط صفحه </a:t>
            </a:r>
            <a:r>
              <a:rPr lang="ar-SA" sz="1800" dirty="0" err="1">
                <a:effectLst/>
                <a:latin typeface="Calibri" panose="020F0502020204030204" pitchFamily="34" charset="0"/>
                <a:ea typeface="Calibri" panose="020F0502020204030204" pitchFamily="34" charset="0"/>
                <a:cs typeface="Arial" panose="020B0604020202020204" pitchFamily="34" charset="0"/>
              </a:rPr>
              <a:t>نمایش</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خواهید</a:t>
            </a:r>
            <a:r>
              <a:rPr lang="ar-SA" sz="1800" dirty="0">
                <a:effectLst/>
                <a:latin typeface="Calibri" panose="020F0502020204030204" pitchFamily="34" charset="0"/>
                <a:ea typeface="Calibri" panose="020F0502020204030204" pitchFamily="34" charset="0"/>
                <a:cs typeface="Arial" panose="020B0604020202020204" pitchFamily="34" charset="0"/>
              </a:rPr>
              <a:t> داشت. </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nb-NO"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latin typeface="Calibri" panose="020F0502020204030204" pitchFamily="34" charset="0"/>
                <a:ea typeface="Calibri" panose="020F0502020204030204" pitchFamily="34" charset="0"/>
                <a:cs typeface="Arial" panose="020B0604020202020204" pitchFamily="34" charset="0"/>
              </a:rPr>
              <a:t>همان </a:t>
            </a:r>
            <a:r>
              <a:rPr lang="ar-SA" sz="1800" dirty="0" err="1">
                <a:effectLst/>
                <a:latin typeface="Calibri" panose="020F0502020204030204" pitchFamily="34" charset="0"/>
                <a:ea typeface="Calibri" panose="020F0502020204030204" pitchFamily="34" charset="0"/>
                <a:cs typeface="Arial" panose="020B0604020202020204" pitchFamily="34" charset="0"/>
              </a:rPr>
              <a:t>گونه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قبلا </a:t>
            </a:r>
            <a:r>
              <a:rPr lang="ar-SA" sz="1800" dirty="0" err="1">
                <a:effectLst/>
                <a:latin typeface="Calibri" panose="020F0502020204030204" pitchFamily="34" charset="0"/>
                <a:ea typeface="Calibri" panose="020F0502020204030204" pitchFamily="34" charset="0"/>
                <a:cs typeface="Arial" panose="020B0604020202020204" pitchFamily="34" charset="0"/>
              </a:rPr>
              <a:t>ذکر</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کردیم</a:t>
            </a:r>
            <a:r>
              <a:rPr lang="ar-SA" sz="1800" dirty="0">
                <a:effectLst/>
                <a:latin typeface="Calibri" panose="020F0502020204030204" pitchFamily="34" charset="0"/>
                <a:ea typeface="Calibri" panose="020F0502020204030204" pitchFamily="34" charset="0"/>
                <a:cs typeface="Arial" panose="020B0604020202020204" pitchFamily="34" charset="0"/>
              </a:rPr>
              <a:t>، نوار </a:t>
            </a:r>
            <a:r>
              <a:rPr lang="ar-SA" sz="1800" dirty="0" err="1">
                <a:effectLst/>
                <a:latin typeface="Calibri" panose="020F0502020204030204" pitchFamily="34" charset="0"/>
                <a:ea typeface="Calibri" panose="020F0502020204030204" pitchFamily="34" charset="0"/>
                <a:cs typeface="Arial" panose="020B0604020202020204" pitchFamily="34" charset="0"/>
              </a:rPr>
              <a:t>آدرس</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تواند</a:t>
            </a:r>
            <a:r>
              <a:rPr lang="ar-SA" sz="1800" dirty="0">
                <a:effectLst/>
                <a:latin typeface="Calibri" panose="020F0502020204030204" pitchFamily="34" charset="0"/>
                <a:ea typeface="Calibri" panose="020F0502020204030204" pitchFamily="34" charset="0"/>
                <a:cs typeface="Arial" panose="020B0604020202020204" pitchFamily="34" charset="0"/>
              </a:rPr>
              <a:t> به عنوان </a:t>
            </a:r>
            <a:r>
              <a:rPr lang="ar-SA" sz="1800" dirty="0" err="1">
                <a:effectLst/>
                <a:latin typeface="Calibri" panose="020F0502020204030204" pitchFamily="34" charset="0"/>
                <a:ea typeface="Calibri" panose="020F0502020204030204" pitchFamily="34" charset="0"/>
                <a:cs typeface="Arial" panose="020B0604020202020204" pitchFamily="34" charset="0"/>
              </a:rPr>
              <a:t>یک</a:t>
            </a:r>
            <a:r>
              <a:rPr lang="ar-SA" sz="1800" dirty="0">
                <a:effectLst/>
                <a:latin typeface="Calibri" panose="020F0502020204030204" pitchFamily="34" charset="0"/>
                <a:ea typeface="Calibri" panose="020F0502020204030204" pitchFamily="34" charset="0"/>
                <a:cs typeface="Arial" panose="020B0604020202020204" pitchFamily="34" charset="0"/>
              </a:rPr>
              <a:t> بخش </a:t>
            </a:r>
            <a:r>
              <a:rPr lang="ar-SA" sz="1800" dirty="0" err="1">
                <a:effectLst/>
                <a:latin typeface="Calibri" panose="020F0502020204030204" pitchFamily="34" charset="0"/>
                <a:ea typeface="Calibri" panose="020F0502020204030204" pitchFamily="34" charset="0"/>
                <a:cs typeface="Arial" panose="020B0604020202020204" pitchFamily="34" charset="0"/>
              </a:rPr>
              <a:t>جستجو</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استفاده</a:t>
            </a:r>
            <a:r>
              <a:rPr lang="ar-SA" sz="1800" dirty="0">
                <a:effectLst/>
                <a:latin typeface="Calibri" panose="020F0502020204030204" pitchFamily="34" charset="0"/>
                <a:ea typeface="Calibri" panose="020F0502020204030204" pitchFamily="34" charset="0"/>
                <a:cs typeface="Arial" panose="020B0604020202020204" pitchFamily="34" charset="0"/>
              </a:rPr>
              <a:t> شود، اما </a:t>
            </a:r>
            <a:r>
              <a:rPr lang="ar-SA" sz="1800" dirty="0" err="1">
                <a:effectLst/>
                <a:latin typeface="Calibri" panose="020F0502020204030204" pitchFamily="34" charset="0"/>
                <a:ea typeface="Calibri" panose="020F0502020204030204" pitchFamily="34" charset="0"/>
                <a:cs typeface="Arial" panose="020B0604020202020204" pitchFamily="34" charset="0"/>
              </a:rPr>
              <a:t>اکنون</a:t>
            </a:r>
            <a:r>
              <a:rPr lang="ar-SA" sz="1800" dirty="0">
                <a:effectLst/>
                <a:latin typeface="Calibri" panose="020F0502020204030204" pitchFamily="34" charset="0"/>
                <a:ea typeface="Calibri" panose="020F0502020204030204" pitchFamily="34" charset="0"/>
                <a:cs typeface="Arial" panose="020B0604020202020204" pitchFamily="34" charset="0"/>
              </a:rPr>
              <a:t> از </a:t>
            </a:r>
            <a:r>
              <a:rPr lang="ar-SA" sz="1800" dirty="0" err="1">
                <a:effectLst/>
                <a:latin typeface="Calibri" panose="020F0502020204030204" pitchFamily="34" charset="0"/>
                <a:ea typeface="Calibri" panose="020F0502020204030204" pitchFamily="34" charset="0"/>
                <a:cs typeface="Arial" panose="020B0604020202020204" pitchFamily="34" charset="0"/>
              </a:rPr>
              <a:t>گوگل</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استفاده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خواهیم</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کرد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20</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a:t>
            </a:fld>
            <a:endParaRPr lang="nb-NO"/>
          </a:p>
        </p:txBody>
      </p:sp>
    </p:spTree>
    <p:extLst>
      <p:ext uri="{BB962C8B-B14F-4D97-AF65-F5344CB8AC3E}">
        <p14:creationId xmlns:p14="http://schemas.microsoft.com/office/powerpoint/2010/main" val="1860669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ar-SA" sz="1800" dirty="0" err="1">
                <a:effectLst/>
                <a:latin typeface="Calibri" panose="020F0502020204030204" pitchFamily="34" charset="0"/>
                <a:ea typeface="Calibri" panose="020F0502020204030204" pitchFamily="34" charset="0"/>
                <a:cs typeface="Arial" panose="020B0604020202020204" pitchFamily="34" charset="0"/>
              </a:rPr>
              <a:t>برای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جستجوی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یک</a:t>
            </a:r>
            <a:r>
              <a:rPr lang="ar-SA" sz="1800" dirty="0">
                <a:effectLst/>
                <a:latin typeface="Calibri" panose="020F0502020204030204" pitchFamily="34" charset="0"/>
                <a:ea typeface="Calibri" panose="020F0502020204030204" pitchFamily="34" charset="0"/>
                <a:cs typeface="Arial" panose="020B0604020202020204" pitchFamily="34" charset="0"/>
              </a:rPr>
              <a:t> موضوع، آن را در قسمت </a:t>
            </a:r>
            <a:r>
              <a:rPr lang="ar-SA" sz="1800" dirty="0" err="1">
                <a:effectLst/>
                <a:latin typeface="Calibri" panose="020F0502020204030204" pitchFamily="34" charset="0"/>
                <a:ea typeface="Calibri" panose="020F0502020204030204" pitchFamily="34" charset="0"/>
                <a:cs typeface="Arial" panose="020B0604020202020204" pitchFamily="34" charset="0"/>
              </a:rPr>
              <a:t>جستجو</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تایپ</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کرده</a:t>
            </a:r>
            <a:r>
              <a:rPr lang="ar-SA" sz="1800" dirty="0">
                <a:effectLst/>
                <a:latin typeface="Calibri" panose="020F0502020204030204" pitchFamily="34" charset="0"/>
                <a:ea typeface="Calibri" panose="020F0502020204030204" pitchFamily="34" charset="0"/>
                <a:cs typeface="Arial" panose="020B0604020202020204" pitchFamily="34" charset="0"/>
              </a:rPr>
              <a:t> و "</a:t>
            </a:r>
            <a:r>
              <a:rPr lang="en-GB" sz="1800" dirty="0">
                <a:effectLst/>
                <a:latin typeface="Calibri" panose="020F0502020204030204" pitchFamily="34" charset="0"/>
                <a:ea typeface="Calibri" panose="020F0502020204030204" pitchFamily="34" charset="0"/>
                <a:cs typeface="Arial" panose="020B0604020202020204" pitchFamily="34" charset="0"/>
              </a:rPr>
              <a:t>Enter</a:t>
            </a:r>
            <a:r>
              <a:rPr lang="ar-SA" sz="1800" dirty="0">
                <a:effectLst/>
                <a:latin typeface="Calibri" panose="020F0502020204030204" pitchFamily="34" charset="0"/>
                <a:ea typeface="Calibri" panose="020F0502020204030204" pitchFamily="34" charset="0"/>
                <a:cs typeface="Arial" panose="020B0604020202020204" pitchFamily="34" charset="0"/>
              </a:rPr>
              <a:t>" را فشار </a:t>
            </a:r>
            <a:r>
              <a:rPr lang="ar-SA" sz="1800" dirty="0" err="1">
                <a:effectLst/>
                <a:latin typeface="Calibri" panose="020F0502020204030204" pitchFamily="34" charset="0"/>
                <a:ea typeface="Calibri" panose="020F0502020204030204" pitchFamily="34" charset="0"/>
                <a:cs typeface="Arial" panose="020B0604020202020204" pitchFamily="34" charset="0"/>
              </a:rPr>
              <a:t>دهید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21</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مهم است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در </a:t>
            </a:r>
            <a:r>
              <a:rPr lang="ar-SA" sz="1800" dirty="0" err="1">
                <a:effectLst/>
                <a:latin typeface="Calibri" panose="020F0502020204030204" pitchFamily="34" charset="0"/>
                <a:ea typeface="Calibri" panose="020F0502020204030204" pitchFamily="34" charset="0"/>
                <a:cs typeface="Arial" panose="020B0604020202020204" pitchFamily="34" charset="0"/>
              </a:rPr>
              <a:t>جستجوهای</a:t>
            </a:r>
            <a:r>
              <a:rPr lang="ar-SA" sz="1800" dirty="0">
                <a:effectLst/>
                <a:latin typeface="Calibri" panose="020F0502020204030204" pitchFamily="34" charset="0"/>
                <a:ea typeface="Calibri" panose="020F0502020204030204" pitchFamily="34" charset="0"/>
                <a:cs typeface="Arial" panose="020B0604020202020204" pitchFamily="34" charset="0"/>
              </a:rPr>
              <a:t> خود </a:t>
            </a:r>
            <a:r>
              <a:rPr lang="ar-SA" sz="1800" dirty="0" err="1">
                <a:effectLst/>
                <a:latin typeface="Calibri" panose="020F0502020204030204" pitchFamily="34" charset="0"/>
                <a:ea typeface="Calibri" panose="020F0502020204030204" pitchFamily="34" charset="0"/>
                <a:cs typeface="Arial" panose="020B0604020202020204" pitchFamily="34" charset="0"/>
              </a:rPr>
              <a:t>دقیق</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باشید</a:t>
            </a:r>
            <a:r>
              <a:rPr lang="ar-SA" sz="1800" dirty="0">
                <a:effectLst/>
                <a:latin typeface="Calibri" panose="020F0502020204030204" pitchFamily="34" charset="0"/>
                <a:ea typeface="Calibri" panose="020F0502020204030204" pitchFamily="34" charset="0"/>
                <a:cs typeface="Arial" panose="020B0604020202020204" pitchFamily="34" charset="0"/>
              </a:rPr>
              <a:t>. به عنوان مثال، </a:t>
            </a:r>
            <a:r>
              <a:rPr lang="ar-SA" sz="1800" dirty="0" err="1">
                <a:effectLst/>
                <a:latin typeface="Calibri" panose="020F0502020204030204" pitchFamily="34" charset="0"/>
                <a:ea typeface="Calibri" panose="020F0502020204030204" pitchFamily="34" charset="0"/>
                <a:cs typeface="Arial" panose="020B0604020202020204" pitchFamily="34" charset="0"/>
              </a:rPr>
              <a:t>اگر</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کلمه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نارویژی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a:effectLst/>
                <a:latin typeface="Calibri" panose="020F0502020204030204" pitchFamily="34" charset="0"/>
                <a:ea typeface="Calibri" panose="020F0502020204030204" pitchFamily="34" charset="0"/>
                <a:cs typeface="Arial" panose="020B0604020202020204" pitchFamily="34" charset="0"/>
              </a:rPr>
              <a:t>kart</a:t>
            </a:r>
            <a:r>
              <a:rPr lang="ar-SA" sz="1800" dirty="0">
                <a:effectLst/>
                <a:latin typeface="Calibri" panose="020F0502020204030204" pitchFamily="34" charset="0"/>
                <a:ea typeface="Calibri" panose="020F0502020204030204" pitchFamily="34" charset="0"/>
                <a:cs typeface="Arial" panose="020B0604020202020204" pitchFamily="34" charset="0"/>
              </a:rPr>
              <a:t>" ("نقشه") </a:t>
            </a:r>
            <a:r>
              <a:rPr lang="ar-SA" sz="1800" dirty="0" err="1">
                <a:effectLst/>
                <a:latin typeface="Calibri" panose="020F0502020204030204" pitchFamily="34" charset="0"/>
                <a:ea typeface="Calibri" panose="020F0502020204030204" pitchFamily="34" charset="0"/>
                <a:cs typeface="Arial" panose="020B0604020202020204" pitchFamily="34" charset="0"/>
              </a:rPr>
              <a:t>جستجو</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پیامی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دریافت</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خواهید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کرد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گوید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بیش</a:t>
            </a:r>
            <a:r>
              <a:rPr lang="ar-SA" sz="1800" dirty="0">
                <a:effectLst/>
                <a:latin typeface="Calibri" panose="020F0502020204030204" pitchFamily="34" charset="0"/>
                <a:ea typeface="Calibri" panose="020F0502020204030204" pitchFamily="34" charset="0"/>
                <a:cs typeface="Arial" panose="020B0604020202020204" pitchFamily="34" charset="0"/>
              </a:rPr>
              <a:t> از دو صد </a:t>
            </a:r>
            <a:r>
              <a:rPr lang="ar-SA" sz="1800" dirty="0" err="1">
                <a:effectLst/>
                <a:latin typeface="Calibri" panose="020F0502020204030204" pitchFamily="34" charset="0"/>
                <a:ea typeface="Calibri" panose="020F0502020204030204" pitchFamily="34" charset="0"/>
                <a:cs typeface="Arial" panose="020B0604020202020204" pitchFamily="34" charset="0"/>
              </a:rPr>
              <a:t>میلیون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بازدید</a:t>
            </a:r>
            <a:r>
              <a:rPr lang="ar-SA" sz="1800" dirty="0">
                <a:effectLst/>
                <a:latin typeface="Calibri" panose="020F0502020204030204" pitchFamily="34" charset="0"/>
                <a:ea typeface="Calibri" panose="020F0502020204030204" pitchFamily="34" charset="0"/>
                <a:cs typeface="Arial" panose="020B0604020202020204" pitchFamily="34" charset="0"/>
              </a:rPr>
              <a:t> وجود دارد. </a:t>
            </a:r>
            <a:r>
              <a:rPr lang="ar-SA" sz="1800" dirty="0" err="1">
                <a:effectLst/>
                <a:latin typeface="Calibri" panose="020F0502020204030204" pitchFamily="34" charset="0"/>
                <a:ea typeface="Calibri" panose="020F0502020204030204" pitchFamily="34" charset="0"/>
                <a:cs typeface="Arial" panose="020B0604020202020204" pitchFamily="34" charset="0"/>
              </a:rPr>
              <a:t>اگر</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بخواهیم</a:t>
            </a:r>
            <a:r>
              <a:rPr lang="ar-SA" sz="1800" dirty="0">
                <a:effectLst/>
                <a:latin typeface="Calibri" panose="020F0502020204030204" pitchFamily="34" charset="0"/>
                <a:ea typeface="Calibri" panose="020F0502020204030204" pitchFamily="34" charset="0"/>
                <a:cs typeface="Arial" panose="020B0604020202020204" pitchFamily="34" charset="0"/>
              </a:rPr>
              <a:t> در مورد "</a:t>
            </a:r>
            <a:r>
              <a:rPr lang="en-GB" sz="1800" dirty="0" err="1">
                <a:effectLst/>
                <a:latin typeface="Calibri" panose="020F0502020204030204" pitchFamily="34" charset="0"/>
                <a:ea typeface="Calibri" panose="020F0502020204030204" pitchFamily="34" charset="0"/>
                <a:cs typeface="Arial" panose="020B0604020202020204" pitchFamily="34" charset="0"/>
              </a:rPr>
              <a:t>eplekart</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سیب</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نارس</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یاد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بگیریم</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خیلی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مفید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نیست</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اگر</a:t>
            </a:r>
            <a:r>
              <a:rPr lang="ar-SA" sz="1800" dirty="0">
                <a:effectLst/>
                <a:latin typeface="Calibri" panose="020F0502020204030204" pitchFamily="34" charset="0"/>
                <a:ea typeface="Calibri" panose="020F0502020204030204" pitchFamily="34" charset="0"/>
                <a:cs typeface="Arial" panose="020B0604020202020204" pitchFamily="34" charset="0"/>
              </a:rPr>
              <a:t> وارد "</a:t>
            </a:r>
            <a:r>
              <a:rPr lang="en-GB" sz="1800" dirty="0" err="1">
                <a:effectLst/>
                <a:latin typeface="Calibri" panose="020F0502020204030204" pitchFamily="34" charset="0"/>
                <a:ea typeface="Calibri" panose="020F0502020204030204" pitchFamily="34" charset="0"/>
                <a:cs typeface="Arial" panose="020B0604020202020204" pitchFamily="34" charset="0"/>
              </a:rPr>
              <a:t>eplekart</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شوید</a:t>
            </a:r>
            <a:r>
              <a:rPr lang="ar-SA" sz="1800" dirty="0">
                <a:effectLst/>
                <a:latin typeface="Calibri" panose="020F0502020204030204" pitchFamily="34" charset="0"/>
                <a:ea typeface="Calibri" panose="020F0502020204030204" pitchFamily="34" charset="0"/>
                <a:cs typeface="Arial" panose="020B0604020202020204" pitchFamily="34" charset="0"/>
              </a:rPr>
              <a:t>، تعداد </a:t>
            </a:r>
            <a:r>
              <a:rPr lang="ar-SA" sz="1800" dirty="0" err="1">
                <a:effectLst/>
                <a:latin typeface="Calibri" panose="020F0502020204030204" pitchFamily="34" charset="0"/>
                <a:ea typeface="Calibri" panose="020F0502020204030204" pitchFamily="34" charset="0"/>
                <a:cs typeface="Arial" panose="020B0604020202020204" pitchFamily="34" charset="0"/>
              </a:rPr>
              <a:t>بازدیدهای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کمتری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دریافت</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خواهید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کرد</a:t>
            </a:r>
            <a:r>
              <a:rPr lang="ar-SA" sz="1800" dirty="0">
                <a:effectLst/>
                <a:latin typeface="Calibri" panose="020F0502020204030204" pitchFamily="34" charset="0"/>
                <a:ea typeface="Calibri" panose="020F0502020204030204" pitchFamily="34" charset="0"/>
                <a:cs typeface="Arial" panose="020B0604020202020204" pitchFamily="34" charset="0"/>
              </a:rPr>
              <a:t>، اما </a:t>
            </a:r>
            <a:r>
              <a:rPr lang="ar-SA" sz="1800" dirty="0" err="1">
                <a:effectLst/>
                <a:latin typeface="Calibri" panose="020F0502020204030204" pitchFamily="34" charset="0"/>
                <a:ea typeface="Calibri" panose="020F0502020204030204" pitchFamily="34" charset="0"/>
                <a:cs typeface="Arial" panose="020B0604020202020204" pitchFamily="34" charset="0"/>
              </a:rPr>
              <a:t>بیشتر</a:t>
            </a:r>
            <a:r>
              <a:rPr lang="ar-SA" sz="1800" dirty="0">
                <a:effectLst/>
                <a:latin typeface="Calibri" panose="020F0502020204030204" pitchFamily="34" charset="0"/>
                <a:ea typeface="Calibri" panose="020F0502020204030204" pitchFamily="34" charset="0"/>
                <a:cs typeface="Arial" panose="020B0604020202020204" pitchFamily="34" charset="0"/>
              </a:rPr>
              <a:t> آنها مربوط به </a:t>
            </a:r>
            <a:r>
              <a:rPr lang="ar-SA" sz="1800" dirty="0" err="1">
                <a:effectLst/>
                <a:latin typeface="Calibri" panose="020F0502020204030204" pitchFamily="34" charset="0"/>
                <a:ea typeface="Calibri" panose="020F0502020204030204" pitchFamily="34" charset="0"/>
                <a:cs typeface="Arial" panose="020B0604020202020204" pitchFamily="34" charset="0"/>
              </a:rPr>
              <a:t>سیب</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هستند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22</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07000"/>
              </a:lnSpc>
              <a:spcAft>
                <a:spcPts val="800"/>
              </a:spcAft>
            </a:pPr>
            <a:r>
              <a:rPr lang="ar-SA" sz="1800" dirty="0" err="1">
                <a:effectLst/>
                <a:latin typeface="Calibri" panose="020F0502020204030204" pitchFamily="34" charset="0"/>
                <a:ea typeface="Calibri" panose="020F0502020204030204" pitchFamily="34" charset="0"/>
                <a:cs typeface="Arial" panose="020B0604020202020204" pitchFamily="34" charset="0"/>
              </a:rPr>
              <a:t>بسیاری</a:t>
            </a:r>
            <a:r>
              <a:rPr lang="ar-SA" sz="1800" dirty="0">
                <a:effectLst/>
                <a:latin typeface="Calibri" panose="020F0502020204030204" pitchFamily="34" charset="0"/>
                <a:ea typeface="Calibri" panose="020F0502020204030204" pitchFamily="34" charset="0"/>
                <a:cs typeface="Arial" panose="020B0604020202020204" pitchFamily="34" charset="0"/>
              </a:rPr>
              <a:t> از صفحات </a:t>
            </a:r>
            <a:r>
              <a:rPr lang="ar-SA" sz="1800" dirty="0" err="1">
                <a:effectLst/>
                <a:latin typeface="Calibri" panose="020F0502020204030204" pitchFamily="34" charset="0"/>
                <a:ea typeface="Calibri" panose="020F0502020204030204" pitchFamily="34" charset="0"/>
                <a:cs typeface="Arial" panose="020B0604020202020204" pitchFamily="34" charset="0"/>
              </a:rPr>
              <a:t>حاوی</a:t>
            </a:r>
            <a:r>
              <a:rPr lang="ar-SA" sz="1800" dirty="0">
                <a:effectLst/>
                <a:latin typeface="Calibri" panose="020F0502020204030204" pitchFamily="34" charset="0"/>
                <a:ea typeface="Calibri" panose="020F0502020204030204" pitchFamily="34" charset="0"/>
                <a:cs typeface="Arial" panose="020B0604020202020204" pitchFamily="34" charset="0"/>
              </a:rPr>
              <a:t> معلومات </a:t>
            </a:r>
            <a:r>
              <a:rPr lang="ar-SA" sz="1800" dirty="0" err="1">
                <a:effectLst/>
                <a:latin typeface="Calibri" panose="020F0502020204030204" pitchFamily="34" charset="0"/>
                <a:ea typeface="Calibri" panose="020F0502020204030204" pitchFamily="34" charset="0"/>
                <a:cs typeface="Arial" panose="020B0604020202020204" pitchFamily="34" charset="0"/>
              </a:rPr>
              <a:t>بیشتری</a:t>
            </a:r>
            <a:r>
              <a:rPr lang="ar-SA" sz="1800" dirty="0">
                <a:effectLst/>
                <a:latin typeface="Calibri" panose="020F0502020204030204" pitchFamily="34" charset="0"/>
                <a:ea typeface="Calibri" panose="020F0502020204030204" pitchFamily="34" charset="0"/>
                <a:cs typeface="Arial" panose="020B0604020202020204" pitchFamily="34" charset="0"/>
              </a:rPr>
              <a:t> نسبت به </a:t>
            </a:r>
            <a:r>
              <a:rPr lang="ar-SA" sz="1800" dirty="0" err="1">
                <a:effectLst/>
                <a:latin typeface="Calibri" panose="020F0502020204030204" pitchFamily="34" charset="0"/>
                <a:ea typeface="Calibri" panose="020F0502020204030204" pitchFamily="34" charset="0"/>
                <a:cs typeface="Arial" panose="020B0604020202020204" pitchFamily="34" charset="0"/>
              </a:rPr>
              <a:t>فضای</a:t>
            </a:r>
            <a:r>
              <a:rPr lang="ar-SA" sz="1800" dirty="0">
                <a:effectLst/>
                <a:latin typeface="Calibri" panose="020F0502020204030204" pitchFamily="34" charset="0"/>
                <a:ea typeface="Calibri" panose="020F0502020204030204" pitchFamily="34" charset="0"/>
                <a:cs typeface="Arial" panose="020B0604020202020204" pitchFamily="34" charset="0"/>
              </a:rPr>
              <a:t> موجود در صفحه </a:t>
            </a:r>
            <a:r>
              <a:rPr lang="ar-SA" sz="1800" dirty="0" err="1">
                <a:effectLst/>
                <a:latin typeface="Calibri" panose="020F0502020204030204" pitchFamily="34" charset="0"/>
                <a:ea typeface="Calibri" panose="020F0502020204030204" pitchFamily="34" charset="0"/>
                <a:cs typeface="Arial" panose="020B0604020202020204" pitchFamily="34" charset="0"/>
              </a:rPr>
              <a:t>هستند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سپس</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باید</a:t>
            </a:r>
            <a:r>
              <a:rPr lang="ar-SA" sz="1800" dirty="0">
                <a:effectLst/>
                <a:latin typeface="Calibri" panose="020F0502020204030204" pitchFamily="34" charset="0"/>
                <a:ea typeface="Calibri" panose="020F0502020204030204" pitchFamily="34" charset="0"/>
                <a:cs typeface="Arial" panose="020B0604020202020204" pitchFamily="34" charset="0"/>
              </a:rPr>
              <a:t> به </a:t>
            </a:r>
            <a:r>
              <a:rPr lang="ar-SA" sz="1800" dirty="0" err="1">
                <a:effectLst/>
                <a:latin typeface="Calibri" panose="020F0502020204030204" pitchFamily="34" charset="0"/>
                <a:ea typeface="Calibri" panose="020F0502020204030204" pitchFamily="34" charset="0"/>
                <a:cs typeface="Arial" panose="020B0604020202020204" pitchFamily="34" charset="0"/>
              </a:rPr>
              <a:t>پایین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بروید</a:t>
            </a:r>
            <a:r>
              <a:rPr lang="ar-SA" sz="1800" dirty="0">
                <a:effectLst/>
                <a:latin typeface="Calibri" panose="020F0502020204030204" pitchFamily="34" charset="0"/>
                <a:ea typeface="Calibri" panose="020F0502020204030204" pitchFamily="34" charset="0"/>
                <a:cs typeface="Arial" panose="020B0604020202020204" pitchFamily="34" charset="0"/>
              </a:rPr>
              <a:t> تا همه </a:t>
            </a:r>
            <a:r>
              <a:rPr lang="ar-SA" sz="1800" dirty="0" err="1">
                <a:effectLst/>
                <a:latin typeface="Calibri" panose="020F0502020204030204" pitchFamily="34" charset="0"/>
                <a:ea typeface="Calibri" panose="020F0502020204030204" pitchFamily="34" charset="0"/>
                <a:cs typeface="Arial" panose="020B0604020202020204" pitchFamily="34" charset="0"/>
              </a:rPr>
              <a:t>چیز</a:t>
            </a:r>
            <a:r>
              <a:rPr lang="ar-SA" sz="1800" dirty="0">
                <a:effectLst/>
                <a:latin typeface="Calibri" panose="020F0502020204030204" pitchFamily="34" charset="0"/>
                <a:ea typeface="Calibri" panose="020F0502020204030204" pitchFamily="34" charset="0"/>
                <a:cs typeface="Arial" panose="020B0604020202020204" pitchFamily="34" charset="0"/>
              </a:rPr>
              <a:t> را </a:t>
            </a:r>
            <a:r>
              <a:rPr lang="ar-SA" sz="1800" dirty="0" err="1">
                <a:effectLst/>
                <a:latin typeface="Calibri" panose="020F0502020204030204" pitchFamily="34" charset="0"/>
                <a:ea typeface="Calibri" panose="020F0502020204030204" pitchFamily="34" charset="0"/>
                <a:cs typeface="Arial" panose="020B0604020202020204" pitchFamily="34" charset="0"/>
              </a:rPr>
              <a:t>ببینید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کسانی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از </a:t>
            </a:r>
            <a:r>
              <a:rPr lang="ar-SA" sz="1800" dirty="0" err="1">
                <a:effectLst/>
                <a:latin typeface="Calibri" panose="020F0502020204030204" pitchFamily="34" charset="0"/>
                <a:ea typeface="Calibri" panose="020F0502020204030204" pitchFamily="34" charset="0"/>
                <a:cs typeface="Arial" panose="020B0604020202020204" pitchFamily="34" charset="0"/>
              </a:rPr>
              <a:t>کمپیوتر</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استفاده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کنند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یک</a:t>
            </a:r>
            <a:r>
              <a:rPr lang="ar-SA" sz="1800" dirty="0">
                <a:effectLst/>
                <a:latin typeface="Calibri" panose="020F0502020204030204" pitchFamily="34" charset="0"/>
                <a:ea typeface="Calibri" panose="020F0502020204030204" pitchFamily="34" charset="0"/>
                <a:cs typeface="Arial" panose="020B0604020202020204" pitchFamily="34" charset="0"/>
              </a:rPr>
              <a:t> نوار </a:t>
            </a:r>
            <a:r>
              <a:rPr lang="ar-SA" sz="1800" dirty="0" err="1">
                <a:effectLst/>
                <a:latin typeface="Calibri" panose="020F0502020204030204" pitchFamily="34" charset="0"/>
                <a:ea typeface="Calibri" panose="020F0502020204030204" pitchFamily="34" charset="0"/>
                <a:cs typeface="Arial" panose="020B0604020202020204" pitchFamily="34" charset="0"/>
              </a:rPr>
              <a:t>سکرول</a:t>
            </a:r>
            <a:r>
              <a:rPr lang="ar-SA" sz="1800" dirty="0">
                <a:effectLst/>
                <a:latin typeface="Calibri" panose="020F0502020204030204" pitchFamily="34" charset="0"/>
                <a:ea typeface="Calibri" panose="020F0502020204030204" pitchFamily="34" charset="0"/>
                <a:cs typeface="Arial" panose="020B0604020202020204" pitchFamily="34" charset="0"/>
              </a:rPr>
              <a:t> در سمت راست </a:t>
            </a:r>
            <a:r>
              <a:rPr lang="ar-SA" sz="1800" dirty="0" err="1">
                <a:effectLst/>
                <a:latin typeface="Calibri" panose="020F0502020204030204" pitchFamily="34" charset="0"/>
                <a:ea typeface="Calibri" panose="020F0502020204030204" pitchFamily="34" charset="0"/>
                <a:cs typeface="Arial" panose="020B0604020202020204" pitchFamily="34" charset="0"/>
              </a:rPr>
              <a:t>پنجره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خواهند</a:t>
            </a:r>
            <a:r>
              <a:rPr lang="ar-SA" sz="1800" dirty="0">
                <a:effectLst/>
                <a:latin typeface="Calibri" panose="020F0502020204030204" pitchFamily="34" charset="0"/>
                <a:ea typeface="Calibri" panose="020F0502020204030204" pitchFamily="34" charset="0"/>
                <a:cs typeface="Arial" panose="020B0604020202020204" pitchFamily="34" charset="0"/>
              </a:rPr>
              <a:t> داشت.</a:t>
            </a:r>
            <a:r>
              <a:rPr lang="nb-NO"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latin typeface="Calibri" panose="020F0502020204030204" pitchFamily="34" charset="0"/>
                <a:ea typeface="Calibri" panose="020F0502020204030204" pitchFamily="34" charset="0"/>
                <a:cs typeface="Arial" panose="020B0604020202020204" pitchFamily="34" charset="0"/>
              </a:rPr>
              <a:t>از آن </a:t>
            </a:r>
            <a:r>
              <a:rPr lang="ar-SA" sz="1800" dirty="0" err="1">
                <a:effectLst/>
                <a:latin typeface="Calibri" panose="020F0502020204030204" pitchFamily="34" charset="0"/>
                <a:ea typeface="Calibri" panose="020F0502020204030204" pitchFamily="34" charset="0"/>
                <a:cs typeface="Arial" panose="020B0604020202020204" pitchFamily="34" charset="0"/>
              </a:rPr>
              <a:t>برای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کشیدن</a:t>
            </a:r>
            <a:r>
              <a:rPr lang="ar-SA" sz="1800" dirty="0">
                <a:effectLst/>
                <a:latin typeface="Calibri" panose="020F0502020204030204" pitchFamily="34" charset="0"/>
                <a:ea typeface="Calibri" panose="020F0502020204030204" pitchFamily="34" charset="0"/>
                <a:cs typeface="Arial" panose="020B0604020202020204" pitchFamily="34" charset="0"/>
              </a:rPr>
              <a:t> صفحه به بالا و </a:t>
            </a:r>
            <a:r>
              <a:rPr lang="ar-SA" sz="1800" dirty="0" err="1">
                <a:effectLst/>
                <a:latin typeface="Calibri" panose="020F0502020204030204" pitchFamily="34" charset="0"/>
                <a:ea typeface="Calibri" panose="020F0502020204030204" pitchFamily="34" charset="0"/>
                <a:cs typeface="Arial" panose="020B0604020202020204" pitchFamily="34" charset="0"/>
              </a:rPr>
              <a:t>پایین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استفاده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23</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dirty="0" err="1">
                <a:effectLst/>
                <a:latin typeface="Calibri" panose="020F0502020204030204" pitchFamily="34" charset="0"/>
                <a:ea typeface="Calibri" panose="020F0502020204030204" pitchFamily="34" charset="0"/>
                <a:cs typeface="Arial" panose="020B0604020202020204" pitchFamily="34" charset="0"/>
              </a:rPr>
              <a:t>بسیاری</a:t>
            </a:r>
            <a:r>
              <a:rPr lang="ar-SA" sz="1200" dirty="0">
                <a:effectLst/>
                <a:latin typeface="Calibri" panose="020F0502020204030204" pitchFamily="34" charset="0"/>
                <a:ea typeface="Calibri" panose="020F0502020204030204" pitchFamily="34" charset="0"/>
                <a:cs typeface="Arial" panose="020B0604020202020204" pitchFamily="34" charset="0"/>
              </a:rPr>
              <a:t> از صفحات </a:t>
            </a:r>
            <a:r>
              <a:rPr lang="ar-SA" sz="1200" dirty="0" err="1">
                <a:effectLst/>
                <a:latin typeface="Calibri" panose="020F0502020204030204" pitchFamily="34" charset="0"/>
                <a:ea typeface="Calibri" panose="020F0502020204030204" pitchFamily="34" charset="0"/>
                <a:cs typeface="Arial" panose="020B0604020202020204" pitchFamily="34" charset="0"/>
              </a:rPr>
              <a:t>حاوی</a:t>
            </a:r>
            <a:r>
              <a:rPr lang="ar-SA" sz="1200" dirty="0">
                <a:effectLst/>
                <a:latin typeface="Calibri" panose="020F0502020204030204" pitchFamily="34" charset="0"/>
                <a:ea typeface="Calibri" panose="020F0502020204030204" pitchFamily="34" charset="0"/>
                <a:cs typeface="Arial" panose="020B0604020202020204" pitchFamily="34" charset="0"/>
              </a:rPr>
              <a:t> معلومات </a:t>
            </a:r>
            <a:r>
              <a:rPr lang="ar-SA" sz="1200" dirty="0" err="1">
                <a:effectLst/>
                <a:latin typeface="Calibri" panose="020F0502020204030204" pitchFamily="34" charset="0"/>
                <a:ea typeface="Calibri" panose="020F0502020204030204" pitchFamily="34" charset="0"/>
                <a:cs typeface="Arial" panose="020B0604020202020204" pitchFamily="34" charset="0"/>
              </a:rPr>
              <a:t>بیشتری</a:t>
            </a:r>
            <a:r>
              <a:rPr lang="ar-SA" sz="1200" dirty="0">
                <a:effectLst/>
                <a:latin typeface="Calibri" panose="020F0502020204030204" pitchFamily="34" charset="0"/>
                <a:ea typeface="Calibri" panose="020F0502020204030204" pitchFamily="34" charset="0"/>
                <a:cs typeface="Arial" panose="020B0604020202020204" pitchFamily="34" charset="0"/>
              </a:rPr>
              <a:t> نسبت به </a:t>
            </a:r>
            <a:r>
              <a:rPr lang="ar-SA" sz="1200" dirty="0" err="1">
                <a:effectLst/>
                <a:latin typeface="Calibri" panose="020F0502020204030204" pitchFamily="34" charset="0"/>
                <a:ea typeface="Calibri" panose="020F0502020204030204" pitchFamily="34" charset="0"/>
                <a:cs typeface="Arial" panose="020B0604020202020204" pitchFamily="34" charset="0"/>
              </a:rPr>
              <a:t>فضای</a:t>
            </a:r>
            <a:r>
              <a:rPr lang="ar-SA" sz="1200" dirty="0">
                <a:effectLst/>
                <a:latin typeface="Calibri" panose="020F0502020204030204" pitchFamily="34" charset="0"/>
                <a:ea typeface="Calibri" panose="020F0502020204030204" pitchFamily="34" charset="0"/>
                <a:cs typeface="Arial" panose="020B0604020202020204" pitchFamily="34" charset="0"/>
              </a:rPr>
              <a:t> موجود در صفحه </a:t>
            </a:r>
            <a:r>
              <a:rPr lang="ar-SA" sz="1200" dirty="0" err="1">
                <a:effectLst/>
                <a:latin typeface="Calibri" panose="020F0502020204030204" pitchFamily="34" charset="0"/>
                <a:ea typeface="Calibri" panose="020F0502020204030204" pitchFamily="34" charset="0"/>
                <a:cs typeface="Arial" panose="020B0604020202020204" pitchFamily="34" charset="0"/>
              </a:rPr>
              <a:t>هستند</a:t>
            </a:r>
            <a:r>
              <a:rPr lang="ar-SA" sz="1200" dirty="0">
                <a:effectLst/>
                <a:latin typeface="Calibri" panose="020F0502020204030204" pitchFamily="34" charset="0"/>
                <a:ea typeface="Calibri" panose="020F0502020204030204" pitchFamily="34" charset="0"/>
                <a:cs typeface="Arial" panose="020B0604020202020204" pitchFamily="34" charset="0"/>
              </a:rPr>
              <a:t>. </a:t>
            </a:r>
            <a:r>
              <a:rPr lang="ar-SA" sz="1200" dirty="0" err="1">
                <a:effectLst/>
                <a:latin typeface="Calibri" panose="020F0502020204030204" pitchFamily="34" charset="0"/>
                <a:ea typeface="Calibri" panose="020F0502020204030204" pitchFamily="34" charset="0"/>
                <a:cs typeface="Arial" panose="020B0604020202020204" pitchFamily="34" charset="0"/>
              </a:rPr>
              <a:t>سپس</a:t>
            </a:r>
            <a:r>
              <a:rPr lang="ar-SA" sz="1200" dirty="0">
                <a:effectLst/>
                <a:latin typeface="Calibri" panose="020F0502020204030204" pitchFamily="34" charset="0"/>
                <a:ea typeface="Calibri" panose="020F0502020204030204" pitchFamily="34" charset="0"/>
                <a:cs typeface="Arial" panose="020B0604020202020204" pitchFamily="34" charset="0"/>
              </a:rPr>
              <a:t> </a:t>
            </a:r>
            <a:r>
              <a:rPr lang="ar-SA" sz="1200" dirty="0" err="1">
                <a:effectLst/>
                <a:latin typeface="Calibri" panose="020F0502020204030204" pitchFamily="34" charset="0"/>
                <a:ea typeface="Calibri" panose="020F0502020204030204" pitchFamily="34" charset="0"/>
                <a:cs typeface="Arial" panose="020B0604020202020204" pitchFamily="34" charset="0"/>
              </a:rPr>
              <a:t>باید</a:t>
            </a:r>
            <a:r>
              <a:rPr lang="ar-SA" sz="1200" dirty="0">
                <a:effectLst/>
                <a:latin typeface="Calibri" panose="020F0502020204030204" pitchFamily="34" charset="0"/>
                <a:ea typeface="Calibri" panose="020F0502020204030204" pitchFamily="34" charset="0"/>
                <a:cs typeface="Arial" panose="020B0604020202020204" pitchFamily="34" charset="0"/>
              </a:rPr>
              <a:t> به </a:t>
            </a:r>
            <a:r>
              <a:rPr lang="ar-SA" sz="1200" dirty="0" err="1">
                <a:effectLst/>
                <a:latin typeface="Calibri" panose="020F0502020204030204" pitchFamily="34" charset="0"/>
                <a:ea typeface="Calibri" panose="020F0502020204030204" pitchFamily="34" charset="0"/>
                <a:cs typeface="Arial" panose="020B0604020202020204" pitchFamily="34" charset="0"/>
              </a:rPr>
              <a:t>پایین</a:t>
            </a:r>
            <a:r>
              <a:rPr lang="ar-SA" sz="1200" dirty="0">
                <a:effectLst/>
                <a:latin typeface="Calibri" panose="020F0502020204030204" pitchFamily="34" charset="0"/>
                <a:ea typeface="Calibri" panose="020F0502020204030204" pitchFamily="34" charset="0"/>
                <a:cs typeface="Arial" panose="020B0604020202020204" pitchFamily="34" charset="0"/>
              </a:rPr>
              <a:t> </a:t>
            </a:r>
            <a:r>
              <a:rPr lang="ar-SA" sz="1200" dirty="0" err="1">
                <a:effectLst/>
                <a:latin typeface="Calibri" panose="020F0502020204030204" pitchFamily="34" charset="0"/>
                <a:ea typeface="Calibri" panose="020F0502020204030204" pitchFamily="34" charset="0"/>
                <a:cs typeface="Arial" panose="020B0604020202020204" pitchFamily="34" charset="0"/>
              </a:rPr>
              <a:t>بروید</a:t>
            </a:r>
            <a:r>
              <a:rPr lang="ar-SA" sz="1200" dirty="0">
                <a:effectLst/>
                <a:latin typeface="Calibri" panose="020F0502020204030204" pitchFamily="34" charset="0"/>
                <a:ea typeface="Calibri" panose="020F0502020204030204" pitchFamily="34" charset="0"/>
                <a:cs typeface="Arial" panose="020B0604020202020204" pitchFamily="34" charset="0"/>
              </a:rPr>
              <a:t> تا همه </a:t>
            </a:r>
            <a:r>
              <a:rPr lang="ar-SA" sz="1200" dirty="0" err="1">
                <a:effectLst/>
                <a:latin typeface="Calibri" panose="020F0502020204030204" pitchFamily="34" charset="0"/>
                <a:ea typeface="Calibri" panose="020F0502020204030204" pitchFamily="34" charset="0"/>
                <a:cs typeface="Arial" panose="020B0604020202020204" pitchFamily="34" charset="0"/>
              </a:rPr>
              <a:t>چیز</a:t>
            </a:r>
            <a:r>
              <a:rPr lang="ar-SA" sz="1200" dirty="0">
                <a:effectLst/>
                <a:latin typeface="Calibri" panose="020F0502020204030204" pitchFamily="34" charset="0"/>
                <a:ea typeface="Calibri" panose="020F0502020204030204" pitchFamily="34" charset="0"/>
                <a:cs typeface="Arial" panose="020B0604020202020204" pitchFamily="34" charset="0"/>
              </a:rPr>
              <a:t> را </a:t>
            </a:r>
            <a:r>
              <a:rPr lang="ar-SA" sz="1200" dirty="0" err="1">
                <a:effectLst/>
                <a:latin typeface="Calibri" panose="020F0502020204030204" pitchFamily="34" charset="0"/>
                <a:ea typeface="Calibri" panose="020F0502020204030204" pitchFamily="34" charset="0"/>
                <a:cs typeface="Arial" panose="020B0604020202020204" pitchFamily="34" charset="0"/>
              </a:rPr>
              <a:t>ببینید</a:t>
            </a:r>
            <a:r>
              <a:rPr lang="ar-SA" sz="1200" dirty="0">
                <a:effectLst/>
                <a:latin typeface="Calibri" panose="020F0502020204030204" pitchFamily="34" charset="0"/>
                <a:ea typeface="Calibri" panose="020F0502020204030204" pitchFamily="34" charset="0"/>
                <a:cs typeface="Arial" panose="020B0604020202020204" pitchFamily="34" charset="0"/>
              </a:rPr>
              <a:t>. </a:t>
            </a:r>
            <a:r>
              <a:rPr lang="ar-SA" sz="1200" dirty="0" err="1">
                <a:effectLst/>
                <a:latin typeface="Calibri" panose="020F0502020204030204" pitchFamily="34" charset="0"/>
                <a:ea typeface="Calibri" panose="020F0502020204030204" pitchFamily="34" charset="0"/>
                <a:cs typeface="Arial" panose="020B0604020202020204" pitchFamily="34" charset="0"/>
              </a:rPr>
              <a:t>کسانی</a:t>
            </a:r>
            <a:r>
              <a:rPr lang="ar-SA" sz="1200" dirty="0">
                <a:effectLst/>
                <a:latin typeface="Calibri" panose="020F0502020204030204" pitchFamily="34" charset="0"/>
                <a:ea typeface="Calibri" panose="020F0502020204030204" pitchFamily="34" charset="0"/>
                <a:cs typeface="Arial" panose="020B0604020202020204" pitchFamily="34" charset="0"/>
              </a:rPr>
              <a:t> </a:t>
            </a:r>
            <a:r>
              <a:rPr lang="ar-SA" sz="1200" dirty="0" err="1">
                <a:effectLst/>
                <a:latin typeface="Calibri" panose="020F0502020204030204" pitchFamily="34" charset="0"/>
                <a:ea typeface="Calibri" panose="020F0502020204030204" pitchFamily="34" charset="0"/>
                <a:cs typeface="Arial" panose="020B0604020202020204" pitchFamily="34" charset="0"/>
              </a:rPr>
              <a:t>که</a:t>
            </a:r>
            <a:r>
              <a:rPr lang="ar-SA" sz="1200" dirty="0">
                <a:effectLst/>
                <a:latin typeface="Calibri" panose="020F0502020204030204" pitchFamily="34" charset="0"/>
                <a:ea typeface="Calibri" panose="020F0502020204030204" pitchFamily="34" charset="0"/>
                <a:cs typeface="Arial" panose="020B0604020202020204" pitchFamily="34" charset="0"/>
              </a:rPr>
              <a:t> از </a:t>
            </a:r>
            <a:r>
              <a:rPr lang="ar-SA" sz="1200" dirty="0" err="1">
                <a:effectLst/>
                <a:latin typeface="Calibri" panose="020F0502020204030204" pitchFamily="34" charset="0"/>
                <a:ea typeface="Calibri" panose="020F0502020204030204" pitchFamily="34" charset="0"/>
                <a:cs typeface="Arial" panose="020B0604020202020204" pitchFamily="34" charset="0"/>
              </a:rPr>
              <a:t>کمپیوتر</a:t>
            </a:r>
            <a:r>
              <a:rPr lang="ar-SA" sz="1200" dirty="0">
                <a:effectLst/>
                <a:latin typeface="Calibri" panose="020F0502020204030204" pitchFamily="34" charset="0"/>
                <a:ea typeface="Calibri" panose="020F0502020204030204" pitchFamily="34" charset="0"/>
                <a:cs typeface="Arial" panose="020B0604020202020204" pitchFamily="34" charset="0"/>
              </a:rPr>
              <a:t> </a:t>
            </a:r>
            <a:r>
              <a:rPr lang="ar-SA" sz="1200" dirty="0" err="1">
                <a:effectLst/>
                <a:latin typeface="Calibri" panose="020F0502020204030204" pitchFamily="34" charset="0"/>
                <a:ea typeface="Calibri" panose="020F0502020204030204" pitchFamily="34" charset="0"/>
                <a:cs typeface="Arial" panose="020B0604020202020204" pitchFamily="34" charset="0"/>
              </a:rPr>
              <a:t>استفاده</a:t>
            </a:r>
            <a:r>
              <a:rPr lang="ar-SA" sz="1200" dirty="0">
                <a:effectLst/>
                <a:latin typeface="Calibri" panose="020F0502020204030204" pitchFamily="34" charset="0"/>
                <a:ea typeface="Calibri" panose="020F0502020204030204" pitchFamily="34" charset="0"/>
                <a:cs typeface="Arial" panose="020B0604020202020204" pitchFamily="34" charset="0"/>
              </a:rPr>
              <a:t> </a:t>
            </a:r>
            <a:r>
              <a:rPr lang="ar-SA" sz="1200" dirty="0" err="1">
                <a:effectLst/>
                <a:latin typeface="Calibri" panose="020F0502020204030204" pitchFamily="34" charset="0"/>
                <a:ea typeface="Calibri" panose="020F0502020204030204" pitchFamily="34" charset="0"/>
                <a:cs typeface="Arial" panose="020B0604020202020204" pitchFamily="34" charset="0"/>
              </a:rPr>
              <a:t>می</a:t>
            </a:r>
            <a:r>
              <a:rPr lang="ar-SA" sz="1200" dirty="0">
                <a:effectLst/>
                <a:latin typeface="Calibri" panose="020F0502020204030204" pitchFamily="34" charset="0"/>
                <a:ea typeface="Calibri" panose="020F0502020204030204" pitchFamily="34" charset="0"/>
                <a:cs typeface="Arial" panose="020B0604020202020204" pitchFamily="34" charset="0"/>
              </a:rPr>
              <a:t> </a:t>
            </a:r>
            <a:r>
              <a:rPr lang="ar-SA" sz="1200" dirty="0" err="1">
                <a:effectLst/>
                <a:latin typeface="Calibri" panose="020F0502020204030204" pitchFamily="34" charset="0"/>
                <a:ea typeface="Calibri" panose="020F0502020204030204" pitchFamily="34" charset="0"/>
                <a:cs typeface="Arial" panose="020B0604020202020204" pitchFamily="34" charset="0"/>
              </a:rPr>
              <a:t>کنند</a:t>
            </a:r>
            <a:r>
              <a:rPr lang="ar-SA" sz="1200" dirty="0">
                <a:effectLst/>
                <a:latin typeface="Calibri" panose="020F0502020204030204" pitchFamily="34" charset="0"/>
                <a:ea typeface="Calibri" panose="020F0502020204030204" pitchFamily="34" charset="0"/>
                <a:cs typeface="Arial" panose="020B0604020202020204" pitchFamily="34" charset="0"/>
              </a:rPr>
              <a:t>، </a:t>
            </a:r>
            <a:r>
              <a:rPr lang="ar-SA" sz="1200" dirty="0" err="1">
                <a:effectLst/>
                <a:latin typeface="Calibri" panose="020F0502020204030204" pitchFamily="34" charset="0"/>
                <a:ea typeface="Calibri" panose="020F0502020204030204" pitchFamily="34" charset="0"/>
                <a:cs typeface="Arial" panose="020B0604020202020204" pitchFamily="34" charset="0"/>
              </a:rPr>
              <a:t>یک</a:t>
            </a:r>
            <a:r>
              <a:rPr lang="ar-SA" sz="1200" dirty="0">
                <a:effectLst/>
                <a:latin typeface="Calibri" panose="020F0502020204030204" pitchFamily="34" charset="0"/>
                <a:ea typeface="Calibri" panose="020F0502020204030204" pitchFamily="34" charset="0"/>
                <a:cs typeface="Arial" panose="020B0604020202020204" pitchFamily="34" charset="0"/>
              </a:rPr>
              <a:t> نوار </a:t>
            </a:r>
            <a:r>
              <a:rPr lang="ar-SA" sz="1200" dirty="0" err="1">
                <a:effectLst/>
                <a:latin typeface="Calibri" panose="020F0502020204030204" pitchFamily="34" charset="0"/>
                <a:ea typeface="Calibri" panose="020F0502020204030204" pitchFamily="34" charset="0"/>
                <a:cs typeface="Arial" panose="020B0604020202020204" pitchFamily="34" charset="0"/>
              </a:rPr>
              <a:t>سکرول</a:t>
            </a:r>
            <a:r>
              <a:rPr lang="ar-SA" sz="1200" dirty="0">
                <a:effectLst/>
                <a:latin typeface="Calibri" panose="020F0502020204030204" pitchFamily="34" charset="0"/>
                <a:ea typeface="Calibri" panose="020F0502020204030204" pitchFamily="34" charset="0"/>
                <a:cs typeface="Arial" panose="020B0604020202020204" pitchFamily="34" charset="0"/>
              </a:rPr>
              <a:t> در سمت راست </a:t>
            </a:r>
            <a:r>
              <a:rPr lang="ar-SA" sz="1200" dirty="0" err="1">
                <a:effectLst/>
                <a:latin typeface="Calibri" panose="020F0502020204030204" pitchFamily="34" charset="0"/>
                <a:ea typeface="Calibri" panose="020F0502020204030204" pitchFamily="34" charset="0"/>
                <a:cs typeface="Arial" panose="020B0604020202020204" pitchFamily="34" charset="0"/>
              </a:rPr>
              <a:t>پنجره</a:t>
            </a:r>
            <a:r>
              <a:rPr lang="ar-SA" sz="1200" dirty="0">
                <a:effectLst/>
                <a:latin typeface="Calibri" panose="020F0502020204030204" pitchFamily="34" charset="0"/>
                <a:ea typeface="Calibri" panose="020F0502020204030204" pitchFamily="34" charset="0"/>
                <a:cs typeface="Arial" panose="020B0604020202020204" pitchFamily="34" charset="0"/>
              </a:rPr>
              <a:t> </a:t>
            </a:r>
            <a:r>
              <a:rPr lang="ar-SA" sz="1200" dirty="0" err="1">
                <a:effectLst/>
                <a:latin typeface="Calibri" panose="020F0502020204030204" pitchFamily="34" charset="0"/>
                <a:ea typeface="Calibri" panose="020F0502020204030204" pitchFamily="34" charset="0"/>
                <a:cs typeface="Arial" panose="020B0604020202020204" pitchFamily="34" charset="0"/>
              </a:rPr>
              <a:t>خواهند</a:t>
            </a:r>
            <a:r>
              <a:rPr lang="ar-SA" sz="1200" dirty="0">
                <a:effectLst/>
                <a:latin typeface="Calibri" panose="020F0502020204030204" pitchFamily="34" charset="0"/>
                <a:ea typeface="Calibri" panose="020F0502020204030204" pitchFamily="34" charset="0"/>
                <a:cs typeface="Arial" panose="020B0604020202020204" pitchFamily="34" charset="0"/>
              </a:rPr>
              <a:t> داشت.</a:t>
            </a:r>
            <a:r>
              <a:rPr lang="nb-NO" sz="1200" dirty="0">
                <a:effectLst/>
                <a:latin typeface="Calibri" panose="020F0502020204030204" pitchFamily="34" charset="0"/>
                <a:ea typeface="Calibri" panose="020F0502020204030204" pitchFamily="34" charset="0"/>
                <a:cs typeface="Arial" panose="020B0604020202020204" pitchFamily="34" charset="0"/>
              </a:rPr>
              <a:t> </a:t>
            </a:r>
            <a:r>
              <a:rPr lang="ar-SA" sz="1200" dirty="0">
                <a:effectLst/>
                <a:latin typeface="Calibri" panose="020F0502020204030204" pitchFamily="34" charset="0"/>
                <a:ea typeface="Calibri" panose="020F0502020204030204" pitchFamily="34" charset="0"/>
                <a:cs typeface="Arial" panose="020B0604020202020204" pitchFamily="34" charset="0"/>
              </a:rPr>
              <a:t>از آن </a:t>
            </a:r>
            <a:r>
              <a:rPr lang="ar-SA" sz="1200" dirty="0" err="1">
                <a:effectLst/>
                <a:latin typeface="Calibri" panose="020F0502020204030204" pitchFamily="34" charset="0"/>
                <a:ea typeface="Calibri" panose="020F0502020204030204" pitchFamily="34" charset="0"/>
                <a:cs typeface="Arial" panose="020B0604020202020204" pitchFamily="34" charset="0"/>
              </a:rPr>
              <a:t>برای</a:t>
            </a:r>
            <a:r>
              <a:rPr lang="ar-SA" sz="1200" dirty="0">
                <a:effectLst/>
                <a:latin typeface="Calibri" panose="020F0502020204030204" pitchFamily="34" charset="0"/>
                <a:ea typeface="Calibri" panose="020F0502020204030204" pitchFamily="34" charset="0"/>
                <a:cs typeface="Arial" panose="020B0604020202020204" pitchFamily="34" charset="0"/>
              </a:rPr>
              <a:t> </a:t>
            </a:r>
            <a:r>
              <a:rPr lang="ar-SA" sz="1200" dirty="0" err="1">
                <a:effectLst/>
                <a:latin typeface="Calibri" panose="020F0502020204030204" pitchFamily="34" charset="0"/>
                <a:ea typeface="Calibri" panose="020F0502020204030204" pitchFamily="34" charset="0"/>
                <a:cs typeface="Arial" panose="020B0604020202020204" pitchFamily="34" charset="0"/>
              </a:rPr>
              <a:t>کشیدن</a:t>
            </a:r>
            <a:r>
              <a:rPr lang="ar-SA" sz="1200" dirty="0">
                <a:effectLst/>
                <a:latin typeface="Calibri" panose="020F0502020204030204" pitchFamily="34" charset="0"/>
                <a:ea typeface="Calibri" panose="020F0502020204030204" pitchFamily="34" charset="0"/>
                <a:cs typeface="Arial" panose="020B0604020202020204" pitchFamily="34" charset="0"/>
              </a:rPr>
              <a:t> صفحه به بالا و </a:t>
            </a:r>
            <a:r>
              <a:rPr lang="ar-SA" sz="1200" dirty="0" err="1">
                <a:effectLst/>
                <a:latin typeface="Calibri" panose="020F0502020204030204" pitchFamily="34" charset="0"/>
                <a:ea typeface="Calibri" panose="020F0502020204030204" pitchFamily="34" charset="0"/>
                <a:cs typeface="Arial" panose="020B0604020202020204" pitchFamily="34" charset="0"/>
              </a:rPr>
              <a:t>پایین</a:t>
            </a:r>
            <a:r>
              <a:rPr lang="ar-SA" sz="1200" dirty="0">
                <a:effectLst/>
                <a:latin typeface="Calibri" panose="020F0502020204030204" pitchFamily="34" charset="0"/>
                <a:ea typeface="Calibri" panose="020F0502020204030204" pitchFamily="34" charset="0"/>
                <a:cs typeface="Arial" panose="020B0604020202020204" pitchFamily="34" charset="0"/>
              </a:rPr>
              <a:t> </a:t>
            </a:r>
            <a:r>
              <a:rPr lang="ar-SA" sz="1200" dirty="0" err="1">
                <a:effectLst/>
                <a:latin typeface="Calibri" panose="020F0502020204030204" pitchFamily="34" charset="0"/>
                <a:ea typeface="Calibri" panose="020F0502020204030204" pitchFamily="34" charset="0"/>
                <a:cs typeface="Arial" panose="020B0604020202020204" pitchFamily="34" charset="0"/>
              </a:rPr>
              <a:t>استفاده</a:t>
            </a:r>
            <a:r>
              <a:rPr lang="ar-SA" sz="1200" dirty="0">
                <a:effectLst/>
                <a:latin typeface="Calibri" panose="020F0502020204030204" pitchFamily="34" charset="0"/>
                <a:ea typeface="Calibri" panose="020F0502020204030204" pitchFamily="34" charset="0"/>
                <a:cs typeface="Arial" panose="020B0604020202020204" pitchFamily="34" charset="0"/>
              </a:rPr>
              <a:t> </a:t>
            </a:r>
            <a:r>
              <a:rPr lang="ar-SA" sz="1200" dirty="0" err="1">
                <a:effectLst/>
                <a:latin typeface="Calibri" panose="020F0502020204030204" pitchFamily="34" charset="0"/>
                <a:ea typeface="Calibri" panose="020F0502020204030204" pitchFamily="34" charset="0"/>
                <a:cs typeface="Arial" panose="020B0604020202020204" pitchFamily="34" charset="0"/>
              </a:rPr>
              <a:t>کنید</a:t>
            </a:r>
            <a:r>
              <a:rPr lang="ar-SA" sz="1200" dirty="0">
                <a:effectLst/>
                <a:latin typeface="Calibri" panose="020F0502020204030204" pitchFamily="34" charset="0"/>
                <a:ea typeface="Calibri" panose="020F0502020204030204" pitchFamily="34" charset="0"/>
                <a:cs typeface="Arial" panose="020B0604020202020204" pitchFamily="34" charset="0"/>
              </a:rPr>
              <a:t>.</a:t>
            </a:r>
            <a:endParaRPr lang="nb-NO" sz="1200" dirty="0">
              <a:effectLst/>
              <a:latin typeface="Calibri" panose="020F0502020204030204" pitchFamily="34" charset="0"/>
              <a:ea typeface="Calibri" panose="020F0502020204030204" pitchFamily="34" charset="0"/>
              <a:cs typeface="Arial" panose="020B0604020202020204" pitchFamily="34" charset="0"/>
            </a:endParaRPr>
          </a:p>
          <a:p>
            <a:pPr algn="r" rtl="1"/>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24</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ar-SA" sz="1800" dirty="0" err="1">
                <a:effectLst/>
                <a:latin typeface="Calibri" panose="020F0502020204030204" pitchFamily="34" charset="0"/>
                <a:ea typeface="Calibri" panose="020F0502020204030204" pitchFamily="34" charset="0"/>
                <a:cs typeface="Arial" panose="020B0604020202020204" pitchFamily="34" charset="0"/>
              </a:rPr>
              <a:t>کسانی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از </a:t>
            </a:r>
            <a:r>
              <a:rPr lang="ar-SA" sz="1800" dirty="0" err="1">
                <a:effectLst/>
                <a:latin typeface="Calibri" panose="020F0502020204030204" pitchFamily="34" charset="0"/>
                <a:ea typeface="Calibri" panose="020F0502020204030204" pitchFamily="34" charset="0"/>
                <a:cs typeface="Arial" panose="020B0604020202020204" pitchFamily="34" charset="0"/>
              </a:rPr>
              <a:t>تبلیت</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استفاده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کنند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توانند</a:t>
            </a:r>
            <a:r>
              <a:rPr lang="ar-SA" sz="1800" dirty="0">
                <a:effectLst/>
                <a:latin typeface="Calibri" panose="020F0502020204030204" pitchFamily="34" charset="0"/>
                <a:ea typeface="Calibri" panose="020F0502020204030204" pitchFamily="34" charset="0"/>
                <a:cs typeface="Arial" panose="020B0604020202020204" pitchFamily="34" charset="0"/>
              </a:rPr>
              <a:t> از </a:t>
            </a:r>
            <a:r>
              <a:rPr lang="ar-SA" sz="1800" dirty="0" err="1">
                <a:effectLst/>
                <a:latin typeface="Calibri" panose="020F0502020204030204" pitchFamily="34" charset="0"/>
                <a:ea typeface="Calibri" panose="020F0502020204030204" pitchFamily="34" charset="0"/>
                <a:cs typeface="Arial" panose="020B0604020202020204" pitchFamily="34" charset="0"/>
              </a:rPr>
              <a:t>انگشت</a:t>
            </a:r>
            <a:r>
              <a:rPr lang="ar-SA" sz="1800" dirty="0">
                <a:effectLst/>
                <a:latin typeface="Calibri" panose="020F0502020204030204" pitchFamily="34" charset="0"/>
                <a:ea typeface="Calibri" panose="020F0502020204030204" pitchFamily="34" charset="0"/>
                <a:cs typeface="Arial" panose="020B0604020202020204" pitchFamily="34" charset="0"/>
              </a:rPr>
              <a:t> خود </a:t>
            </a:r>
            <a:r>
              <a:rPr lang="ar-SA" sz="1800" dirty="0" err="1">
                <a:effectLst/>
                <a:latin typeface="Calibri" panose="020F0502020204030204" pitchFamily="34" charset="0"/>
                <a:ea typeface="Calibri" panose="020F0502020204030204" pitchFamily="34" charset="0"/>
                <a:cs typeface="Arial" panose="020B0604020202020204" pitchFamily="34" charset="0"/>
              </a:rPr>
              <a:t>روی</a:t>
            </a:r>
            <a:r>
              <a:rPr lang="ar-SA" sz="1800" dirty="0">
                <a:effectLst/>
                <a:latin typeface="Calibri" panose="020F0502020204030204" pitchFamily="34" charset="0"/>
                <a:ea typeface="Calibri" panose="020F0502020204030204" pitchFamily="34" charset="0"/>
                <a:cs typeface="Arial" panose="020B0604020202020204" pitchFamily="34" charset="0"/>
              </a:rPr>
              <a:t> صفحه </a:t>
            </a:r>
            <a:r>
              <a:rPr lang="ar-SA" sz="1800" dirty="0" err="1">
                <a:effectLst/>
                <a:latin typeface="Calibri" panose="020F0502020204030204" pitchFamily="34" charset="0"/>
                <a:ea typeface="Calibri" panose="020F0502020204030204" pitchFamily="34" charset="0"/>
                <a:cs typeface="Arial" panose="020B0604020202020204" pitchFamily="34" charset="0"/>
              </a:rPr>
              <a:t>استفاده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کنند</a:t>
            </a:r>
            <a:r>
              <a:rPr lang="ar-SA" sz="1800" dirty="0">
                <a:effectLst/>
                <a:latin typeface="Calibri" panose="020F0502020204030204" pitchFamily="34" charset="0"/>
                <a:ea typeface="Calibri" panose="020F0502020204030204" pitchFamily="34" charset="0"/>
                <a:cs typeface="Arial" panose="020B0604020202020204" pitchFamily="34" charset="0"/>
              </a:rPr>
              <a:t> تا صفحه را بالا و </a:t>
            </a:r>
            <a:r>
              <a:rPr lang="ar-SA" sz="1800" dirty="0" err="1">
                <a:effectLst/>
                <a:latin typeface="Calibri" panose="020F0502020204030204" pitchFamily="34" charset="0"/>
                <a:ea typeface="Calibri" panose="020F0502020204030204" pitchFamily="34" charset="0"/>
                <a:cs typeface="Arial" panose="020B0604020202020204" pitchFamily="34" charset="0"/>
              </a:rPr>
              <a:t>پایین</a:t>
            </a:r>
            <a:r>
              <a:rPr lang="ar-SA" sz="1800" dirty="0">
                <a:effectLst/>
                <a:latin typeface="Calibri" panose="020F0502020204030204" pitchFamily="34" charset="0"/>
                <a:ea typeface="Calibri" panose="020F0502020204030204" pitchFamily="34" charset="0"/>
                <a:cs typeface="Arial" panose="020B0604020202020204" pitchFamily="34" charset="0"/>
              </a:rPr>
              <a:t> ببرند.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25</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اغلب شما </a:t>
            </a:r>
            <a:r>
              <a:rPr lang="ar-SA" sz="1800" dirty="0" err="1">
                <a:effectLst/>
                <a:latin typeface="Calibri" panose="020F0502020204030204" pitchFamily="34" charset="0"/>
                <a:ea typeface="Calibri" panose="020F0502020204030204" pitchFamily="34" charset="0"/>
                <a:cs typeface="Arial" panose="020B0604020202020204" pitchFamily="34" charset="0"/>
              </a:rPr>
              <a:t>بیشتر</a:t>
            </a:r>
            <a:r>
              <a:rPr lang="ar-SA" sz="1800" dirty="0">
                <a:effectLst/>
                <a:latin typeface="Calibri" panose="020F0502020204030204" pitchFamily="34" charset="0"/>
                <a:ea typeface="Calibri" panose="020F0502020204030204" pitchFamily="34" charset="0"/>
                <a:cs typeface="Arial" panose="020B0604020202020204" pitchFamily="34" charset="0"/>
              </a:rPr>
              <a:t> از </a:t>
            </a:r>
            <a:r>
              <a:rPr lang="ar-SA" sz="1800" dirty="0" err="1">
                <a:effectLst/>
                <a:latin typeface="Calibri" panose="020F0502020204030204" pitchFamily="34" charset="0"/>
                <a:ea typeface="Calibri" panose="020F0502020204030204" pitchFamily="34" charset="0"/>
                <a:cs typeface="Arial" panose="020B0604020202020204" pitchFamily="34" charset="0"/>
              </a:rPr>
              <a:t>یک</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کلمه</a:t>
            </a:r>
            <a:r>
              <a:rPr lang="ar-SA" sz="1800" dirty="0">
                <a:effectLst/>
                <a:latin typeface="Calibri" panose="020F0502020204030204" pitchFamily="34" charset="0"/>
                <a:ea typeface="Calibri" panose="020F0502020204030204" pitchFamily="34" charset="0"/>
                <a:cs typeface="Arial" panose="020B0604020202020204" pitchFamily="34" charset="0"/>
              </a:rPr>
              <a:t> را </a:t>
            </a:r>
            <a:r>
              <a:rPr lang="ar-SA" sz="1800" dirty="0" err="1">
                <a:effectLst/>
                <a:latin typeface="Calibri" panose="020F0502020204030204" pitchFamily="34" charset="0"/>
                <a:ea typeface="Calibri" panose="020F0502020204030204" pitchFamily="34" charset="0"/>
                <a:cs typeface="Arial" panose="020B0604020202020204" pitchFamily="34" charset="0"/>
              </a:rPr>
              <a:t>جستجو</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 فرض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 قصد سفر به</a:t>
            </a:r>
            <a:r>
              <a:rPr lang="en-GB" sz="1800" dirty="0">
                <a:effectLst/>
                <a:latin typeface="Calibri" panose="020F0502020204030204" pitchFamily="34" charset="0"/>
                <a:ea typeface="Calibri" panose="020F0502020204030204" pitchFamily="34" charset="0"/>
                <a:cs typeface="Arial" panose="020B0604020202020204" pitchFamily="34" charset="0"/>
              </a:rPr>
              <a:t>Moss </a:t>
            </a:r>
            <a:r>
              <a:rPr lang="en-GB" sz="1800" dirty="0">
                <a:effectLst/>
                <a:latin typeface="Arial" panose="020B0604020202020204" pitchFamily="34" charset="0"/>
                <a:ea typeface="Calibri" panose="020F0502020204030204" pitchFamily="34" charset="0"/>
                <a:cs typeface="Arial" panose="020B0604020202020204" pitchFamily="34" charset="0"/>
              </a:rPr>
              <a:t> </a:t>
            </a:r>
            <a:r>
              <a:rPr lang="ar-SA" sz="1800" dirty="0">
                <a:effectLst/>
                <a:latin typeface="Calibri" panose="020F0502020204030204" pitchFamily="34" charset="0"/>
                <a:ea typeface="Calibri" panose="020F0502020204030204" pitchFamily="34" charset="0"/>
                <a:cs typeface="Arial" panose="020B0604020202020204" pitchFamily="34" charset="0"/>
              </a:rPr>
              <a:t>را </a:t>
            </a:r>
            <a:r>
              <a:rPr lang="ar-SA" sz="1800" dirty="0" err="1">
                <a:effectLst/>
                <a:latin typeface="Calibri" panose="020F0502020204030204" pitchFamily="34" charset="0"/>
                <a:ea typeface="Calibri" panose="020F0502020204030204" pitchFamily="34" charset="0"/>
                <a:cs typeface="Arial" panose="020B0604020202020204" pitchFamily="34" charset="0"/>
              </a:rPr>
              <a:t>دارید</a:t>
            </a:r>
            <a:r>
              <a:rPr lang="ar-SA" sz="1800" dirty="0">
                <a:effectLst/>
                <a:latin typeface="Calibri" panose="020F0502020204030204" pitchFamily="34" charset="0"/>
                <a:ea typeface="Calibri" panose="020F0502020204030204" pitchFamily="34" charset="0"/>
                <a:cs typeface="Arial" panose="020B0604020202020204" pitchFamily="34" charset="0"/>
              </a:rPr>
              <a:t> و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خواهید</a:t>
            </a:r>
            <a:r>
              <a:rPr lang="ar-SA" sz="1800" dirty="0">
                <a:effectLst/>
                <a:latin typeface="Calibri" panose="020F0502020204030204" pitchFamily="34" charset="0"/>
                <a:ea typeface="Calibri" panose="020F0502020204030204" pitchFamily="34" charset="0"/>
                <a:cs typeface="Arial" panose="020B0604020202020204" pitchFamily="34" charset="0"/>
              </a:rPr>
              <a:t> در </a:t>
            </a:r>
            <a:r>
              <a:rPr lang="ar-SA" sz="1800" dirty="0" err="1">
                <a:effectLst/>
                <a:latin typeface="Calibri" panose="020F0502020204030204" pitchFamily="34" charset="0"/>
                <a:ea typeface="Calibri" panose="020F0502020204030204" pitchFamily="34" charset="0"/>
                <a:cs typeface="Arial" panose="020B0604020202020204" pitchFamily="34" charset="0"/>
              </a:rPr>
              <a:t>یک</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هوتل</a:t>
            </a:r>
            <a:r>
              <a:rPr lang="ar-SA" sz="1800" dirty="0">
                <a:effectLst/>
                <a:latin typeface="Calibri" panose="020F0502020204030204" pitchFamily="34" charset="0"/>
                <a:ea typeface="Calibri" panose="020F0502020204030204" pitchFamily="34" charset="0"/>
                <a:cs typeface="Arial" panose="020B0604020202020204" pitchFamily="34" charset="0"/>
              </a:rPr>
              <a:t> اقامت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سپس</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توانید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Hotell</a:t>
            </a:r>
            <a:r>
              <a:rPr lang="en-GB" sz="1800" dirty="0">
                <a:effectLst/>
                <a:latin typeface="Calibri" panose="020F0502020204030204" pitchFamily="34" charset="0"/>
                <a:ea typeface="Calibri" panose="020F0502020204030204" pitchFamily="34" charset="0"/>
                <a:cs typeface="Arial" panose="020B0604020202020204" pitchFamily="34" charset="0"/>
              </a:rPr>
              <a:t> Moss</a:t>
            </a:r>
            <a:r>
              <a:rPr lang="ar-SA" sz="1800" dirty="0">
                <a:effectLst/>
                <a:latin typeface="Calibri" panose="020F0502020204030204" pitchFamily="34" charset="0"/>
                <a:ea typeface="Calibri" panose="020F0502020204030204" pitchFamily="34" charset="0"/>
                <a:cs typeface="Arial" panose="020B0604020202020204" pitchFamily="34" charset="0"/>
              </a:rPr>
              <a:t>" را </a:t>
            </a:r>
            <a:r>
              <a:rPr lang="ar-SA" sz="1800" dirty="0" err="1">
                <a:effectLst/>
                <a:latin typeface="Calibri" panose="020F0502020204030204" pitchFamily="34" charset="0"/>
                <a:ea typeface="Calibri" panose="020F0502020204030204" pitchFamily="34" charset="0"/>
                <a:cs typeface="Arial" panose="020B0604020202020204" pitchFamily="34" charset="0"/>
              </a:rPr>
              <a:t>جستجو</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 موتور </a:t>
            </a:r>
            <a:r>
              <a:rPr lang="ar-SA" sz="1800" dirty="0" err="1">
                <a:effectLst/>
                <a:latin typeface="Calibri" panose="020F0502020204030204" pitchFamily="34" charset="0"/>
                <a:ea typeface="Calibri" panose="020F0502020204030204" pitchFamily="34" charset="0"/>
                <a:cs typeface="Arial" panose="020B0604020202020204" pitchFamily="34" charset="0"/>
              </a:rPr>
              <a:t>جستجو</a:t>
            </a:r>
            <a:r>
              <a:rPr lang="ar-SA" sz="1800" dirty="0">
                <a:effectLst/>
                <a:latin typeface="Calibri" panose="020F0502020204030204" pitchFamily="34" charset="0"/>
                <a:ea typeface="Calibri" panose="020F0502020204030204" pitchFamily="34" charset="0"/>
                <a:cs typeface="Arial" panose="020B0604020202020204" pitchFamily="34" charset="0"/>
              </a:rPr>
              <a:t> تمام </a:t>
            </a:r>
            <a:r>
              <a:rPr lang="ar-SA" sz="1800" dirty="0" err="1">
                <a:effectLst/>
                <a:latin typeface="Calibri" panose="020F0502020204030204" pitchFamily="34" charset="0"/>
                <a:ea typeface="Calibri" panose="020F0502020204030204" pitchFamily="34" charset="0"/>
                <a:cs typeface="Arial" panose="020B0604020202020204" pitchFamily="34" charset="0"/>
              </a:rPr>
              <a:t>صفحاتی</a:t>
            </a:r>
            <a:r>
              <a:rPr lang="ar-SA" sz="1800" dirty="0">
                <a:effectLst/>
                <a:latin typeface="Calibri" panose="020F0502020204030204" pitchFamily="34" charset="0"/>
                <a:ea typeface="Calibri" panose="020F0502020204030204" pitchFamily="34" charset="0"/>
                <a:cs typeface="Arial" panose="020B0604020202020204" pitchFamily="34" charset="0"/>
              </a:rPr>
              <a:t> را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حاوی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کلمات</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hotell</a:t>
            </a:r>
            <a:r>
              <a:rPr lang="ar-SA" sz="1800" dirty="0">
                <a:effectLst/>
                <a:latin typeface="Calibri" panose="020F0502020204030204" pitchFamily="34" charset="0"/>
                <a:ea typeface="Calibri" panose="020F0502020204030204" pitchFamily="34" charset="0"/>
                <a:cs typeface="Arial" panose="020B0604020202020204" pitchFamily="34" charset="0"/>
              </a:rPr>
              <a:t>" و "</a:t>
            </a:r>
            <a:r>
              <a:rPr lang="en-GB" sz="1800" dirty="0">
                <a:effectLst/>
                <a:latin typeface="Calibri" panose="020F0502020204030204" pitchFamily="34" charset="0"/>
                <a:ea typeface="Calibri" panose="020F0502020204030204" pitchFamily="34" charset="0"/>
                <a:cs typeface="Arial" panose="020B0604020202020204" pitchFamily="34" charset="0"/>
              </a:rPr>
              <a:t>Moss</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هستند</a:t>
            </a:r>
            <a:r>
              <a:rPr lang="ar-SA" sz="1800" dirty="0">
                <a:effectLst/>
                <a:latin typeface="Calibri" panose="020F0502020204030204" pitchFamily="34" charset="0"/>
                <a:ea typeface="Calibri" panose="020F0502020204030204" pitchFamily="34" charset="0"/>
                <a:cs typeface="Arial" panose="020B0604020202020204" pitchFamily="34" charset="0"/>
              </a:rPr>
              <a:t>، صرف نظر از </a:t>
            </a:r>
            <a:r>
              <a:rPr lang="ar-SA" sz="1800" dirty="0" err="1">
                <a:effectLst/>
                <a:latin typeface="Calibri" panose="020F0502020204030204" pitchFamily="34" charset="0"/>
                <a:ea typeface="Calibri" panose="020F0502020204030204" pitchFamily="34" charset="0"/>
                <a:cs typeface="Arial" panose="020B0604020202020204" pitchFamily="34" charset="0"/>
              </a:rPr>
              <a:t>اینکه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کلمات</a:t>
            </a:r>
            <a:r>
              <a:rPr lang="ar-SA" sz="1800" dirty="0">
                <a:effectLst/>
                <a:latin typeface="Calibri" panose="020F0502020204030204" pitchFamily="34" charset="0"/>
                <a:ea typeface="Calibri" panose="020F0502020204030204" pitchFamily="34" charset="0"/>
                <a:cs typeface="Arial" panose="020B0604020202020204" pitchFamily="34" charset="0"/>
              </a:rPr>
              <a:t> به هم </a:t>
            </a:r>
            <a:r>
              <a:rPr lang="ar-SA" sz="1800" dirty="0" err="1">
                <a:effectLst/>
                <a:latin typeface="Calibri" panose="020F0502020204030204" pitchFamily="34" charset="0"/>
                <a:ea typeface="Calibri" panose="020F0502020204030204" pitchFamily="34" charset="0"/>
                <a:cs typeface="Arial" panose="020B0604020202020204" pitchFamily="34" charset="0"/>
              </a:rPr>
              <a:t>نزدیک</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هستند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یا</a:t>
            </a:r>
            <a:r>
              <a:rPr lang="ar-SA" sz="1800" dirty="0">
                <a:effectLst/>
                <a:latin typeface="Calibri" panose="020F0502020204030204" pitchFamily="34" charset="0"/>
                <a:ea typeface="Calibri" panose="020F0502020204030204" pitchFamily="34" charset="0"/>
                <a:cs typeface="Arial" panose="020B0604020202020204" pitchFamily="34" charset="0"/>
              </a:rPr>
              <a:t> در متن، به شما نشان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دهد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این</a:t>
            </a:r>
            <a:r>
              <a:rPr lang="ar-SA" sz="1800" dirty="0">
                <a:effectLst/>
                <a:latin typeface="Calibri" panose="020F0502020204030204" pitchFamily="34" charset="0"/>
                <a:ea typeface="Calibri" panose="020F0502020204030204" pitchFamily="34" charset="0"/>
                <a:cs typeface="Arial" panose="020B0604020202020204" pitchFamily="34" charset="0"/>
              </a:rPr>
              <a:t> بدان </a:t>
            </a:r>
            <a:r>
              <a:rPr lang="ar-SA" sz="1800" dirty="0" err="1">
                <a:effectLst/>
                <a:latin typeface="Calibri" panose="020F0502020204030204" pitchFamily="34" charset="0"/>
                <a:ea typeface="Calibri" panose="020F0502020204030204" pitchFamily="34" charset="0"/>
                <a:cs typeface="Arial" panose="020B0604020202020204" pitchFamily="34" charset="0"/>
              </a:rPr>
              <a:t>معنی</a:t>
            </a:r>
            <a:r>
              <a:rPr lang="ar-SA" sz="1800" dirty="0">
                <a:effectLst/>
                <a:latin typeface="Calibri" panose="020F0502020204030204" pitchFamily="34" charset="0"/>
                <a:ea typeface="Calibri" panose="020F0502020204030204" pitchFamily="34" charset="0"/>
                <a:cs typeface="Arial" panose="020B0604020202020204" pitchFamily="34" charset="0"/>
              </a:rPr>
              <a:t> است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ما </a:t>
            </a:r>
            <a:r>
              <a:rPr lang="ar-SA" sz="1800" dirty="0" err="1">
                <a:effectLst/>
                <a:latin typeface="Calibri" panose="020F0502020204030204" pitchFamily="34" charset="0"/>
                <a:ea typeface="Calibri" panose="020F0502020204030204" pitchFamily="34" charset="0"/>
                <a:cs typeface="Arial" panose="020B0604020202020204" pitchFamily="34" charset="0"/>
              </a:rPr>
              <a:t>ممکن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مقالاتی</a:t>
            </a:r>
            <a:r>
              <a:rPr lang="ar-SA" sz="1800" dirty="0">
                <a:effectLst/>
                <a:latin typeface="Calibri" panose="020F0502020204030204" pitchFamily="34" charset="0"/>
                <a:ea typeface="Calibri" panose="020F0502020204030204" pitchFamily="34" charset="0"/>
                <a:cs typeface="Arial" panose="020B0604020202020204" pitchFamily="34" charset="0"/>
              </a:rPr>
              <a:t> در مورد </a:t>
            </a:r>
            <a:r>
              <a:rPr lang="ar-SA" sz="1800" dirty="0" err="1">
                <a:effectLst/>
                <a:latin typeface="Calibri" panose="020F0502020204030204" pitchFamily="34" charset="0"/>
                <a:ea typeface="Calibri" panose="020F0502020204030204" pitchFamily="34" charset="0"/>
                <a:cs typeface="Arial" panose="020B0604020202020204" pitchFamily="34" charset="0"/>
              </a:rPr>
              <a:t>گردشگری</a:t>
            </a:r>
            <a:r>
              <a:rPr lang="ar-SA" sz="1800" dirty="0">
                <a:effectLst/>
                <a:latin typeface="Calibri" panose="020F0502020204030204" pitchFamily="34" charset="0"/>
                <a:ea typeface="Calibri" panose="020F0502020204030204" pitchFamily="34" charset="0"/>
                <a:cs typeface="Arial" panose="020B0604020202020204" pitchFamily="34" charset="0"/>
              </a:rPr>
              <a:t> در </a:t>
            </a:r>
            <a:r>
              <a:rPr lang="en-GB" sz="1800" dirty="0" err="1">
                <a:effectLst/>
                <a:latin typeface="Calibri" panose="020F0502020204030204" pitchFamily="34" charset="0"/>
                <a:ea typeface="Calibri" panose="020F0502020204030204" pitchFamily="34" charset="0"/>
                <a:cs typeface="Arial" panose="020B0604020202020204" pitchFamily="34" charset="0"/>
              </a:rPr>
              <a:t>Østfold</a:t>
            </a:r>
            <a:r>
              <a:rPr lang="ar-SA" sz="1800" dirty="0">
                <a:effectLst/>
                <a:latin typeface="Calibri" panose="020F0502020204030204" pitchFamily="34" charset="0"/>
                <a:ea typeface="Calibri" panose="020F0502020204030204" pitchFamily="34" charset="0"/>
                <a:cs typeface="Arial" panose="020B0604020202020204" pitchFamily="34" charset="0"/>
              </a:rPr>
              <a:t>، وب </a:t>
            </a:r>
            <a:r>
              <a:rPr lang="ar-SA" sz="1800" dirty="0" err="1">
                <a:effectLst/>
                <a:latin typeface="Calibri" panose="020F0502020204030204" pitchFamily="34" charset="0"/>
                <a:ea typeface="Calibri" panose="020F0502020204030204" pitchFamily="34" charset="0"/>
                <a:cs typeface="Arial" panose="020B0604020202020204" pitchFamily="34" charset="0"/>
              </a:rPr>
              <a:t>سایت</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شهرداری</a:t>
            </a:r>
            <a:r>
              <a:rPr lang="ar-SA" sz="1800" dirty="0">
                <a:effectLst/>
                <a:latin typeface="Calibri" panose="020F0502020204030204" pitchFamily="34" charset="0"/>
                <a:ea typeface="Calibri" panose="020F0502020204030204" pitchFamily="34" charset="0"/>
                <a:cs typeface="Arial" panose="020B0604020202020204" pitchFamily="34" charset="0"/>
              </a:rPr>
              <a:t>، مقالات </a:t>
            </a:r>
            <a:r>
              <a:rPr lang="ar-SA" sz="1800" dirty="0" err="1">
                <a:effectLst/>
                <a:latin typeface="Calibri" panose="020F0502020204030204" pitchFamily="34" charset="0"/>
                <a:ea typeface="Calibri" panose="020F0502020204030204" pitchFamily="34" charset="0"/>
                <a:cs typeface="Arial" panose="020B0604020202020204" pitchFamily="34" charset="0"/>
              </a:rPr>
              <a:t>روزنامه</a:t>
            </a:r>
            <a:r>
              <a:rPr lang="ar-SA" sz="1800" dirty="0">
                <a:effectLst/>
                <a:latin typeface="Calibri" panose="020F0502020204030204" pitchFamily="34" charset="0"/>
                <a:ea typeface="Calibri" panose="020F0502020204030204" pitchFamily="34" charset="0"/>
                <a:cs typeface="Arial" panose="020B0604020202020204" pitchFamily="34" charset="0"/>
              </a:rPr>
              <a:t> و موارد </a:t>
            </a:r>
            <a:r>
              <a:rPr lang="ar-SA" sz="1800" dirty="0" err="1">
                <a:effectLst/>
                <a:latin typeface="Calibri" panose="020F0502020204030204" pitchFamily="34" charset="0"/>
                <a:ea typeface="Calibri" panose="020F0502020204030204" pitchFamily="34" charset="0"/>
                <a:cs typeface="Arial" panose="020B0604020202020204" pitchFamily="34" charset="0"/>
              </a:rPr>
              <a:t>دیگر</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دریافت</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کنیم</a:t>
            </a:r>
            <a:r>
              <a:rPr lang="ar-SA" sz="1800" dirty="0">
                <a:effectLst/>
                <a:latin typeface="Calibri" panose="020F0502020204030204" pitchFamily="34" charset="0"/>
                <a:ea typeface="Calibri" panose="020F0502020204030204" pitchFamily="34" charset="0"/>
                <a:cs typeface="Arial" panose="020B0604020202020204" pitchFamily="34" charset="0"/>
              </a:rPr>
              <a:t>. البته </a:t>
            </a:r>
            <a:r>
              <a:rPr lang="ar-SA" sz="1800" dirty="0" err="1">
                <a:effectLst/>
                <a:latin typeface="Calibri" panose="020F0502020204030204" pitchFamily="34" charset="0"/>
                <a:ea typeface="Calibri" panose="020F0502020204030204" pitchFamily="34" charset="0"/>
                <a:cs typeface="Arial" panose="020B0604020202020204" pitchFamily="34" charset="0"/>
              </a:rPr>
              <a:t>صفحاتی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نیز</a:t>
            </a:r>
            <a:r>
              <a:rPr lang="ar-SA" sz="1800" dirty="0">
                <a:effectLst/>
                <a:latin typeface="Calibri" panose="020F0502020204030204" pitchFamily="34" charset="0"/>
                <a:ea typeface="Calibri" panose="020F0502020204030204" pitchFamily="34" charset="0"/>
                <a:cs typeface="Arial" panose="020B0604020202020204" pitchFamily="34" charset="0"/>
              </a:rPr>
              <a:t> وجود </a:t>
            </a:r>
            <a:r>
              <a:rPr lang="ar-SA" sz="1800" dirty="0" err="1">
                <a:effectLst/>
                <a:latin typeface="Calibri" panose="020F0502020204030204" pitchFamily="34" charset="0"/>
                <a:ea typeface="Calibri" panose="020F0502020204030204" pitchFamily="34" charset="0"/>
                <a:cs typeface="Arial" panose="020B0604020202020204" pitchFamily="34" charset="0"/>
              </a:rPr>
              <a:t>خواهند</a:t>
            </a:r>
            <a:r>
              <a:rPr lang="ar-SA" sz="1800" dirty="0">
                <a:effectLst/>
                <a:latin typeface="Calibri" panose="020F0502020204030204" pitchFamily="34" charset="0"/>
                <a:ea typeface="Calibri" panose="020F0502020204030204" pitchFamily="34" charset="0"/>
                <a:cs typeface="Arial" panose="020B0604020202020204" pitchFamily="34" charset="0"/>
              </a:rPr>
              <a:t> داشت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لیستی</a:t>
            </a:r>
            <a:r>
              <a:rPr lang="ar-SA" sz="1800" dirty="0">
                <a:effectLst/>
                <a:latin typeface="Calibri" panose="020F0502020204030204" pitchFamily="34" charset="0"/>
                <a:ea typeface="Calibri" panose="020F0502020204030204" pitchFamily="34" charset="0"/>
                <a:cs typeface="Arial" panose="020B0604020202020204" pitchFamily="34" charset="0"/>
              </a:rPr>
              <a:t> از </a:t>
            </a:r>
            <a:r>
              <a:rPr lang="ar-SA" sz="1800" dirty="0" err="1">
                <a:effectLst/>
                <a:latin typeface="Calibri" panose="020F0502020204030204" pitchFamily="34" charset="0"/>
                <a:ea typeface="Calibri" panose="020F0502020204030204" pitchFamily="34" charset="0"/>
                <a:cs typeface="Arial" panose="020B0604020202020204" pitchFamily="34" charset="0"/>
              </a:rPr>
              <a:t>هوتل</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های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a:effectLst/>
                <a:latin typeface="Calibri" panose="020F0502020204030204" pitchFamily="34" charset="0"/>
                <a:ea typeface="Calibri" panose="020F0502020204030204" pitchFamily="34" charset="0"/>
                <a:cs typeface="Arial" panose="020B0604020202020204" pitchFamily="34" charset="0"/>
              </a:rPr>
              <a:t>Moss</a:t>
            </a:r>
            <a:r>
              <a:rPr lang="ar-SA" sz="1800" dirty="0">
                <a:effectLst/>
                <a:latin typeface="Calibri" panose="020F0502020204030204" pitchFamily="34" charset="0"/>
                <a:ea typeface="Calibri" panose="020F0502020204030204" pitchFamily="34" charset="0"/>
                <a:cs typeface="Arial" panose="020B0604020202020204" pitchFamily="34" charset="0"/>
              </a:rPr>
              <a:t> را نشان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دهند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26</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ar-SA" sz="1800" dirty="0" err="1">
                <a:effectLst/>
                <a:latin typeface="Calibri" panose="020F0502020204030204" pitchFamily="34" charset="0"/>
                <a:ea typeface="Calibri" panose="020F0502020204030204" pitchFamily="34" charset="0"/>
                <a:cs typeface="Arial" panose="020B0604020202020204" pitchFamily="34" charset="0"/>
              </a:rPr>
              <a:t>برای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اطمینان</a:t>
            </a:r>
            <a:r>
              <a:rPr lang="ar-SA" sz="1800" dirty="0">
                <a:effectLst/>
                <a:latin typeface="Calibri" panose="020F0502020204030204" pitchFamily="34" charset="0"/>
                <a:ea typeface="Calibri" panose="020F0502020204030204" pitchFamily="34" charset="0"/>
                <a:cs typeface="Arial" panose="020B0604020202020204" pitchFamily="34" charset="0"/>
              </a:rPr>
              <a:t> از </a:t>
            </a:r>
            <a:r>
              <a:rPr lang="ar-SA" sz="1800" dirty="0" err="1">
                <a:effectLst/>
                <a:latin typeface="Calibri" panose="020F0502020204030204" pitchFamily="34" charset="0"/>
                <a:ea typeface="Calibri" panose="020F0502020204030204" pitchFamily="34" charset="0"/>
                <a:cs typeface="Arial" panose="020B0604020202020204" pitchFamily="34" charset="0"/>
              </a:rPr>
              <a:t>اینکه</a:t>
            </a:r>
            <a:r>
              <a:rPr lang="ar-SA" sz="1800" dirty="0">
                <a:effectLst/>
                <a:latin typeface="Calibri" panose="020F0502020204030204" pitchFamily="34" charset="0"/>
                <a:ea typeface="Calibri" panose="020F0502020204030204" pitchFamily="34" charset="0"/>
                <a:cs typeface="Arial" panose="020B0604020202020204" pitchFamily="34" charset="0"/>
              </a:rPr>
              <a:t> تا حد </a:t>
            </a:r>
            <a:r>
              <a:rPr lang="ar-SA" sz="1800" dirty="0" err="1">
                <a:effectLst/>
                <a:latin typeface="Calibri" panose="020F0502020204030204" pitchFamily="34" charset="0"/>
                <a:ea typeface="Calibri" panose="020F0502020204030204" pitchFamily="34" charset="0"/>
                <a:cs typeface="Arial" panose="020B0604020202020204" pitchFamily="34" charset="0"/>
              </a:rPr>
              <a:t>امکان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چنین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صفحاتی</a:t>
            </a:r>
            <a:r>
              <a:rPr lang="ar-SA" sz="1800" dirty="0">
                <a:effectLst/>
                <a:latin typeface="Calibri" panose="020F0502020204030204" pitchFamily="34" charset="0"/>
                <a:ea typeface="Calibri" panose="020F0502020204030204" pitchFamily="34" charset="0"/>
                <a:cs typeface="Arial" panose="020B0604020202020204" pitchFamily="34" charset="0"/>
              </a:rPr>
              <a:t> را </a:t>
            </a:r>
            <a:r>
              <a:rPr lang="ar-SA" sz="1800" dirty="0" err="1">
                <a:effectLst/>
                <a:latin typeface="Calibri" panose="020F0502020204030204" pitchFamily="34" charset="0"/>
                <a:ea typeface="Calibri" panose="020F0502020204030204" pitchFamily="34" charset="0"/>
                <a:cs typeface="Arial" panose="020B0604020202020204" pitchFamily="34" charset="0"/>
              </a:rPr>
              <a:t>دریافت</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کنیم</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توانیم</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علامت</a:t>
            </a:r>
            <a:r>
              <a:rPr lang="ar-SA" sz="1800" dirty="0">
                <a:effectLst/>
                <a:latin typeface="Calibri" panose="020F0502020204030204" pitchFamily="34" charset="0"/>
                <a:ea typeface="Calibri" panose="020F0502020204030204" pitchFamily="34" charset="0"/>
                <a:cs typeface="Arial" panose="020B0604020202020204" pitchFamily="34" charset="0"/>
              </a:rPr>
              <a:t> نقل قول "</a:t>
            </a:r>
            <a:r>
              <a:rPr lang="en-GB" sz="1800" dirty="0" err="1">
                <a:effectLst/>
                <a:latin typeface="Calibri" panose="020F0502020204030204" pitchFamily="34" charset="0"/>
                <a:ea typeface="Calibri" panose="020F0502020204030204" pitchFamily="34" charset="0"/>
                <a:cs typeface="Arial" panose="020B0604020202020204" pitchFamily="34" charset="0"/>
              </a:rPr>
              <a:t>Hotell</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i</a:t>
            </a:r>
            <a:r>
              <a:rPr lang="en-GB" sz="1800" dirty="0">
                <a:effectLst/>
                <a:latin typeface="Calibri" panose="020F0502020204030204" pitchFamily="34" charset="0"/>
                <a:ea typeface="Calibri" panose="020F0502020204030204" pitchFamily="34" charset="0"/>
                <a:cs typeface="Arial" panose="020B0604020202020204" pitchFamily="34" charset="0"/>
              </a:rPr>
              <a:t> Moss</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هوتل</a:t>
            </a:r>
            <a:r>
              <a:rPr lang="ar-SA" sz="1800" dirty="0">
                <a:effectLst/>
                <a:latin typeface="Calibri" panose="020F0502020204030204" pitchFamily="34" charset="0"/>
                <a:ea typeface="Calibri" panose="020F0502020204030204" pitchFamily="34" charset="0"/>
                <a:cs typeface="Arial" panose="020B0604020202020204" pitchFamily="34" charset="0"/>
              </a:rPr>
              <a:t> در </a:t>
            </a:r>
            <a:r>
              <a:rPr lang="en-GB" sz="1800" dirty="0">
                <a:effectLst/>
                <a:latin typeface="Calibri" panose="020F0502020204030204" pitchFamily="34" charset="0"/>
                <a:ea typeface="Calibri" panose="020F0502020204030204" pitchFamily="34" charset="0"/>
                <a:cs typeface="Arial" panose="020B0604020202020204" pitchFamily="34" charset="0"/>
              </a:rPr>
              <a:t>Moss</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جستجو</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کنیم</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سپس</a:t>
            </a:r>
            <a:r>
              <a:rPr lang="ar-SA" sz="1800" dirty="0">
                <a:effectLst/>
                <a:latin typeface="Calibri" panose="020F0502020204030204" pitchFamily="34" charset="0"/>
                <a:ea typeface="Calibri" panose="020F0502020204030204" pitchFamily="34" charset="0"/>
                <a:cs typeface="Arial" panose="020B0604020202020204" pitchFamily="34" charset="0"/>
              </a:rPr>
              <a:t> ما فقط </a:t>
            </a:r>
            <a:r>
              <a:rPr lang="ar-SA" sz="1800" dirty="0" err="1">
                <a:effectLst/>
                <a:latin typeface="Calibri" panose="020F0502020204030204" pitchFamily="34" charset="0"/>
                <a:ea typeface="Calibri" panose="020F0502020204030204" pitchFamily="34" charset="0"/>
                <a:cs typeface="Arial" panose="020B0604020202020204" pitchFamily="34" charset="0"/>
              </a:rPr>
              <a:t>نتایج</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جستجوی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حاوی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کلمات</a:t>
            </a:r>
            <a:r>
              <a:rPr lang="ar-SA" sz="1800" dirty="0">
                <a:effectLst/>
                <a:latin typeface="Calibri" panose="020F0502020204030204" pitchFamily="34" charset="0"/>
                <a:ea typeface="Calibri" panose="020F0502020204030204" pitchFamily="34" charset="0"/>
                <a:cs typeface="Arial" panose="020B0604020202020204" pitchFamily="34" charset="0"/>
              </a:rPr>
              <a:t> را به </a:t>
            </a:r>
            <a:r>
              <a:rPr lang="ar-SA" sz="1800" dirty="0" err="1">
                <a:effectLst/>
                <a:latin typeface="Calibri" panose="020F0502020204030204" pitchFamily="34" charset="0"/>
                <a:ea typeface="Calibri" panose="020F0502020204030204" pitchFamily="34" charset="0"/>
                <a:cs typeface="Arial" panose="020B0604020202020204" pitchFamily="34" charset="0"/>
              </a:rPr>
              <a:t>ترتیب</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دریافت</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خواهیم</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کرد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همچنین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ممکن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بخواهید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هنگام</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جستجوی</a:t>
            </a:r>
            <a:r>
              <a:rPr lang="ar-SA" sz="1800" dirty="0">
                <a:effectLst/>
                <a:latin typeface="Calibri" panose="020F0502020204030204" pitchFamily="34" charset="0"/>
                <a:ea typeface="Calibri" panose="020F0502020204030204" pitchFamily="34" charset="0"/>
                <a:cs typeface="Arial" panose="020B0604020202020204" pitchFamily="34" charset="0"/>
              </a:rPr>
              <a:t> متن </a:t>
            </a:r>
            <a:r>
              <a:rPr lang="ar-SA" sz="1800" dirty="0" err="1">
                <a:effectLst/>
                <a:latin typeface="Calibri" panose="020F0502020204030204" pitchFamily="34" charset="0"/>
                <a:ea typeface="Calibri" panose="020F0502020204030204" pitchFamily="34" charset="0"/>
                <a:cs typeface="Arial" panose="020B0604020202020204" pitchFamily="34" charset="0"/>
              </a:rPr>
              <a:t>آهنگ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یا</a:t>
            </a:r>
            <a:r>
              <a:rPr lang="ar-SA" sz="1800" dirty="0">
                <a:effectLst/>
                <a:latin typeface="Calibri" panose="020F0502020204030204" pitchFamily="34" charset="0"/>
                <a:ea typeface="Calibri" panose="020F0502020204030204" pitchFamily="34" charset="0"/>
                <a:cs typeface="Arial" panose="020B0604020202020204" pitchFamily="34" charset="0"/>
              </a:rPr>
              <a:t> نقل قول از </a:t>
            </a:r>
            <a:r>
              <a:rPr lang="ar-SA" sz="1800" dirty="0" err="1">
                <a:effectLst/>
                <a:latin typeface="Calibri" panose="020F0502020204030204" pitchFamily="34" charset="0"/>
                <a:ea typeface="Calibri" panose="020F0502020204030204" pitchFamily="34" charset="0"/>
                <a:cs typeface="Arial" panose="020B0604020202020204" pitchFamily="34" charset="0"/>
              </a:rPr>
              <a:t>این</a:t>
            </a:r>
            <a:r>
              <a:rPr lang="ar-SA" sz="1800" dirty="0">
                <a:effectLst/>
                <a:latin typeface="Calibri" panose="020F0502020204030204" pitchFamily="34" charset="0"/>
                <a:ea typeface="Calibri" panose="020F0502020204030204" pitchFamily="34" charset="0"/>
                <a:cs typeface="Arial" panose="020B0604020202020204" pitchFamily="34" charset="0"/>
              </a:rPr>
              <a:t> نوع </a:t>
            </a:r>
            <a:r>
              <a:rPr lang="ar-SA" sz="1800" dirty="0" err="1">
                <a:effectLst/>
                <a:latin typeface="Calibri" panose="020F0502020204030204" pitchFamily="34" charset="0"/>
                <a:ea typeface="Calibri" panose="020F0502020204030204" pitchFamily="34" charset="0"/>
                <a:cs typeface="Arial" panose="020B0604020202020204" pitchFamily="34" charset="0"/>
              </a:rPr>
              <a:t>جستجو</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استفاده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27</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ar-SA" sz="1800" dirty="0" err="1">
                <a:effectLst/>
                <a:latin typeface="Calibri" panose="020F0502020204030204" pitchFamily="34" charset="0"/>
                <a:ea typeface="Calibri" panose="020F0502020204030204" pitchFamily="34" charset="0"/>
                <a:cs typeface="Arial" panose="020B0604020202020204" pitchFamily="34" charset="0"/>
              </a:rPr>
              <a:t>امکان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ترکیب</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این</a:t>
            </a:r>
            <a:r>
              <a:rPr lang="ar-SA" sz="1800" dirty="0">
                <a:effectLst/>
                <a:latin typeface="Calibri" panose="020F0502020204030204" pitchFamily="34" charset="0"/>
                <a:ea typeface="Calibri" panose="020F0502020204030204" pitchFamily="34" charset="0"/>
                <a:cs typeface="Arial" panose="020B0604020202020204" pitchFamily="34" charset="0"/>
              </a:rPr>
              <a:t> دو روش </a:t>
            </a:r>
            <a:r>
              <a:rPr lang="ar-SA" sz="1800" dirty="0" err="1">
                <a:effectLst/>
                <a:latin typeface="Calibri" panose="020F0502020204030204" pitchFamily="34" charset="0"/>
                <a:ea typeface="Calibri" panose="020F0502020204030204" pitchFamily="34" charset="0"/>
                <a:cs typeface="Arial" panose="020B0604020202020204" pitchFamily="34" charset="0"/>
              </a:rPr>
              <a:t>جستجو</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نیز</a:t>
            </a:r>
            <a:r>
              <a:rPr lang="ar-SA" sz="1800" dirty="0">
                <a:effectLst/>
                <a:latin typeface="Calibri" panose="020F0502020204030204" pitchFamily="34" charset="0"/>
                <a:ea typeface="Calibri" panose="020F0502020204030204" pitchFamily="34" charset="0"/>
                <a:cs typeface="Arial" panose="020B0604020202020204" pitchFamily="34" charset="0"/>
              </a:rPr>
              <a:t> وجود دارد.</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28</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29</a:t>
            </a:fld>
            <a:endParaRPr lang="nb-NO"/>
          </a:p>
        </p:txBody>
      </p:sp>
    </p:spTree>
    <p:extLst>
      <p:ext uri="{BB962C8B-B14F-4D97-AF65-F5344CB8AC3E}">
        <p14:creationId xmlns:p14="http://schemas.microsoft.com/office/powerpoint/2010/main" val="33590613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ar-SA" sz="1800" dirty="0" err="1">
                <a:effectLst/>
                <a:latin typeface="Calibri" panose="020F0502020204030204" pitchFamily="34" charset="0"/>
                <a:ea typeface="Calibri" panose="020F0502020204030204" pitchFamily="34" charset="0"/>
                <a:cs typeface="Arial" panose="020B0604020202020204" pitchFamily="34" charset="0"/>
              </a:rPr>
              <a:t>گاهی</a:t>
            </a:r>
            <a:r>
              <a:rPr lang="ar-SA" sz="1800" dirty="0">
                <a:effectLst/>
                <a:latin typeface="Calibri" panose="020F0502020204030204" pitchFamily="34" charset="0"/>
                <a:ea typeface="Calibri" panose="020F0502020204030204" pitchFamily="34" charset="0"/>
                <a:cs typeface="Arial" panose="020B0604020202020204" pitchFamily="34" charset="0"/>
              </a:rPr>
              <a:t> اوقات، </a:t>
            </a:r>
            <a:r>
              <a:rPr lang="ar-SA" sz="1800" dirty="0" err="1">
                <a:effectLst/>
                <a:latin typeface="Calibri" panose="020F0502020204030204" pitchFamily="34" charset="0"/>
                <a:ea typeface="Calibri" panose="020F0502020204030204" pitchFamily="34" charset="0"/>
                <a:cs typeface="Arial" panose="020B0604020202020204" pitchFamily="34" charset="0"/>
              </a:rPr>
              <a:t>ممکن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بخواهید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یک</a:t>
            </a:r>
            <a:r>
              <a:rPr lang="ar-SA" sz="1800" dirty="0">
                <a:effectLst/>
                <a:latin typeface="Calibri" panose="020F0502020204030204" pitchFamily="34" charset="0"/>
                <a:ea typeface="Calibri" panose="020F0502020204030204" pitchFamily="34" charset="0"/>
                <a:cs typeface="Arial" panose="020B0604020202020204" pitchFamily="34" charset="0"/>
              </a:rPr>
              <a:t> وب </a:t>
            </a:r>
            <a:r>
              <a:rPr lang="ar-SA" sz="1800" dirty="0" err="1">
                <a:effectLst/>
                <a:latin typeface="Calibri" panose="020F0502020204030204" pitchFamily="34" charset="0"/>
                <a:ea typeface="Calibri" panose="020F0502020204030204" pitchFamily="34" charset="0"/>
                <a:cs typeface="Arial" panose="020B0604020202020204" pitchFamily="34" charset="0"/>
              </a:rPr>
              <a:t>سایت</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جدید</a:t>
            </a:r>
            <a:r>
              <a:rPr lang="ar-SA" sz="1800" dirty="0">
                <a:effectLst/>
                <a:latin typeface="Calibri" panose="020F0502020204030204" pitchFamily="34" charset="0"/>
                <a:ea typeface="Calibri" panose="020F0502020204030204" pitchFamily="34" charset="0"/>
                <a:cs typeface="Arial" panose="020B0604020202020204" pitchFamily="34" charset="0"/>
              </a:rPr>
              <a:t> باز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 اما در </a:t>
            </a:r>
            <a:r>
              <a:rPr lang="ar-SA" sz="1800" dirty="0" err="1">
                <a:effectLst/>
                <a:latin typeface="Calibri" panose="020F0502020204030204" pitchFamily="34" charset="0"/>
                <a:ea typeface="Calibri" panose="020F0502020204030204" pitchFamily="34" charset="0"/>
                <a:cs typeface="Arial" panose="020B0604020202020204" pitchFamily="34" charset="0"/>
              </a:rPr>
              <a:t>عین</a:t>
            </a:r>
            <a:r>
              <a:rPr lang="ar-SA" sz="1800" dirty="0">
                <a:effectLst/>
                <a:latin typeface="Calibri" panose="020F0502020204030204" pitchFamily="34" charset="0"/>
                <a:ea typeface="Calibri" panose="020F0502020204030204" pitchFamily="34" charset="0"/>
                <a:cs typeface="Arial" panose="020B0604020202020204" pitchFamily="34" charset="0"/>
              </a:rPr>
              <a:t> حال </a:t>
            </a:r>
            <a:r>
              <a:rPr lang="ar-SA" sz="1800" dirty="0" err="1">
                <a:effectLst/>
                <a:latin typeface="Calibri" panose="020F0502020204030204" pitchFamily="34" charset="0"/>
                <a:ea typeface="Calibri" panose="020F0502020204030204" pitchFamily="34" charset="0"/>
                <a:cs typeface="Arial" panose="020B0604020202020204" pitchFamily="34" charset="0"/>
              </a:rPr>
              <a:t>این</a:t>
            </a:r>
            <a:r>
              <a:rPr lang="ar-SA" sz="1800" dirty="0">
                <a:effectLst/>
                <a:latin typeface="Calibri" panose="020F0502020204030204" pitchFamily="34" charset="0"/>
                <a:ea typeface="Calibri" panose="020F0502020204030204" pitchFamily="34" charset="0"/>
                <a:cs typeface="Arial" panose="020B0604020202020204" pitchFamily="34" charset="0"/>
              </a:rPr>
              <a:t> فرصت را داشته </a:t>
            </a:r>
            <a:r>
              <a:rPr lang="ar-SA" sz="1800" dirty="0" err="1">
                <a:effectLst/>
                <a:latin typeface="Calibri" panose="020F0502020204030204" pitchFamily="34" charset="0"/>
                <a:ea typeface="Calibri" panose="020F0502020204030204" pitchFamily="34" charset="0"/>
                <a:cs typeface="Arial" panose="020B0604020202020204" pitchFamily="34" charset="0"/>
              </a:rPr>
              <a:t>باشید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به سرعت به صفحه </a:t>
            </a:r>
            <a:r>
              <a:rPr lang="ar-SA" sz="1800" dirty="0" err="1">
                <a:effectLst/>
                <a:latin typeface="Calibri" panose="020F0502020204030204" pitchFamily="34" charset="0"/>
                <a:ea typeface="Calibri" panose="020F0502020204030204" pitchFamily="34" charset="0"/>
                <a:cs typeface="Arial" panose="020B0604020202020204" pitchFamily="34" charset="0"/>
              </a:rPr>
              <a:t>ای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قبلاً در آن </a:t>
            </a:r>
            <a:r>
              <a:rPr lang="ar-SA" sz="1800" dirty="0" err="1">
                <a:effectLst/>
                <a:latin typeface="Calibri" panose="020F0502020204030204" pitchFamily="34" charset="0"/>
                <a:ea typeface="Calibri" panose="020F0502020204030204" pitchFamily="34" charset="0"/>
                <a:cs typeface="Arial" panose="020B0604020202020204" pitchFamily="34" charset="0"/>
              </a:rPr>
              <a:t>هستید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بازگردید</a:t>
            </a:r>
            <a:r>
              <a:rPr lang="ar-SA" sz="1800" dirty="0">
                <a:effectLst/>
                <a:latin typeface="Calibri" panose="020F0502020204030204" pitchFamily="34" charset="0"/>
                <a:ea typeface="Calibri" panose="020F0502020204030204" pitchFamily="34" charset="0"/>
                <a:cs typeface="Arial" panose="020B0604020202020204" pitchFamily="34" charset="0"/>
              </a:rPr>
              <a:t>. در </a:t>
            </a:r>
            <a:r>
              <a:rPr lang="ar-SA" sz="1800" dirty="0" err="1">
                <a:effectLst/>
                <a:latin typeface="Calibri" panose="020F0502020204030204" pitchFamily="34" charset="0"/>
                <a:ea typeface="Calibri" panose="020F0502020204030204" pitchFamily="34" charset="0"/>
                <a:cs typeface="Arial" panose="020B0604020202020204" pitchFamily="34" charset="0"/>
              </a:rPr>
              <a:t>این</a:t>
            </a:r>
            <a:r>
              <a:rPr lang="ar-SA" sz="1800" dirty="0">
                <a:effectLst/>
                <a:latin typeface="Calibri" panose="020F0502020204030204" pitchFamily="34" charset="0"/>
                <a:ea typeface="Calibri" panose="020F0502020204030204" pitchFamily="34" charset="0"/>
                <a:cs typeface="Arial" panose="020B0604020202020204" pitchFamily="34" charset="0"/>
              </a:rPr>
              <a:t> مورد،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توانید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یک</a:t>
            </a:r>
            <a:r>
              <a:rPr lang="ar-SA" sz="1800" dirty="0">
                <a:effectLst/>
                <a:latin typeface="Calibri" panose="020F0502020204030204" pitchFamily="34" charset="0"/>
                <a:ea typeface="Calibri" panose="020F0502020204030204" pitchFamily="34" charset="0"/>
                <a:cs typeface="Arial" panose="020B0604020202020204" pitchFamily="34" charset="0"/>
              </a:rPr>
              <a:t> "برگه" </a:t>
            </a:r>
            <a:r>
              <a:rPr lang="ar-SA" sz="1800" dirty="0" err="1">
                <a:effectLst/>
                <a:latin typeface="Calibri" panose="020F0502020204030204" pitchFamily="34" charset="0"/>
                <a:ea typeface="Calibri" panose="020F0502020204030204" pitchFamily="34" charset="0"/>
                <a:cs typeface="Arial" panose="020B0604020202020204" pitchFamily="34" charset="0"/>
              </a:rPr>
              <a:t>جدید</a:t>
            </a:r>
            <a:r>
              <a:rPr lang="ar-SA" sz="1800" dirty="0">
                <a:effectLst/>
                <a:latin typeface="Calibri" panose="020F0502020204030204" pitchFamily="34" charset="0"/>
                <a:ea typeface="Calibri" panose="020F0502020204030204" pitchFamily="34" charset="0"/>
                <a:cs typeface="Arial" panose="020B0604020202020204" pitchFamily="34" charset="0"/>
              </a:rPr>
              <a:t> باز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gn="l" rtl="1"/>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30</a:t>
            </a:fld>
            <a:endParaRPr lang="nb-NO"/>
          </a:p>
        </p:txBody>
      </p:sp>
    </p:spTree>
    <p:extLst>
      <p:ext uri="{BB962C8B-B14F-4D97-AF65-F5344CB8AC3E}">
        <p14:creationId xmlns:p14="http://schemas.microsoft.com/office/powerpoint/2010/main" val="470233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457200" algn="r" rtl="1">
              <a:lnSpc>
                <a:spcPct val="150000"/>
              </a:lnSpc>
              <a:spcAft>
                <a:spcPts val="800"/>
              </a:spcAft>
            </a:pPr>
            <a:r>
              <a:rPr lang="ar-SA" sz="1200" dirty="0" err="1">
                <a:effectLst/>
                <a:latin typeface="Calibri" panose="020F0502020204030204" pitchFamily="34" charset="0"/>
                <a:ea typeface="Calibri" panose="020F0502020204030204" pitchFamily="34" charset="0"/>
                <a:cs typeface="Arial" panose="020B0604020202020204" pitchFamily="34" charset="0"/>
              </a:rPr>
              <a:t>مرورگر</a:t>
            </a:r>
            <a:r>
              <a:rPr lang="ar-SA" sz="1200" dirty="0">
                <a:effectLst/>
                <a:latin typeface="Calibri" panose="020F0502020204030204" pitchFamily="34" charset="0"/>
                <a:ea typeface="Calibri" panose="020F0502020204030204" pitchFamily="34" charset="0"/>
                <a:cs typeface="Arial" panose="020B0604020202020204" pitchFamily="34" charset="0"/>
              </a:rPr>
              <a:t> وب </a:t>
            </a:r>
            <a:r>
              <a:rPr lang="ar-SA" sz="1200" dirty="0" err="1">
                <a:effectLst/>
                <a:latin typeface="Calibri" panose="020F0502020204030204" pitchFamily="34" charset="0"/>
                <a:ea typeface="Calibri" panose="020F0502020204030204" pitchFamily="34" charset="0"/>
                <a:cs typeface="Arial" panose="020B0604020202020204" pitchFamily="34" charset="0"/>
              </a:rPr>
              <a:t>برنامه‌ی</a:t>
            </a:r>
            <a:r>
              <a:rPr lang="ar-SA" sz="1200" dirty="0">
                <a:effectLst/>
                <a:latin typeface="Calibri" panose="020F0502020204030204" pitchFamily="34" charset="0"/>
                <a:ea typeface="Calibri" panose="020F0502020204030204" pitchFamily="34" charset="0"/>
                <a:cs typeface="Arial" panose="020B0604020202020204" pitchFamily="34" charset="0"/>
              </a:rPr>
              <a:t> است </a:t>
            </a:r>
            <a:r>
              <a:rPr lang="ar-SA" sz="1200" dirty="0" err="1">
                <a:effectLst/>
                <a:latin typeface="Calibri" panose="020F0502020204030204" pitchFamily="34" charset="0"/>
                <a:ea typeface="Calibri" panose="020F0502020204030204" pitchFamily="34" charset="0"/>
                <a:cs typeface="Arial" panose="020B0604020202020204" pitchFamily="34" charset="0"/>
              </a:rPr>
              <a:t>که</a:t>
            </a:r>
            <a:r>
              <a:rPr lang="ar-SA" sz="1200" dirty="0">
                <a:effectLst/>
                <a:latin typeface="Calibri" panose="020F0502020204030204" pitchFamily="34" charset="0"/>
                <a:ea typeface="Calibri" panose="020F0502020204030204" pitchFamily="34" charset="0"/>
                <a:cs typeface="Arial" panose="020B0604020202020204" pitchFamily="34" charset="0"/>
              </a:rPr>
              <a:t> </a:t>
            </a:r>
            <a:r>
              <a:rPr lang="ar-SA" sz="1200" dirty="0" err="1">
                <a:effectLst/>
                <a:latin typeface="Calibri" panose="020F0502020204030204" pitchFamily="34" charset="0"/>
                <a:ea typeface="Calibri" panose="020F0502020204030204" pitchFamily="34" charset="0"/>
                <a:cs typeface="Arial" panose="020B0604020202020204" pitchFamily="34" charset="0"/>
              </a:rPr>
              <a:t>برای</a:t>
            </a:r>
            <a:r>
              <a:rPr lang="ar-SA" sz="1200" dirty="0">
                <a:effectLst/>
                <a:latin typeface="Calibri" panose="020F0502020204030204" pitchFamily="34" charset="0"/>
                <a:ea typeface="Calibri" panose="020F0502020204030204" pitchFamily="34" charset="0"/>
                <a:cs typeface="Arial" panose="020B0604020202020204" pitchFamily="34" charset="0"/>
              </a:rPr>
              <a:t> </a:t>
            </a:r>
            <a:r>
              <a:rPr lang="ar-SA" sz="1200" dirty="0" err="1">
                <a:effectLst/>
                <a:latin typeface="Calibri" panose="020F0502020204030204" pitchFamily="34" charset="0"/>
                <a:ea typeface="Calibri" panose="020F0502020204030204" pitchFamily="34" charset="0"/>
                <a:cs typeface="Arial" panose="020B0604020202020204" pitchFamily="34" charset="0"/>
              </a:rPr>
              <a:t>نمایش</a:t>
            </a:r>
            <a:r>
              <a:rPr lang="ar-SA" sz="1200" dirty="0">
                <a:effectLst/>
                <a:latin typeface="Calibri" panose="020F0502020204030204" pitchFamily="34" charset="0"/>
                <a:ea typeface="Calibri" panose="020F0502020204030204" pitchFamily="34" charset="0"/>
                <a:cs typeface="Arial" panose="020B0604020202020204" pitchFamily="34" charset="0"/>
              </a:rPr>
              <a:t> وب </a:t>
            </a:r>
            <a:r>
              <a:rPr lang="ar-SA" sz="1200" dirty="0" err="1">
                <a:effectLst/>
                <a:latin typeface="Calibri" panose="020F0502020204030204" pitchFamily="34" charset="0"/>
                <a:ea typeface="Calibri" panose="020F0502020204030204" pitchFamily="34" charset="0"/>
                <a:cs typeface="Arial" panose="020B0604020202020204" pitchFamily="34" charset="0"/>
              </a:rPr>
              <a:t>سایت</a:t>
            </a:r>
            <a:r>
              <a:rPr lang="ar-SA" sz="1200" dirty="0">
                <a:effectLst/>
                <a:latin typeface="Calibri" panose="020F0502020204030204" pitchFamily="34" charset="0"/>
                <a:ea typeface="Calibri" panose="020F0502020204030204" pitchFamily="34" charset="0"/>
                <a:cs typeface="Arial" panose="020B0604020202020204" pitchFamily="34" charset="0"/>
              </a:rPr>
              <a:t> </a:t>
            </a:r>
            <a:r>
              <a:rPr lang="ar-SA" sz="1200" dirty="0" err="1">
                <a:effectLst/>
                <a:latin typeface="Calibri" panose="020F0502020204030204" pitchFamily="34" charset="0"/>
                <a:ea typeface="Calibri" panose="020F0502020204030204" pitchFamily="34" charset="0"/>
                <a:cs typeface="Arial" panose="020B0604020202020204" pitchFamily="34" charset="0"/>
              </a:rPr>
              <a:t>های</a:t>
            </a:r>
            <a:r>
              <a:rPr lang="ar-SA" sz="1200" dirty="0">
                <a:effectLst/>
                <a:latin typeface="Calibri" panose="020F0502020204030204" pitchFamily="34" charset="0"/>
                <a:ea typeface="Calibri" panose="020F0502020204030204" pitchFamily="34" charset="0"/>
                <a:cs typeface="Arial" panose="020B0604020202020204" pitchFamily="34" charset="0"/>
              </a:rPr>
              <a:t> موجود در انترنت </a:t>
            </a:r>
            <a:r>
              <a:rPr lang="ar-SA" sz="1200" dirty="0" err="1">
                <a:effectLst/>
                <a:latin typeface="Calibri" panose="020F0502020204030204" pitchFamily="34" charset="0"/>
                <a:ea typeface="Calibri" panose="020F0502020204030204" pitchFamily="34" charset="0"/>
                <a:cs typeface="Arial" panose="020B0604020202020204" pitchFamily="34" charset="0"/>
              </a:rPr>
              <a:t>استفاده</a:t>
            </a:r>
            <a:r>
              <a:rPr lang="ar-SA" sz="1200" dirty="0">
                <a:effectLst/>
                <a:latin typeface="Calibri" panose="020F0502020204030204" pitchFamily="34" charset="0"/>
                <a:ea typeface="Calibri" panose="020F0502020204030204" pitchFamily="34" charset="0"/>
                <a:cs typeface="Arial" panose="020B0604020202020204" pitchFamily="34" charset="0"/>
              </a:rPr>
              <a:t> </a:t>
            </a:r>
            <a:r>
              <a:rPr lang="ar-SA" sz="1200" dirty="0" err="1">
                <a:effectLst/>
                <a:latin typeface="Calibri" panose="020F0502020204030204" pitchFamily="34" charset="0"/>
                <a:ea typeface="Calibri" panose="020F0502020204030204" pitchFamily="34" charset="0"/>
                <a:cs typeface="Arial" panose="020B0604020202020204" pitchFamily="34" charset="0"/>
              </a:rPr>
              <a:t>می</a:t>
            </a:r>
            <a:r>
              <a:rPr lang="ar-SA" sz="1200" dirty="0">
                <a:effectLst/>
                <a:latin typeface="Calibri" panose="020F0502020204030204" pitchFamily="34" charset="0"/>
                <a:ea typeface="Calibri" panose="020F0502020204030204" pitchFamily="34" charset="0"/>
                <a:cs typeface="Arial" panose="020B0604020202020204" pitchFamily="34" charset="0"/>
              </a:rPr>
              <a:t> شود.</a:t>
            </a:r>
            <a:endParaRPr lang="nb-NO" sz="12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nb-NO" sz="1200" dirty="0">
                <a:effectLst/>
                <a:latin typeface="Calibri" panose="020F0502020204030204" pitchFamily="34" charset="0"/>
                <a:ea typeface="Calibri" panose="020F0502020204030204" pitchFamily="34" charset="0"/>
                <a:cs typeface="Arial" panose="020B0604020202020204" pitchFamily="34" charset="0"/>
              </a:rPr>
              <a:t>      </a:t>
            </a:r>
            <a:r>
              <a:rPr lang="ar-SA" sz="1200" dirty="0" err="1">
                <a:effectLst/>
                <a:latin typeface="Calibri" panose="020F0502020204030204" pitchFamily="34" charset="0"/>
                <a:ea typeface="Calibri" panose="020F0502020204030204" pitchFamily="34" charset="0"/>
                <a:cs typeface="Arial" panose="020B0604020202020204" pitchFamily="34" charset="0"/>
              </a:rPr>
              <a:t>مرورگرهای</a:t>
            </a:r>
            <a:r>
              <a:rPr lang="ar-SA" sz="1200" dirty="0">
                <a:effectLst/>
                <a:latin typeface="Calibri" panose="020F0502020204030204" pitchFamily="34" charset="0"/>
                <a:ea typeface="Calibri" panose="020F0502020204030204" pitchFamily="34" charset="0"/>
                <a:cs typeface="Arial" panose="020B0604020202020204" pitchFamily="34" charset="0"/>
              </a:rPr>
              <a:t> </a:t>
            </a:r>
            <a:r>
              <a:rPr lang="ar-SA" sz="1200" dirty="0" err="1">
                <a:effectLst/>
                <a:latin typeface="Calibri" panose="020F0502020204030204" pitchFamily="34" charset="0"/>
                <a:ea typeface="Calibri" panose="020F0502020204030204" pitchFamily="34" charset="0"/>
                <a:cs typeface="Arial" panose="020B0604020202020204" pitchFamily="34" charset="0"/>
              </a:rPr>
              <a:t>مختلفی</a:t>
            </a:r>
            <a:r>
              <a:rPr lang="ar-SA" sz="1200" dirty="0">
                <a:effectLst/>
                <a:latin typeface="Calibri" panose="020F0502020204030204" pitchFamily="34" charset="0"/>
                <a:ea typeface="Calibri" panose="020F0502020204030204" pitchFamily="34" charset="0"/>
                <a:cs typeface="Arial" panose="020B0604020202020204" pitchFamily="34" charset="0"/>
              </a:rPr>
              <a:t> وجود دارد. </a:t>
            </a:r>
            <a:r>
              <a:rPr lang="ar-SA" sz="1200" dirty="0" err="1">
                <a:effectLst/>
                <a:latin typeface="Calibri" panose="020F0502020204030204" pitchFamily="34" charset="0"/>
                <a:ea typeface="Calibri" panose="020F0502020204030204" pitchFamily="34" charset="0"/>
                <a:cs typeface="Arial" panose="020B0604020202020204" pitchFamily="34" charset="0"/>
              </a:rPr>
              <a:t>این</a:t>
            </a:r>
            <a:r>
              <a:rPr lang="ar-SA" sz="1200" dirty="0">
                <a:effectLst/>
                <a:latin typeface="Calibri" panose="020F0502020204030204" pitchFamily="34" charset="0"/>
                <a:ea typeface="Calibri" panose="020F0502020204030204" pitchFamily="34" charset="0"/>
                <a:cs typeface="Arial" panose="020B0604020202020204" pitchFamily="34" charset="0"/>
              </a:rPr>
              <a:t> </a:t>
            </a:r>
            <a:r>
              <a:rPr lang="ar-SA" sz="1200" dirty="0" err="1">
                <a:effectLst/>
                <a:latin typeface="Calibri" panose="020F0502020204030204" pitchFamily="34" charset="0"/>
                <a:ea typeface="Calibri" panose="020F0502020204030204" pitchFamily="34" charset="0"/>
                <a:cs typeface="Arial" panose="020B0604020202020204" pitchFamily="34" charset="0"/>
              </a:rPr>
              <a:t>چهار</a:t>
            </a:r>
            <a:r>
              <a:rPr lang="ar-SA" sz="1200" dirty="0">
                <a:effectLst/>
                <a:latin typeface="Calibri" panose="020F0502020204030204" pitchFamily="34" charset="0"/>
                <a:ea typeface="Calibri" panose="020F0502020204030204" pitchFamily="34" charset="0"/>
                <a:cs typeface="Arial" panose="020B0604020202020204" pitchFamily="34" charset="0"/>
              </a:rPr>
              <a:t> مورد </a:t>
            </a:r>
            <a:r>
              <a:rPr lang="ar-SA" sz="1200" dirty="0" err="1">
                <a:effectLst/>
                <a:latin typeface="Calibri" panose="020F0502020204030204" pitchFamily="34" charset="0"/>
                <a:ea typeface="Calibri" panose="020F0502020204030204" pitchFamily="34" charset="0"/>
                <a:cs typeface="Arial" panose="020B0604020202020204" pitchFamily="34" charset="0"/>
              </a:rPr>
              <a:t>رایج</a:t>
            </a:r>
            <a:r>
              <a:rPr lang="ar-SA" sz="1200" dirty="0">
                <a:effectLst/>
                <a:latin typeface="Calibri" panose="020F0502020204030204" pitchFamily="34" charset="0"/>
                <a:ea typeface="Calibri" panose="020F0502020204030204" pitchFamily="34" charset="0"/>
                <a:cs typeface="Arial" panose="020B0604020202020204" pitchFamily="34" charset="0"/>
              </a:rPr>
              <a:t> </a:t>
            </a:r>
            <a:r>
              <a:rPr lang="ar-SA" sz="1200" dirty="0" err="1">
                <a:effectLst/>
                <a:latin typeface="Calibri" panose="020F0502020204030204" pitchFamily="34" charset="0"/>
                <a:ea typeface="Calibri" panose="020F0502020204030204" pitchFamily="34" charset="0"/>
                <a:cs typeface="Arial" panose="020B0604020202020204" pitchFamily="34" charset="0"/>
              </a:rPr>
              <a:t>ترین</a:t>
            </a:r>
            <a:r>
              <a:rPr lang="ar-SA" sz="1200" dirty="0">
                <a:effectLst/>
                <a:latin typeface="Calibri" panose="020F0502020204030204" pitchFamily="34" charset="0"/>
                <a:ea typeface="Calibri" panose="020F0502020204030204" pitchFamily="34" charset="0"/>
                <a:cs typeface="Arial" panose="020B0604020202020204" pitchFamily="34" charset="0"/>
              </a:rPr>
              <a:t> </a:t>
            </a:r>
            <a:r>
              <a:rPr lang="ar-SA" sz="1200" dirty="0" err="1">
                <a:effectLst/>
                <a:latin typeface="Calibri" panose="020F0502020204030204" pitchFamily="34" charset="0"/>
                <a:ea typeface="Calibri" panose="020F0502020204030204" pitchFamily="34" charset="0"/>
                <a:cs typeface="Arial" panose="020B0604020202020204" pitchFamily="34" charset="0"/>
              </a:rPr>
              <a:t>هستند</a:t>
            </a:r>
            <a:r>
              <a:rPr lang="ar-SA" sz="1200" dirty="0">
                <a:effectLst/>
                <a:latin typeface="Calibri" panose="020F0502020204030204" pitchFamily="34" charset="0"/>
                <a:ea typeface="Calibri" panose="020F0502020204030204" pitchFamily="34" charset="0"/>
                <a:cs typeface="Arial" panose="020B0604020202020204" pitchFamily="34" charset="0"/>
              </a:rPr>
              <a:t>.</a:t>
            </a:r>
            <a:endParaRPr lang="nb-NO"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3</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ar-SA" sz="1800" dirty="0" err="1">
                <a:effectLst/>
                <a:latin typeface="Calibri" panose="020F0502020204030204" pitchFamily="34" charset="0"/>
                <a:ea typeface="Calibri" panose="020F0502020204030204" pitchFamily="34" charset="0"/>
                <a:cs typeface="Arial" panose="020B0604020202020204" pitchFamily="34" charset="0"/>
              </a:rPr>
              <a:t>برای</a:t>
            </a:r>
            <a:r>
              <a:rPr lang="ar-SA" sz="1800" dirty="0">
                <a:effectLst/>
                <a:latin typeface="Calibri" panose="020F0502020204030204" pitchFamily="34" charset="0"/>
                <a:ea typeface="Calibri" panose="020F0502020204030204" pitchFamily="34" charset="0"/>
                <a:cs typeface="Arial" panose="020B0604020202020204" pitchFamily="34" charset="0"/>
              </a:rPr>
              <a:t> باز </a:t>
            </a:r>
            <a:r>
              <a:rPr lang="ar-SA" sz="1800" dirty="0" err="1">
                <a:effectLst/>
                <a:latin typeface="Calibri" panose="020F0502020204030204" pitchFamily="34" charset="0"/>
                <a:ea typeface="Calibri" panose="020F0502020204030204" pitchFamily="34" charset="0"/>
                <a:cs typeface="Arial" panose="020B0604020202020204" pitchFamily="34" charset="0"/>
              </a:rPr>
              <a:t>کردن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یک</a:t>
            </a:r>
            <a:r>
              <a:rPr lang="ar-SA" sz="1800" dirty="0">
                <a:effectLst/>
                <a:latin typeface="Calibri" panose="020F0502020204030204" pitchFamily="34" charset="0"/>
                <a:ea typeface="Calibri" panose="020F0502020204030204" pitchFamily="34" charset="0"/>
                <a:cs typeface="Arial" panose="020B0604020202020204" pitchFamily="34" charset="0"/>
              </a:rPr>
              <a:t> برگه </a:t>
            </a:r>
            <a:r>
              <a:rPr lang="ar-SA" sz="1800" dirty="0" err="1">
                <a:effectLst/>
                <a:latin typeface="Calibri" panose="020F0502020204030204" pitchFamily="34" charset="0"/>
                <a:ea typeface="Calibri" panose="020F0502020204030204" pitchFamily="34" charset="0"/>
                <a:cs typeface="Arial" panose="020B0604020202020204" pitchFamily="34" charset="0"/>
              </a:rPr>
              <a:t>باید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روی</a:t>
            </a:r>
            <a:r>
              <a:rPr lang="ar-SA" sz="1800" dirty="0">
                <a:effectLst/>
                <a:latin typeface="Calibri" panose="020F0502020204030204" pitchFamily="34" charset="0"/>
                <a:ea typeface="Calibri" panose="020F0502020204030204" pitchFamily="34" charset="0"/>
                <a:cs typeface="Arial" panose="020B0604020202020204" pitchFamily="34" charset="0"/>
              </a:rPr>
              <a:t> بخش </a:t>
            </a:r>
            <a:r>
              <a:rPr lang="ar-SA" sz="1800" dirty="0" err="1">
                <a:effectLst/>
                <a:latin typeface="Calibri" panose="020F0502020204030204" pitchFamily="34" charset="0"/>
                <a:ea typeface="Calibri" panose="020F0502020204030204" pitchFamily="34" charset="0"/>
                <a:cs typeface="Arial" panose="020B0604020202020204" pitchFamily="34" charset="0"/>
              </a:rPr>
              <a:t>خالی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کنار</a:t>
            </a:r>
            <a:r>
              <a:rPr lang="ar-SA" sz="1800" dirty="0">
                <a:effectLst/>
                <a:latin typeface="Calibri" panose="020F0502020204030204" pitchFamily="34" charset="0"/>
                <a:ea typeface="Calibri" panose="020F0502020204030204" pitchFamily="34" charset="0"/>
                <a:cs typeface="Arial" panose="020B0604020202020204" pitchFamily="34" charset="0"/>
              </a:rPr>
              <a:t> برگه </a:t>
            </a:r>
            <a:r>
              <a:rPr lang="ar-SA" sz="1800" dirty="0" err="1">
                <a:effectLst/>
                <a:latin typeface="Calibri" panose="020F0502020204030204" pitchFamily="34" charset="0"/>
                <a:ea typeface="Calibri" panose="020F0502020204030204" pitchFamily="34" charset="0"/>
                <a:cs typeface="Arial" panose="020B0604020202020204" pitchFamily="34" charset="0"/>
              </a:rPr>
              <a:t>ای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از قبل باز شده (</a:t>
            </a:r>
            <a:r>
              <a:rPr lang="ar-SA" sz="1800" dirty="0" err="1">
                <a:effectLst/>
                <a:latin typeface="Calibri" panose="020F0502020204030204" pitchFamily="34" charset="0"/>
                <a:ea typeface="Calibri" panose="020F0502020204030204" pitchFamily="34" charset="0"/>
                <a:cs typeface="Arial" panose="020B0604020202020204" pitchFamily="34" charset="0"/>
              </a:rPr>
              <a:t>با</a:t>
            </a:r>
            <a:r>
              <a:rPr lang="ar-SA" sz="1800" dirty="0">
                <a:effectLst/>
                <a:latin typeface="Calibri" panose="020F0502020204030204" pitchFamily="34" charset="0"/>
                <a:ea typeface="Calibri" panose="020F0502020204030204" pitchFamily="34" charset="0"/>
                <a:cs typeface="Arial" panose="020B0604020202020204" pitchFamily="34" charset="0"/>
              </a:rPr>
              <a:t> نام صفحه </a:t>
            </a:r>
            <a:r>
              <a:rPr lang="ar-SA" sz="1800" dirty="0" err="1">
                <a:effectLst/>
                <a:latin typeface="Calibri" panose="020F0502020204030204" pitchFamily="34" charset="0"/>
                <a:ea typeface="Calibri" panose="020F0502020204030204" pitchFamily="34" charset="0"/>
                <a:cs typeface="Arial" panose="020B0604020202020204" pitchFamily="34" charset="0"/>
              </a:rPr>
              <a:t>ای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در آن </a:t>
            </a:r>
            <a:r>
              <a:rPr lang="ar-SA" sz="1800" dirty="0" err="1">
                <a:effectLst/>
                <a:latin typeface="Calibri" panose="020F0502020204030204" pitchFamily="34" charset="0"/>
                <a:ea typeface="Calibri" panose="020F0502020204030204" pitchFamily="34" charset="0"/>
                <a:cs typeface="Arial" panose="020B0604020202020204" pitchFamily="34" charset="0"/>
              </a:rPr>
              <a:t>هستید</a:t>
            </a:r>
            <a:r>
              <a:rPr lang="ar-SA" sz="1800" dirty="0">
                <a:effectLst/>
                <a:latin typeface="Calibri" panose="020F0502020204030204" pitchFamily="34" charset="0"/>
                <a:ea typeface="Calibri" panose="020F0502020204030204" pitchFamily="34" charset="0"/>
                <a:cs typeface="Arial" panose="020B0604020202020204" pitchFamily="34" charset="0"/>
              </a:rPr>
              <a:t>) ضربه </a:t>
            </a:r>
            <a:r>
              <a:rPr lang="ar-SA" sz="1800" dirty="0" err="1">
                <a:effectLst/>
                <a:latin typeface="Calibri" panose="020F0502020204030204" pitchFamily="34" charset="0"/>
                <a:ea typeface="Calibri" panose="020F0502020204030204" pitchFamily="34" charset="0"/>
                <a:cs typeface="Arial" panose="020B0604020202020204" pitchFamily="34" charset="0"/>
              </a:rPr>
              <a:t>بزنید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کلیک</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31</a:t>
            </a:fld>
            <a:endParaRPr lang="nb-NO"/>
          </a:p>
        </p:txBody>
      </p:sp>
    </p:spTree>
    <p:extLst>
      <p:ext uri="{BB962C8B-B14F-4D97-AF65-F5344CB8AC3E}">
        <p14:creationId xmlns:p14="http://schemas.microsoft.com/office/powerpoint/2010/main" val="4919288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ar-SA" sz="1800" dirty="0" err="1">
                <a:effectLst/>
                <a:latin typeface="Calibri" panose="020F0502020204030204" pitchFamily="34" charset="0"/>
                <a:ea typeface="Calibri" panose="020F0502020204030204" pitchFamily="34" charset="0"/>
                <a:cs typeface="Arial" panose="020B0604020202020204" pitchFamily="34" charset="0"/>
              </a:rPr>
              <a:t>اگر</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این</a:t>
            </a:r>
            <a:r>
              <a:rPr lang="ar-SA" sz="1800" dirty="0">
                <a:effectLst/>
                <a:latin typeface="Calibri" panose="020F0502020204030204" pitchFamily="34" charset="0"/>
                <a:ea typeface="Calibri" panose="020F0502020204030204" pitchFamily="34" charset="0"/>
                <a:cs typeface="Arial" panose="020B0604020202020204" pitchFamily="34" charset="0"/>
              </a:rPr>
              <a:t> را </a:t>
            </a:r>
            <a:r>
              <a:rPr lang="ar-SA" sz="1800" dirty="0" err="1">
                <a:effectLst/>
                <a:latin typeface="Calibri" panose="020F0502020204030204" pitchFamily="34" charset="0"/>
                <a:ea typeface="Calibri" panose="020F0502020204030204" pitchFamily="34" charset="0"/>
                <a:cs typeface="Arial" panose="020B0604020202020204" pitchFamily="34" charset="0"/>
              </a:rPr>
              <a:t>ندارید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توانید</a:t>
            </a:r>
            <a:r>
              <a:rPr lang="ar-SA" sz="1800" dirty="0">
                <a:effectLst/>
                <a:latin typeface="Calibri" panose="020F0502020204030204" pitchFamily="34" charset="0"/>
                <a:ea typeface="Calibri" panose="020F0502020204030204" pitchFamily="34" charset="0"/>
                <a:cs typeface="Arial" panose="020B0604020202020204" pitchFamily="34" charset="0"/>
              </a:rPr>
              <a:t> به </a:t>
            </a:r>
            <a:r>
              <a:rPr lang="ar-SA" sz="1800" dirty="0" err="1">
                <a:effectLst/>
                <a:latin typeface="Calibri" panose="020F0502020204030204" pitchFamily="34" charset="0"/>
                <a:ea typeface="Calibri" panose="020F0502020204030204" pitchFamily="34" charset="0"/>
                <a:cs typeface="Arial" panose="020B0604020202020204" pitchFamily="34" charset="0"/>
              </a:rPr>
              <a:t>دنبال</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علامت</a:t>
            </a:r>
            <a:r>
              <a:rPr lang="ar-SA" sz="1800" dirty="0">
                <a:effectLst/>
                <a:latin typeface="Calibri" panose="020F0502020204030204" pitchFamily="34" charset="0"/>
                <a:ea typeface="Calibri" panose="020F0502020204030204" pitchFamily="34" charset="0"/>
                <a:cs typeface="Arial" panose="020B0604020202020204" pitchFamily="34" charset="0"/>
              </a:rPr>
              <a:t> مثبت در سمت راست نوار </a:t>
            </a:r>
            <a:r>
              <a:rPr lang="ar-SA" sz="1800" dirty="0" err="1">
                <a:effectLst/>
                <a:latin typeface="Calibri" panose="020F0502020204030204" pitchFamily="34" charset="0"/>
                <a:ea typeface="Calibri" panose="020F0502020204030204" pitchFamily="34" charset="0"/>
                <a:cs typeface="Arial" panose="020B0604020202020204" pitchFamily="34" charset="0"/>
              </a:rPr>
              <a:t>آدرس</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بگردید</a:t>
            </a:r>
            <a:r>
              <a:rPr lang="ar-SA" sz="1800" dirty="0">
                <a:effectLst/>
                <a:latin typeface="Calibri" panose="020F0502020204030204" pitchFamily="34" charset="0"/>
                <a:ea typeface="Calibri" panose="020F0502020204030204" pitchFamily="34" charset="0"/>
                <a:cs typeface="Arial" panose="020B0604020202020204" pitchFamily="34" charset="0"/>
              </a:rPr>
              <a:t> و </a:t>
            </a:r>
            <a:r>
              <a:rPr lang="ar-SA" sz="1800" dirty="0" err="1">
                <a:effectLst/>
                <a:latin typeface="Calibri" panose="020F0502020204030204" pitchFamily="34" charset="0"/>
                <a:ea typeface="Calibri" panose="020F0502020204030204" pitchFamily="34" charset="0"/>
                <a:cs typeface="Arial" panose="020B0604020202020204" pitchFamily="34" charset="0"/>
              </a:rPr>
              <a:t>روی</a:t>
            </a:r>
            <a:r>
              <a:rPr lang="ar-SA" sz="1800" dirty="0">
                <a:effectLst/>
                <a:latin typeface="Calibri" panose="020F0502020204030204" pitchFamily="34" charset="0"/>
                <a:ea typeface="Calibri" panose="020F0502020204030204" pitchFamily="34" charset="0"/>
                <a:cs typeface="Arial" panose="020B0604020202020204" pitchFamily="34" charset="0"/>
              </a:rPr>
              <a:t> آن </a:t>
            </a:r>
            <a:r>
              <a:rPr lang="ar-SA" sz="1800" dirty="0" err="1">
                <a:effectLst/>
                <a:latin typeface="Calibri" panose="020F0502020204030204" pitchFamily="34" charset="0"/>
                <a:ea typeface="Calibri" panose="020F0502020204030204" pitchFamily="34" charset="0"/>
                <a:cs typeface="Arial" panose="020B0604020202020204" pitchFamily="34" charset="0"/>
              </a:rPr>
              <a:t>کلیک</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ar-SA" sz="1800" b="1" dirty="0">
                <a:effectLst/>
                <a:latin typeface="Calibri" panose="020F0502020204030204" pitchFamily="34" charset="0"/>
                <a:ea typeface="Calibri" panose="020F0502020204030204" pitchFamily="34" charset="0"/>
                <a:cs typeface="Arial" panose="020B0604020202020204" pitchFamily="34" charset="0"/>
              </a:rPr>
              <a:t>به همه </a:t>
            </a:r>
            <a:r>
              <a:rPr lang="ar-SA" sz="1800" b="1" dirty="0" err="1">
                <a:effectLst/>
                <a:latin typeface="Calibri" panose="020F0502020204030204" pitchFamily="34" charset="0"/>
                <a:ea typeface="Calibri" panose="020F0502020204030204" pitchFamily="34" charset="0"/>
                <a:cs typeface="Arial" panose="020B0604020202020204" pitchFamily="34" charset="0"/>
              </a:rPr>
              <a:t>کمک</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یک</a:t>
            </a:r>
            <a:r>
              <a:rPr lang="ar-SA" sz="1800" b="1" dirty="0">
                <a:effectLst/>
                <a:latin typeface="Calibri" panose="020F0502020204030204" pitchFamily="34" charset="0"/>
                <a:ea typeface="Calibri" panose="020F0502020204030204" pitchFamily="34" charset="0"/>
                <a:cs typeface="Arial" panose="020B0604020202020204" pitchFamily="34" charset="0"/>
              </a:rPr>
              <a:t> برگه </a:t>
            </a:r>
            <a:r>
              <a:rPr lang="ar-SA" sz="1800" b="1" dirty="0" err="1">
                <a:effectLst/>
                <a:latin typeface="Calibri" panose="020F0502020204030204" pitchFamily="34" charset="0"/>
                <a:ea typeface="Calibri" panose="020F0502020204030204" pitchFamily="34" charset="0"/>
                <a:cs typeface="Arial" panose="020B0604020202020204" pitchFamily="34" charset="0"/>
              </a:rPr>
              <a:t>جدید</a:t>
            </a:r>
            <a:r>
              <a:rPr lang="ar-SA" sz="1800" b="1" dirty="0">
                <a:effectLst/>
                <a:latin typeface="Calibri" panose="020F0502020204030204" pitchFamily="34" charset="0"/>
                <a:ea typeface="Calibri" panose="020F0502020204030204" pitchFamily="34" charset="0"/>
                <a:cs typeface="Arial" panose="020B0604020202020204" pitchFamily="34" charset="0"/>
              </a:rPr>
              <a:t> باز </a:t>
            </a:r>
            <a:r>
              <a:rPr lang="ar-SA" sz="1800" b="1" dirty="0" err="1">
                <a:effectLst/>
                <a:latin typeface="Calibri" panose="020F0502020204030204" pitchFamily="34" charset="0"/>
                <a:ea typeface="Calibri" panose="020F0502020204030204" pitchFamily="34" charset="0"/>
                <a:cs typeface="Arial" panose="020B0604020202020204" pitchFamily="34" charset="0"/>
              </a:rPr>
              <a:t>کنند</a:t>
            </a:r>
            <a:r>
              <a:rPr lang="ar-SA" sz="1800" b="1"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32</a:t>
            </a:fld>
            <a:endParaRPr lang="nb-NO"/>
          </a:p>
        </p:txBody>
      </p:sp>
    </p:spTree>
    <p:extLst>
      <p:ext uri="{BB962C8B-B14F-4D97-AF65-F5344CB8AC3E}">
        <p14:creationId xmlns:p14="http://schemas.microsoft.com/office/powerpoint/2010/main" val="6657716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در </a:t>
            </a:r>
            <a:r>
              <a:rPr lang="ar-SA" sz="1800" dirty="0" err="1">
                <a:effectLst/>
                <a:latin typeface="Calibri" panose="020F0502020204030204" pitchFamily="34" charset="0"/>
                <a:ea typeface="Calibri" panose="020F0502020204030204" pitchFamily="34" charset="0"/>
                <a:cs typeface="Arial" panose="020B0604020202020204" pitchFamily="34" charset="0"/>
              </a:rPr>
              <a:t>این</a:t>
            </a:r>
            <a:r>
              <a:rPr lang="ar-SA" sz="1800" dirty="0">
                <a:effectLst/>
                <a:latin typeface="Calibri" panose="020F0502020204030204" pitchFamily="34" charset="0"/>
                <a:ea typeface="Calibri" panose="020F0502020204030204" pitchFamily="34" charset="0"/>
                <a:cs typeface="Arial" panose="020B0604020202020204" pitchFamily="34" charset="0"/>
              </a:rPr>
              <a:t> برگه </a:t>
            </a:r>
            <a:r>
              <a:rPr lang="ar-SA" sz="1800" dirty="0" err="1">
                <a:effectLst/>
                <a:latin typeface="Calibri" panose="020F0502020204030204" pitchFamily="34" charset="0"/>
                <a:ea typeface="Calibri" panose="020F0502020204030204" pitchFamily="34" charset="0"/>
                <a:cs typeface="Arial" panose="020B0604020202020204" pitchFamily="34" charset="0"/>
              </a:rPr>
              <a:t>جدید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توانید</a:t>
            </a:r>
            <a:r>
              <a:rPr lang="ar-SA" sz="1800" dirty="0">
                <a:effectLst/>
                <a:latin typeface="Calibri" panose="020F0502020204030204" pitchFamily="34" charset="0"/>
                <a:ea typeface="Calibri" panose="020F0502020204030204" pitchFamily="34" charset="0"/>
                <a:cs typeface="Arial" panose="020B0604020202020204" pitchFamily="34" charset="0"/>
              </a:rPr>
              <a:t> صفحه </a:t>
            </a:r>
            <a:r>
              <a:rPr lang="ar-SA" sz="1800" dirty="0" err="1">
                <a:effectLst/>
                <a:latin typeface="Calibri" panose="020F0502020204030204" pitchFamily="34" charset="0"/>
                <a:ea typeface="Calibri" panose="020F0502020204030204" pitchFamily="34" charset="0"/>
                <a:cs typeface="Arial" panose="020B0604020202020204" pitchFamily="34" charset="0"/>
              </a:rPr>
              <a:t>جدیدی</a:t>
            </a:r>
            <a:r>
              <a:rPr lang="ar-SA" sz="1800" dirty="0">
                <a:effectLst/>
                <a:latin typeface="Calibri" panose="020F0502020204030204" pitchFamily="34" charset="0"/>
                <a:ea typeface="Calibri" panose="020F0502020204030204" pitchFamily="34" charset="0"/>
                <a:cs typeface="Arial" panose="020B0604020202020204" pitchFamily="34" charset="0"/>
              </a:rPr>
              <a:t> را </a:t>
            </a:r>
            <a:r>
              <a:rPr lang="ar-SA" sz="1800" dirty="0" err="1">
                <a:effectLst/>
                <a:latin typeface="Calibri" panose="020F0502020204030204" pitchFamily="34" charset="0"/>
                <a:ea typeface="Calibri" panose="020F0502020204030204" pitchFamily="34" charset="0"/>
                <a:cs typeface="Arial" panose="020B0604020202020204" pitchFamily="34" charset="0"/>
              </a:rPr>
              <a:t>جستجو</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یا</a:t>
            </a:r>
            <a:r>
              <a:rPr lang="ar-SA" sz="1800" dirty="0">
                <a:effectLst/>
                <a:latin typeface="Calibri" panose="020F0502020204030204" pitchFamily="34" charset="0"/>
                <a:ea typeface="Calibri" panose="020F0502020204030204" pitchFamily="34" charset="0"/>
                <a:cs typeface="Arial" panose="020B0604020202020204" pitchFamily="34" charset="0"/>
              </a:rPr>
              <a:t> باز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33</a:t>
            </a:fld>
            <a:endParaRPr lang="nb-NO"/>
          </a:p>
        </p:txBody>
      </p:sp>
    </p:spTree>
    <p:extLst>
      <p:ext uri="{BB962C8B-B14F-4D97-AF65-F5344CB8AC3E}">
        <p14:creationId xmlns:p14="http://schemas.microsoft.com/office/powerpoint/2010/main" val="4702332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ar-SA" sz="1800" dirty="0" err="1">
                <a:effectLst/>
                <a:latin typeface="Calibri" panose="020F0502020204030204" pitchFamily="34" charset="0"/>
                <a:ea typeface="Calibri" panose="020F0502020204030204" pitchFamily="34" charset="0"/>
                <a:cs typeface="Arial" panose="020B0604020202020204" pitchFamily="34" charset="0"/>
              </a:rPr>
              <a:t>اگر</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خواهید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دوباره</a:t>
            </a:r>
            <a:r>
              <a:rPr lang="ar-SA" sz="1800" dirty="0">
                <a:effectLst/>
                <a:latin typeface="Calibri" panose="020F0502020204030204" pitchFamily="34" charset="0"/>
                <a:ea typeface="Calibri" panose="020F0502020204030204" pitchFamily="34" charset="0"/>
                <a:cs typeface="Arial" panose="020B0604020202020204" pitchFamily="34" charset="0"/>
              </a:rPr>
              <a:t> به برگه دوم </a:t>
            </a:r>
            <a:r>
              <a:rPr lang="ar-SA" sz="1800" dirty="0" err="1">
                <a:effectLst/>
                <a:latin typeface="Calibri" panose="020F0502020204030204" pitchFamily="34" charset="0"/>
                <a:ea typeface="Calibri" panose="020F0502020204030204" pitchFamily="34" charset="0"/>
                <a:cs typeface="Arial" panose="020B0604020202020204" pitchFamily="34" charset="0"/>
              </a:rPr>
              <a:t>نگاه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روی</a:t>
            </a:r>
            <a:r>
              <a:rPr lang="ar-SA" sz="1800" dirty="0">
                <a:effectLst/>
                <a:latin typeface="Calibri" panose="020F0502020204030204" pitchFamily="34" charset="0"/>
                <a:ea typeface="Calibri" panose="020F0502020204030204" pitchFamily="34" charset="0"/>
                <a:cs typeface="Arial" panose="020B0604020202020204" pitchFamily="34" charset="0"/>
              </a:rPr>
              <a:t> آن </a:t>
            </a:r>
            <a:r>
              <a:rPr lang="ar-SA" sz="1800" dirty="0" err="1">
                <a:effectLst/>
                <a:latin typeface="Calibri" panose="020F0502020204030204" pitchFamily="34" charset="0"/>
                <a:ea typeface="Calibri" panose="020F0502020204030204" pitchFamily="34" charset="0"/>
                <a:cs typeface="Arial" panose="020B0604020202020204" pitchFamily="34" charset="0"/>
              </a:rPr>
              <a:t>کلیک</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34</a:t>
            </a:fld>
            <a:endParaRPr lang="nb-NO"/>
          </a:p>
        </p:txBody>
      </p:sp>
    </p:spTree>
    <p:extLst>
      <p:ext uri="{BB962C8B-B14F-4D97-AF65-F5344CB8AC3E}">
        <p14:creationId xmlns:p14="http://schemas.microsoft.com/office/powerpoint/2010/main" val="4702332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اگر</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خواهید</a:t>
            </a:r>
            <a:r>
              <a:rPr lang="ar-SA" sz="1800" dirty="0">
                <a:effectLst/>
                <a:latin typeface="Calibri" panose="020F0502020204030204" pitchFamily="34" charset="0"/>
                <a:ea typeface="Calibri" panose="020F0502020204030204" pitchFamily="34" charset="0"/>
                <a:cs typeface="Arial" panose="020B0604020202020204" pitchFamily="34" charset="0"/>
              </a:rPr>
              <a:t> به صفحه </a:t>
            </a:r>
            <a:r>
              <a:rPr lang="ar-SA" sz="1800" dirty="0" err="1">
                <a:effectLst/>
                <a:latin typeface="Calibri" panose="020F0502020204030204" pitchFamily="34" charset="0"/>
                <a:ea typeface="Calibri" panose="020F0502020204030204" pitchFamily="34" charset="0"/>
                <a:cs typeface="Arial" panose="020B0604020202020204" pitchFamily="34" charset="0"/>
              </a:rPr>
              <a:t>جدید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بازگردید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روی</a:t>
            </a:r>
            <a:r>
              <a:rPr lang="ar-SA" sz="1800" dirty="0">
                <a:effectLst/>
                <a:latin typeface="Calibri" panose="020F0502020204030204" pitchFamily="34" charset="0"/>
                <a:ea typeface="Calibri" panose="020F0502020204030204" pitchFamily="34" charset="0"/>
                <a:cs typeface="Arial" panose="020B0604020202020204" pitchFamily="34" charset="0"/>
              </a:rPr>
              <a:t> برگه آن </a:t>
            </a:r>
            <a:r>
              <a:rPr lang="ar-SA" sz="1800" dirty="0" err="1">
                <a:effectLst/>
                <a:latin typeface="Calibri" panose="020F0502020204030204" pitchFamily="34" charset="0"/>
                <a:ea typeface="Calibri" panose="020F0502020204030204" pitchFamily="34" charset="0"/>
                <a:cs typeface="Arial" panose="020B0604020202020204" pitchFamily="34" charset="0"/>
              </a:rPr>
              <a:t>کلیک</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توانید</a:t>
            </a:r>
            <a:r>
              <a:rPr lang="ar-SA" sz="1800" dirty="0">
                <a:effectLst/>
                <a:latin typeface="Calibri" panose="020F0502020204030204" pitchFamily="34" charset="0"/>
                <a:ea typeface="Calibri" panose="020F0502020204030204" pitchFamily="34" charset="0"/>
                <a:cs typeface="Arial" panose="020B0604020202020204" pitchFamily="34" charset="0"/>
              </a:rPr>
              <a:t> به هر تعداد برگه </a:t>
            </a:r>
            <a:r>
              <a:rPr lang="ar-SA" sz="1800" dirty="0" err="1">
                <a:effectLst/>
                <a:latin typeface="Calibri" panose="020F0502020204030204" pitchFamily="34" charset="0"/>
                <a:ea typeface="Calibri" panose="020F0502020204030204" pitchFamily="34" charset="0"/>
                <a:cs typeface="Arial" panose="020B0604020202020204" pitchFamily="34" charset="0"/>
              </a:rPr>
              <a:t>که</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خواهید</a:t>
            </a:r>
            <a:r>
              <a:rPr lang="ar-SA" sz="1800" dirty="0">
                <a:effectLst/>
                <a:latin typeface="Calibri" panose="020F0502020204030204" pitchFamily="34" charset="0"/>
                <a:ea typeface="Calibri" panose="020F0502020204030204" pitchFamily="34" charset="0"/>
                <a:cs typeface="Arial" panose="020B0604020202020204" pitchFamily="34" charset="0"/>
              </a:rPr>
              <a:t> باز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35</a:t>
            </a:fld>
            <a:endParaRPr lang="nb-NO"/>
          </a:p>
        </p:txBody>
      </p:sp>
    </p:spTree>
    <p:extLst>
      <p:ext uri="{BB962C8B-B14F-4D97-AF65-F5344CB8AC3E}">
        <p14:creationId xmlns:p14="http://schemas.microsoft.com/office/powerpoint/2010/main" val="4702332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800" dirty="0" err="1">
                <a:effectLst/>
                <a:latin typeface="Calibri" panose="020F0502020204030204" pitchFamily="34" charset="0"/>
                <a:ea typeface="Calibri" panose="020F0502020204030204" pitchFamily="34" charset="0"/>
                <a:cs typeface="Arial" panose="020B0604020202020204" pitchFamily="34" charset="0"/>
              </a:rPr>
              <a:t>پایان</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36</a:t>
            </a:fld>
            <a:endParaRPr lang="nb-NO"/>
          </a:p>
        </p:txBody>
      </p:sp>
    </p:spTree>
    <p:extLst>
      <p:ext uri="{BB962C8B-B14F-4D97-AF65-F5344CB8AC3E}">
        <p14:creationId xmlns:p14="http://schemas.microsoft.com/office/powerpoint/2010/main" val="3763753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ar-SA" sz="1800" dirty="0" err="1">
                <a:effectLst/>
                <a:latin typeface="Calibri" panose="020F0502020204030204" pitchFamily="34" charset="0"/>
                <a:ea typeface="Calibri" panose="020F0502020204030204" pitchFamily="34" charset="0"/>
                <a:cs typeface="Arial" panose="020B0604020202020204" pitchFamily="34" charset="0"/>
              </a:rPr>
              <a:t>کاربران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کمپیوتر</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شخصی</a:t>
            </a:r>
            <a:r>
              <a:rPr lang="ar-SA" sz="1800" dirty="0">
                <a:effectLst/>
                <a:latin typeface="Calibri" panose="020F0502020204030204" pitchFamily="34" charset="0"/>
                <a:ea typeface="Calibri" panose="020F0502020204030204" pitchFamily="34" charset="0"/>
                <a:cs typeface="Arial" panose="020B0604020202020204" pitchFamily="34" charset="0"/>
              </a:rPr>
              <a:t> معمولاً </a:t>
            </a:r>
            <a:r>
              <a:rPr lang="ar-SA" sz="1800" dirty="0" err="1">
                <a:effectLst/>
                <a:latin typeface="Calibri" panose="020F0502020204030204" pitchFamily="34" charset="0"/>
                <a:ea typeface="Calibri" panose="020F0502020204030204" pitchFamily="34" charset="0"/>
                <a:cs typeface="Arial" panose="020B0604020202020204" pitchFamily="34" charset="0"/>
              </a:rPr>
              <a:t>مرورگر</a:t>
            </a:r>
            <a:r>
              <a:rPr lang="ar-SA" sz="1800" dirty="0">
                <a:effectLst/>
                <a:latin typeface="Calibri" panose="020F0502020204030204" pitchFamily="34" charset="0"/>
                <a:ea typeface="Calibri" panose="020F0502020204030204" pitchFamily="34" charset="0"/>
                <a:cs typeface="Arial" panose="020B0604020202020204" pitchFamily="34" charset="0"/>
              </a:rPr>
              <a:t> خود را در </a:t>
            </a:r>
            <a:r>
              <a:rPr lang="ar-SA" sz="1800" dirty="0" err="1">
                <a:effectLst/>
                <a:latin typeface="Calibri" panose="020F0502020204030204" pitchFamily="34" charset="0"/>
                <a:ea typeface="Calibri" panose="020F0502020204030204" pitchFamily="34" charset="0"/>
                <a:cs typeface="Arial" panose="020B0604020202020204" pitchFamily="34" charset="0"/>
              </a:rPr>
              <a:t>تسک</a:t>
            </a:r>
            <a:r>
              <a:rPr lang="ar-SA" sz="1800" dirty="0">
                <a:effectLst/>
                <a:latin typeface="Calibri" panose="020F0502020204030204" pitchFamily="34" charset="0"/>
                <a:ea typeface="Calibri" panose="020F0502020204030204" pitchFamily="34" charset="0"/>
                <a:cs typeface="Arial" panose="020B0604020202020204" pitchFamily="34" charset="0"/>
              </a:rPr>
              <a:t> بار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توانند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ببینند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4</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ar-SA" sz="1800" dirty="0" err="1">
                <a:effectLst/>
                <a:latin typeface="Calibri" panose="020F0502020204030204" pitchFamily="34" charset="0"/>
                <a:ea typeface="Calibri" panose="020F0502020204030204" pitchFamily="34" charset="0"/>
                <a:cs typeface="Arial" panose="020B0604020202020204" pitchFamily="34" charset="0"/>
              </a:rPr>
              <a:t>کاربران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مک</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مرورگر</a:t>
            </a:r>
            <a:r>
              <a:rPr lang="ar-SA" sz="1800" dirty="0">
                <a:effectLst/>
                <a:latin typeface="Calibri" panose="020F0502020204030204" pitchFamily="34" charset="0"/>
                <a:ea typeface="Calibri" panose="020F0502020204030204" pitchFamily="34" charset="0"/>
                <a:cs typeface="Arial" panose="020B0604020202020204" pitchFamily="34" charset="0"/>
              </a:rPr>
              <a:t> خود را در </a:t>
            </a:r>
            <a:r>
              <a:rPr lang="ar-SA" sz="1800" dirty="0" err="1">
                <a:effectLst/>
                <a:latin typeface="Calibri" panose="020F0502020204030204" pitchFamily="34" charset="0"/>
                <a:ea typeface="Calibri" panose="020F0502020204030204" pitchFamily="34" charset="0"/>
                <a:cs typeface="Arial" panose="020B0604020202020204" pitchFamily="34" charset="0"/>
              </a:rPr>
              <a:t>داک</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پیدا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خواهند</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کرد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5</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ar-SA" sz="1800" dirty="0" err="1">
                <a:effectLst/>
                <a:latin typeface="Calibri" panose="020F0502020204030204" pitchFamily="34" charset="0"/>
                <a:ea typeface="Calibri" panose="020F0502020204030204" pitchFamily="34" charset="0"/>
                <a:cs typeface="Arial" panose="020B0604020202020204" pitchFamily="34" charset="0"/>
              </a:rPr>
              <a:t>کاربران</a:t>
            </a:r>
            <a:r>
              <a:rPr lang="ar-SA" sz="1800" dirty="0">
                <a:effectLst/>
                <a:latin typeface="Calibri" panose="020F0502020204030204" pitchFamily="34" charset="0"/>
                <a:ea typeface="Calibri" panose="020F0502020204030204" pitchFamily="34" charset="0"/>
                <a:cs typeface="Arial" panose="020B0604020202020204" pitchFamily="34" charset="0"/>
              </a:rPr>
              <a:t> تبلت </a:t>
            </a:r>
            <a:r>
              <a:rPr lang="ar-SA" sz="1800" dirty="0" err="1">
                <a:effectLst/>
                <a:latin typeface="Calibri" panose="020F0502020204030204" pitchFamily="34" charset="0"/>
                <a:ea typeface="Calibri" panose="020F0502020204030204" pitchFamily="34" charset="0"/>
                <a:cs typeface="Arial" panose="020B0604020202020204" pitchFamily="34" charset="0"/>
              </a:rPr>
              <a:t>آیکن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مرورگر</a:t>
            </a:r>
            <a:r>
              <a:rPr lang="ar-SA" sz="1800" dirty="0">
                <a:effectLst/>
                <a:latin typeface="Calibri" panose="020F0502020204030204" pitchFamily="34" charset="0"/>
                <a:ea typeface="Calibri" panose="020F0502020204030204" pitchFamily="34" charset="0"/>
                <a:cs typeface="Arial" panose="020B0604020202020204" pitchFamily="34" charset="0"/>
              </a:rPr>
              <a:t> خود را در </a:t>
            </a:r>
            <a:r>
              <a:rPr lang="ar-SA" sz="1800" dirty="0" err="1">
                <a:effectLst/>
                <a:latin typeface="Calibri" panose="020F0502020204030204" pitchFamily="34" charset="0"/>
                <a:ea typeface="Calibri" panose="020F0502020204030204" pitchFamily="34" charset="0"/>
                <a:cs typeface="Arial" panose="020B0604020202020204" pitchFamily="34" charset="0"/>
              </a:rPr>
              <a:t>میان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آیکن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های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دیگر</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روی</a:t>
            </a:r>
            <a:r>
              <a:rPr lang="ar-SA" sz="1800" dirty="0">
                <a:effectLst/>
                <a:latin typeface="Calibri" panose="020F0502020204030204" pitchFamily="34" charset="0"/>
                <a:ea typeface="Calibri" panose="020F0502020204030204" pitchFamily="34" charset="0"/>
                <a:cs typeface="Arial" panose="020B0604020202020204" pitchFamily="34" charset="0"/>
              </a:rPr>
              <a:t> صفحه </a:t>
            </a:r>
            <a:r>
              <a:rPr lang="ar-SA" sz="1800" dirty="0" err="1">
                <a:effectLst/>
                <a:latin typeface="Calibri" panose="020F0502020204030204" pitchFamily="34" charset="0"/>
                <a:ea typeface="Calibri" panose="020F0502020204030204" pitchFamily="34" charset="0"/>
                <a:cs typeface="Arial" panose="020B0604020202020204" pitchFamily="34" charset="0"/>
              </a:rPr>
              <a:t>اصلی</a:t>
            </a:r>
            <a:r>
              <a:rPr lang="ar-SA" sz="1800" dirty="0">
                <a:effectLst/>
                <a:latin typeface="Calibri" panose="020F0502020204030204" pitchFamily="34" charset="0"/>
                <a:ea typeface="Calibri" panose="020F0502020204030204" pitchFamily="34" charset="0"/>
                <a:cs typeface="Arial" panose="020B0604020202020204" pitchFamily="34" charset="0"/>
              </a:rPr>
              <a:t> خود </a:t>
            </a:r>
            <a:r>
              <a:rPr lang="ar-SA" sz="1800" dirty="0" err="1">
                <a:effectLst/>
                <a:latin typeface="Calibri" panose="020F0502020204030204" pitchFamily="34" charset="0"/>
                <a:ea typeface="Calibri" panose="020F0502020204030204" pitchFamily="34" charset="0"/>
                <a:cs typeface="Arial" panose="020B0604020202020204" pitchFamily="34" charset="0"/>
              </a:rPr>
              <a:t>پیدا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می</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کنند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6</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ar-SA" sz="1800" dirty="0" err="1">
                <a:effectLst/>
                <a:latin typeface="Calibri" panose="020F0502020204030204" pitchFamily="34" charset="0"/>
                <a:ea typeface="Calibri" panose="020F0502020204030204" pitchFamily="34" charset="0"/>
                <a:cs typeface="Arial" panose="020B0604020202020204" pitchFamily="34" charset="0"/>
              </a:rPr>
              <a:t>آیکن</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مرورگر</a:t>
            </a:r>
            <a:r>
              <a:rPr lang="ar-SA" sz="1800" dirty="0">
                <a:effectLst/>
                <a:latin typeface="Calibri" panose="020F0502020204030204" pitchFamily="34" charset="0"/>
                <a:ea typeface="Calibri" panose="020F0502020204030204" pitchFamily="34" charset="0"/>
                <a:cs typeface="Arial" panose="020B0604020202020204" pitchFamily="34" charset="0"/>
              </a:rPr>
              <a:t> خود را </a:t>
            </a:r>
            <a:r>
              <a:rPr lang="ar-SA" sz="1800" dirty="0" err="1">
                <a:effectLst/>
                <a:latin typeface="Calibri" panose="020F0502020204030204" pitchFamily="34" charset="0"/>
                <a:ea typeface="Calibri" panose="020F0502020204030204" pitchFamily="34" charset="0"/>
                <a:cs typeface="Arial" panose="020B0604020202020204" pitchFamily="34" charset="0"/>
              </a:rPr>
              <a:t>پیدا</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dirty="0">
                <a:effectLst/>
                <a:latin typeface="Calibri" panose="020F0502020204030204" pitchFamily="34" charset="0"/>
                <a:ea typeface="Calibri" panose="020F0502020204030204" pitchFamily="34" charset="0"/>
                <a:cs typeface="Arial" panose="020B0604020202020204" pitchFamily="34" charset="0"/>
              </a:rPr>
              <a:t> و </a:t>
            </a:r>
            <a:r>
              <a:rPr lang="ar-SA" sz="1800" dirty="0" err="1">
                <a:effectLst/>
                <a:latin typeface="Calibri" panose="020F0502020204030204" pitchFamily="34" charset="0"/>
                <a:ea typeface="Calibri" panose="020F0502020204030204" pitchFamily="34" charset="0"/>
                <a:cs typeface="Arial" panose="020B0604020202020204" pitchFamily="34" charset="0"/>
              </a:rPr>
              <a:t>روی</a:t>
            </a:r>
            <a:r>
              <a:rPr lang="ar-SA" sz="1800" dirty="0">
                <a:effectLst/>
                <a:latin typeface="Calibri" panose="020F0502020204030204" pitchFamily="34" charset="0"/>
                <a:ea typeface="Calibri" panose="020F0502020204030204" pitchFamily="34" charset="0"/>
                <a:cs typeface="Arial" panose="020B0604020202020204" pitchFamily="34" charset="0"/>
              </a:rPr>
              <a:t> آن ضربه </a:t>
            </a:r>
            <a:r>
              <a:rPr lang="ar-SA" sz="1800" dirty="0" err="1">
                <a:effectLst/>
                <a:latin typeface="Calibri" panose="020F0502020204030204" pitchFamily="34" charset="0"/>
                <a:ea typeface="Calibri" panose="020F0502020204030204" pitchFamily="34" charset="0"/>
                <a:cs typeface="Arial" panose="020B0604020202020204" pitchFamily="34" charset="0"/>
              </a:rPr>
              <a:t>بزنید</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gn="r" rtl="1"/>
            <a:r>
              <a:rPr lang="nb-NO"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a:effectLst/>
                <a:latin typeface="Calibri" panose="020F0502020204030204" pitchFamily="34" charset="0"/>
                <a:ea typeface="Calibri" panose="020F0502020204030204" pitchFamily="34" charset="0"/>
                <a:cs typeface="Arial" panose="020B0604020202020204" pitchFamily="34" charset="0"/>
              </a:rPr>
              <a:t>به همه </a:t>
            </a:r>
            <a:r>
              <a:rPr lang="ar-SA" sz="1800" b="1" dirty="0" err="1">
                <a:effectLst/>
                <a:latin typeface="Calibri" panose="020F0502020204030204" pitchFamily="34" charset="0"/>
                <a:ea typeface="Calibri" panose="020F0502020204030204" pitchFamily="34" charset="0"/>
                <a:cs typeface="Arial" panose="020B0604020202020204" pitchFamily="34" charset="0"/>
              </a:rPr>
              <a:t>کمک</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کنید</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مرورگر</a:t>
            </a:r>
            <a:r>
              <a:rPr lang="ar-SA" sz="1800" b="1" dirty="0">
                <a:effectLst/>
                <a:latin typeface="Calibri" panose="020F0502020204030204" pitchFamily="34" charset="0"/>
                <a:ea typeface="Calibri" panose="020F0502020204030204" pitchFamily="34" charset="0"/>
                <a:cs typeface="Arial" panose="020B0604020202020204" pitchFamily="34" charset="0"/>
              </a:rPr>
              <a:t> را </a:t>
            </a:r>
            <a:r>
              <a:rPr lang="ar-SA" sz="1800" b="1" dirty="0" err="1">
                <a:effectLst/>
                <a:latin typeface="Calibri" panose="020F0502020204030204" pitchFamily="34" charset="0"/>
                <a:ea typeface="Calibri" panose="020F0502020204030204" pitchFamily="34" charset="0"/>
                <a:cs typeface="Arial" panose="020B0604020202020204" pitchFamily="34" charset="0"/>
              </a:rPr>
              <a:t>پیدا</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کنند</a:t>
            </a:r>
            <a:r>
              <a:rPr lang="ar-SA" sz="1800" b="1" dirty="0">
                <a:effectLst/>
                <a:latin typeface="Calibri" panose="020F0502020204030204" pitchFamily="34" charset="0"/>
                <a:ea typeface="Calibri" panose="020F0502020204030204" pitchFamily="34" charset="0"/>
                <a:cs typeface="Arial" panose="020B0604020202020204" pitchFamily="34" charset="0"/>
              </a:rPr>
              <a:t> و </a:t>
            </a:r>
            <a:r>
              <a:rPr lang="ar-SA" sz="1800" b="1" dirty="0" err="1">
                <a:effectLst/>
                <a:latin typeface="Calibri" panose="020F0502020204030204" pitchFamily="34" charset="0"/>
                <a:ea typeface="Calibri" panose="020F0502020204030204" pitchFamily="34" charset="0"/>
                <a:cs typeface="Arial" panose="020B0604020202020204" pitchFamily="34" charset="0"/>
              </a:rPr>
              <a:t>یک</a:t>
            </a:r>
            <a:r>
              <a:rPr lang="ar-SA" sz="1800" b="1" dirty="0">
                <a:effectLst/>
                <a:latin typeface="Calibri" panose="020F0502020204030204" pitchFamily="34" charset="0"/>
                <a:ea typeface="Calibri" panose="020F0502020204030204" pitchFamily="34" charset="0"/>
                <a:cs typeface="Arial" panose="020B0604020202020204" pitchFamily="34" charset="0"/>
              </a:rPr>
              <a:t> </a:t>
            </a:r>
            <a:r>
              <a:rPr lang="ar-SA" sz="1800" b="1" dirty="0" err="1">
                <a:effectLst/>
                <a:latin typeface="Calibri" panose="020F0502020204030204" pitchFamily="34" charset="0"/>
                <a:ea typeface="Calibri" panose="020F0502020204030204" pitchFamily="34" charset="0"/>
                <a:cs typeface="Arial" panose="020B0604020202020204" pitchFamily="34" charset="0"/>
              </a:rPr>
              <a:t>مرورگر</a:t>
            </a:r>
            <a:r>
              <a:rPr lang="ar-SA" sz="1800" b="1" dirty="0">
                <a:effectLst/>
                <a:latin typeface="Calibri" panose="020F0502020204030204" pitchFamily="34" charset="0"/>
                <a:ea typeface="Calibri" panose="020F0502020204030204" pitchFamily="34" charset="0"/>
                <a:cs typeface="Arial" panose="020B0604020202020204" pitchFamily="34" charset="0"/>
              </a:rPr>
              <a:t> باز </a:t>
            </a:r>
            <a:r>
              <a:rPr lang="ar-SA" sz="1800" b="1" dirty="0" err="1">
                <a:effectLst/>
                <a:latin typeface="Calibri" panose="020F0502020204030204" pitchFamily="34" charset="0"/>
                <a:ea typeface="Calibri" panose="020F0502020204030204" pitchFamily="34" charset="0"/>
                <a:cs typeface="Arial" panose="020B0604020202020204" pitchFamily="34" charset="0"/>
              </a:rPr>
              <a:t>کنند</a:t>
            </a:r>
            <a:r>
              <a:rPr lang="ar-SA" sz="1800" b="1" dirty="0">
                <a:effectLst/>
                <a:latin typeface="Calibri" panose="020F0502020204030204" pitchFamily="34" charset="0"/>
                <a:ea typeface="Calibri" panose="020F0502020204030204" pitchFamily="34" charset="0"/>
                <a:cs typeface="Arial" panose="020B0604020202020204" pitchFamily="34" charset="0"/>
              </a:rPr>
              <a:t>.</a:t>
            </a:r>
            <a:r>
              <a:rPr lang="nb-NO" sz="1800" b="1" dirty="0">
                <a:effectLst/>
                <a:latin typeface="Calibri" panose="020F0502020204030204" pitchFamily="34" charset="0"/>
                <a:ea typeface="Calibri" panose="020F0502020204030204" pitchFamily="34" charset="0"/>
                <a:cs typeface="Arial" panose="020B0604020202020204" pitchFamily="34" charset="0"/>
              </a:rPr>
              <a:t>   </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7</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fa-IR" sz="1200" dirty="0">
                <a:effectLst/>
                <a:latin typeface="Calibri" panose="020F0502020204030204" pitchFamily="34" charset="0"/>
                <a:ea typeface="Calibri" panose="020F0502020204030204" pitchFamily="34" charset="0"/>
                <a:cs typeface="Arial" panose="020B0604020202020204" pitchFamily="34" charset="0"/>
              </a:rPr>
              <a:t>اگرچه ممکن کمی متفاوت به نظر برسند، همه </a:t>
            </a:r>
            <a:r>
              <a:rPr lang="fa-IR" sz="1200" dirty="0" err="1">
                <a:effectLst/>
                <a:latin typeface="Calibri" panose="020F0502020204030204" pitchFamily="34" charset="0"/>
                <a:ea typeface="Calibri" panose="020F0502020204030204" pitchFamily="34" charset="0"/>
                <a:cs typeface="Arial" panose="020B0604020202020204" pitchFamily="34" charset="0"/>
              </a:rPr>
              <a:t>مرورگرها</a:t>
            </a:r>
            <a:r>
              <a:rPr lang="fa-IR" sz="1200" dirty="0">
                <a:effectLst/>
                <a:latin typeface="Calibri" panose="020F0502020204030204" pitchFamily="34" charset="0"/>
                <a:ea typeface="Calibri" panose="020F0502020204030204" pitchFamily="34" charset="0"/>
                <a:cs typeface="Arial" panose="020B0604020202020204" pitchFamily="34" charset="0"/>
              </a:rPr>
              <a:t> از عناصر اصلی یکسانی تشکیل شده </a:t>
            </a:r>
            <a:r>
              <a:rPr lang="fa-IR" sz="1200" dirty="0" err="1">
                <a:effectLst/>
                <a:latin typeface="Calibri" panose="020F0502020204030204" pitchFamily="34" charset="0"/>
                <a:ea typeface="Calibri" panose="020F0502020204030204" pitchFamily="34" charset="0"/>
                <a:cs typeface="Arial" panose="020B0604020202020204" pitchFamily="34" charset="0"/>
              </a:rPr>
              <a:t>اند</a:t>
            </a:r>
            <a:r>
              <a:rPr lang="fa-IR" sz="1200" dirty="0">
                <a:effectLst/>
                <a:latin typeface="Calibri" panose="020F0502020204030204" pitchFamily="34" charset="0"/>
                <a:ea typeface="Calibri" panose="020F0502020204030204" pitchFamily="34" charset="0"/>
                <a:cs typeface="Arial" panose="020B0604020202020204" pitchFamily="34" charset="0"/>
              </a:rPr>
              <a:t>. </a:t>
            </a:r>
            <a:endParaRPr lang="nb-NO" sz="12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fa-IR" sz="1200" dirty="0">
                <a:effectLst/>
                <a:latin typeface="Calibri" panose="020F0502020204030204" pitchFamily="34" charset="0"/>
                <a:ea typeface="Calibri" panose="020F0502020204030204" pitchFamily="34" charset="0"/>
                <a:cs typeface="Arial" panose="020B0604020202020204" pitchFamily="34" charset="0"/>
              </a:rPr>
              <a:t>مهمترین عنصر یک نوار آدرس است که می توانید </a:t>
            </a:r>
            <a:r>
              <a:rPr lang="en-GB" sz="1200" dirty="0">
                <a:effectLst/>
                <a:latin typeface="Calibri" panose="020F0502020204030204" pitchFamily="34" charset="0"/>
                <a:ea typeface="Calibri" panose="020F0502020204030204" pitchFamily="34" charset="0"/>
                <a:cs typeface="Arial" panose="020B0604020202020204" pitchFamily="34" charset="0"/>
              </a:rPr>
              <a:t>URL</a:t>
            </a:r>
            <a:r>
              <a:rPr lang="fa-IR" sz="1200" dirty="0">
                <a:effectLst/>
                <a:latin typeface="Calibri" panose="020F0502020204030204" pitchFamily="34" charset="0"/>
                <a:ea typeface="Calibri" panose="020F0502020204030204" pitchFamily="34" charset="0"/>
                <a:cs typeface="Arial" panose="020B0604020202020204" pitchFamily="34" charset="0"/>
              </a:rPr>
              <a:t> ها را وارد کنید یا از متن رایگان برای جستجو استفاده کنید.</a:t>
            </a:r>
            <a:endParaRPr lang="nb-NO" sz="12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endParaRPr lang="nb-NO" sz="12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50000"/>
              </a:lnSpc>
              <a:spcAft>
                <a:spcPts val="800"/>
              </a:spcAft>
            </a:pPr>
            <a:r>
              <a:rPr lang="fa-IR" sz="1200" dirty="0">
                <a:effectLst/>
                <a:latin typeface="Calibri" panose="020F0502020204030204" pitchFamily="34" charset="0"/>
                <a:ea typeface="Calibri" panose="020F0502020204030204" pitchFamily="34" charset="0"/>
                <a:cs typeface="Arial" panose="020B0604020202020204" pitchFamily="34" charset="0"/>
              </a:rPr>
              <a:t> در اینجا نوار آدرس را در </a:t>
            </a:r>
            <a:r>
              <a:rPr lang="fa-IR" sz="1200" dirty="0" err="1">
                <a:effectLst/>
                <a:latin typeface="Calibri" panose="020F0502020204030204" pitchFamily="34" charset="0"/>
                <a:ea typeface="Calibri" panose="020F0502020204030204" pitchFamily="34" charset="0"/>
                <a:cs typeface="Arial" panose="020B0604020202020204" pitchFamily="34" charset="0"/>
              </a:rPr>
              <a:t>کمپیوتر</a:t>
            </a:r>
            <a:r>
              <a:rPr lang="fa-IR" sz="1200" dirty="0">
                <a:effectLst/>
                <a:latin typeface="Calibri" panose="020F0502020204030204" pitchFamily="34" charset="0"/>
                <a:ea typeface="Calibri" panose="020F0502020204030204" pitchFamily="34" charset="0"/>
                <a:cs typeface="Arial" panose="020B0604020202020204" pitchFamily="34" charset="0"/>
              </a:rPr>
              <a:t> شخصی، </a:t>
            </a:r>
            <a:r>
              <a:rPr lang="fa-IR" sz="1200" dirty="0" err="1">
                <a:effectLst/>
                <a:latin typeface="Calibri" panose="020F0502020204030204" pitchFamily="34" charset="0"/>
                <a:ea typeface="Calibri" panose="020F0502020204030204" pitchFamily="34" charset="0"/>
                <a:cs typeface="Arial" panose="020B0604020202020204" pitchFamily="34" charset="0"/>
              </a:rPr>
              <a:t>مک</a:t>
            </a:r>
            <a:r>
              <a:rPr lang="fa-IR" sz="1200" dirty="0">
                <a:effectLst/>
                <a:latin typeface="Calibri" panose="020F0502020204030204" pitchFamily="34" charset="0"/>
                <a:ea typeface="Calibri" panose="020F0502020204030204" pitchFamily="34" charset="0"/>
                <a:cs typeface="Arial" panose="020B0604020202020204" pitchFamily="34" charset="0"/>
              </a:rPr>
              <a:t> و </a:t>
            </a:r>
            <a:r>
              <a:rPr lang="fa-IR" sz="1200" dirty="0" err="1">
                <a:effectLst/>
                <a:latin typeface="Calibri" panose="020F0502020204030204" pitchFamily="34" charset="0"/>
                <a:ea typeface="Calibri" panose="020F0502020204030204" pitchFamily="34" charset="0"/>
                <a:cs typeface="Arial" panose="020B0604020202020204" pitchFamily="34" charset="0"/>
              </a:rPr>
              <a:t>تبلیت</a:t>
            </a:r>
            <a:r>
              <a:rPr lang="fa-IR" sz="1200" dirty="0">
                <a:effectLst/>
                <a:latin typeface="Calibri" panose="020F0502020204030204" pitchFamily="34" charset="0"/>
                <a:ea typeface="Calibri" panose="020F0502020204030204" pitchFamily="34" charset="0"/>
                <a:cs typeface="Arial" panose="020B0604020202020204" pitchFamily="34" charset="0"/>
              </a:rPr>
              <a:t> معمولی مشاهده می کنید.</a:t>
            </a:r>
            <a:endParaRPr lang="nb-NO"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8</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algn="r" rtl="1">
              <a:lnSpc>
                <a:spcPct val="150000"/>
              </a:lnSpc>
              <a:spcAft>
                <a:spcPts val="800"/>
              </a:spcAft>
            </a:pPr>
            <a:r>
              <a:rPr lang="fa-IR" sz="1800" dirty="0">
                <a:effectLst/>
                <a:latin typeface="Calibri" panose="020F0502020204030204" pitchFamily="34" charset="0"/>
                <a:ea typeface="Calibri" panose="020F0502020204030204" pitchFamily="34" charset="0"/>
                <a:cs typeface="Arial" panose="020B0604020202020204" pitchFamily="34" charset="0"/>
              </a:rPr>
              <a:t>من از این پنجره ساده شده استفاده می کنم تا راحت تر ببینید من چه کار می کنم.</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9</a:t>
            </a:fld>
            <a:endParaRPr lang="nb-NO"/>
          </a:p>
        </p:txBody>
      </p:sp>
    </p:spTree>
    <p:extLst>
      <p:ext uri="{BB962C8B-B14F-4D97-AF65-F5344CB8AC3E}">
        <p14:creationId xmlns:p14="http://schemas.microsoft.com/office/powerpoint/2010/main" val="34723671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4" name="Bilde 3" descr="først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ctrTitle" hasCustomPrompt="1"/>
          </p:nvPr>
        </p:nvSpPr>
        <p:spPr>
          <a:xfrm>
            <a:off x="819630" y="1666366"/>
            <a:ext cx="8286372" cy="1008828"/>
          </a:xfrm>
        </p:spPr>
        <p:txBody>
          <a:bodyPr anchor="b">
            <a:normAutofit/>
          </a:bodyPr>
          <a:lstStyle>
            <a:lvl1pPr algn="l">
              <a:defRPr sz="4000">
                <a:solidFill>
                  <a:schemeClr val="bg1"/>
                </a:solidFill>
              </a:defRPr>
            </a:lvl1pPr>
          </a:lstStyle>
          <a:p>
            <a:r>
              <a:rPr lang="nb-NO"/>
              <a:t>KLIKK FOR Å REDIGERE TITTELSTIL</a:t>
            </a:r>
          </a:p>
        </p:txBody>
      </p:sp>
      <p:sp>
        <p:nvSpPr>
          <p:cNvPr id="3" name="Undertittel 2"/>
          <p:cNvSpPr>
            <a:spLocks noGrp="1"/>
          </p:cNvSpPr>
          <p:nvPr>
            <p:ph type="subTitle" idx="1" hasCustomPrompt="1"/>
          </p:nvPr>
        </p:nvSpPr>
        <p:spPr>
          <a:xfrm>
            <a:off x="828637" y="3566926"/>
            <a:ext cx="9839363" cy="2017655"/>
          </a:xfrm>
        </p:spPr>
        <p:txBody>
          <a:bodyPr>
            <a:normAutofit/>
          </a:bodyPr>
          <a:lstStyle>
            <a:lvl1pPr marL="342900" indent="-342900" algn="l">
              <a:buFont typeface="Arial"/>
              <a:buChar char="•"/>
              <a:defRPr sz="20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nb-NO"/>
              <a:t>Klikk for å redigere tekststiler i malen</a:t>
            </a:r>
          </a:p>
        </p:txBody>
      </p:sp>
      <p:sp>
        <p:nvSpPr>
          <p:cNvPr id="8" name="Tittel 1"/>
          <p:cNvSpPr txBox="1">
            <a:spLocks/>
          </p:cNvSpPr>
          <p:nvPr userDrawn="1"/>
        </p:nvSpPr>
        <p:spPr>
          <a:xfrm>
            <a:off x="810623" y="1666368"/>
            <a:ext cx="8286372" cy="405329"/>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000" b="0" i="0" kern="1200">
                <a:solidFill>
                  <a:schemeClr val="tx1"/>
                </a:solidFill>
                <a:latin typeface="+mj-lt"/>
                <a:ea typeface="+mj-ea"/>
                <a:cs typeface="Calibri Light"/>
              </a:defRPr>
            </a:lvl1pPr>
          </a:lstStyle>
          <a:p>
            <a:endParaRPr lang="nb-NO" sz="2400">
              <a:solidFill>
                <a:srgbClr val="FFFFFF"/>
              </a:solidFill>
            </a:endParaRPr>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4409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4032378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3" descr="andr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2413856" y="2468007"/>
            <a:ext cx="1260969" cy="419077"/>
          </a:xfrm>
        </p:spPr>
        <p:txBody>
          <a:bodyPr anchor="b">
            <a:noAutofit/>
          </a:bodyPr>
          <a:lstStyle>
            <a:lvl1pPr>
              <a:defRPr sz="4000" b="0" i="0">
                <a:solidFill>
                  <a:schemeClr val="bg1"/>
                </a:solidFill>
                <a:latin typeface="Calibri"/>
                <a:cs typeface="Calibri"/>
              </a:defRPr>
            </a:lvl1pPr>
          </a:lstStyle>
          <a:p>
            <a:r>
              <a:rPr lang="nb-NO"/>
              <a:t>Del</a:t>
            </a:r>
          </a:p>
        </p:txBody>
      </p:sp>
      <p:sp>
        <p:nvSpPr>
          <p:cNvPr id="3" name="Plassholder for tekst 2"/>
          <p:cNvSpPr>
            <a:spLocks noGrp="1"/>
          </p:cNvSpPr>
          <p:nvPr>
            <p:ph type="body" idx="1" hasCustomPrompt="1"/>
          </p:nvPr>
        </p:nvSpPr>
        <p:spPr>
          <a:xfrm>
            <a:off x="4071131" y="2335910"/>
            <a:ext cx="7736949" cy="481694"/>
          </a:xfrm>
        </p:spPr>
        <p:txBody>
          <a:bodyPr>
            <a:noAutofit/>
          </a:bodyPr>
          <a:lstStyle>
            <a:lvl1pPr marL="0" indent="0">
              <a:buNone/>
              <a:defRPr sz="3200" b="0" i="0" baseline="0">
                <a:solidFill>
                  <a:schemeClr val="tx1"/>
                </a:solidFill>
                <a:latin typeface="Calibri Light"/>
                <a:cs typeface="Calibri Ligh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Tema</a:t>
            </a:r>
          </a:p>
        </p:txBody>
      </p:sp>
      <p:sp>
        <p:nvSpPr>
          <p:cNvPr id="7"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549894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pic>
        <p:nvPicPr>
          <p:cNvPr id="3" name="Bilde 2"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a:t>Tema</a:t>
            </a:r>
          </a:p>
        </p:txBody>
      </p:sp>
      <p:sp>
        <p:nvSpPr>
          <p:cNvPr id="8"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18454" y="180144"/>
            <a:ext cx="447135" cy="419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i="0" kern="1200">
                <a:solidFill>
                  <a:schemeClr val="bg1"/>
                </a:solidFill>
                <a:latin typeface="Calibri"/>
                <a:ea typeface="+mj-ea"/>
                <a:cs typeface="Calibri"/>
              </a:defRPr>
            </a:lvl1pPr>
          </a:lstStyle>
          <a:p>
            <a:endParaRPr lang="nb-NO" sz="3200" b="0" i="0">
              <a:latin typeface="+mn-lt"/>
              <a:cs typeface="Calibri"/>
            </a:endParaRPr>
          </a:p>
        </p:txBody>
      </p:sp>
    </p:spTree>
    <p:extLst>
      <p:ext uri="{BB962C8B-B14F-4D97-AF65-F5344CB8AC3E}">
        <p14:creationId xmlns:p14="http://schemas.microsoft.com/office/powerpoint/2010/main" val="249950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136424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a:xfrm>
            <a:off x="838200" y="6356350"/>
            <a:ext cx="2743200" cy="365125"/>
          </a:xfrm>
          <a:prstGeom prst="rect">
            <a:avLst/>
          </a:prstGeom>
        </p:spPr>
        <p:txBody>
          <a:bodyPr/>
          <a:lstStyle/>
          <a:p>
            <a:endParaRPr lang="nb-NO"/>
          </a:p>
        </p:txBody>
      </p:sp>
      <p:sp>
        <p:nvSpPr>
          <p:cNvPr id="8" name="Plassholder for bunntekst 7"/>
          <p:cNvSpPr>
            <a:spLocks noGrp="1"/>
          </p:cNvSpPr>
          <p:nvPr>
            <p:ph type="ftr" sz="quarter" idx="11"/>
          </p:nvPr>
        </p:nvSpPr>
        <p:spPr>
          <a:xfrm>
            <a:off x="4038600" y="6356350"/>
            <a:ext cx="4114800" cy="365125"/>
          </a:xfrm>
          <a:prstGeom prst="rect">
            <a:avLst/>
          </a:prstGeom>
        </p:spPr>
        <p:txBody>
          <a:bodyPr/>
          <a:lstStyle/>
          <a:p>
            <a:endParaRPr lang="nb-NO"/>
          </a:p>
        </p:txBody>
      </p:sp>
      <p:sp>
        <p:nvSpPr>
          <p:cNvPr id="9" name="Plassholder for lysbildenummer 8"/>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29780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838200" y="6356350"/>
            <a:ext cx="2743200" cy="365125"/>
          </a:xfrm>
          <a:prstGeom prst="rect">
            <a:avLst/>
          </a:prstGeom>
        </p:spPr>
        <p:txBody>
          <a:bodyPr/>
          <a:lstStyle/>
          <a:p>
            <a:endParaRPr lang="nb-NO"/>
          </a:p>
        </p:txBody>
      </p:sp>
      <p:sp>
        <p:nvSpPr>
          <p:cNvPr id="3" name="Plassholder for bunntekst 2"/>
          <p:cNvSpPr>
            <a:spLocks noGrp="1"/>
          </p:cNvSpPr>
          <p:nvPr>
            <p:ph type="ftr" sz="quarter" idx="11"/>
          </p:nvPr>
        </p:nvSpPr>
        <p:spPr>
          <a:xfrm>
            <a:off x="4038600" y="6356350"/>
            <a:ext cx="4114800" cy="365125"/>
          </a:xfrm>
          <a:prstGeom prst="rect">
            <a:avLst/>
          </a:prstGeom>
        </p:spPr>
        <p:txBody>
          <a:bodyPr/>
          <a:lstStyle/>
          <a:p>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98258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89479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909514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50619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3DB24-2D43-44B9-911C-E716D695C6CA}" type="slidenum">
              <a:rPr lang="nb-NO" smtClean="0"/>
              <a:t>‹#›</a:t>
            </a:fld>
            <a:endParaRPr lang="nb-NO"/>
          </a:p>
        </p:txBody>
      </p:sp>
    </p:spTree>
    <p:extLst>
      <p:ext uri="{BB962C8B-B14F-4D97-AF65-F5344CB8AC3E}">
        <p14:creationId xmlns:p14="http://schemas.microsoft.com/office/powerpoint/2010/main" val="279491593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2" r:id="rId4"/>
    <p:sldLayoutId id="2147483653" r:id="rId5"/>
    <p:sldLayoutId id="2147483655" r:id="rId6"/>
    <p:sldLayoutId id="2147483656" r:id="rId7"/>
    <p:sldLayoutId id="2147483657" r:id="rId8"/>
    <p:sldLayoutId id="2147483658" r:id="rId9"/>
    <p:sldLayoutId id="2147483659" r:id="rId10"/>
  </p:sldLayoutIdLst>
  <p:hf hdr="0" ftr="0" dt="0"/>
  <p:txStyles>
    <p:titleStyle>
      <a:lvl1pPr algn="l" defTabSz="914400" rtl="0" eaLnBrk="1" latinLnBrk="0" hangingPunct="1">
        <a:lnSpc>
          <a:spcPct val="90000"/>
        </a:lnSpc>
        <a:spcBef>
          <a:spcPct val="0"/>
        </a:spcBef>
        <a:buNone/>
        <a:defRPr sz="3600" b="0" i="0" kern="1200">
          <a:solidFill>
            <a:schemeClr val="tx1"/>
          </a:solidFill>
          <a:latin typeface="+mj-lt"/>
          <a:ea typeface="+mj-ea"/>
          <a:cs typeface="Calibri Light"/>
        </a:defRPr>
      </a:lvl1pPr>
    </p:titleStyle>
    <p:bodyStyle>
      <a:lvl1pPr marL="342900" indent="-342900" algn="l" defTabSz="914400" rtl="0" eaLnBrk="1" latinLnBrk="0" hangingPunct="1">
        <a:lnSpc>
          <a:spcPct val="90000"/>
        </a:lnSpc>
        <a:spcBef>
          <a:spcPts val="1000"/>
        </a:spcBef>
        <a:buFont typeface="Wingdings" charset="2"/>
        <a:buAutoNum type="arabicPlain"/>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8.jp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0.pn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lstStyle/>
          <a:p>
            <a:r>
              <a:rPr lang="nb-NO" dirty="0"/>
              <a:t>LÆR Å BRUKE INTERNETT</a:t>
            </a:r>
          </a:p>
        </p:txBody>
      </p:sp>
      <p:sp>
        <p:nvSpPr>
          <p:cNvPr id="7" name="Undertittel 6"/>
          <p:cNvSpPr>
            <a:spLocks noGrp="1"/>
          </p:cNvSpPr>
          <p:nvPr>
            <p:ph type="subTitle" idx="1"/>
          </p:nvPr>
        </p:nvSpPr>
        <p:spPr>
          <a:xfrm>
            <a:off x="828637" y="3402419"/>
            <a:ext cx="9839363" cy="3200399"/>
          </a:xfrm>
        </p:spPr>
        <p:txBody>
          <a:bodyPr>
            <a:noAutofit/>
          </a:bodyPr>
          <a:lstStyle/>
          <a:p>
            <a:pPr marL="0" indent="0">
              <a:buNone/>
            </a:pPr>
            <a:r>
              <a:rPr lang="nb-NO" sz="2400" b="1" dirty="0">
                <a:solidFill>
                  <a:schemeClr val="tx1"/>
                </a:solidFill>
              </a:rPr>
              <a:t>Læringsmål:</a:t>
            </a:r>
          </a:p>
          <a:p>
            <a:pPr>
              <a:buFontTx/>
              <a:buChar char="-"/>
            </a:pPr>
            <a:r>
              <a:rPr lang="nb-NO" sz="2400" dirty="0"/>
              <a:t>Å kunne åpne nettleseren</a:t>
            </a:r>
          </a:p>
          <a:p>
            <a:pPr>
              <a:buFontTx/>
              <a:buChar char="-"/>
            </a:pPr>
            <a:r>
              <a:rPr lang="nb-NO" sz="2400" dirty="0"/>
              <a:t>Å vite litt om nettadresser</a:t>
            </a:r>
          </a:p>
          <a:p>
            <a:pPr>
              <a:buFontTx/>
              <a:buChar char="-"/>
            </a:pPr>
            <a:r>
              <a:rPr lang="nb-NO" sz="2400" dirty="0"/>
              <a:t>Å kunne orientere seg på en nettside</a:t>
            </a:r>
          </a:p>
          <a:p>
            <a:pPr>
              <a:buFontTx/>
              <a:buChar char="-"/>
            </a:pPr>
            <a:r>
              <a:rPr lang="nb-NO" sz="2400" dirty="0"/>
              <a:t>Å kunne søke med ett og flere ord</a:t>
            </a:r>
          </a:p>
          <a:p>
            <a:pPr>
              <a:buFontTx/>
              <a:buChar char="-"/>
            </a:pPr>
            <a:r>
              <a:rPr lang="nb-NO" sz="2400" dirty="0"/>
              <a:t>Å kunne åpne en ny fane</a:t>
            </a:r>
          </a:p>
          <a:p>
            <a:pPr>
              <a:buFontTx/>
              <a:buChar char="-"/>
            </a:pPr>
            <a:r>
              <a:rPr lang="nb-NO" sz="2400" dirty="0"/>
              <a:t>Å kunne bytte mellom faner</a:t>
            </a:r>
          </a:p>
        </p:txBody>
      </p:sp>
    </p:spTree>
    <p:extLst>
      <p:ext uri="{BB962C8B-B14F-4D97-AF65-F5344CB8AC3E}">
        <p14:creationId xmlns:p14="http://schemas.microsoft.com/office/powerpoint/2010/main" val="1644683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prs-AF" sz="2400" b="1" dirty="0">
                <a:solidFill>
                  <a:srgbClr val="000000"/>
                </a:solidFill>
                <a:latin typeface="+mj-lt"/>
                <a:cs typeface="+mn-cs"/>
              </a:rPr>
              <a:t>مرورگر را باز کنید و در مورد</a:t>
            </a:r>
            <a:r>
              <a:rPr lang="nb-NO" sz="2400" b="1" dirty="0">
                <a:solidFill>
                  <a:srgbClr val="000000"/>
                </a:solidFill>
                <a:latin typeface="+mj-lt"/>
                <a:cs typeface="+mn-cs"/>
              </a:rPr>
              <a:t> URL </a:t>
            </a:r>
            <a:r>
              <a:rPr lang="prs-AF" sz="2400" b="1" dirty="0">
                <a:solidFill>
                  <a:srgbClr val="000000"/>
                </a:solidFill>
                <a:latin typeface="+mj-lt"/>
                <a:cs typeface="+mn-cs"/>
              </a:rPr>
              <a:t>ها بیاموزید</a:t>
            </a: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p:cNvSpPr txBox="1"/>
          <p:nvPr/>
        </p:nvSpPr>
        <p:spPr>
          <a:xfrm>
            <a:off x="3462430" y="2988905"/>
            <a:ext cx="5393041" cy="646331"/>
          </a:xfrm>
          <a:prstGeom prst="rect">
            <a:avLst/>
          </a:prstGeom>
          <a:noFill/>
        </p:spPr>
        <p:txBody>
          <a:bodyPr wrap="square" rtlCol="0">
            <a:spAutoFit/>
          </a:bodyPr>
          <a:lstStyle/>
          <a:p>
            <a:pPr algn="ctr"/>
            <a:r>
              <a:rPr lang="nb-NO" sz="3600">
                <a:solidFill>
                  <a:srgbClr val="000000"/>
                </a:solidFill>
              </a:rPr>
              <a:t>www.kongehuset.no</a:t>
            </a:r>
          </a:p>
        </p:txBody>
      </p:sp>
      <p:sp>
        <p:nvSpPr>
          <p:cNvPr id="7" name="Ellipse 6"/>
          <p:cNvSpPr/>
          <p:nvPr/>
        </p:nvSpPr>
        <p:spPr>
          <a:xfrm>
            <a:off x="4161973" y="3055685"/>
            <a:ext cx="1093931" cy="616166"/>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Plassholder for lysbildenummer 2"/>
          <p:cNvSpPr>
            <a:spLocks noGrp="1"/>
          </p:cNvSpPr>
          <p:nvPr>
            <p:ph type="sldNum" sz="quarter" idx="12"/>
          </p:nvPr>
        </p:nvSpPr>
        <p:spPr/>
        <p:txBody>
          <a:bodyPr/>
          <a:lstStyle/>
          <a:p>
            <a:fld id="{73F3DB24-2D43-44B9-911C-E716D695C6CA}" type="slidenum">
              <a:rPr lang="nb-NO" smtClean="0"/>
              <a:t>10</a:t>
            </a:fld>
            <a:endParaRPr lang="nb-NO"/>
          </a:p>
        </p:txBody>
      </p:sp>
    </p:spTree>
    <p:extLst>
      <p:ext uri="{BB962C8B-B14F-4D97-AF65-F5344CB8AC3E}">
        <p14:creationId xmlns:p14="http://schemas.microsoft.com/office/powerpoint/2010/main" val="1322245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prs-AF" sz="2400" b="1" dirty="0">
                <a:solidFill>
                  <a:srgbClr val="000000"/>
                </a:solidFill>
                <a:latin typeface="+mj-lt"/>
                <a:cs typeface="+mn-cs"/>
              </a:rPr>
              <a:t>مرورگر را باز کنید و در مورد</a:t>
            </a:r>
            <a:r>
              <a:rPr lang="nb-NO" sz="2400" b="1" dirty="0">
                <a:solidFill>
                  <a:srgbClr val="000000"/>
                </a:solidFill>
                <a:latin typeface="+mj-lt"/>
                <a:cs typeface="+mn-cs"/>
              </a:rPr>
              <a:t> URL </a:t>
            </a:r>
            <a:r>
              <a:rPr lang="prs-AF" sz="2400" b="1" dirty="0">
                <a:solidFill>
                  <a:srgbClr val="000000"/>
                </a:solidFill>
                <a:latin typeface="+mj-lt"/>
                <a:cs typeface="+mn-cs"/>
              </a:rPr>
              <a:t>ها بیاموزید</a:t>
            </a: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p:cNvSpPr txBox="1"/>
          <p:nvPr/>
        </p:nvSpPr>
        <p:spPr>
          <a:xfrm>
            <a:off x="3462430" y="2988905"/>
            <a:ext cx="5393041" cy="646331"/>
          </a:xfrm>
          <a:prstGeom prst="rect">
            <a:avLst/>
          </a:prstGeom>
          <a:noFill/>
        </p:spPr>
        <p:txBody>
          <a:bodyPr wrap="square" rtlCol="0">
            <a:spAutoFit/>
          </a:bodyPr>
          <a:lstStyle/>
          <a:p>
            <a:pPr algn="ctr"/>
            <a:r>
              <a:rPr lang="nb-NO" sz="3600">
                <a:solidFill>
                  <a:srgbClr val="000000"/>
                </a:solidFill>
              </a:rPr>
              <a:t>www.kongehuset.no</a:t>
            </a:r>
          </a:p>
        </p:txBody>
      </p:sp>
      <p:sp>
        <p:nvSpPr>
          <p:cNvPr id="7" name="Ellipse 6"/>
          <p:cNvSpPr/>
          <p:nvPr/>
        </p:nvSpPr>
        <p:spPr>
          <a:xfrm>
            <a:off x="5243331" y="2929936"/>
            <a:ext cx="2338751" cy="855089"/>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Plassholder for lysbildenummer 2"/>
          <p:cNvSpPr>
            <a:spLocks noGrp="1"/>
          </p:cNvSpPr>
          <p:nvPr>
            <p:ph type="sldNum" sz="quarter" idx="12"/>
          </p:nvPr>
        </p:nvSpPr>
        <p:spPr/>
        <p:txBody>
          <a:bodyPr/>
          <a:lstStyle/>
          <a:p>
            <a:fld id="{73F3DB24-2D43-44B9-911C-E716D695C6CA}" type="slidenum">
              <a:rPr lang="nb-NO" smtClean="0"/>
              <a:t>11</a:t>
            </a:fld>
            <a:endParaRPr lang="nb-NO"/>
          </a:p>
        </p:txBody>
      </p:sp>
    </p:spTree>
    <p:extLst>
      <p:ext uri="{BB962C8B-B14F-4D97-AF65-F5344CB8AC3E}">
        <p14:creationId xmlns:p14="http://schemas.microsoft.com/office/powerpoint/2010/main" val="3426817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a:r>
              <a:rPr lang="prs-AF" sz="2400" b="1" dirty="0">
                <a:solidFill>
                  <a:srgbClr val="000000"/>
                </a:solidFill>
                <a:latin typeface="+mj-lt"/>
                <a:cs typeface="+mn-cs"/>
              </a:rPr>
              <a:t>مرورگر را باز کنید و در مورد</a:t>
            </a:r>
            <a:r>
              <a:rPr lang="nb-NO" sz="2400" b="1" dirty="0">
                <a:solidFill>
                  <a:srgbClr val="000000"/>
                </a:solidFill>
                <a:latin typeface="+mj-lt"/>
                <a:cs typeface="+mn-cs"/>
              </a:rPr>
              <a:t> URL </a:t>
            </a:r>
            <a:r>
              <a:rPr lang="prs-AF" sz="2400" b="1" dirty="0">
                <a:solidFill>
                  <a:srgbClr val="000000"/>
                </a:solidFill>
                <a:latin typeface="+mj-lt"/>
                <a:cs typeface="+mn-cs"/>
              </a:rPr>
              <a:t>ها بیاموزید</a:t>
            </a: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p:cNvSpPr txBox="1"/>
          <p:nvPr/>
        </p:nvSpPr>
        <p:spPr>
          <a:xfrm>
            <a:off x="3462430" y="2988905"/>
            <a:ext cx="5393041" cy="646331"/>
          </a:xfrm>
          <a:prstGeom prst="rect">
            <a:avLst/>
          </a:prstGeom>
          <a:noFill/>
        </p:spPr>
        <p:txBody>
          <a:bodyPr wrap="square" rtlCol="0">
            <a:spAutoFit/>
          </a:bodyPr>
          <a:lstStyle/>
          <a:p>
            <a:pPr algn="ctr"/>
            <a:r>
              <a:rPr lang="nb-NO" sz="3600">
                <a:solidFill>
                  <a:srgbClr val="000000"/>
                </a:solidFill>
              </a:rPr>
              <a:t>www.kongehuset.no</a:t>
            </a:r>
          </a:p>
        </p:txBody>
      </p:sp>
      <p:sp>
        <p:nvSpPr>
          <p:cNvPr id="7" name="Ellipse 6"/>
          <p:cNvSpPr/>
          <p:nvPr/>
        </p:nvSpPr>
        <p:spPr>
          <a:xfrm>
            <a:off x="7547635" y="3118558"/>
            <a:ext cx="612847" cy="515569"/>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Plassholder for lysbildenummer 2"/>
          <p:cNvSpPr>
            <a:spLocks noGrp="1"/>
          </p:cNvSpPr>
          <p:nvPr>
            <p:ph type="sldNum" sz="quarter" idx="12"/>
          </p:nvPr>
        </p:nvSpPr>
        <p:spPr/>
        <p:txBody>
          <a:bodyPr/>
          <a:lstStyle/>
          <a:p>
            <a:fld id="{73F3DB24-2D43-44B9-911C-E716D695C6CA}" type="slidenum">
              <a:rPr lang="nb-NO" smtClean="0"/>
              <a:t>12</a:t>
            </a:fld>
            <a:endParaRPr lang="nb-NO"/>
          </a:p>
        </p:txBody>
      </p:sp>
    </p:spTree>
    <p:extLst>
      <p:ext uri="{BB962C8B-B14F-4D97-AF65-F5344CB8AC3E}">
        <p14:creationId xmlns:p14="http://schemas.microsoft.com/office/powerpoint/2010/main" val="3445599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prs-AF" sz="2400" b="1" dirty="0">
                <a:solidFill>
                  <a:srgbClr val="000000"/>
                </a:solidFill>
                <a:latin typeface="+mj-lt"/>
                <a:cs typeface="+mn-cs"/>
              </a:rPr>
              <a:t>مرورگر را باز کنید و در مورد</a:t>
            </a:r>
            <a:r>
              <a:rPr lang="nb-NO" sz="2400" b="1" dirty="0">
                <a:solidFill>
                  <a:srgbClr val="000000"/>
                </a:solidFill>
                <a:latin typeface="+mj-lt"/>
                <a:cs typeface="+mn-cs"/>
              </a:rPr>
              <a:t> URL </a:t>
            </a:r>
            <a:r>
              <a:rPr lang="prs-AF" sz="2400" b="1" dirty="0">
                <a:solidFill>
                  <a:srgbClr val="000000"/>
                </a:solidFill>
                <a:latin typeface="+mj-lt"/>
                <a:cs typeface="+mn-cs"/>
              </a:rPr>
              <a:t>ها بیاموزید</a:t>
            </a: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Bilde 9"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149" y="1021140"/>
            <a:ext cx="8017764" cy="5309889"/>
          </a:xfrm>
          <a:prstGeom prst="rect">
            <a:avLst/>
          </a:prstGeom>
        </p:spPr>
      </p:pic>
      <p:sp>
        <p:nvSpPr>
          <p:cNvPr id="11" name="TekstSylinder 10"/>
          <p:cNvSpPr txBox="1"/>
          <p:nvPr/>
        </p:nvSpPr>
        <p:spPr>
          <a:xfrm>
            <a:off x="2997195" y="1228427"/>
            <a:ext cx="2633570" cy="400110"/>
          </a:xfrm>
          <a:prstGeom prst="rect">
            <a:avLst/>
          </a:prstGeom>
          <a:noFill/>
        </p:spPr>
        <p:txBody>
          <a:bodyPr wrap="square" rtlCol="0">
            <a:spAutoFit/>
          </a:bodyPr>
          <a:lstStyle/>
          <a:p>
            <a:pPr algn="ctr"/>
            <a:r>
              <a:rPr lang="nb-NO" sz="2000">
                <a:solidFill>
                  <a:srgbClr val="000000"/>
                </a:solidFill>
              </a:rPr>
              <a:t>www.kongehuset.no</a:t>
            </a:r>
          </a:p>
        </p:txBody>
      </p:sp>
      <p:pic>
        <p:nvPicPr>
          <p:cNvPr id="12" name="Bilde 11"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3912" y="2779038"/>
            <a:ext cx="327334" cy="488107"/>
          </a:xfrm>
          <a:prstGeom prst="rect">
            <a:avLst/>
          </a:prstGeom>
        </p:spPr>
      </p:pic>
      <p:pic>
        <p:nvPicPr>
          <p:cNvPr id="3" name="Bilde 2" descr="knapp.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21781" y="2476554"/>
            <a:ext cx="1197094" cy="2257852"/>
          </a:xfrm>
          <a:prstGeom prst="rect">
            <a:avLst/>
          </a:prstGeom>
        </p:spPr>
      </p:pic>
      <p:sp>
        <p:nvSpPr>
          <p:cNvPr id="13" name="TekstSylinder 12"/>
          <p:cNvSpPr txBox="1"/>
          <p:nvPr/>
        </p:nvSpPr>
        <p:spPr>
          <a:xfrm>
            <a:off x="10071722" y="2888309"/>
            <a:ext cx="1093932" cy="1292662"/>
          </a:xfrm>
          <a:prstGeom prst="rect">
            <a:avLst/>
          </a:prstGeom>
          <a:noFill/>
        </p:spPr>
        <p:txBody>
          <a:bodyPr wrap="square" rtlCol="0">
            <a:spAutoFit/>
          </a:bodyPr>
          <a:lstStyle/>
          <a:p>
            <a:pPr algn="ctr"/>
            <a:r>
              <a:rPr lang="nb-NO" sz="2000">
                <a:solidFill>
                  <a:srgbClr val="000000"/>
                </a:solidFill>
              </a:rPr>
              <a:t>Enter</a:t>
            </a:r>
          </a:p>
          <a:p>
            <a:pPr algn="ctr"/>
            <a:r>
              <a:rPr lang="nb-NO" sz="2000">
                <a:solidFill>
                  <a:srgbClr val="000000"/>
                </a:solidFill>
              </a:rPr>
              <a:t>Go</a:t>
            </a:r>
          </a:p>
          <a:p>
            <a:pPr algn="ctr"/>
            <a:r>
              <a:rPr lang="nb-NO" sz="2000">
                <a:solidFill>
                  <a:srgbClr val="000000"/>
                </a:solidFill>
              </a:rPr>
              <a:t>Return</a:t>
            </a:r>
          </a:p>
          <a:p>
            <a:pPr algn="ctr"/>
            <a:endParaRPr lang="nb-NO">
              <a:solidFill>
                <a:srgbClr val="000000"/>
              </a:solidFill>
            </a:endParaRPr>
          </a:p>
        </p:txBody>
      </p:sp>
      <p:sp>
        <p:nvSpPr>
          <p:cNvPr id="4" name="Plassholder for lysbildenummer 3"/>
          <p:cNvSpPr>
            <a:spLocks noGrp="1"/>
          </p:cNvSpPr>
          <p:nvPr>
            <p:ph type="sldNum" sz="quarter" idx="12"/>
          </p:nvPr>
        </p:nvSpPr>
        <p:spPr/>
        <p:txBody>
          <a:bodyPr/>
          <a:lstStyle/>
          <a:p>
            <a:fld id="{73F3DB24-2D43-44B9-911C-E716D695C6CA}" type="slidenum">
              <a:rPr lang="nb-NO" smtClean="0"/>
              <a:t>13</a:t>
            </a:fld>
            <a:endParaRPr lang="nb-NO"/>
          </a:p>
        </p:txBody>
      </p:sp>
    </p:spTree>
    <p:extLst>
      <p:ext uri="{BB962C8B-B14F-4D97-AF65-F5344CB8AC3E}">
        <p14:creationId xmlns:p14="http://schemas.microsoft.com/office/powerpoint/2010/main" val="229502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2</a:t>
            </a:r>
          </a:p>
        </p:txBody>
      </p:sp>
      <p:sp>
        <p:nvSpPr>
          <p:cNvPr id="3" name="Plassholder for tekst 2"/>
          <p:cNvSpPr>
            <a:spLocks noGrp="1"/>
          </p:cNvSpPr>
          <p:nvPr>
            <p:ph type="body" idx="1"/>
          </p:nvPr>
        </p:nvSpPr>
        <p:spPr/>
        <p:txBody>
          <a:bodyPr/>
          <a:lstStyle/>
          <a:p>
            <a:pPr algn="r" rtl="1"/>
            <a:r>
              <a:rPr lang="prs-AF" b="1" dirty="0">
                <a:solidFill>
                  <a:srgbClr val="000000"/>
                </a:solidFill>
                <a:cs typeface="+mn-cs"/>
              </a:rPr>
              <a:t>پیدا کردن چیزها در وب سایت</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14</a:t>
            </a:fld>
            <a:endParaRPr lang="nb-NO"/>
          </a:p>
        </p:txBody>
      </p:sp>
    </p:spTree>
    <p:extLst>
      <p:ext uri="{BB962C8B-B14F-4D97-AF65-F5344CB8AC3E}">
        <p14:creationId xmlns:p14="http://schemas.microsoft.com/office/powerpoint/2010/main" val="1251633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Finne frem på en nettside</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pic>
        <p:nvPicPr>
          <p:cNvPr id="4" name="Bilde 3"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142" y="995990"/>
            <a:ext cx="8017764" cy="5309889"/>
          </a:xfrm>
          <a:prstGeom prst="rect">
            <a:avLst/>
          </a:prstGeom>
        </p:spPr>
      </p:pic>
      <p:pic>
        <p:nvPicPr>
          <p:cNvPr id="5" name="Bilde 4" descr="det norske konge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9655" y="1880779"/>
            <a:ext cx="6552729" cy="4275842"/>
          </a:xfrm>
          <a:prstGeom prst="rect">
            <a:avLst/>
          </a:prstGeom>
        </p:spPr>
      </p:pic>
      <p:sp>
        <p:nvSpPr>
          <p:cNvPr id="6" name="Ellipse 5"/>
          <p:cNvSpPr/>
          <p:nvPr/>
        </p:nvSpPr>
        <p:spPr>
          <a:xfrm>
            <a:off x="3696737" y="2376643"/>
            <a:ext cx="4237416" cy="46527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7" name="Bilde 6" descr="pi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93912" y="2577841"/>
            <a:ext cx="377645" cy="563128"/>
          </a:xfrm>
          <a:prstGeom prst="rect">
            <a:avLst/>
          </a:prstGeom>
        </p:spPr>
      </p:pic>
      <p:sp>
        <p:nvSpPr>
          <p:cNvPr id="8" name="Plassholder for lysbildenummer 7"/>
          <p:cNvSpPr>
            <a:spLocks noGrp="1"/>
          </p:cNvSpPr>
          <p:nvPr>
            <p:ph type="sldNum" sz="quarter" idx="12"/>
          </p:nvPr>
        </p:nvSpPr>
        <p:spPr/>
        <p:txBody>
          <a:bodyPr/>
          <a:lstStyle/>
          <a:p>
            <a:fld id="{73F3DB24-2D43-44B9-911C-E716D695C6CA}" type="slidenum">
              <a:rPr lang="nb-NO" smtClean="0"/>
              <a:t>15</a:t>
            </a:fld>
            <a:endParaRPr lang="nb-NO"/>
          </a:p>
        </p:txBody>
      </p:sp>
    </p:spTree>
    <p:extLst>
      <p:ext uri="{BB962C8B-B14F-4D97-AF65-F5344CB8AC3E}">
        <p14:creationId xmlns:p14="http://schemas.microsoft.com/office/powerpoint/2010/main" val="3744010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Finne frem på en nettside</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pic>
        <p:nvPicPr>
          <p:cNvPr id="4" name="Bilde 3"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142" y="995990"/>
            <a:ext cx="8017764" cy="5309889"/>
          </a:xfrm>
          <a:prstGeom prst="rect">
            <a:avLst/>
          </a:prstGeom>
        </p:spPr>
      </p:pic>
      <p:pic>
        <p:nvPicPr>
          <p:cNvPr id="5" name="Bilde 4" descr="det norske konge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9655" y="1880779"/>
            <a:ext cx="6552729" cy="4275842"/>
          </a:xfrm>
          <a:prstGeom prst="rect">
            <a:avLst/>
          </a:prstGeom>
        </p:spPr>
      </p:pic>
      <p:sp>
        <p:nvSpPr>
          <p:cNvPr id="6" name="Ellipse 5"/>
          <p:cNvSpPr/>
          <p:nvPr/>
        </p:nvSpPr>
        <p:spPr>
          <a:xfrm>
            <a:off x="3696737" y="2376643"/>
            <a:ext cx="4237416" cy="46527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9" name="Bilde 8" descr="pchand.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8045" y="2633272"/>
            <a:ext cx="456147" cy="569560"/>
          </a:xfrm>
          <a:prstGeom prst="rect">
            <a:avLst/>
          </a:prstGeom>
        </p:spPr>
      </p:pic>
      <p:sp>
        <p:nvSpPr>
          <p:cNvPr id="7" name="Plassholder for lysbildenummer 6"/>
          <p:cNvSpPr>
            <a:spLocks noGrp="1"/>
          </p:cNvSpPr>
          <p:nvPr>
            <p:ph type="sldNum" sz="quarter" idx="12"/>
          </p:nvPr>
        </p:nvSpPr>
        <p:spPr/>
        <p:txBody>
          <a:bodyPr/>
          <a:lstStyle/>
          <a:p>
            <a:fld id="{73F3DB24-2D43-44B9-911C-E716D695C6CA}" type="slidenum">
              <a:rPr lang="nb-NO" smtClean="0"/>
              <a:t>16</a:t>
            </a:fld>
            <a:endParaRPr lang="nb-NO"/>
          </a:p>
        </p:txBody>
      </p:sp>
    </p:spTree>
    <p:extLst>
      <p:ext uri="{BB962C8B-B14F-4D97-AF65-F5344CB8AC3E}">
        <p14:creationId xmlns:p14="http://schemas.microsoft.com/office/powerpoint/2010/main" val="4281667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Finne frem på en nettside</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pic>
        <p:nvPicPr>
          <p:cNvPr id="4" name="Bilde 3"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142" y="995990"/>
            <a:ext cx="8017764" cy="5309889"/>
          </a:xfrm>
          <a:prstGeom prst="rect">
            <a:avLst/>
          </a:prstGeom>
        </p:spPr>
      </p:pic>
      <p:pic>
        <p:nvPicPr>
          <p:cNvPr id="5" name="Bilde 4" descr="det norske konge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9655" y="1880779"/>
            <a:ext cx="6552729" cy="4275842"/>
          </a:xfrm>
          <a:prstGeom prst="rect">
            <a:avLst/>
          </a:prstGeom>
        </p:spPr>
      </p:pic>
      <p:sp>
        <p:nvSpPr>
          <p:cNvPr id="8" name="Ellipse 7"/>
          <p:cNvSpPr/>
          <p:nvPr/>
        </p:nvSpPr>
        <p:spPr>
          <a:xfrm>
            <a:off x="2338751" y="1194609"/>
            <a:ext cx="528105" cy="46527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TekstSylinder 10"/>
          <p:cNvSpPr txBox="1"/>
          <p:nvPr/>
        </p:nvSpPr>
        <p:spPr>
          <a:xfrm>
            <a:off x="704142" y="1228429"/>
            <a:ext cx="1433428" cy="369332"/>
          </a:xfrm>
          <a:prstGeom prst="rect">
            <a:avLst/>
          </a:prstGeom>
          <a:noFill/>
        </p:spPr>
        <p:txBody>
          <a:bodyPr wrap="square" rtlCol="0">
            <a:spAutoFit/>
          </a:bodyPr>
          <a:lstStyle/>
          <a:p>
            <a:r>
              <a:rPr lang="nb-NO">
                <a:solidFill>
                  <a:srgbClr val="000000"/>
                </a:solidFill>
              </a:rPr>
              <a:t>Gå tilbake</a:t>
            </a:r>
          </a:p>
        </p:txBody>
      </p:sp>
      <p:sp>
        <p:nvSpPr>
          <p:cNvPr id="6" name="Plassholder for lysbildenummer 5"/>
          <p:cNvSpPr>
            <a:spLocks noGrp="1"/>
          </p:cNvSpPr>
          <p:nvPr>
            <p:ph type="sldNum" sz="quarter" idx="12"/>
          </p:nvPr>
        </p:nvSpPr>
        <p:spPr/>
        <p:txBody>
          <a:bodyPr/>
          <a:lstStyle/>
          <a:p>
            <a:fld id="{73F3DB24-2D43-44B9-911C-E716D695C6CA}" type="slidenum">
              <a:rPr lang="nb-NO" smtClean="0"/>
              <a:t>17</a:t>
            </a:fld>
            <a:endParaRPr lang="nb-NO"/>
          </a:p>
        </p:txBody>
      </p:sp>
    </p:spTree>
    <p:extLst>
      <p:ext uri="{BB962C8B-B14F-4D97-AF65-F5344CB8AC3E}">
        <p14:creationId xmlns:p14="http://schemas.microsoft.com/office/powerpoint/2010/main" val="2892589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Finne frem på en nettside</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pic>
        <p:nvPicPr>
          <p:cNvPr id="4" name="Bilde 3"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142" y="995990"/>
            <a:ext cx="8017764" cy="5309889"/>
          </a:xfrm>
          <a:prstGeom prst="rect">
            <a:avLst/>
          </a:prstGeom>
        </p:spPr>
      </p:pic>
      <p:pic>
        <p:nvPicPr>
          <p:cNvPr id="5" name="Bilde 4" descr="det norske konge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9655" y="1880779"/>
            <a:ext cx="6552729" cy="4275842"/>
          </a:xfrm>
          <a:prstGeom prst="rect">
            <a:avLst/>
          </a:prstGeom>
        </p:spPr>
      </p:pic>
      <p:sp>
        <p:nvSpPr>
          <p:cNvPr id="6" name="Ellipse 5"/>
          <p:cNvSpPr/>
          <p:nvPr/>
        </p:nvSpPr>
        <p:spPr>
          <a:xfrm>
            <a:off x="2892005" y="1194609"/>
            <a:ext cx="528105" cy="46527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TekstSylinder 9"/>
          <p:cNvSpPr txBox="1"/>
          <p:nvPr/>
        </p:nvSpPr>
        <p:spPr>
          <a:xfrm>
            <a:off x="704142" y="1228429"/>
            <a:ext cx="1433428" cy="369332"/>
          </a:xfrm>
          <a:prstGeom prst="rect">
            <a:avLst/>
          </a:prstGeom>
          <a:noFill/>
        </p:spPr>
        <p:txBody>
          <a:bodyPr wrap="square" rtlCol="0">
            <a:spAutoFit/>
          </a:bodyPr>
          <a:lstStyle/>
          <a:p>
            <a:r>
              <a:rPr lang="nb-NO">
                <a:solidFill>
                  <a:srgbClr val="000000"/>
                </a:solidFill>
              </a:rPr>
              <a:t>Gå frem</a:t>
            </a:r>
          </a:p>
        </p:txBody>
      </p:sp>
      <p:sp>
        <p:nvSpPr>
          <p:cNvPr id="7" name="Plassholder for lysbildenummer 6"/>
          <p:cNvSpPr>
            <a:spLocks noGrp="1"/>
          </p:cNvSpPr>
          <p:nvPr>
            <p:ph type="sldNum" sz="quarter" idx="12"/>
          </p:nvPr>
        </p:nvSpPr>
        <p:spPr/>
        <p:txBody>
          <a:bodyPr/>
          <a:lstStyle/>
          <a:p>
            <a:fld id="{73F3DB24-2D43-44B9-911C-E716D695C6CA}" type="slidenum">
              <a:rPr lang="nb-NO" smtClean="0"/>
              <a:t>18</a:t>
            </a:fld>
            <a:endParaRPr lang="nb-NO"/>
          </a:p>
        </p:txBody>
      </p:sp>
    </p:spTree>
    <p:extLst>
      <p:ext uri="{BB962C8B-B14F-4D97-AF65-F5344CB8AC3E}">
        <p14:creationId xmlns:p14="http://schemas.microsoft.com/office/powerpoint/2010/main" val="1001414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3</a:t>
            </a:r>
          </a:p>
        </p:txBody>
      </p:sp>
      <p:sp>
        <p:nvSpPr>
          <p:cNvPr id="3" name="Plassholder for tekst 2"/>
          <p:cNvSpPr>
            <a:spLocks noGrp="1"/>
          </p:cNvSpPr>
          <p:nvPr>
            <p:ph type="body" idx="1"/>
          </p:nvPr>
        </p:nvSpPr>
        <p:spPr>
          <a:xfrm>
            <a:off x="4071131" y="2323335"/>
            <a:ext cx="7736949" cy="481694"/>
          </a:xfrm>
        </p:spPr>
        <p:txBody>
          <a:bodyPr/>
          <a:lstStyle/>
          <a:p>
            <a:pPr algn="r" rtl="1"/>
            <a:r>
              <a:rPr lang="prs-AF" b="1" dirty="0">
                <a:cs typeface="+mn-cs"/>
              </a:rPr>
              <a:t>جستجو با یک یا چند کلمه</a:t>
            </a:r>
            <a:endParaRPr lang="nb-NO" b="1" dirty="0">
              <a:cs typeface="+mn-cs"/>
            </a:endParaRPr>
          </a:p>
        </p:txBody>
      </p:sp>
      <p:sp>
        <p:nvSpPr>
          <p:cNvPr id="4" name="Plassholder for lysbildenummer 3"/>
          <p:cNvSpPr>
            <a:spLocks noGrp="1"/>
          </p:cNvSpPr>
          <p:nvPr>
            <p:ph type="sldNum" sz="quarter" idx="12"/>
          </p:nvPr>
        </p:nvSpPr>
        <p:spPr/>
        <p:txBody>
          <a:bodyPr/>
          <a:lstStyle/>
          <a:p>
            <a:fld id="{73F3DB24-2D43-44B9-911C-E716D695C6CA}" type="slidenum">
              <a:rPr lang="nb-NO" smtClean="0"/>
              <a:t>19</a:t>
            </a:fld>
            <a:endParaRPr lang="nb-NO"/>
          </a:p>
        </p:txBody>
      </p:sp>
    </p:spTree>
    <p:extLst>
      <p:ext uri="{BB962C8B-B14F-4D97-AF65-F5344CB8AC3E}">
        <p14:creationId xmlns:p14="http://schemas.microsoft.com/office/powerpoint/2010/main" val="2579246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1</a:t>
            </a:r>
          </a:p>
        </p:txBody>
      </p:sp>
      <p:sp>
        <p:nvSpPr>
          <p:cNvPr id="3" name="Plassholder for tekst 2"/>
          <p:cNvSpPr>
            <a:spLocks noGrp="1"/>
          </p:cNvSpPr>
          <p:nvPr>
            <p:ph type="body" idx="1"/>
          </p:nvPr>
        </p:nvSpPr>
        <p:spPr>
          <a:xfrm>
            <a:off x="4071131" y="2348485"/>
            <a:ext cx="7736949" cy="481694"/>
          </a:xfrm>
        </p:spPr>
        <p:txBody>
          <a:bodyPr/>
          <a:lstStyle/>
          <a:p>
            <a:pPr algn="r" rtl="1"/>
            <a:r>
              <a:rPr lang="prs-AF" b="1" dirty="0">
                <a:solidFill>
                  <a:srgbClr val="000000"/>
                </a:solidFill>
                <a:latin typeface="+mj-lt"/>
                <a:cs typeface="+mn-cs"/>
              </a:rPr>
              <a:t>مرورگر را باز کنید و در مورد</a:t>
            </a:r>
            <a:r>
              <a:rPr lang="nb-NO" b="1" dirty="0">
                <a:solidFill>
                  <a:srgbClr val="000000"/>
                </a:solidFill>
                <a:latin typeface="+mj-lt"/>
                <a:cs typeface="+mn-cs"/>
              </a:rPr>
              <a:t> URL </a:t>
            </a:r>
            <a:r>
              <a:rPr lang="prs-AF" b="1" dirty="0">
                <a:solidFill>
                  <a:srgbClr val="000000"/>
                </a:solidFill>
                <a:latin typeface="+mj-lt"/>
                <a:cs typeface="+mn-cs"/>
              </a:rPr>
              <a:t>ها بیاموزید</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2</a:t>
            </a:fld>
            <a:endParaRPr lang="nb-NO"/>
          </a:p>
        </p:txBody>
      </p:sp>
    </p:spTree>
    <p:extLst>
      <p:ext uri="{BB962C8B-B14F-4D97-AF65-F5344CB8AC3E}">
        <p14:creationId xmlns:p14="http://schemas.microsoft.com/office/powerpoint/2010/main" val="3396825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prs-AF" sz="2400" b="1" dirty="0">
                <a:cs typeface="+mn-cs"/>
              </a:rPr>
              <a:t>جستجو با یک یا چند کلمه</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6" name="Bilde 5"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8541" y="983415"/>
            <a:ext cx="8017764" cy="5309889"/>
          </a:xfrm>
          <a:prstGeom prst="rect">
            <a:avLst/>
          </a:prstGeom>
        </p:spPr>
      </p:pic>
      <p:sp>
        <p:nvSpPr>
          <p:cNvPr id="7" name="TekstSylinder 6"/>
          <p:cNvSpPr txBox="1"/>
          <p:nvPr/>
        </p:nvSpPr>
        <p:spPr>
          <a:xfrm>
            <a:off x="4463745" y="1190702"/>
            <a:ext cx="3193779" cy="400110"/>
          </a:xfrm>
          <a:prstGeom prst="rect">
            <a:avLst/>
          </a:prstGeom>
          <a:noFill/>
        </p:spPr>
        <p:txBody>
          <a:bodyPr wrap="square" rtlCol="0">
            <a:spAutoFit/>
          </a:bodyPr>
          <a:lstStyle/>
          <a:p>
            <a:r>
              <a:rPr lang="nb-NO" sz="2000">
                <a:solidFill>
                  <a:srgbClr val="000000"/>
                </a:solidFill>
              </a:rPr>
              <a:t>www.google.no</a:t>
            </a:r>
          </a:p>
        </p:txBody>
      </p:sp>
      <p:pic>
        <p:nvPicPr>
          <p:cNvPr id="8" name="Bilde 7" descr="goog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8038" y="1835325"/>
            <a:ext cx="7545767" cy="2936677"/>
          </a:xfrm>
          <a:prstGeom prst="rect">
            <a:avLst/>
          </a:prstGeom>
        </p:spPr>
      </p:pic>
      <p:sp>
        <p:nvSpPr>
          <p:cNvPr id="9" name="TekstSylinder 8"/>
          <p:cNvSpPr txBox="1"/>
          <p:nvPr/>
        </p:nvSpPr>
        <p:spPr>
          <a:xfrm>
            <a:off x="741862" y="1215853"/>
            <a:ext cx="1443581" cy="646331"/>
          </a:xfrm>
          <a:prstGeom prst="rect">
            <a:avLst/>
          </a:prstGeom>
          <a:noFill/>
        </p:spPr>
        <p:txBody>
          <a:bodyPr wrap="square" rtlCol="0">
            <a:spAutoFit/>
          </a:bodyPr>
          <a:lstStyle/>
          <a:p>
            <a:r>
              <a:rPr lang="nb-NO">
                <a:solidFill>
                  <a:srgbClr val="000000"/>
                </a:solidFill>
              </a:rPr>
              <a:t>Adresselinje</a:t>
            </a:r>
          </a:p>
          <a:p>
            <a:r>
              <a:rPr lang="nb-NO">
                <a:solidFill>
                  <a:srgbClr val="000000"/>
                </a:solidFill>
              </a:rPr>
              <a:t>og søkefelt</a:t>
            </a:r>
          </a:p>
        </p:txBody>
      </p:sp>
      <p:cxnSp>
        <p:nvCxnSpPr>
          <p:cNvPr id="17" name="Rett pil 16"/>
          <p:cNvCxnSpPr/>
          <p:nvPr/>
        </p:nvCxnSpPr>
        <p:spPr>
          <a:xfrm flipV="1">
            <a:off x="2124994" y="1434895"/>
            <a:ext cx="2376474" cy="1121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TekstSylinder 18"/>
          <p:cNvSpPr txBox="1"/>
          <p:nvPr/>
        </p:nvSpPr>
        <p:spPr>
          <a:xfrm>
            <a:off x="1106507" y="3177527"/>
            <a:ext cx="1078937" cy="369332"/>
          </a:xfrm>
          <a:prstGeom prst="rect">
            <a:avLst/>
          </a:prstGeom>
          <a:noFill/>
        </p:spPr>
        <p:txBody>
          <a:bodyPr wrap="square" rtlCol="0">
            <a:spAutoFit/>
          </a:bodyPr>
          <a:lstStyle/>
          <a:p>
            <a:r>
              <a:rPr lang="nb-NO">
                <a:solidFill>
                  <a:srgbClr val="000000"/>
                </a:solidFill>
              </a:rPr>
              <a:t>Søkefelt</a:t>
            </a:r>
          </a:p>
        </p:txBody>
      </p:sp>
      <p:cxnSp>
        <p:nvCxnSpPr>
          <p:cNvPr id="20" name="Rett pil 19"/>
          <p:cNvCxnSpPr/>
          <p:nvPr/>
        </p:nvCxnSpPr>
        <p:spPr>
          <a:xfrm>
            <a:off x="2124995" y="3396811"/>
            <a:ext cx="3646440"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 name="Plassholder for lysbildenummer 3"/>
          <p:cNvSpPr>
            <a:spLocks noGrp="1"/>
          </p:cNvSpPr>
          <p:nvPr>
            <p:ph type="sldNum" sz="quarter" idx="12"/>
          </p:nvPr>
        </p:nvSpPr>
        <p:spPr/>
        <p:txBody>
          <a:bodyPr/>
          <a:lstStyle/>
          <a:p>
            <a:fld id="{73F3DB24-2D43-44B9-911C-E716D695C6CA}" type="slidenum">
              <a:rPr lang="nb-NO" smtClean="0"/>
              <a:t>20</a:t>
            </a:fld>
            <a:endParaRPr lang="nb-NO"/>
          </a:p>
        </p:txBody>
      </p:sp>
    </p:spTree>
    <p:extLst>
      <p:ext uri="{BB962C8B-B14F-4D97-AF65-F5344CB8AC3E}">
        <p14:creationId xmlns:p14="http://schemas.microsoft.com/office/powerpoint/2010/main" val="1568975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prs-AF" sz="2400" b="1" dirty="0">
                <a:cs typeface="+mn-cs"/>
              </a:rPr>
              <a:t>جستجو با یک یا چند کلمه</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6" name="Bilde 5"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9964" y="970841"/>
            <a:ext cx="8017764" cy="5309889"/>
          </a:xfrm>
          <a:prstGeom prst="rect">
            <a:avLst/>
          </a:prstGeom>
        </p:spPr>
      </p:pic>
      <p:sp>
        <p:nvSpPr>
          <p:cNvPr id="7" name="TekstSylinder 6"/>
          <p:cNvSpPr txBox="1"/>
          <p:nvPr/>
        </p:nvSpPr>
        <p:spPr>
          <a:xfrm>
            <a:off x="2929726" y="1178128"/>
            <a:ext cx="3269221" cy="400110"/>
          </a:xfrm>
          <a:prstGeom prst="rect">
            <a:avLst/>
          </a:prstGeom>
          <a:noFill/>
        </p:spPr>
        <p:txBody>
          <a:bodyPr wrap="square" rtlCol="0">
            <a:spAutoFit/>
          </a:bodyPr>
          <a:lstStyle/>
          <a:p>
            <a:r>
              <a:rPr lang="nb-NO" sz="2000">
                <a:solidFill>
                  <a:srgbClr val="000000"/>
                </a:solidFill>
              </a:rPr>
              <a:t>www.google.no</a:t>
            </a:r>
          </a:p>
        </p:txBody>
      </p:sp>
      <p:pic>
        <p:nvPicPr>
          <p:cNvPr id="8" name="Bilde 7" descr="goog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9461" y="1822751"/>
            <a:ext cx="7545767" cy="2936677"/>
          </a:xfrm>
          <a:prstGeom prst="rect">
            <a:avLst/>
          </a:prstGeom>
        </p:spPr>
      </p:pic>
      <p:pic>
        <p:nvPicPr>
          <p:cNvPr id="11" name="Bilde 10" descr="knapp.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8023" y="2174759"/>
            <a:ext cx="1197094" cy="2257852"/>
          </a:xfrm>
          <a:prstGeom prst="rect">
            <a:avLst/>
          </a:prstGeom>
        </p:spPr>
      </p:pic>
      <p:sp>
        <p:nvSpPr>
          <p:cNvPr id="12" name="TekstSylinder 11"/>
          <p:cNvSpPr txBox="1"/>
          <p:nvPr/>
        </p:nvSpPr>
        <p:spPr>
          <a:xfrm>
            <a:off x="9857964" y="2586514"/>
            <a:ext cx="1093932" cy="1292662"/>
          </a:xfrm>
          <a:prstGeom prst="rect">
            <a:avLst/>
          </a:prstGeom>
          <a:noFill/>
        </p:spPr>
        <p:txBody>
          <a:bodyPr wrap="square" rtlCol="0">
            <a:spAutoFit/>
          </a:bodyPr>
          <a:lstStyle/>
          <a:p>
            <a:pPr algn="ctr"/>
            <a:r>
              <a:rPr lang="nb-NO" sz="2000">
                <a:solidFill>
                  <a:srgbClr val="000000"/>
                </a:solidFill>
              </a:rPr>
              <a:t>Enter</a:t>
            </a:r>
          </a:p>
          <a:p>
            <a:pPr algn="ctr"/>
            <a:r>
              <a:rPr lang="nb-NO" sz="2000">
                <a:solidFill>
                  <a:srgbClr val="000000"/>
                </a:solidFill>
              </a:rPr>
              <a:t>Go</a:t>
            </a:r>
          </a:p>
          <a:p>
            <a:pPr algn="ctr"/>
            <a:r>
              <a:rPr lang="nb-NO" sz="2000">
                <a:solidFill>
                  <a:srgbClr val="000000"/>
                </a:solidFill>
              </a:rPr>
              <a:t>Return</a:t>
            </a:r>
          </a:p>
          <a:p>
            <a:pPr algn="ctr"/>
            <a:endParaRPr lang="nb-NO">
              <a:solidFill>
                <a:srgbClr val="000000"/>
              </a:solidFill>
            </a:endParaRPr>
          </a:p>
        </p:txBody>
      </p:sp>
      <p:sp>
        <p:nvSpPr>
          <p:cNvPr id="13" name="TekstSylinder 12"/>
          <p:cNvSpPr txBox="1"/>
          <p:nvPr/>
        </p:nvSpPr>
        <p:spPr>
          <a:xfrm>
            <a:off x="4086527" y="3164950"/>
            <a:ext cx="2256348" cy="338554"/>
          </a:xfrm>
          <a:prstGeom prst="rect">
            <a:avLst/>
          </a:prstGeom>
          <a:noFill/>
        </p:spPr>
        <p:txBody>
          <a:bodyPr wrap="square" rtlCol="0">
            <a:spAutoFit/>
          </a:bodyPr>
          <a:lstStyle/>
          <a:p>
            <a:r>
              <a:rPr lang="nb-NO" sz="1600">
                <a:solidFill>
                  <a:srgbClr val="000000"/>
                </a:solidFill>
              </a:rPr>
              <a:t>Kart</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21</a:t>
            </a:fld>
            <a:endParaRPr lang="nb-NO"/>
          </a:p>
        </p:txBody>
      </p:sp>
    </p:spTree>
    <p:extLst>
      <p:ext uri="{BB962C8B-B14F-4D97-AF65-F5344CB8AC3E}">
        <p14:creationId xmlns:p14="http://schemas.microsoft.com/office/powerpoint/2010/main" val="228766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prs-AF" sz="2400" b="1" dirty="0">
                <a:cs typeface="+mn-cs"/>
              </a:rPr>
              <a:t>جستجو با یک یا چند کلمه</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6" name="Bilde 5"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1115" y="983415"/>
            <a:ext cx="8017764" cy="5309889"/>
          </a:xfrm>
          <a:prstGeom prst="rect">
            <a:avLst/>
          </a:prstGeom>
        </p:spPr>
      </p:pic>
      <p:sp>
        <p:nvSpPr>
          <p:cNvPr id="7" name="TekstSylinder 6"/>
          <p:cNvSpPr txBox="1"/>
          <p:nvPr/>
        </p:nvSpPr>
        <p:spPr>
          <a:xfrm>
            <a:off x="4463746" y="1190702"/>
            <a:ext cx="3206353" cy="400110"/>
          </a:xfrm>
          <a:prstGeom prst="rect">
            <a:avLst/>
          </a:prstGeom>
          <a:noFill/>
        </p:spPr>
        <p:txBody>
          <a:bodyPr wrap="square" rtlCol="0">
            <a:spAutoFit/>
          </a:bodyPr>
          <a:lstStyle/>
          <a:p>
            <a:r>
              <a:rPr lang="nb-NO" sz="2000">
                <a:solidFill>
                  <a:srgbClr val="000000"/>
                </a:solidFill>
              </a:rPr>
              <a:t>www.google.no</a:t>
            </a:r>
          </a:p>
        </p:txBody>
      </p:sp>
      <p:pic>
        <p:nvPicPr>
          <p:cNvPr id="4" name="Bilde 3" descr="søke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5517" y="1890607"/>
            <a:ext cx="5725640" cy="4581450"/>
          </a:xfrm>
          <a:prstGeom prst="rect">
            <a:avLst/>
          </a:prstGeom>
        </p:spPr>
      </p:pic>
      <p:sp>
        <p:nvSpPr>
          <p:cNvPr id="5" name="Plassholder for lysbildenummer 4"/>
          <p:cNvSpPr>
            <a:spLocks noGrp="1"/>
          </p:cNvSpPr>
          <p:nvPr>
            <p:ph type="sldNum" sz="quarter" idx="12"/>
          </p:nvPr>
        </p:nvSpPr>
        <p:spPr/>
        <p:txBody>
          <a:bodyPr/>
          <a:lstStyle/>
          <a:p>
            <a:fld id="{73F3DB24-2D43-44B9-911C-E716D695C6CA}" type="slidenum">
              <a:rPr lang="nb-NO" smtClean="0"/>
              <a:t>22</a:t>
            </a:fld>
            <a:endParaRPr lang="nb-NO"/>
          </a:p>
        </p:txBody>
      </p:sp>
    </p:spTree>
    <p:extLst>
      <p:ext uri="{BB962C8B-B14F-4D97-AF65-F5344CB8AC3E}">
        <p14:creationId xmlns:p14="http://schemas.microsoft.com/office/powerpoint/2010/main" val="327763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et-skrivebord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1517" y="981901"/>
            <a:ext cx="7997562" cy="5296510"/>
          </a:xfrm>
          <a:prstGeom prst="rect">
            <a:avLst/>
          </a:prstGeom>
        </p:spPr>
      </p:pic>
      <p:sp>
        <p:nvSpPr>
          <p:cNvPr id="2" name="Tittel 1"/>
          <p:cNvSpPr>
            <a:spLocks noGrp="1"/>
          </p:cNvSpPr>
          <p:nvPr>
            <p:ph type="title"/>
          </p:nvPr>
        </p:nvSpPr>
        <p:spPr/>
        <p:txBody>
          <a:bodyPr/>
          <a:lstStyle/>
          <a:p>
            <a:pPr algn="r" rtl="1"/>
            <a:r>
              <a:rPr lang="prs-AF" sz="2400" b="1" dirty="0">
                <a:cs typeface="+mn-cs"/>
              </a:rPr>
              <a:t>جستجو با یک یا چند کلمه</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7" name="TekstSylinder 6"/>
          <p:cNvSpPr txBox="1"/>
          <p:nvPr/>
        </p:nvSpPr>
        <p:spPr>
          <a:xfrm>
            <a:off x="3068041" y="1178127"/>
            <a:ext cx="3244075" cy="400110"/>
          </a:xfrm>
          <a:prstGeom prst="rect">
            <a:avLst/>
          </a:prstGeom>
          <a:noFill/>
        </p:spPr>
        <p:txBody>
          <a:bodyPr wrap="square" rtlCol="0">
            <a:spAutoFit/>
          </a:bodyPr>
          <a:lstStyle/>
          <a:p>
            <a:r>
              <a:rPr lang="nb-NO" sz="2000">
                <a:solidFill>
                  <a:srgbClr val="000000"/>
                </a:solidFill>
              </a:rPr>
              <a:t>www.google.no</a:t>
            </a:r>
          </a:p>
        </p:txBody>
      </p:sp>
      <p:pic>
        <p:nvPicPr>
          <p:cNvPr id="5" name="Bilde 4" descr="søke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3980" y="1872103"/>
            <a:ext cx="5779895" cy="4797273"/>
          </a:xfrm>
          <a:prstGeom prst="rect">
            <a:avLst/>
          </a:prstGeom>
        </p:spPr>
      </p:pic>
      <p:pic>
        <p:nvPicPr>
          <p:cNvPr id="14" name="Bilde 13" descr="pi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28525" y="3156283"/>
            <a:ext cx="377645" cy="563128"/>
          </a:xfrm>
          <a:prstGeom prst="rect">
            <a:avLst/>
          </a:prstGeom>
        </p:spPr>
      </p:pic>
      <p:sp>
        <p:nvSpPr>
          <p:cNvPr id="15" name="Ellipse 14"/>
          <p:cNvSpPr/>
          <p:nvPr/>
        </p:nvSpPr>
        <p:spPr>
          <a:xfrm>
            <a:off x="8776605" y="2716163"/>
            <a:ext cx="930471" cy="1257485"/>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23</a:t>
            </a:fld>
            <a:endParaRPr lang="nb-NO"/>
          </a:p>
        </p:txBody>
      </p:sp>
    </p:spTree>
    <p:extLst>
      <p:ext uri="{BB962C8B-B14F-4D97-AF65-F5344CB8AC3E}">
        <p14:creationId xmlns:p14="http://schemas.microsoft.com/office/powerpoint/2010/main" val="3079197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forenklet-skrivebord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5379" y="1006391"/>
            <a:ext cx="8007256" cy="5302929"/>
          </a:xfrm>
          <a:prstGeom prst="rect">
            <a:avLst/>
          </a:prstGeom>
        </p:spPr>
      </p:pic>
      <p:sp>
        <p:nvSpPr>
          <p:cNvPr id="2" name="Tittel 1"/>
          <p:cNvSpPr>
            <a:spLocks noGrp="1"/>
          </p:cNvSpPr>
          <p:nvPr>
            <p:ph type="title"/>
          </p:nvPr>
        </p:nvSpPr>
        <p:spPr/>
        <p:txBody>
          <a:bodyPr/>
          <a:lstStyle/>
          <a:p>
            <a:pPr algn="r" rtl="1"/>
            <a:r>
              <a:rPr lang="prs-AF" sz="2400" b="1" dirty="0">
                <a:cs typeface="+mn-cs"/>
              </a:rPr>
              <a:t>جستجو با یک یا چند کلمه</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7" name="TekstSylinder 6"/>
          <p:cNvSpPr txBox="1"/>
          <p:nvPr/>
        </p:nvSpPr>
        <p:spPr>
          <a:xfrm>
            <a:off x="3105765" y="1203277"/>
            <a:ext cx="3294370" cy="400110"/>
          </a:xfrm>
          <a:prstGeom prst="rect">
            <a:avLst/>
          </a:prstGeom>
          <a:noFill/>
        </p:spPr>
        <p:txBody>
          <a:bodyPr wrap="square" rtlCol="0">
            <a:spAutoFit/>
          </a:bodyPr>
          <a:lstStyle/>
          <a:p>
            <a:r>
              <a:rPr lang="nb-NO" sz="2000">
                <a:solidFill>
                  <a:srgbClr val="000000"/>
                </a:solidFill>
              </a:rPr>
              <a:t>www.google.no</a:t>
            </a:r>
          </a:p>
        </p:txBody>
      </p:sp>
      <p:pic>
        <p:nvPicPr>
          <p:cNvPr id="14" name="Bilde 13"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6543" y="5067658"/>
            <a:ext cx="377645" cy="563128"/>
          </a:xfrm>
          <a:prstGeom prst="rect">
            <a:avLst/>
          </a:prstGeom>
        </p:spPr>
      </p:pic>
      <p:pic>
        <p:nvPicPr>
          <p:cNvPr id="6" name="Bilde 5" descr="soke2b.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60559" y="1886224"/>
            <a:ext cx="5790625" cy="3847031"/>
          </a:xfrm>
          <a:prstGeom prst="rect">
            <a:avLst/>
          </a:prstGeom>
        </p:spPr>
      </p:pic>
      <p:sp>
        <p:nvSpPr>
          <p:cNvPr id="11" name="Ellipse 10"/>
          <p:cNvSpPr/>
          <p:nvPr/>
        </p:nvSpPr>
        <p:spPr>
          <a:xfrm>
            <a:off x="8958222" y="4725144"/>
            <a:ext cx="811724" cy="1097004"/>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 name="Plassholder for lysbildenummer 4"/>
          <p:cNvSpPr>
            <a:spLocks noGrp="1"/>
          </p:cNvSpPr>
          <p:nvPr>
            <p:ph type="sldNum" sz="quarter" idx="12"/>
          </p:nvPr>
        </p:nvSpPr>
        <p:spPr/>
        <p:txBody>
          <a:bodyPr/>
          <a:lstStyle/>
          <a:p>
            <a:fld id="{73F3DB24-2D43-44B9-911C-E716D695C6CA}" type="slidenum">
              <a:rPr lang="nb-NO" smtClean="0"/>
              <a:t>24</a:t>
            </a:fld>
            <a:endParaRPr lang="nb-NO"/>
          </a:p>
        </p:txBody>
      </p:sp>
    </p:spTree>
    <p:extLst>
      <p:ext uri="{BB962C8B-B14F-4D97-AF65-F5344CB8AC3E}">
        <p14:creationId xmlns:p14="http://schemas.microsoft.com/office/powerpoint/2010/main" val="3438311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8791" y="1169459"/>
            <a:ext cx="3773581" cy="4961560"/>
          </a:xfrm>
          <a:prstGeom prst="rect">
            <a:avLst/>
          </a:prstGeom>
        </p:spPr>
      </p:pic>
      <p:pic>
        <p:nvPicPr>
          <p:cNvPr id="5" name="Bilde 4" descr="søke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0352" y="1890047"/>
            <a:ext cx="2901696" cy="3523488"/>
          </a:xfrm>
          <a:prstGeom prst="rect">
            <a:avLst/>
          </a:prstGeom>
        </p:spPr>
      </p:pic>
      <p:sp>
        <p:nvSpPr>
          <p:cNvPr id="2" name="Tittel 1"/>
          <p:cNvSpPr>
            <a:spLocks noGrp="1"/>
          </p:cNvSpPr>
          <p:nvPr>
            <p:ph type="title"/>
          </p:nvPr>
        </p:nvSpPr>
        <p:spPr/>
        <p:txBody>
          <a:bodyPr/>
          <a:lstStyle/>
          <a:p>
            <a:pPr algn="r" rtl="1"/>
            <a:r>
              <a:rPr lang="prs-AF" sz="2400" b="1" dirty="0">
                <a:cs typeface="+mn-cs"/>
              </a:rPr>
              <a:t>جستجو با یک یا چند کلمه</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cxnSp>
        <p:nvCxnSpPr>
          <p:cNvPr id="9" name="Rett pil 8"/>
          <p:cNvCxnSpPr/>
          <p:nvPr/>
        </p:nvCxnSpPr>
        <p:spPr>
          <a:xfrm rot="16200000" flipV="1">
            <a:off x="6499627" y="3214248"/>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Rett pil 9"/>
          <p:cNvCxnSpPr/>
          <p:nvPr/>
        </p:nvCxnSpPr>
        <p:spPr>
          <a:xfrm rot="16200000" flipH="1" flipV="1">
            <a:off x="6512201" y="4735804"/>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Avrundet rektangel 10"/>
          <p:cNvSpPr/>
          <p:nvPr/>
        </p:nvSpPr>
        <p:spPr>
          <a:xfrm>
            <a:off x="5891797" y="5754858"/>
            <a:ext cx="347819" cy="272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 name="Bilde 11" descr="pekehån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640000">
            <a:off x="6223744" y="2199173"/>
            <a:ext cx="4351695" cy="5438468"/>
          </a:xfrm>
          <a:prstGeom prst="rect">
            <a:avLst/>
          </a:prstGeom>
        </p:spPr>
      </p:pic>
      <p:sp>
        <p:nvSpPr>
          <p:cNvPr id="4" name="Plassholder for lysbildenummer 3"/>
          <p:cNvSpPr>
            <a:spLocks noGrp="1"/>
          </p:cNvSpPr>
          <p:nvPr>
            <p:ph type="sldNum" sz="quarter" idx="12"/>
          </p:nvPr>
        </p:nvSpPr>
        <p:spPr/>
        <p:txBody>
          <a:bodyPr/>
          <a:lstStyle/>
          <a:p>
            <a:fld id="{73F3DB24-2D43-44B9-911C-E716D695C6CA}" type="slidenum">
              <a:rPr lang="nb-NO" smtClean="0"/>
              <a:t>25</a:t>
            </a:fld>
            <a:endParaRPr lang="nb-NO"/>
          </a:p>
        </p:txBody>
      </p:sp>
    </p:spTree>
    <p:extLst>
      <p:ext uri="{BB962C8B-B14F-4D97-AF65-F5344CB8AC3E}">
        <p14:creationId xmlns:p14="http://schemas.microsoft.com/office/powerpoint/2010/main" val="1428008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a:r>
              <a:rPr lang="prs-AF" sz="2400" b="1" dirty="0">
                <a:cs typeface="+mn-cs"/>
              </a:rPr>
              <a:t>جستجو با یک یا چند کلمه</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13" name="Bilde 12"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8541" y="983415"/>
            <a:ext cx="8017764" cy="5309889"/>
          </a:xfrm>
          <a:prstGeom prst="rect">
            <a:avLst/>
          </a:prstGeom>
        </p:spPr>
      </p:pic>
      <p:pic>
        <p:nvPicPr>
          <p:cNvPr id="4" name="Bilde 3" descr="søke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7661" y="1970687"/>
            <a:ext cx="7163426" cy="3784278"/>
          </a:xfrm>
          <a:prstGeom prst="rect">
            <a:avLst/>
          </a:prstGeom>
        </p:spPr>
      </p:pic>
      <p:sp>
        <p:nvSpPr>
          <p:cNvPr id="14" name="TekstSylinder 13"/>
          <p:cNvSpPr txBox="1"/>
          <p:nvPr/>
        </p:nvSpPr>
        <p:spPr>
          <a:xfrm>
            <a:off x="4438598" y="1190702"/>
            <a:ext cx="2162717" cy="400110"/>
          </a:xfrm>
          <a:prstGeom prst="rect">
            <a:avLst/>
          </a:prstGeom>
          <a:noFill/>
        </p:spPr>
        <p:txBody>
          <a:bodyPr wrap="square" rtlCol="0">
            <a:spAutoFit/>
          </a:bodyPr>
          <a:lstStyle/>
          <a:p>
            <a:r>
              <a:rPr lang="nb-NO" sz="2000">
                <a:solidFill>
                  <a:srgbClr val="000000"/>
                </a:solidFill>
              </a:rPr>
              <a:t>www.google.no</a:t>
            </a:r>
          </a:p>
        </p:txBody>
      </p:sp>
      <p:sp>
        <p:nvSpPr>
          <p:cNvPr id="15" name="TekstSylinder 14"/>
          <p:cNvSpPr txBox="1"/>
          <p:nvPr/>
        </p:nvSpPr>
        <p:spPr>
          <a:xfrm>
            <a:off x="3809900" y="3667944"/>
            <a:ext cx="2162717" cy="400110"/>
          </a:xfrm>
          <a:prstGeom prst="rect">
            <a:avLst/>
          </a:prstGeom>
          <a:noFill/>
        </p:spPr>
        <p:txBody>
          <a:bodyPr wrap="square" rtlCol="0">
            <a:spAutoFit/>
          </a:bodyPr>
          <a:lstStyle/>
          <a:p>
            <a:r>
              <a:rPr lang="nb-NO" sz="2000">
                <a:solidFill>
                  <a:srgbClr val="000000"/>
                </a:solidFill>
              </a:rPr>
              <a:t>Hotell Moss</a:t>
            </a:r>
          </a:p>
        </p:txBody>
      </p:sp>
      <p:sp>
        <p:nvSpPr>
          <p:cNvPr id="5" name="Plassholder for lysbildenummer 4"/>
          <p:cNvSpPr>
            <a:spLocks noGrp="1"/>
          </p:cNvSpPr>
          <p:nvPr>
            <p:ph type="sldNum" sz="quarter" idx="12"/>
          </p:nvPr>
        </p:nvSpPr>
        <p:spPr/>
        <p:txBody>
          <a:bodyPr/>
          <a:lstStyle/>
          <a:p>
            <a:fld id="{73F3DB24-2D43-44B9-911C-E716D695C6CA}" type="slidenum">
              <a:rPr lang="nb-NO" smtClean="0"/>
              <a:t>26</a:t>
            </a:fld>
            <a:endParaRPr lang="nb-NO"/>
          </a:p>
        </p:txBody>
      </p:sp>
    </p:spTree>
    <p:extLst>
      <p:ext uri="{BB962C8B-B14F-4D97-AF65-F5344CB8AC3E}">
        <p14:creationId xmlns:p14="http://schemas.microsoft.com/office/powerpoint/2010/main" val="30025641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prs-AF" sz="2400" b="1" dirty="0">
                <a:cs typeface="+mn-cs"/>
              </a:rPr>
              <a:t>جستجو با یک یا چند کلمه</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13" name="Bilde 12"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8541" y="983415"/>
            <a:ext cx="8017764" cy="5309889"/>
          </a:xfrm>
          <a:prstGeom prst="rect">
            <a:avLst/>
          </a:prstGeom>
        </p:spPr>
      </p:pic>
      <p:pic>
        <p:nvPicPr>
          <p:cNvPr id="4" name="Bilde 3" descr="søke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7661" y="1970687"/>
            <a:ext cx="7163426" cy="3784278"/>
          </a:xfrm>
          <a:prstGeom prst="rect">
            <a:avLst/>
          </a:prstGeom>
        </p:spPr>
      </p:pic>
      <p:sp>
        <p:nvSpPr>
          <p:cNvPr id="14" name="TekstSylinder 13"/>
          <p:cNvSpPr txBox="1"/>
          <p:nvPr/>
        </p:nvSpPr>
        <p:spPr>
          <a:xfrm>
            <a:off x="4438598" y="1190702"/>
            <a:ext cx="2162717" cy="400110"/>
          </a:xfrm>
          <a:prstGeom prst="rect">
            <a:avLst/>
          </a:prstGeom>
          <a:noFill/>
        </p:spPr>
        <p:txBody>
          <a:bodyPr wrap="square" rtlCol="0">
            <a:spAutoFit/>
          </a:bodyPr>
          <a:lstStyle/>
          <a:p>
            <a:r>
              <a:rPr lang="nb-NO" sz="2000">
                <a:solidFill>
                  <a:srgbClr val="000000"/>
                </a:solidFill>
              </a:rPr>
              <a:t>www.google.no</a:t>
            </a:r>
          </a:p>
        </p:txBody>
      </p:sp>
      <p:sp>
        <p:nvSpPr>
          <p:cNvPr id="15" name="TekstSylinder 14"/>
          <p:cNvSpPr txBox="1"/>
          <p:nvPr/>
        </p:nvSpPr>
        <p:spPr>
          <a:xfrm>
            <a:off x="3784753" y="3667943"/>
            <a:ext cx="2162717" cy="400110"/>
          </a:xfrm>
          <a:prstGeom prst="rect">
            <a:avLst/>
          </a:prstGeom>
          <a:noFill/>
        </p:spPr>
        <p:txBody>
          <a:bodyPr wrap="square" rtlCol="0">
            <a:spAutoFit/>
          </a:bodyPr>
          <a:lstStyle/>
          <a:p>
            <a:r>
              <a:rPr lang="nb-NO" sz="2000" dirty="0"/>
              <a:t>"</a:t>
            </a:r>
            <a:r>
              <a:rPr lang="nb-NO" sz="2000">
                <a:solidFill>
                  <a:srgbClr val="000000"/>
                </a:solidFill>
              </a:rPr>
              <a:t>Hotell i Moss</a:t>
            </a:r>
            <a:r>
              <a:rPr lang="nb-NO" sz="2000" dirty="0"/>
              <a:t>"</a:t>
            </a:r>
            <a:endParaRPr lang="nb-NO" sz="2000">
              <a:solidFill>
                <a:srgbClr val="000000"/>
              </a:solidFill>
            </a:endParaRPr>
          </a:p>
        </p:txBody>
      </p:sp>
      <p:sp>
        <p:nvSpPr>
          <p:cNvPr id="5" name="Plassholder for lysbildenummer 4"/>
          <p:cNvSpPr>
            <a:spLocks noGrp="1"/>
          </p:cNvSpPr>
          <p:nvPr>
            <p:ph type="sldNum" sz="quarter" idx="12"/>
          </p:nvPr>
        </p:nvSpPr>
        <p:spPr/>
        <p:txBody>
          <a:bodyPr/>
          <a:lstStyle/>
          <a:p>
            <a:fld id="{73F3DB24-2D43-44B9-911C-E716D695C6CA}" type="slidenum">
              <a:rPr lang="nb-NO" smtClean="0"/>
              <a:t>27</a:t>
            </a:fld>
            <a:endParaRPr lang="nb-NO"/>
          </a:p>
        </p:txBody>
      </p:sp>
    </p:spTree>
    <p:extLst>
      <p:ext uri="{BB962C8B-B14F-4D97-AF65-F5344CB8AC3E}">
        <p14:creationId xmlns:p14="http://schemas.microsoft.com/office/powerpoint/2010/main" val="3779151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prs-AF" sz="2400" b="1" dirty="0">
                <a:cs typeface="+mn-cs"/>
              </a:rPr>
              <a:t>جستجو با یک یا چند کلمه</a:t>
            </a:r>
            <a:endParaRPr lang="nb-NO" sz="2400" b="1" dirty="0">
              <a:cs typeface="+mn-cs"/>
            </a:endParaRP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13" name="Bilde 12"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8541" y="983415"/>
            <a:ext cx="8017764" cy="5309889"/>
          </a:xfrm>
          <a:prstGeom prst="rect">
            <a:avLst/>
          </a:prstGeom>
        </p:spPr>
      </p:pic>
      <p:pic>
        <p:nvPicPr>
          <p:cNvPr id="4" name="Bilde 3" descr="søke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7661" y="1970687"/>
            <a:ext cx="7163426" cy="3784278"/>
          </a:xfrm>
          <a:prstGeom prst="rect">
            <a:avLst/>
          </a:prstGeom>
        </p:spPr>
      </p:pic>
      <p:sp>
        <p:nvSpPr>
          <p:cNvPr id="14" name="TekstSylinder 13"/>
          <p:cNvSpPr txBox="1"/>
          <p:nvPr/>
        </p:nvSpPr>
        <p:spPr>
          <a:xfrm>
            <a:off x="4438598" y="1190702"/>
            <a:ext cx="2162717" cy="400110"/>
          </a:xfrm>
          <a:prstGeom prst="rect">
            <a:avLst/>
          </a:prstGeom>
          <a:noFill/>
        </p:spPr>
        <p:txBody>
          <a:bodyPr wrap="square" rtlCol="0">
            <a:spAutoFit/>
          </a:bodyPr>
          <a:lstStyle/>
          <a:p>
            <a:r>
              <a:rPr lang="nb-NO" sz="2000">
                <a:solidFill>
                  <a:srgbClr val="000000"/>
                </a:solidFill>
              </a:rPr>
              <a:t>www.google.no</a:t>
            </a:r>
          </a:p>
        </p:txBody>
      </p:sp>
      <p:sp>
        <p:nvSpPr>
          <p:cNvPr id="15" name="TekstSylinder 14"/>
          <p:cNvSpPr txBox="1"/>
          <p:nvPr/>
        </p:nvSpPr>
        <p:spPr>
          <a:xfrm>
            <a:off x="3784753" y="3667943"/>
            <a:ext cx="4476321" cy="400110"/>
          </a:xfrm>
          <a:prstGeom prst="rect">
            <a:avLst/>
          </a:prstGeom>
          <a:noFill/>
        </p:spPr>
        <p:txBody>
          <a:bodyPr wrap="square" rtlCol="0">
            <a:spAutoFit/>
          </a:bodyPr>
          <a:lstStyle/>
          <a:p>
            <a:r>
              <a:rPr lang="nb-NO" sz="2000" dirty="0"/>
              <a:t>"</a:t>
            </a:r>
            <a:r>
              <a:rPr lang="nb-NO" sz="2000" dirty="0">
                <a:solidFill>
                  <a:srgbClr val="000000"/>
                </a:solidFill>
              </a:rPr>
              <a:t>Hotell i Moss</a:t>
            </a:r>
            <a:r>
              <a:rPr lang="nb-NO" sz="2000" dirty="0"/>
              <a:t>” svømmebasseng</a:t>
            </a:r>
            <a:endParaRPr lang="nb-NO" sz="2000" dirty="0">
              <a:solidFill>
                <a:srgbClr val="000000"/>
              </a:solidFill>
            </a:endParaRPr>
          </a:p>
        </p:txBody>
      </p:sp>
      <p:sp>
        <p:nvSpPr>
          <p:cNvPr id="5" name="Plassholder for lysbildenummer 4"/>
          <p:cNvSpPr>
            <a:spLocks noGrp="1"/>
          </p:cNvSpPr>
          <p:nvPr>
            <p:ph type="sldNum" sz="quarter" idx="12"/>
          </p:nvPr>
        </p:nvSpPr>
        <p:spPr/>
        <p:txBody>
          <a:bodyPr/>
          <a:lstStyle/>
          <a:p>
            <a:fld id="{73F3DB24-2D43-44B9-911C-E716D695C6CA}" type="slidenum">
              <a:rPr lang="nb-NO" smtClean="0"/>
              <a:t>28</a:t>
            </a:fld>
            <a:endParaRPr lang="nb-NO"/>
          </a:p>
        </p:txBody>
      </p:sp>
    </p:spTree>
    <p:extLst>
      <p:ext uri="{BB962C8B-B14F-4D97-AF65-F5344CB8AC3E}">
        <p14:creationId xmlns:p14="http://schemas.microsoft.com/office/powerpoint/2010/main" val="2783113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4</a:t>
            </a:r>
          </a:p>
        </p:txBody>
      </p:sp>
      <p:sp>
        <p:nvSpPr>
          <p:cNvPr id="3" name="Plassholder for tekst 2"/>
          <p:cNvSpPr>
            <a:spLocks noGrp="1"/>
          </p:cNvSpPr>
          <p:nvPr>
            <p:ph type="body" idx="1"/>
          </p:nvPr>
        </p:nvSpPr>
        <p:spPr>
          <a:xfrm>
            <a:off x="4071131" y="2323335"/>
            <a:ext cx="7736949" cy="481694"/>
          </a:xfrm>
        </p:spPr>
        <p:txBody>
          <a:bodyPr/>
          <a:lstStyle/>
          <a:p>
            <a:pPr algn="r" rtl="1"/>
            <a:r>
              <a:rPr lang="ar-SA" b="1" dirty="0">
                <a:effectLst/>
                <a:latin typeface="Calibri" panose="020F0502020204030204" pitchFamily="34" charset="0"/>
                <a:ea typeface="Calibri" panose="020F0502020204030204" pitchFamily="34" charset="0"/>
                <a:cs typeface="+mn-cs"/>
              </a:rPr>
              <a:t>برگه ها</a:t>
            </a:r>
            <a:endParaRPr lang="nb-NO" b="1" dirty="0">
              <a:effectLst/>
              <a:latin typeface="Calibri" panose="020F0502020204030204" pitchFamily="34" charset="0"/>
              <a:ea typeface="Calibri" panose="020F0502020204030204" pitchFamily="34" charset="0"/>
              <a:cs typeface="+mn-cs"/>
            </a:endParaRPr>
          </a:p>
          <a:p>
            <a:pPr algn="r" rtl="1"/>
            <a:endParaRPr lang="nb-NO" dirty="0"/>
          </a:p>
        </p:txBody>
      </p:sp>
      <p:sp>
        <p:nvSpPr>
          <p:cNvPr id="4" name="Plassholder for lysbildenummer 3"/>
          <p:cNvSpPr>
            <a:spLocks noGrp="1"/>
          </p:cNvSpPr>
          <p:nvPr>
            <p:ph type="sldNum" sz="quarter" idx="12"/>
          </p:nvPr>
        </p:nvSpPr>
        <p:spPr/>
        <p:txBody>
          <a:bodyPr/>
          <a:lstStyle/>
          <a:p>
            <a:fld id="{73F3DB24-2D43-44B9-911C-E716D695C6CA}" type="slidenum">
              <a:rPr lang="nb-NO" smtClean="0"/>
              <a:t>29</a:t>
            </a:fld>
            <a:endParaRPr lang="nb-NO"/>
          </a:p>
        </p:txBody>
      </p:sp>
    </p:spTree>
    <p:extLst>
      <p:ext uri="{BB962C8B-B14F-4D97-AF65-F5344CB8AC3E}">
        <p14:creationId xmlns:p14="http://schemas.microsoft.com/office/powerpoint/2010/main" val="4001035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prs-AF" sz="2400" b="1" dirty="0">
                <a:solidFill>
                  <a:srgbClr val="000000"/>
                </a:solidFill>
                <a:latin typeface="+mj-lt"/>
                <a:cs typeface="+mn-cs"/>
              </a:rPr>
              <a:t>مرورگر را باز کنید و در مورد</a:t>
            </a:r>
            <a:r>
              <a:rPr lang="nb-NO" sz="2400" b="1" dirty="0">
                <a:solidFill>
                  <a:srgbClr val="000000"/>
                </a:solidFill>
                <a:latin typeface="+mj-lt"/>
                <a:cs typeface="+mn-cs"/>
              </a:rPr>
              <a:t> URL </a:t>
            </a:r>
            <a:r>
              <a:rPr lang="prs-AF" sz="2400" b="1" dirty="0">
                <a:solidFill>
                  <a:srgbClr val="000000"/>
                </a:solidFill>
                <a:latin typeface="+mj-lt"/>
                <a:cs typeface="+mn-cs"/>
              </a:rPr>
              <a:t>ها بیاموزید</a:t>
            </a: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Plassholder for innhold 3"/>
          <p:cNvPicPr>
            <a:picLocks noChangeAspect="1"/>
          </p:cNvPicPr>
          <p:nvPr/>
        </p:nvPicPr>
        <p:blipFill>
          <a:blip r:embed="rId3"/>
          <a:stretch>
            <a:fillRect/>
          </a:stretch>
        </p:blipFill>
        <p:spPr>
          <a:xfrm>
            <a:off x="6502978" y="2577483"/>
            <a:ext cx="1546453" cy="1555883"/>
          </a:xfrm>
          <a:prstGeom prst="rect">
            <a:avLst/>
          </a:prstGeom>
        </p:spPr>
      </p:pic>
      <p:pic>
        <p:nvPicPr>
          <p:cNvPr id="6" name="Bilde 5"/>
          <p:cNvPicPr>
            <a:picLocks noChangeAspect="1"/>
          </p:cNvPicPr>
          <p:nvPr/>
        </p:nvPicPr>
        <p:blipFill>
          <a:blip r:embed="rId4"/>
          <a:stretch>
            <a:fillRect/>
          </a:stretch>
        </p:blipFill>
        <p:spPr>
          <a:xfrm>
            <a:off x="8817099" y="2544245"/>
            <a:ext cx="1572760" cy="1528206"/>
          </a:xfrm>
          <a:prstGeom prst="rect">
            <a:avLst/>
          </a:prstGeom>
        </p:spPr>
      </p:pic>
      <p:pic>
        <p:nvPicPr>
          <p:cNvPr id="7" name="Bilde 6"/>
          <p:cNvPicPr>
            <a:picLocks noChangeAspect="1"/>
          </p:cNvPicPr>
          <p:nvPr/>
        </p:nvPicPr>
        <p:blipFill>
          <a:blip r:embed="rId5"/>
          <a:stretch>
            <a:fillRect/>
          </a:stretch>
        </p:blipFill>
        <p:spPr>
          <a:xfrm>
            <a:off x="1636299" y="2577483"/>
            <a:ext cx="1526991" cy="1526991"/>
          </a:xfrm>
          <a:prstGeom prst="rect">
            <a:avLst/>
          </a:prstGeom>
        </p:spPr>
      </p:pic>
      <p:pic>
        <p:nvPicPr>
          <p:cNvPr id="10" name="Bilde 9"/>
          <p:cNvPicPr>
            <a:picLocks noChangeAspect="1"/>
          </p:cNvPicPr>
          <p:nvPr/>
        </p:nvPicPr>
        <p:blipFill>
          <a:blip r:embed="rId6"/>
          <a:stretch>
            <a:fillRect/>
          </a:stretch>
        </p:blipFill>
        <p:spPr>
          <a:xfrm>
            <a:off x="4093304" y="2657456"/>
            <a:ext cx="1485071" cy="1462570"/>
          </a:xfrm>
          <a:prstGeom prst="rect">
            <a:avLst/>
          </a:prstGeom>
        </p:spPr>
      </p:pic>
      <p:sp>
        <p:nvSpPr>
          <p:cNvPr id="3" name="TekstSylinder 2"/>
          <p:cNvSpPr txBox="1"/>
          <p:nvPr/>
        </p:nvSpPr>
        <p:spPr>
          <a:xfrm>
            <a:off x="1636299" y="4072451"/>
            <a:ext cx="1689337" cy="646331"/>
          </a:xfrm>
          <a:prstGeom prst="rect">
            <a:avLst/>
          </a:prstGeom>
          <a:noFill/>
        </p:spPr>
        <p:txBody>
          <a:bodyPr wrap="square" rtlCol="0">
            <a:spAutoFit/>
          </a:bodyPr>
          <a:lstStyle/>
          <a:p>
            <a:r>
              <a:rPr lang="nb-NO" sz="3600" dirty="0" err="1"/>
              <a:t>Chrome</a:t>
            </a:r>
            <a:endParaRPr lang="nb-NO" sz="3600" dirty="0"/>
          </a:p>
        </p:txBody>
      </p:sp>
      <p:sp>
        <p:nvSpPr>
          <p:cNvPr id="11" name="TekstSylinder 10"/>
          <p:cNvSpPr txBox="1"/>
          <p:nvPr/>
        </p:nvSpPr>
        <p:spPr>
          <a:xfrm>
            <a:off x="4087893" y="4086945"/>
            <a:ext cx="1793986" cy="646331"/>
          </a:xfrm>
          <a:prstGeom prst="rect">
            <a:avLst/>
          </a:prstGeom>
          <a:noFill/>
        </p:spPr>
        <p:txBody>
          <a:bodyPr wrap="square" rtlCol="0">
            <a:spAutoFit/>
          </a:bodyPr>
          <a:lstStyle/>
          <a:p>
            <a:r>
              <a:rPr lang="nb-NO" sz="3600" dirty="0"/>
              <a:t>Explorer</a:t>
            </a:r>
          </a:p>
        </p:txBody>
      </p:sp>
      <p:sp>
        <p:nvSpPr>
          <p:cNvPr id="12" name="TekstSylinder 11"/>
          <p:cNvSpPr txBox="1"/>
          <p:nvPr/>
        </p:nvSpPr>
        <p:spPr>
          <a:xfrm>
            <a:off x="6620378" y="4104474"/>
            <a:ext cx="1793986" cy="646331"/>
          </a:xfrm>
          <a:prstGeom prst="rect">
            <a:avLst/>
          </a:prstGeom>
          <a:noFill/>
        </p:spPr>
        <p:txBody>
          <a:bodyPr wrap="square" rtlCol="0">
            <a:spAutoFit/>
          </a:bodyPr>
          <a:lstStyle/>
          <a:p>
            <a:r>
              <a:rPr lang="nb-NO" sz="3600" dirty="0" err="1"/>
              <a:t>Firefox</a:t>
            </a:r>
            <a:endParaRPr lang="nb-NO" sz="3600" dirty="0"/>
          </a:p>
        </p:txBody>
      </p:sp>
      <p:sp>
        <p:nvSpPr>
          <p:cNvPr id="13" name="TekstSylinder 12"/>
          <p:cNvSpPr txBox="1"/>
          <p:nvPr/>
        </p:nvSpPr>
        <p:spPr>
          <a:xfrm>
            <a:off x="9075248" y="4133366"/>
            <a:ext cx="1793986" cy="646331"/>
          </a:xfrm>
          <a:prstGeom prst="rect">
            <a:avLst/>
          </a:prstGeom>
          <a:noFill/>
        </p:spPr>
        <p:txBody>
          <a:bodyPr wrap="square" rtlCol="0">
            <a:spAutoFit/>
          </a:bodyPr>
          <a:lstStyle/>
          <a:p>
            <a:r>
              <a:rPr lang="nb-NO" sz="3600" dirty="0"/>
              <a:t>Safari</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3</a:t>
            </a:fld>
            <a:endParaRPr lang="nb-NO"/>
          </a:p>
        </p:txBody>
      </p:sp>
    </p:spTree>
    <p:extLst>
      <p:ext uri="{BB962C8B-B14F-4D97-AF65-F5344CB8AC3E}">
        <p14:creationId xmlns:p14="http://schemas.microsoft.com/office/powerpoint/2010/main" val="4037825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et-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2" name="Tittel 1"/>
          <p:cNvSpPr>
            <a:spLocks noGrp="1"/>
          </p:cNvSpPr>
          <p:nvPr>
            <p:ph type="title"/>
          </p:nvPr>
        </p:nvSpPr>
        <p:spPr/>
        <p:txBody>
          <a:bodyPr/>
          <a:lstStyle/>
          <a:p>
            <a:pPr algn="r" rtl="1"/>
            <a:r>
              <a:rPr lang="prs-AF" sz="2400" b="1" dirty="0">
                <a:cs typeface="+mn-cs"/>
              </a:rPr>
              <a:t>برگه ها</a:t>
            </a:r>
            <a:endParaRPr lang="nb-NO" sz="2400" b="1" dirty="0">
              <a:cs typeface="+mn-cs"/>
            </a:endParaRP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4</a:t>
            </a:r>
          </a:p>
        </p:txBody>
      </p:sp>
      <p:pic>
        <p:nvPicPr>
          <p:cNvPr id="5" name="Bilde 4" descr="det norske konge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4296" y="2169997"/>
            <a:ext cx="6124627" cy="3996493"/>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b-NO" sz="1600">
                <a:solidFill>
                  <a:srgbClr val="000000"/>
                </a:solidFill>
              </a:rPr>
              <a:t>Kongehuset</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30</a:t>
            </a:fld>
            <a:endParaRPr lang="nb-NO"/>
          </a:p>
        </p:txBody>
      </p:sp>
    </p:spTree>
    <p:extLst>
      <p:ext uri="{BB962C8B-B14F-4D97-AF65-F5344CB8AC3E}">
        <p14:creationId xmlns:p14="http://schemas.microsoft.com/office/powerpoint/2010/main" val="1340391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et-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2" name="Tittel 1"/>
          <p:cNvSpPr>
            <a:spLocks noGrp="1"/>
          </p:cNvSpPr>
          <p:nvPr>
            <p:ph type="title"/>
          </p:nvPr>
        </p:nvSpPr>
        <p:spPr/>
        <p:txBody>
          <a:bodyPr/>
          <a:lstStyle/>
          <a:p>
            <a:pPr algn="r"/>
            <a:r>
              <a:rPr lang="prs-AF" sz="2400" b="1" dirty="0">
                <a:cs typeface="+mn-cs"/>
              </a:rPr>
              <a:t>برگه ها</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4</a:t>
            </a:r>
          </a:p>
        </p:txBody>
      </p:sp>
      <p:pic>
        <p:nvPicPr>
          <p:cNvPr id="5" name="Bilde 4" descr="det norske konge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4296" y="2169997"/>
            <a:ext cx="6124627" cy="3996493"/>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b-NO" sz="1600">
                <a:solidFill>
                  <a:srgbClr val="000000"/>
                </a:solidFill>
              </a:rPr>
              <a:t>Kongehuset</a:t>
            </a:r>
          </a:p>
        </p:txBody>
      </p:sp>
      <p:sp>
        <p:nvSpPr>
          <p:cNvPr id="7" name="Ellipse 6"/>
          <p:cNvSpPr/>
          <p:nvPr/>
        </p:nvSpPr>
        <p:spPr>
          <a:xfrm>
            <a:off x="4060227" y="1633322"/>
            <a:ext cx="896784" cy="536676"/>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31</a:t>
            </a:fld>
            <a:endParaRPr lang="nb-NO"/>
          </a:p>
        </p:txBody>
      </p:sp>
    </p:spTree>
    <p:extLst>
      <p:ext uri="{BB962C8B-B14F-4D97-AF65-F5344CB8AC3E}">
        <p14:creationId xmlns:p14="http://schemas.microsoft.com/office/powerpoint/2010/main" val="18873823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et-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2" name="Tittel 1"/>
          <p:cNvSpPr>
            <a:spLocks noGrp="1"/>
          </p:cNvSpPr>
          <p:nvPr>
            <p:ph type="title"/>
          </p:nvPr>
        </p:nvSpPr>
        <p:spPr/>
        <p:txBody>
          <a:bodyPr/>
          <a:lstStyle/>
          <a:p>
            <a:pPr algn="r" rtl="1"/>
            <a:r>
              <a:rPr lang="prs-AF" sz="2400" b="1" dirty="0">
                <a:cs typeface="+mn-cs"/>
              </a:rPr>
              <a:t>برگه ها</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4</a:t>
            </a:r>
          </a:p>
        </p:txBody>
      </p:sp>
      <p:pic>
        <p:nvPicPr>
          <p:cNvPr id="5" name="Bilde 4" descr="det norske konge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4296" y="2169997"/>
            <a:ext cx="6124627" cy="3996493"/>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b-NO" sz="1600">
                <a:solidFill>
                  <a:srgbClr val="000000"/>
                </a:solidFill>
              </a:rPr>
              <a:t>Kongehuset</a:t>
            </a:r>
          </a:p>
        </p:txBody>
      </p:sp>
      <p:sp>
        <p:nvSpPr>
          <p:cNvPr id="7" name="Ellipse 6"/>
          <p:cNvSpPr/>
          <p:nvPr/>
        </p:nvSpPr>
        <p:spPr>
          <a:xfrm>
            <a:off x="8940531" y="1278925"/>
            <a:ext cx="896784" cy="536676"/>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32</a:t>
            </a:fld>
            <a:endParaRPr lang="nb-NO"/>
          </a:p>
        </p:txBody>
      </p:sp>
    </p:spTree>
    <p:extLst>
      <p:ext uri="{BB962C8B-B14F-4D97-AF65-F5344CB8AC3E}">
        <p14:creationId xmlns:p14="http://schemas.microsoft.com/office/powerpoint/2010/main" val="10315653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forenklet skrivebord fane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213" y="528142"/>
            <a:ext cx="9704934" cy="6858000"/>
          </a:xfrm>
          <a:prstGeom prst="rect">
            <a:avLst/>
          </a:prstGeom>
        </p:spPr>
      </p:pic>
      <p:sp>
        <p:nvSpPr>
          <p:cNvPr id="2" name="Tittel 1"/>
          <p:cNvSpPr>
            <a:spLocks noGrp="1"/>
          </p:cNvSpPr>
          <p:nvPr>
            <p:ph type="title"/>
          </p:nvPr>
        </p:nvSpPr>
        <p:spPr/>
        <p:txBody>
          <a:bodyPr/>
          <a:lstStyle/>
          <a:p>
            <a:pPr algn="r" rtl="1"/>
            <a:r>
              <a:rPr lang="prs-AF" sz="2400" b="1" dirty="0">
                <a:cs typeface="+mn-cs"/>
              </a:rPr>
              <a:t>برگه ها</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4</a:t>
            </a: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b-NO" sz="1600">
                <a:solidFill>
                  <a:srgbClr val="000000"/>
                </a:solidFill>
              </a:rPr>
              <a:t>Kongehuset</a:t>
            </a:r>
          </a:p>
        </p:txBody>
      </p:sp>
      <p:sp>
        <p:nvSpPr>
          <p:cNvPr id="9" name="TekstSylinder 8"/>
          <p:cNvSpPr txBox="1"/>
          <p:nvPr/>
        </p:nvSpPr>
        <p:spPr>
          <a:xfrm>
            <a:off x="4740374" y="1743995"/>
            <a:ext cx="1433428" cy="338554"/>
          </a:xfrm>
          <a:prstGeom prst="rect">
            <a:avLst/>
          </a:prstGeom>
          <a:noFill/>
        </p:spPr>
        <p:txBody>
          <a:bodyPr wrap="square" rtlCol="0">
            <a:spAutoFit/>
          </a:bodyPr>
          <a:lstStyle/>
          <a:p>
            <a:r>
              <a:rPr lang="nb-NO" sz="1600">
                <a:solidFill>
                  <a:srgbClr val="000000"/>
                </a:solidFill>
              </a:rPr>
              <a:t>Google</a:t>
            </a:r>
          </a:p>
        </p:txBody>
      </p:sp>
      <p:pic>
        <p:nvPicPr>
          <p:cNvPr id="11" name="Bilde 10" descr="goog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9341" y="2137120"/>
            <a:ext cx="7545767" cy="2936677"/>
          </a:xfrm>
          <a:prstGeom prst="rect">
            <a:avLst/>
          </a:prstGeom>
        </p:spPr>
      </p:pic>
      <p:pic>
        <p:nvPicPr>
          <p:cNvPr id="12" name="Bilde 11" descr="pi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79413" y="1508980"/>
            <a:ext cx="377645" cy="563128"/>
          </a:xfrm>
          <a:prstGeom prst="rect">
            <a:avLst/>
          </a:prstGeom>
        </p:spPr>
      </p:pic>
      <p:sp>
        <p:nvSpPr>
          <p:cNvPr id="5" name="Plassholder for lysbildenummer 4"/>
          <p:cNvSpPr>
            <a:spLocks noGrp="1"/>
          </p:cNvSpPr>
          <p:nvPr>
            <p:ph type="sldNum" sz="quarter" idx="12"/>
          </p:nvPr>
        </p:nvSpPr>
        <p:spPr/>
        <p:txBody>
          <a:bodyPr/>
          <a:lstStyle/>
          <a:p>
            <a:fld id="{73F3DB24-2D43-44B9-911C-E716D695C6CA}" type="slidenum">
              <a:rPr lang="nb-NO" smtClean="0"/>
              <a:t>33</a:t>
            </a:fld>
            <a:endParaRPr lang="nb-NO"/>
          </a:p>
        </p:txBody>
      </p:sp>
    </p:spTree>
    <p:extLst>
      <p:ext uri="{BB962C8B-B14F-4D97-AF65-F5344CB8AC3E}">
        <p14:creationId xmlns:p14="http://schemas.microsoft.com/office/powerpoint/2010/main" val="12565914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forenklet skrivebord fane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213" y="528142"/>
            <a:ext cx="9704934" cy="6858000"/>
          </a:xfrm>
          <a:prstGeom prst="rect">
            <a:avLst/>
          </a:prstGeom>
        </p:spPr>
      </p:pic>
      <p:pic>
        <p:nvPicPr>
          <p:cNvPr id="13" name="Bilde 12" descr="det norske konge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4296" y="2169997"/>
            <a:ext cx="6124627" cy="3996493"/>
          </a:xfrm>
          <a:prstGeom prst="rect">
            <a:avLst/>
          </a:prstGeom>
        </p:spPr>
      </p:pic>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4</a:t>
            </a: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b-NO" sz="1600">
                <a:solidFill>
                  <a:srgbClr val="000000"/>
                </a:solidFill>
              </a:rPr>
              <a:t>Kongehuset</a:t>
            </a:r>
          </a:p>
        </p:txBody>
      </p:sp>
      <p:sp>
        <p:nvSpPr>
          <p:cNvPr id="9" name="TekstSylinder 8"/>
          <p:cNvSpPr txBox="1"/>
          <p:nvPr/>
        </p:nvSpPr>
        <p:spPr>
          <a:xfrm>
            <a:off x="4740374" y="1743995"/>
            <a:ext cx="1433428" cy="338554"/>
          </a:xfrm>
          <a:prstGeom prst="rect">
            <a:avLst/>
          </a:prstGeom>
          <a:noFill/>
        </p:spPr>
        <p:txBody>
          <a:bodyPr wrap="square" rtlCol="0">
            <a:spAutoFit/>
          </a:bodyPr>
          <a:lstStyle/>
          <a:p>
            <a:r>
              <a:rPr lang="nb-NO" sz="1600">
                <a:solidFill>
                  <a:srgbClr val="000000"/>
                </a:solidFill>
              </a:rPr>
              <a:t>Google</a:t>
            </a:r>
          </a:p>
        </p:txBody>
      </p:sp>
      <p:pic>
        <p:nvPicPr>
          <p:cNvPr id="12" name="Bilde 11" descr="pi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84012" y="1898800"/>
            <a:ext cx="377645" cy="563128"/>
          </a:xfrm>
          <a:prstGeom prst="rect">
            <a:avLst/>
          </a:prstGeom>
        </p:spPr>
      </p:pic>
      <p:sp>
        <p:nvSpPr>
          <p:cNvPr id="5" name="Plassholder for lysbildenummer 4"/>
          <p:cNvSpPr>
            <a:spLocks noGrp="1"/>
          </p:cNvSpPr>
          <p:nvPr>
            <p:ph type="sldNum" sz="quarter" idx="12"/>
          </p:nvPr>
        </p:nvSpPr>
        <p:spPr/>
        <p:txBody>
          <a:bodyPr/>
          <a:lstStyle/>
          <a:p>
            <a:fld id="{73F3DB24-2D43-44B9-911C-E716D695C6CA}" type="slidenum">
              <a:rPr lang="nb-NO" smtClean="0"/>
              <a:t>34</a:t>
            </a:fld>
            <a:endParaRPr lang="nb-NO"/>
          </a:p>
        </p:txBody>
      </p:sp>
      <p:sp>
        <p:nvSpPr>
          <p:cNvPr id="11" name="Tittel 1"/>
          <p:cNvSpPr>
            <a:spLocks noGrp="1"/>
          </p:cNvSpPr>
          <p:nvPr>
            <p:ph type="title"/>
          </p:nvPr>
        </p:nvSpPr>
        <p:spPr>
          <a:xfrm>
            <a:off x="1008776" y="211999"/>
            <a:ext cx="10354031" cy="364473"/>
          </a:xfrm>
        </p:spPr>
        <p:txBody>
          <a:bodyPr/>
          <a:lstStyle/>
          <a:p>
            <a:pPr algn="r" rtl="1"/>
            <a:r>
              <a:rPr lang="prs-AF" sz="2400" b="1" dirty="0">
                <a:cs typeface="+mn-cs"/>
              </a:rPr>
              <a:t>برگه ها</a:t>
            </a:r>
            <a:endParaRPr lang="nb-NO" sz="2400" dirty="0"/>
          </a:p>
        </p:txBody>
      </p:sp>
    </p:spTree>
    <p:extLst>
      <p:ext uri="{BB962C8B-B14F-4D97-AF65-F5344CB8AC3E}">
        <p14:creationId xmlns:p14="http://schemas.microsoft.com/office/powerpoint/2010/main" val="32093316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forenklet skrivebord fane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213" y="528142"/>
            <a:ext cx="9704934" cy="6858000"/>
          </a:xfrm>
          <a:prstGeom prst="rect">
            <a:avLst/>
          </a:prstGeom>
        </p:spPr>
      </p:pic>
      <p:pic>
        <p:nvPicPr>
          <p:cNvPr id="11" name="Bilde 10" descr="goog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9341" y="2137120"/>
            <a:ext cx="7545767" cy="2936677"/>
          </a:xfrm>
          <a:prstGeom prst="rect">
            <a:avLst/>
          </a:prstGeom>
        </p:spPr>
      </p:pic>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4</a:t>
            </a: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b-NO" sz="1600">
                <a:solidFill>
                  <a:srgbClr val="000000"/>
                </a:solidFill>
              </a:rPr>
              <a:t>Kongehuset</a:t>
            </a:r>
          </a:p>
        </p:txBody>
      </p:sp>
      <p:sp>
        <p:nvSpPr>
          <p:cNvPr id="9" name="TekstSylinder 8"/>
          <p:cNvSpPr txBox="1"/>
          <p:nvPr/>
        </p:nvSpPr>
        <p:spPr>
          <a:xfrm>
            <a:off x="4740374" y="1743995"/>
            <a:ext cx="1433428" cy="338554"/>
          </a:xfrm>
          <a:prstGeom prst="rect">
            <a:avLst/>
          </a:prstGeom>
          <a:noFill/>
        </p:spPr>
        <p:txBody>
          <a:bodyPr wrap="square" rtlCol="0">
            <a:spAutoFit/>
          </a:bodyPr>
          <a:lstStyle/>
          <a:p>
            <a:r>
              <a:rPr lang="nb-NO" sz="1600">
                <a:solidFill>
                  <a:srgbClr val="000000"/>
                </a:solidFill>
              </a:rPr>
              <a:t>Google</a:t>
            </a:r>
          </a:p>
        </p:txBody>
      </p:sp>
      <p:pic>
        <p:nvPicPr>
          <p:cNvPr id="12" name="Bilde 11" descr="pi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5162" y="1898800"/>
            <a:ext cx="377645" cy="563128"/>
          </a:xfrm>
          <a:prstGeom prst="rect">
            <a:avLst/>
          </a:prstGeom>
        </p:spPr>
      </p:pic>
      <p:sp>
        <p:nvSpPr>
          <p:cNvPr id="5" name="Plassholder for lysbildenummer 4"/>
          <p:cNvSpPr>
            <a:spLocks noGrp="1"/>
          </p:cNvSpPr>
          <p:nvPr>
            <p:ph type="sldNum" sz="quarter" idx="12"/>
          </p:nvPr>
        </p:nvSpPr>
        <p:spPr/>
        <p:txBody>
          <a:bodyPr/>
          <a:lstStyle/>
          <a:p>
            <a:fld id="{73F3DB24-2D43-44B9-911C-E716D695C6CA}" type="slidenum">
              <a:rPr lang="nb-NO" smtClean="0"/>
              <a:t>35</a:t>
            </a:fld>
            <a:endParaRPr lang="nb-NO"/>
          </a:p>
        </p:txBody>
      </p:sp>
      <p:sp>
        <p:nvSpPr>
          <p:cNvPr id="13" name="Tittel 1"/>
          <p:cNvSpPr>
            <a:spLocks noGrp="1"/>
          </p:cNvSpPr>
          <p:nvPr>
            <p:ph type="title"/>
          </p:nvPr>
        </p:nvSpPr>
        <p:spPr>
          <a:xfrm>
            <a:off x="1008776" y="211999"/>
            <a:ext cx="10354031" cy="364473"/>
          </a:xfrm>
        </p:spPr>
        <p:txBody>
          <a:bodyPr/>
          <a:lstStyle/>
          <a:p>
            <a:pPr algn="r" rtl="1"/>
            <a:r>
              <a:rPr lang="prs-AF" sz="2400" b="1" dirty="0">
                <a:cs typeface="+mn-cs"/>
              </a:rPr>
              <a:t>برگه ها</a:t>
            </a:r>
            <a:endParaRPr lang="nb-NO" sz="2400" dirty="0"/>
          </a:p>
        </p:txBody>
      </p:sp>
    </p:spTree>
    <p:extLst>
      <p:ext uri="{BB962C8B-B14F-4D97-AF65-F5344CB8AC3E}">
        <p14:creationId xmlns:p14="http://schemas.microsoft.com/office/powerpoint/2010/main" val="29816991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Ferdig – godt jobba </a:t>
            </a:r>
            <a:r>
              <a:rPr lang="nb-NO"/>
              <a:t>alle sammen!</a:t>
            </a:r>
            <a:endParaRPr lang="nb-NO" dirty="0"/>
          </a:p>
        </p:txBody>
      </p:sp>
      <p:sp>
        <p:nvSpPr>
          <p:cNvPr id="3" name="Undertittel 2"/>
          <p:cNvSpPr>
            <a:spLocks noGrp="1"/>
          </p:cNvSpPr>
          <p:nvPr>
            <p:ph type="subTitle" idx="1"/>
          </p:nvPr>
        </p:nvSpPr>
        <p:spPr>
          <a:xfrm>
            <a:off x="828637" y="3566926"/>
            <a:ext cx="9839363" cy="2833874"/>
          </a:xfrm>
        </p:spPr>
        <p:txBody>
          <a:bodyPr>
            <a:noAutofit/>
          </a:bodyPr>
          <a:lstStyle/>
          <a:p>
            <a:pPr marL="0" indent="0">
              <a:buNone/>
            </a:pPr>
            <a:r>
              <a:rPr lang="nb-NO" sz="2400" b="1" dirty="0">
                <a:solidFill>
                  <a:schemeClr val="tx1"/>
                </a:solidFill>
              </a:rPr>
              <a:t>Nå kan dere øve på å:</a:t>
            </a:r>
          </a:p>
          <a:p>
            <a:pPr>
              <a:buFontTx/>
              <a:buChar char="-"/>
            </a:pPr>
            <a:r>
              <a:rPr lang="nb-NO" sz="2400" dirty="0"/>
              <a:t>Åpne nettleseren</a:t>
            </a:r>
          </a:p>
          <a:p>
            <a:pPr>
              <a:buFontTx/>
              <a:buChar char="-"/>
            </a:pPr>
            <a:r>
              <a:rPr lang="nb-NO" sz="2400" dirty="0"/>
              <a:t>Gå inn på hjemmesider</a:t>
            </a:r>
          </a:p>
          <a:p>
            <a:pPr>
              <a:buFontTx/>
              <a:buChar char="-"/>
            </a:pPr>
            <a:r>
              <a:rPr lang="nb-NO" sz="2400" dirty="0"/>
              <a:t>Søke med ett og flere ord</a:t>
            </a:r>
          </a:p>
          <a:p>
            <a:pPr>
              <a:buFontTx/>
              <a:buChar char="-"/>
            </a:pPr>
            <a:r>
              <a:rPr lang="nb-NO" sz="2400" dirty="0"/>
              <a:t>Åpne en ny fane</a:t>
            </a:r>
          </a:p>
          <a:p>
            <a:pPr>
              <a:buFontTx/>
              <a:buChar char="-"/>
            </a:pPr>
            <a:r>
              <a:rPr lang="nb-NO" sz="2400" dirty="0"/>
              <a:t>Bytte mellom faner</a:t>
            </a:r>
          </a:p>
        </p:txBody>
      </p:sp>
    </p:spTree>
    <p:extLst>
      <p:ext uri="{BB962C8B-B14F-4D97-AF65-F5344CB8AC3E}">
        <p14:creationId xmlns:p14="http://schemas.microsoft.com/office/powerpoint/2010/main" val="417867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prs-AF" sz="2400" b="1" dirty="0">
                <a:solidFill>
                  <a:srgbClr val="000000"/>
                </a:solidFill>
                <a:latin typeface="+mj-lt"/>
                <a:cs typeface="+mn-cs"/>
              </a:rPr>
              <a:t>مرورگر را باز کنید و در مورد</a:t>
            </a:r>
            <a:r>
              <a:rPr lang="nb-NO" sz="2400" b="1" dirty="0">
                <a:solidFill>
                  <a:srgbClr val="000000"/>
                </a:solidFill>
                <a:latin typeface="+mj-lt"/>
                <a:cs typeface="+mn-cs"/>
              </a:rPr>
              <a:t> URL </a:t>
            </a:r>
            <a:r>
              <a:rPr lang="prs-AF" sz="2400" b="1" dirty="0">
                <a:solidFill>
                  <a:srgbClr val="000000"/>
                </a:solidFill>
                <a:latin typeface="+mj-lt"/>
                <a:cs typeface="+mn-cs"/>
              </a:rPr>
              <a:t>ها بیاموزید</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3" name="Bilde 2" descr="slå av maskin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3690" y="901862"/>
            <a:ext cx="7736806" cy="4850706"/>
          </a:xfrm>
          <a:prstGeom prst="rect">
            <a:avLst/>
          </a:prstGeom>
        </p:spPr>
      </p:pic>
      <p:pic>
        <p:nvPicPr>
          <p:cNvPr id="14" name="Plassholder for innhold 3"/>
          <p:cNvPicPr>
            <a:picLocks noChangeAspect="1"/>
          </p:cNvPicPr>
          <p:nvPr/>
        </p:nvPicPr>
        <p:blipFill>
          <a:blip r:embed="rId4"/>
          <a:stretch>
            <a:fillRect/>
          </a:stretch>
        </p:blipFill>
        <p:spPr>
          <a:xfrm>
            <a:off x="4108293" y="5356521"/>
            <a:ext cx="469838" cy="472703"/>
          </a:xfrm>
          <a:prstGeom prst="rect">
            <a:avLst/>
          </a:prstGeom>
          <a:ln>
            <a:solidFill>
              <a:srgbClr val="3366FF"/>
            </a:solidFill>
          </a:ln>
        </p:spPr>
      </p:pic>
      <p:sp>
        <p:nvSpPr>
          <p:cNvPr id="15" name="TekstSylinder 14"/>
          <p:cNvSpPr txBox="1"/>
          <p:nvPr/>
        </p:nvSpPr>
        <p:spPr>
          <a:xfrm>
            <a:off x="892749" y="5403273"/>
            <a:ext cx="1405859" cy="369332"/>
          </a:xfrm>
          <a:prstGeom prst="rect">
            <a:avLst/>
          </a:prstGeom>
          <a:noFill/>
        </p:spPr>
        <p:txBody>
          <a:bodyPr wrap="square" rtlCol="0">
            <a:spAutoFit/>
          </a:bodyPr>
          <a:lstStyle/>
          <a:p>
            <a:r>
              <a:rPr lang="nb-NO">
                <a:solidFill>
                  <a:srgbClr val="000000"/>
                </a:solidFill>
              </a:rPr>
              <a:t>Nettleser</a:t>
            </a:r>
          </a:p>
        </p:txBody>
      </p:sp>
      <p:cxnSp>
        <p:nvCxnSpPr>
          <p:cNvPr id="16" name="Rett pil 15"/>
          <p:cNvCxnSpPr/>
          <p:nvPr/>
        </p:nvCxnSpPr>
        <p:spPr>
          <a:xfrm>
            <a:off x="1999257" y="5617298"/>
            <a:ext cx="1395705" cy="365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22" name="Bilde 21"/>
          <p:cNvPicPr>
            <a:picLocks noChangeAspect="1"/>
          </p:cNvPicPr>
          <p:nvPr/>
        </p:nvPicPr>
        <p:blipFill>
          <a:blip r:embed="rId5"/>
          <a:stretch>
            <a:fillRect/>
          </a:stretch>
        </p:blipFill>
        <p:spPr>
          <a:xfrm>
            <a:off x="3487442" y="5352648"/>
            <a:ext cx="477822" cy="470582"/>
          </a:xfrm>
          <a:prstGeom prst="rect">
            <a:avLst/>
          </a:prstGeom>
          <a:solidFill>
            <a:srgbClr val="ED7D31"/>
          </a:solidFill>
          <a:ln>
            <a:solidFill>
              <a:srgbClr val="3366FF"/>
            </a:solidFill>
          </a:ln>
        </p:spPr>
      </p:pic>
      <p:sp>
        <p:nvSpPr>
          <p:cNvPr id="17" name="Ellipse 16"/>
          <p:cNvSpPr/>
          <p:nvPr/>
        </p:nvSpPr>
        <p:spPr>
          <a:xfrm>
            <a:off x="3420113" y="5331730"/>
            <a:ext cx="603545" cy="565868"/>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8" name="TekstSylinder 17"/>
          <p:cNvSpPr txBox="1"/>
          <p:nvPr/>
        </p:nvSpPr>
        <p:spPr>
          <a:xfrm>
            <a:off x="6010342" y="6006866"/>
            <a:ext cx="1531595" cy="369332"/>
          </a:xfrm>
          <a:prstGeom prst="rect">
            <a:avLst/>
          </a:prstGeom>
          <a:noFill/>
        </p:spPr>
        <p:txBody>
          <a:bodyPr wrap="square" rtlCol="0">
            <a:spAutoFit/>
          </a:bodyPr>
          <a:lstStyle/>
          <a:p>
            <a:pPr algn="ctr"/>
            <a:r>
              <a:rPr lang="nb-NO">
                <a:solidFill>
                  <a:srgbClr val="000000"/>
                </a:solidFill>
              </a:rPr>
              <a:t>Oppgavelinje</a:t>
            </a:r>
          </a:p>
        </p:txBody>
      </p:sp>
      <p:cxnSp>
        <p:nvCxnSpPr>
          <p:cNvPr id="20" name="Rett pil 19"/>
          <p:cNvCxnSpPr/>
          <p:nvPr/>
        </p:nvCxnSpPr>
        <p:spPr>
          <a:xfrm flipH="1" flipV="1">
            <a:off x="6772892" y="5562590"/>
            <a:ext cx="4458" cy="485904"/>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Rektangel 18"/>
          <p:cNvSpPr/>
          <p:nvPr/>
        </p:nvSpPr>
        <p:spPr>
          <a:xfrm>
            <a:off x="2841708" y="930536"/>
            <a:ext cx="7707822" cy="4363469"/>
          </a:xfrm>
          <a:prstGeom prst="rect">
            <a:avLst/>
          </a:prstGeom>
          <a:solidFill>
            <a:schemeClr val="bg1">
              <a:alpha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1" name="TekstSylinder 20"/>
          <p:cNvSpPr txBox="1"/>
          <p:nvPr/>
        </p:nvSpPr>
        <p:spPr>
          <a:xfrm>
            <a:off x="843968" y="1318673"/>
            <a:ext cx="2114952" cy="769441"/>
          </a:xfrm>
          <a:prstGeom prst="rect">
            <a:avLst/>
          </a:prstGeom>
          <a:noFill/>
        </p:spPr>
        <p:txBody>
          <a:bodyPr wrap="square" rtlCol="0">
            <a:spAutoFit/>
          </a:bodyPr>
          <a:lstStyle/>
          <a:p>
            <a:pPr algn="ctr"/>
            <a:r>
              <a:rPr lang="nb-NO" sz="4400">
                <a:solidFill>
                  <a:srgbClr val="000000"/>
                </a:solidFill>
              </a:rPr>
              <a:t>PC</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4</a:t>
            </a:fld>
            <a:endParaRPr lang="nb-NO"/>
          </a:p>
        </p:txBody>
      </p:sp>
      <p:pic>
        <p:nvPicPr>
          <p:cNvPr id="23" name="Bilde 22"/>
          <p:cNvPicPr>
            <a:picLocks noChangeAspect="1"/>
          </p:cNvPicPr>
          <p:nvPr/>
        </p:nvPicPr>
        <p:blipFill>
          <a:blip r:embed="rId6"/>
          <a:stretch>
            <a:fillRect/>
          </a:stretch>
        </p:blipFill>
        <p:spPr>
          <a:xfrm>
            <a:off x="4708081" y="5357874"/>
            <a:ext cx="460129" cy="460129"/>
          </a:xfrm>
          <a:prstGeom prst="rect">
            <a:avLst/>
          </a:prstGeom>
          <a:ln>
            <a:solidFill>
              <a:srgbClr val="3366FF"/>
            </a:solidFill>
          </a:ln>
        </p:spPr>
      </p:pic>
    </p:spTree>
    <p:extLst>
      <p:ext uri="{BB962C8B-B14F-4D97-AF65-F5344CB8AC3E}">
        <p14:creationId xmlns:p14="http://schemas.microsoft.com/office/powerpoint/2010/main" val="532452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fin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8826" y="949759"/>
            <a:ext cx="7701669" cy="4822394"/>
          </a:xfrm>
          <a:prstGeom prst="rect">
            <a:avLst/>
          </a:prstGeom>
        </p:spPr>
      </p:pic>
      <p:sp>
        <p:nvSpPr>
          <p:cNvPr id="2" name="Tittel 1"/>
          <p:cNvSpPr>
            <a:spLocks noGrp="1"/>
          </p:cNvSpPr>
          <p:nvPr>
            <p:ph type="title"/>
          </p:nvPr>
        </p:nvSpPr>
        <p:spPr/>
        <p:txBody>
          <a:bodyPr/>
          <a:lstStyle/>
          <a:p>
            <a:pPr algn="r" rtl="1"/>
            <a:r>
              <a:rPr lang="prs-AF" sz="2400" b="1" dirty="0">
                <a:solidFill>
                  <a:srgbClr val="000000"/>
                </a:solidFill>
                <a:latin typeface="+mj-lt"/>
                <a:cs typeface="+mn-cs"/>
              </a:rPr>
              <a:t>مرورگر را باز کنید و در مورد</a:t>
            </a:r>
            <a:r>
              <a:rPr lang="nb-NO" sz="2400" b="1" dirty="0">
                <a:solidFill>
                  <a:srgbClr val="000000"/>
                </a:solidFill>
                <a:latin typeface="+mj-lt"/>
                <a:cs typeface="+mn-cs"/>
              </a:rPr>
              <a:t> URL </a:t>
            </a:r>
            <a:r>
              <a:rPr lang="prs-AF" sz="2400" b="1" dirty="0">
                <a:solidFill>
                  <a:srgbClr val="000000"/>
                </a:solidFill>
                <a:latin typeface="+mj-lt"/>
                <a:cs typeface="+mn-cs"/>
              </a:rPr>
              <a:t>ها بیاموزید</a:t>
            </a: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Avrundet rektangel 8"/>
          <p:cNvSpPr/>
          <p:nvPr/>
        </p:nvSpPr>
        <p:spPr>
          <a:xfrm>
            <a:off x="3803011" y="5921495"/>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p:cNvSpPr txBox="1"/>
          <p:nvPr/>
        </p:nvSpPr>
        <p:spPr>
          <a:xfrm>
            <a:off x="905323" y="5302673"/>
            <a:ext cx="1154380" cy="369332"/>
          </a:xfrm>
          <a:prstGeom prst="rect">
            <a:avLst/>
          </a:prstGeom>
          <a:noFill/>
        </p:spPr>
        <p:txBody>
          <a:bodyPr wrap="square" rtlCol="0">
            <a:spAutoFit/>
          </a:bodyPr>
          <a:lstStyle/>
          <a:p>
            <a:r>
              <a:rPr lang="nb-NO">
                <a:solidFill>
                  <a:srgbClr val="000000"/>
                </a:solidFill>
              </a:rPr>
              <a:t>Nettleser</a:t>
            </a:r>
          </a:p>
        </p:txBody>
      </p:sp>
      <p:cxnSp>
        <p:nvCxnSpPr>
          <p:cNvPr id="16" name="Rett pil 15"/>
          <p:cNvCxnSpPr/>
          <p:nvPr/>
        </p:nvCxnSpPr>
        <p:spPr>
          <a:xfrm>
            <a:off x="1936387" y="5529273"/>
            <a:ext cx="1697479" cy="2880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8" name="TekstSylinder 17"/>
          <p:cNvSpPr txBox="1"/>
          <p:nvPr/>
        </p:nvSpPr>
        <p:spPr>
          <a:xfrm>
            <a:off x="6010342" y="6157766"/>
            <a:ext cx="1531595" cy="369332"/>
          </a:xfrm>
          <a:prstGeom prst="rect">
            <a:avLst/>
          </a:prstGeom>
          <a:noFill/>
        </p:spPr>
        <p:txBody>
          <a:bodyPr wrap="square" rtlCol="0">
            <a:spAutoFit/>
          </a:bodyPr>
          <a:lstStyle/>
          <a:p>
            <a:pPr algn="ctr"/>
            <a:r>
              <a:rPr lang="nb-NO">
                <a:solidFill>
                  <a:srgbClr val="000000"/>
                </a:solidFill>
              </a:rPr>
              <a:t>Dock</a:t>
            </a:r>
          </a:p>
        </p:txBody>
      </p:sp>
      <p:cxnSp>
        <p:nvCxnSpPr>
          <p:cNvPr id="20" name="Rett pil 19"/>
          <p:cNvCxnSpPr/>
          <p:nvPr/>
        </p:nvCxnSpPr>
        <p:spPr>
          <a:xfrm flipH="1" flipV="1">
            <a:off x="6772892" y="5713490"/>
            <a:ext cx="4458" cy="485904"/>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1" name="Rektangel 20"/>
          <p:cNvSpPr/>
          <p:nvPr/>
        </p:nvSpPr>
        <p:spPr>
          <a:xfrm>
            <a:off x="2879430" y="955686"/>
            <a:ext cx="7682674" cy="4363469"/>
          </a:xfrm>
          <a:prstGeom prst="rect">
            <a:avLst/>
          </a:prstGeom>
          <a:solidFill>
            <a:schemeClr val="bg1">
              <a:alpha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7" name="Ellipse 16"/>
          <p:cNvSpPr/>
          <p:nvPr/>
        </p:nvSpPr>
        <p:spPr>
          <a:xfrm>
            <a:off x="3759607" y="5155682"/>
            <a:ext cx="1181949" cy="741915"/>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9" name="Bilde 18"/>
          <p:cNvPicPr>
            <a:picLocks noChangeAspect="1"/>
          </p:cNvPicPr>
          <p:nvPr/>
        </p:nvPicPr>
        <p:blipFill>
          <a:blip r:embed="rId4"/>
          <a:stretch>
            <a:fillRect/>
          </a:stretch>
        </p:blipFill>
        <p:spPr>
          <a:xfrm>
            <a:off x="4115094" y="5247835"/>
            <a:ext cx="525456" cy="510571"/>
          </a:xfrm>
          <a:prstGeom prst="rect">
            <a:avLst/>
          </a:prstGeom>
        </p:spPr>
      </p:pic>
      <p:sp>
        <p:nvSpPr>
          <p:cNvPr id="13" name="TekstSylinder 12"/>
          <p:cNvSpPr txBox="1"/>
          <p:nvPr/>
        </p:nvSpPr>
        <p:spPr>
          <a:xfrm>
            <a:off x="843968" y="1318673"/>
            <a:ext cx="2114952" cy="769441"/>
          </a:xfrm>
          <a:prstGeom prst="rect">
            <a:avLst/>
          </a:prstGeom>
          <a:noFill/>
        </p:spPr>
        <p:txBody>
          <a:bodyPr wrap="square" rtlCol="0">
            <a:spAutoFit/>
          </a:bodyPr>
          <a:lstStyle/>
          <a:p>
            <a:pPr algn="ctr"/>
            <a:r>
              <a:rPr lang="nb-NO" sz="4400">
                <a:solidFill>
                  <a:srgbClr val="000000"/>
                </a:solidFill>
              </a:rPr>
              <a:t>MAC</a:t>
            </a:r>
          </a:p>
        </p:txBody>
      </p:sp>
      <p:sp>
        <p:nvSpPr>
          <p:cNvPr id="3" name="Plassholder for lysbildenummer 2"/>
          <p:cNvSpPr>
            <a:spLocks noGrp="1"/>
          </p:cNvSpPr>
          <p:nvPr>
            <p:ph type="sldNum" sz="quarter" idx="12"/>
          </p:nvPr>
        </p:nvSpPr>
        <p:spPr/>
        <p:txBody>
          <a:bodyPr/>
          <a:lstStyle/>
          <a:p>
            <a:fld id="{73F3DB24-2D43-44B9-911C-E716D695C6CA}" type="slidenum">
              <a:rPr lang="nb-NO" smtClean="0"/>
              <a:t>5</a:t>
            </a:fld>
            <a:endParaRPr lang="nb-NO"/>
          </a:p>
        </p:txBody>
      </p:sp>
    </p:spTree>
    <p:extLst>
      <p:ext uri="{BB962C8B-B14F-4D97-AF65-F5344CB8AC3E}">
        <p14:creationId xmlns:p14="http://schemas.microsoft.com/office/powerpoint/2010/main" val="1211204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Bilde 24"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087" y="1094010"/>
            <a:ext cx="3773581" cy="4961560"/>
          </a:xfrm>
          <a:prstGeom prst="rect">
            <a:avLst/>
          </a:prstGeom>
        </p:spPr>
      </p:pic>
      <p:sp>
        <p:nvSpPr>
          <p:cNvPr id="26" name="Avrundet rektangel 25"/>
          <p:cNvSpPr/>
          <p:nvPr/>
        </p:nvSpPr>
        <p:spPr>
          <a:xfrm>
            <a:off x="5967241" y="5666834"/>
            <a:ext cx="347819" cy="272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pPr algn="r" rtl="1"/>
            <a:r>
              <a:rPr lang="prs-AF" sz="2400" b="1" dirty="0">
                <a:solidFill>
                  <a:srgbClr val="000000"/>
                </a:solidFill>
                <a:latin typeface="+mj-lt"/>
                <a:cs typeface="+mn-cs"/>
              </a:rPr>
              <a:t>مرورگر را باز کنید و در مورد</a:t>
            </a:r>
            <a:r>
              <a:rPr lang="nb-NO" sz="2400" b="1" dirty="0">
                <a:solidFill>
                  <a:srgbClr val="000000"/>
                </a:solidFill>
                <a:latin typeface="+mj-lt"/>
                <a:cs typeface="+mn-cs"/>
              </a:rPr>
              <a:t> URL </a:t>
            </a:r>
            <a:r>
              <a:rPr lang="prs-AF" sz="2400" b="1" dirty="0">
                <a:solidFill>
                  <a:srgbClr val="000000"/>
                </a:solidFill>
                <a:latin typeface="+mj-lt"/>
                <a:cs typeface="+mn-cs"/>
              </a:rPr>
              <a:t>ها بیاموزید</a:t>
            </a: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Avrundet rektangel 8"/>
          <p:cNvSpPr/>
          <p:nvPr/>
        </p:nvSpPr>
        <p:spPr>
          <a:xfrm>
            <a:off x="3803011" y="5921495"/>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p:cNvSpPr txBox="1"/>
          <p:nvPr/>
        </p:nvSpPr>
        <p:spPr>
          <a:xfrm>
            <a:off x="2049551" y="4359562"/>
            <a:ext cx="1154380" cy="369332"/>
          </a:xfrm>
          <a:prstGeom prst="rect">
            <a:avLst/>
          </a:prstGeom>
          <a:noFill/>
        </p:spPr>
        <p:txBody>
          <a:bodyPr wrap="square" rtlCol="0">
            <a:spAutoFit/>
          </a:bodyPr>
          <a:lstStyle/>
          <a:p>
            <a:r>
              <a:rPr lang="nb-NO">
                <a:solidFill>
                  <a:srgbClr val="000000"/>
                </a:solidFill>
              </a:rPr>
              <a:t>Nettleser</a:t>
            </a:r>
          </a:p>
        </p:txBody>
      </p:sp>
      <p:pic>
        <p:nvPicPr>
          <p:cNvPr id="14" name="Bilde 13"/>
          <p:cNvPicPr>
            <a:picLocks noChangeAspect="1"/>
          </p:cNvPicPr>
          <p:nvPr/>
        </p:nvPicPr>
        <p:blipFill>
          <a:blip r:embed="rId4"/>
          <a:stretch>
            <a:fillRect/>
          </a:stretch>
        </p:blipFill>
        <p:spPr>
          <a:xfrm>
            <a:off x="4733740" y="4980032"/>
            <a:ext cx="2658684" cy="481636"/>
          </a:xfrm>
          <a:prstGeom prst="rect">
            <a:avLst/>
          </a:prstGeom>
        </p:spPr>
      </p:pic>
      <p:pic>
        <p:nvPicPr>
          <p:cNvPr id="23" name="Plassholder for innhold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1580" y="1687725"/>
            <a:ext cx="2736304" cy="2656206"/>
          </a:xfrm>
          <a:prstGeom prst="rect">
            <a:avLst/>
          </a:prstGeom>
        </p:spPr>
      </p:pic>
      <p:pic>
        <p:nvPicPr>
          <p:cNvPr id="27" name="Bilde 26"/>
          <p:cNvPicPr>
            <a:picLocks noChangeAspect="1"/>
          </p:cNvPicPr>
          <p:nvPr/>
        </p:nvPicPr>
        <p:blipFill>
          <a:blip r:embed="rId6"/>
          <a:stretch>
            <a:fillRect/>
          </a:stretch>
        </p:blipFill>
        <p:spPr>
          <a:xfrm>
            <a:off x="4836340" y="4302356"/>
            <a:ext cx="575524" cy="566804"/>
          </a:xfrm>
          <a:prstGeom prst="rect">
            <a:avLst/>
          </a:prstGeom>
          <a:solidFill>
            <a:srgbClr val="ED7D31"/>
          </a:solidFill>
          <a:ln>
            <a:noFill/>
          </a:ln>
        </p:spPr>
      </p:pic>
      <p:pic>
        <p:nvPicPr>
          <p:cNvPr id="28" name="Bilde 27"/>
          <p:cNvPicPr>
            <a:picLocks noChangeAspect="1"/>
          </p:cNvPicPr>
          <p:nvPr/>
        </p:nvPicPr>
        <p:blipFill>
          <a:blip r:embed="rId7"/>
          <a:stretch>
            <a:fillRect/>
          </a:stretch>
        </p:blipFill>
        <p:spPr>
          <a:xfrm>
            <a:off x="6913304" y="4991852"/>
            <a:ext cx="457128" cy="457128"/>
          </a:xfrm>
          <a:prstGeom prst="rect">
            <a:avLst/>
          </a:prstGeom>
          <a:ln>
            <a:noFill/>
          </a:ln>
        </p:spPr>
      </p:pic>
      <p:pic>
        <p:nvPicPr>
          <p:cNvPr id="29" name="Plassholder for innhold 3"/>
          <p:cNvPicPr>
            <a:picLocks noChangeAspect="1"/>
          </p:cNvPicPr>
          <p:nvPr/>
        </p:nvPicPr>
        <p:blipFill>
          <a:blip r:embed="rId8"/>
          <a:stretch>
            <a:fillRect/>
          </a:stretch>
        </p:blipFill>
        <p:spPr>
          <a:xfrm>
            <a:off x="5502608" y="4300235"/>
            <a:ext cx="565908" cy="569359"/>
          </a:xfrm>
          <a:prstGeom prst="rect">
            <a:avLst/>
          </a:prstGeom>
          <a:ln>
            <a:noFill/>
          </a:ln>
        </p:spPr>
      </p:pic>
      <p:pic>
        <p:nvPicPr>
          <p:cNvPr id="30" name="Bilde 29"/>
          <p:cNvPicPr>
            <a:picLocks noChangeAspect="1"/>
          </p:cNvPicPr>
          <p:nvPr/>
        </p:nvPicPr>
        <p:blipFill>
          <a:blip r:embed="rId9"/>
          <a:stretch>
            <a:fillRect/>
          </a:stretch>
        </p:blipFill>
        <p:spPr>
          <a:xfrm>
            <a:off x="6880713" y="3663405"/>
            <a:ext cx="593837" cy="577014"/>
          </a:xfrm>
          <a:prstGeom prst="rect">
            <a:avLst/>
          </a:prstGeom>
        </p:spPr>
      </p:pic>
      <p:cxnSp>
        <p:nvCxnSpPr>
          <p:cNvPr id="16" name="Rett pil 15"/>
          <p:cNvCxnSpPr/>
          <p:nvPr/>
        </p:nvCxnSpPr>
        <p:spPr>
          <a:xfrm flipV="1">
            <a:off x="3118337" y="4577240"/>
            <a:ext cx="2024402" cy="892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2" name="Rett pil 31"/>
          <p:cNvCxnSpPr/>
          <p:nvPr/>
        </p:nvCxnSpPr>
        <p:spPr>
          <a:xfrm rot="10800000" flipV="1">
            <a:off x="7192292" y="5243706"/>
            <a:ext cx="2024402" cy="892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3" name="TekstSylinder 32"/>
          <p:cNvSpPr txBox="1"/>
          <p:nvPr/>
        </p:nvSpPr>
        <p:spPr>
          <a:xfrm>
            <a:off x="9331371" y="5052680"/>
            <a:ext cx="1154380" cy="369332"/>
          </a:xfrm>
          <a:prstGeom prst="rect">
            <a:avLst/>
          </a:prstGeom>
          <a:noFill/>
        </p:spPr>
        <p:txBody>
          <a:bodyPr wrap="square" rtlCol="0">
            <a:spAutoFit/>
          </a:bodyPr>
          <a:lstStyle/>
          <a:p>
            <a:r>
              <a:rPr lang="nb-NO">
                <a:solidFill>
                  <a:srgbClr val="000000"/>
                </a:solidFill>
              </a:rPr>
              <a:t>Nettleser</a:t>
            </a:r>
          </a:p>
        </p:txBody>
      </p:sp>
      <p:cxnSp>
        <p:nvCxnSpPr>
          <p:cNvPr id="34" name="Rett pil 33"/>
          <p:cNvCxnSpPr/>
          <p:nvPr/>
        </p:nvCxnSpPr>
        <p:spPr>
          <a:xfrm rot="10800000" flipV="1">
            <a:off x="7204866" y="3961073"/>
            <a:ext cx="2024402" cy="892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5" name="TekstSylinder 34"/>
          <p:cNvSpPr txBox="1"/>
          <p:nvPr/>
        </p:nvSpPr>
        <p:spPr>
          <a:xfrm>
            <a:off x="9343945" y="3770047"/>
            <a:ext cx="1154380" cy="369332"/>
          </a:xfrm>
          <a:prstGeom prst="rect">
            <a:avLst/>
          </a:prstGeom>
          <a:noFill/>
        </p:spPr>
        <p:txBody>
          <a:bodyPr wrap="square" rtlCol="0">
            <a:spAutoFit/>
          </a:bodyPr>
          <a:lstStyle/>
          <a:p>
            <a:r>
              <a:rPr lang="nb-NO">
                <a:solidFill>
                  <a:srgbClr val="000000"/>
                </a:solidFill>
              </a:rPr>
              <a:t>Nettleser</a:t>
            </a:r>
          </a:p>
        </p:txBody>
      </p:sp>
      <p:cxnSp>
        <p:nvCxnSpPr>
          <p:cNvPr id="36" name="Rett pil 35"/>
          <p:cNvCxnSpPr/>
          <p:nvPr/>
        </p:nvCxnSpPr>
        <p:spPr>
          <a:xfrm flipH="1">
            <a:off x="5809157" y="4589814"/>
            <a:ext cx="3445259"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7" name="TekstSylinder 36"/>
          <p:cNvSpPr txBox="1"/>
          <p:nvPr/>
        </p:nvSpPr>
        <p:spPr>
          <a:xfrm>
            <a:off x="9369093" y="4398788"/>
            <a:ext cx="1154380" cy="369332"/>
          </a:xfrm>
          <a:prstGeom prst="rect">
            <a:avLst/>
          </a:prstGeom>
          <a:noFill/>
        </p:spPr>
        <p:txBody>
          <a:bodyPr wrap="square" rtlCol="0">
            <a:spAutoFit/>
          </a:bodyPr>
          <a:lstStyle/>
          <a:p>
            <a:r>
              <a:rPr lang="nb-NO">
                <a:solidFill>
                  <a:srgbClr val="000000"/>
                </a:solidFill>
              </a:rPr>
              <a:t>Nettleser</a:t>
            </a:r>
          </a:p>
        </p:txBody>
      </p:sp>
      <p:sp>
        <p:nvSpPr>
          <p:cNvPr id="21" name="TekstSylinder 20"/>
          <p:cNvSpPr txBox="1"/>
          <p:nvPr/>
        </p:nvSpPr>
        <p:spPr>
          <a:xfrm>
            <a:off x="1447517" y="1331248"/>
            <a:ext cx="2114952" cy="646331"/>
          </a:xfrm>
          <a:prstGeom prst="rect">
            <a:avLst/>
          </a:prstGeom>
          <a:noFill/>
        </p:spPr>
        <p:txBody>
          <a:bodyPr wrap="square" rtlCol="0">
            <a:spAutoFit/>
          </a:bodyPr>
          <a:lstStyle/>
          <a:p>
            <a:pPr algn="ctr"/>
            <a:r>
              <a:rPr lang="nb-NO" sz="3600">
                <a:solidFill>
                  <a:srgbClr val="000000"/>
                </a:solidFill>
              </a:rPr>
              <a:t>Nettbrett</a:t>
            </a:r>
          </a:p>
        </p:txBody>
      </p:sp>
      <p:sp>
        <p:nvSpPr>
          <p:cNvPr id="3" name="Plassholder for lysbildenummer 2"/>
          <p:cNvSpPr>
            <a:spLocks noGrp="1"/>
          </p:cNvSpPr>
          <p:nvPr>
            <p:ph type="sldNum" sz="quarter" idx="12"/>
          </p:nvPr>
        </p:nvSpPr>
        <p:spPr/>
        <p:txBody>
          <a:bodyPr/>
          <a:lstStyle/>
          <a:p>
            <a:fld id="{73F3DB24-2D43-44B9-911C-E716D695C6CA}" type="slidenum">
              <a:rPr lang="nb-NO" smtClean="0"/>
              <a:t>6</a:t>
            </a:fld>
            <a:endParaRPr lang="nb-NO"/>
          </a:p>
        </p:txBody>
      </p:sp>
    </p:spTree>
    <p:extLst>
      <p:ext uri="{BB962C8B-B14F-4D97-AF65-F5344CB8AC3E}">
        <p14:creationId xmlns:p14="http://schemas.microsoft.com/office/powerpoint/2010/main" val="246694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a:r>
              <a:rPr lang="prs-AF" sz="2400" b="1" dirty="0">
                <a:solidFill>
                  <a:srgbClr val="000000"/>
                </a:solidFill>
                <a:latin typeface="+mj-lt"/>
                <a:cs typeface="+mn-cs"/>
              </a:rPr>
              <a:t>مرورگر را باز کنید و در مورد</a:t>
            </a:r>
            <a:r>
              <a:rPr lang="nb-NO" sz="2400" b="1" dirty="0">
                <a:solidFill>
                  <a:srgbClr val="000000"/>
                </a:solidFill>
                <a:latin typeface="+mj-lt"/>
                <a:cs typeface="+mn-cs"/>
              </a:rPr>
              <a:t> URL </a:t>
            </a:r>
            <a:r>
              <a:rPr lang="prs-AF" sz="2400" b="1" dirty="0">
                <a:solidFill>
                  <a:srgbClr val="000000"/>
                </a:solidFill>
                <a:latin typeface="+mj-lt"/>
                <a:cs typeface="+mn-cs"/>
              </a:rPr>
              <a:t>ها بیاموزید</a:t>
            </a: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Plassholder for innhold 3"/>
          <p:cNvPicPr>
            <a:picLocks noChangeAspect="1"/>
          </p:cNvPicPr>
          <p:nvPr/>
        </p:nvPicPr>
        <p:blipFill>
          <a:blip r:embed="rId3"/>
          <a:stretch>
            <a:fillRect/>
          </a:stretch>
        </p:blipFill>
        <p:spPr>
          <a:xfrm>
            <a:off x="6372288" y="2036765"/>
            <a:ext cx="1299924" cy="1307851"/>
          </a:xfrm>
          <a:prstGeom prst="rect">
            <a:avLst/>
          </a:prstGeom>
        </p:spPr>
      </p:pic>
      <p:pic>
        <p:nvPicPr>
          <p:cNvPr id="6" name="Bilde 5"/>
          <p:cNvPicPr>
            <a:picLocks noChangeAspect="1"/>
          </p:cNvPicPr>
          <p:nvPr/>
        </p:nvPicPr>
        <p:blipFill>
          <a:blip r:embed="rId4"/>
          <a:stretch>
            <a:fillRect/>
          </a:stretch>
        </p:blipFill>
        <p:spPr>
          <a:xfrm>
            <a:off x="8489418" y="2003527"/>
            <a:ext cx="1322037" cy="1284586"/>
          </a:xfrm>
          <a:prstGeom prst="rect">
            <a:avLst/>
          </a:prstGeom>
        </p:spPr>
      </p:pic>
      <p:pic>
        <p:nvPicPr>
          <p:cNvPr id="7" name="Bilde 6"/>
          <p:cNvPicPr>
            <a:picLocks noChangeAspect="1"/>
          </p:cNvPicPr>
          <p:nvPr/>
        </p:nvPicPr>
        <p:blipFill>
          <a:blip r:embed="rId5"/>
          <a:stretch>
            <a:fillRect/>
          </a:stretch>
        </p:blipFill>
        <p:spPr>
          <a:xfrm>
            <a:off x="1930022" y="2036765"/>
            <a:ext cx="1283565" cy="1283565"/>
          </a:xfrm>
          <a:prstGeom prst="rect">
            <a:avLst/>
          </a:prstGeom>
        </p:spPr>
      </p:pic>
      <p:pic>
        <p:nvPicPr>
          <p:cNvPr id="10" name="Bilde 9"/>
          <p:cNvPicPr>
            <a:picLocks noChangeAspect="1"/>
          </p:cNvPicPr>
          <p:nvPr/>
        </p:nvPicPr>
        <p:blipFill>
          <a:blip r:embed="rId6"/>
          <a:stretch>
            <a:fillRect/>
          </a:stretch>
        </p:blipFill>
        <p:spPr>
          <a:xfrm>
            <a:off x="4154012" y="2116738"/>
            <a:ext cx="1248328" cy="1229414"/>
          </a:xfrm>
          <a:prstGeom prst="rect">
            <a:avLst/>
          </a:prstGeom>
        </p:spPr>
      </p:pic>
      <p:pic>
        <p:nvPicPr>
          <p:cNvPr id="11" name="Bilde 10" descr="pekehånd.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520000">
            <a:off x="5059230" y="1997975"/>
            <a:ext cx="4351695" cy="5438468"/>
          </a:xfrm>
          <a:prstGeom prst="rect">
            <a:avLst/>
          </a:prstGeom>
        </p:spPr>
      </p:pic>
      <p:sp>
        <p:nvSpPr>
          <p:cNvPr id="3" name="Plassholder for lysbildenummer 2"/>
          <p:cNvSpPr>
            <a:spLocks noGrp="1"/>
          </p:cNvSpPr>
          <p:nvPr>
            <p:ph type="sldNum" sz="quarter" idx="12"/>
          </p:nvPr>
        </p:nvSpPr>
        <p:spPr/>
        <p:txBody>
          <a:bodyPr/>
          <a:lstStyle/>
          <a:p>
            <a:fld id="{73F3DB24-2D43-44B9-911C-E716D695C6CA}" type="slidenum">
              <a:rPr lang="nb-NO" smtClean="0"/>
              <a:t>7</a:t>
            </a:fld>
            <a:endParaRPr lang="nb-NO"/>
          </a:p>
        </p:txBody>
      </p:sp>
    </p:spTree>
    <p:extLst>
      <p:ext uri="{BB962C8B-B14F-4D97-AF65-F5344CB8AC3E}">
        <p14:creationId xmlns:p14="http://schemas.microsoft.com/office/powerpoint/2010/main" val="559182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e 14" descr="PC-vind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0617" y="1140497"/>
            <a:ext cx="7149840" cy="4480781"/>
          </a:xfrm>
          <a:prstGeom prst="rect">
            <a:avLst/>
          </a:prstGeom>
        </p:spPr>
      </p:pic>
      <p:sp>
        <p:nvSpPr>
          <p:cNvPr id="2" name="Tittel 1"/>
          <p:cNvSpPr>
            <a:spLocks noGrp="1"/>
          </p:cNvSpPr>
          <p:nvPr>
            <p:ph type="title"/>
          </p:nvPr>
        </p:nvSpPr>
        <p:spPr>
          <a:xfrm>
            <a:off x="1008776" y="268923"/>
            <a:ext cx="10354031" cy="364473"/>
          </a:xfrm>
        </p:spPr>
        <p:txBody>
          <a:bodyPr/>
          <a:lstStyle/>
          <a:p>
            <a:pPr algn="r" rtl="1"/>
            <a:r>
              <a:rPr lang="prs-AF" sz="2400" b="1" dirty="0">
                <a:solidFill>
                  <a:srgbClr val="000000"/>
                </a:solidFill>
                <a:latin typeface="+mj-lt"/>
                <a:cs typeface="+mn-cs"/>
              </a:rPr>
              <a:t>مرورگر را باز کنید و در مورد</a:t>
            </a:r>
            <a:r>
              <a:rPr lang="nb-NO" sz="2400" b="1" dirty="0">
                <a:solidFill>
                  <a:srgbClr val="000000"/>
                </a:solidFill>
                <a:latin typeface="+mj-lt"/>
                <a:cs typeface="+mn-cs"/>
              </a:rPr>
              <a:t> URL </a:t>
            </a:r>
            <a:r>
              <a:rPr lang="prs-AF" sz="2400" b="1" dirty="0">
                <a:solidFill>
                  <a:srgbClr val="000000"/>
                </a:solidFill>
                <a:latin typeface="+mj-lt"/>
                <a:cs typeface="+mn-cs"/>
              </a:rPr>
              <a:t>ها بیاموزید</a:t>
            </a: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descr="MAC.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8431" y="1910277"/>
            <a:ext cx="5646378" cy="4042562"/>
          </a:xfrm>
          <a:prstGeom prst="rect">
            <a:avLst/>
          </a:prstGeom>
        </p:spPr>
      </p:pic>
      <p:pic>
        <p:nvPicPr>
          <p:cNvPr id="12" name="Bilde 11" descr="nettbrett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0574" y="2673574"/>
            <a:ext cx="2913104" cy="3830192"/>
          </a:xfrm>
          <a:prstGeom prst="rect">
            <a:avLst/>
          </a:prstGeom>
        </p:spPr>
      </p:pic>
      <p:sp>
        <p:nvSpPr>
          <p:cNvPr id="13" name="Avrundet rektangel 12"/>
          <p:cNvSpPr/>
          <p:nvPr/>
        </p:nvSpPr>
        <p:spPr>
          <a:xfrm>
            <a:off x="7006265" y="6219607"/>
            <a:ext cx="239332" cy="18723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p:cNvSpPr txBox="1"/>
          <p:nvPr/>
        </p:nvSpPr>
        <p:spPr>
          <a:xfrm>
            <a:off x="565827" y="1165556"/>
            <a:ext cx="1342989" cy="646331"/>
          </a:xfrm>
          <a:prstGeom prst="rect">
            <a:avLst/>
          </a:prstGeom>
          <a:noFill/>
        </p:spPr>
        <p:txBody>
          <a:bodyPr wrap="square" rtlCol="0">
            <a:spAutoFit/>
          </a:bodyPr>
          <a:lstStyle/>
          <a:p>
            <a:r>
              <a:rPr lang="nb-NO">
                <a:solidFill>
                  <a:srgbClr val="000000"/>
                </a:solidFill>
              </a:rPr>
              <a:t>Adresselinje</a:t>
            </a:r>
          </a:p>
          <a:p>
            <a:r>
              <a:rPr lang="nb-NO">
                <a:solidFill>
                  <a:srgbClr val="000000"/>
                </a:solidFill>
              </a:rPr>
              <a:t>PC</a:t>
            </a:r>
          </a:p>
        </p:txBody>
      </p:sp>
      <p:cxnSp>
        <p:nvCxnSpPr>
          <p:cNvPr id="18" name="Rett pil 17"/>
          <p:cNvCxnSpPr/>
          <p:nvPr/>
        </p:nvCxnSpPr>
        <p:spPr>
          <a:xfrm>
            <a:off x="1936386" y="1383234"/>
            <a:ext cx="1596889" cy="12573"/>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TekstSylinder 18"/>
          <p:cNvSpPr txBox="1"/>
          <p:nvPr/>
        </p:nvSpPr>
        <p:spPr>
          <a:xfrm>
            <a:off x="528107" y="1970345"/>
            <a:ext cx="1433428" cy="646331"/>
          </a:xfrm>
          <a:prstGeom prst="rect">
            <a:avLst/>
          </a:prstGeom>
          <a:noFill/>
        </p:spPr>
        <p:txBody>
          <a:bodyPr wrap="square" rtlCol="0">
            <a:spAutoFit/>
          </a:bodyPr>
          <a:lstStyle/>
          <a:p>
            <a:r>
              <a:rPr lang="nb-NO">
                <a:solidFill>
                  <a:srgbClr val="000000"/>
                </a:solidFill>
              </a:rPr>
              <a:t>Adresselinje</a:t>
            </a:r>
          </a:p>
          <a:p>
            <a:r>
              <a:rPr lang="nb-NO">
                <a:solidFill>
                  <a:srgbClr val="000000"/>
                </a:solidFill>
              </a:rPr>
              <a:t>Mac</a:t>
            </a:r>
          </a:p>
        </p:txBody>
      </p:sp>
      <p:cxnSp>
        <p:nvCxnSpPr>
          <p:cNvPr id="20" name="Rett pil 19"/>
          <p:cNvCxnSpPr/>
          <p:nvPr/>
        </p:nvCxnSpPr>
        <p:spPr>
          <a:xfrm>
            <a:off x="1898664" y="2200596"/>
            <a:ext cx="1508872"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30" name="Bilde 29" descr="nettbrettsøking.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05553" y="3067897"/>
            <a:ext cx="2419050" cy="2867745"/>
          </a:xfrm>
          <a:prstGeom prst="rect">
            <a:avLst/>
          </a:prstGeom>
        </p:spPr>
      </p:pic>
      <p:cxnSp>
        <p:nvCxnSpPr>
          <p:cNvPr id="31" name="Rett pil 30"/>
          <p:cNvCxnSpPr/>
          <p:nvPr/>
        </p:nvCxnSpPr>
        <p:spPr>
          <a:xfrm flipH="1">
            <a:off x="6048063" y="1370657"/>
            <a:ext cx="4501467" cy="25153"/>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4" name="TekstSylinder 33"/>
          <p:cNvSpPr txBox="1"/>
          <p:nvPr/>
        </p:nvSpPr>
        <p:spPr>
          <a:xfrm>
            <a:off x="10549530" y="1152981"/>
            <a:ext cx="1342989" cy="646331"/>
          </a:xfrm>
          <a:prstGeom prst="rect">
            <a:avLst/>
          </a:prstGeom>
          <a:noFill/>
        </p:spPr>
        <p:txBody>
          <a:bodyPr wrap="square" rtlCol="0">
            <a:spAutoFit/>
          </a:bodyPr>
          <a:lstStyle/>
          <a:p>
            <a:r>
              <a:rPr lang="nb-NO">
                <a:solidFill>
                  <a:srgbClr val="000000"/>
                </a:solidFill>
              </a:rPr>
              <a:t>Søkefelt</a:t>
            </a:r>
          </a:p>
          <a:p>
            <a:r>
              <a:rPr lang="nb-NO">
                <a:solidFill>
                  <a:srgbClr val="000000"/>
                </a:solidFill>
              </a:rPr>
              <a:t>PC</a:t>
            </a:r>
          </a:p>
        </p:txBody>
      </p:sp>
      <p:cxnSp>
        <p:nvCxnSpPr>
          <p:cNvPr id="35" name="Rett pil 34"/>
          <p:cNvCxnSpPr/>
          <p:nvPr/>
        </p:nvCxnSpPr>
        <p:spPr>
          <a:xfrm flipH="1">
            <a:off x="7380902" y="2200596"/>
            <a:ext cx="3156054" cy="3"/>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1" name="TekstSylinder 40"/>
          <p:cNvSpPr txBox="1"/>
          <p:nvPr/>
        </p:nvSpPr>
        <p:spPr>
          <a:xfrm>
            <a:off x="10562103" y="1945195"/>
            <a:ext cx="1342989" cy="646331"/>
          </a:xfrm>
          <a:prstGeom prst="rect">
            <a:avLst/>
          </a:prstGeom>
          <a:noFill/>
        </p:spPr>
        <p:txBody>
          <a:bodyPr wrap="square" rtlCol="0">
            <a:spAutoFit/>
          </a:bodyPr>
          <a:lstStyle/>
          <a:p>
            <a:r>
              <a:rPr lang="nb-NO">
                <a:solidFill>
                  <a:srgbClr val="000000"/>
                </a:solidFill>
              </a:rPr>
              <a:t>Søkefelt</a:t>
            </a:r>
          </a:p>
          <a:p>
            <a:r>
              <a:rPr lang="nb-NO">
                <a:solidFill>
                  <a:srgbClr val="000000"/>
                </a:solidFill>
              </a:rPr>
              <a:t>Mac</a:t>
            </a:r>
          </a:p>
        </p:txBody>
      </p:sp>
      <p:sp>
        <p:nvSpPr>
          <p:cNvPr id="47" name="TekstSylinder 46"/>
          <p:cNvSpPr txBox="1"/>
          <p:nvPr/>
        </p:nvSpPr>
        <p:spPr>
          <a:xfrm>
            <a:off x="565827" y="3026632"/>
            <a:ext cx="1342989" cy="923330"/>
          </a:xfrm>
          <a:prstGeom prst="rect">
            <a:avLst/>
          </a:prstGeom>
          <a:noFill/>
        </p:spPr>
        <p:txBody>
          <a:bodyPr wrap="square" rtlCol="0">
            <a:spAutoFit/>
          </a:bodyPr>
          <a:lstStyle/>
          <a:p>
            <a:r>
              <a:rPr lang="nb-NO">
                <a:solidFill>
                  <a:srgbClr val="000000"/>
                </a:solidFill>
              </a:rPr>
              <a:t>Adresselinje</a:t>
            </a:r>
          </a:p>
          <a:p>
            <a:r>
              <a:rPr lang="nb-NO">
                <a:solidFill>
                  <a:srgbClr val="000000"/>
                </a:solidFill>
              </a:rPr>
              <a:t>nettbrett</a:t>
            </a:r>
          </a:p>
          <a:p>
            <a:endParaRPr lang="nb-NO">
              <a:solidFill>
                <a:srgbClr val="000000"/>
              </a:solidFill>
            </a:endParaRPr>
          </a:p>
        </p:txBody>
      </p:sp>
      <p:cxnSp>
        <p:nvCxnSpPr>
          <p:cNvPr id="48" name="Rett pil 47"/>
          <p:cNvCxnSpPr/>
          <p:nvPr/>
        </p:nvCxnSpPr>
        <p:spPr>
          <a:xfrm flipV="1">
            <a:off x="1911238" y="3194008"/>
            <a:ext cx="4136824" cy="1257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0" name="Rett pil 49"/>
          <p:cNvCxnSpPr/>
          <p:nvPr/>
        </p:nvCxnSpPr>
        <p:spPr>
          <a:xfrm flipH="1">
            <a:off x="7820986" y="3470654"/>
            <a:ext cx="2640526" cy="1257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1" name="TekstSylinder 50"/>
          <p:cNvSpPr txBox="1"/>
          <p:nvPr/>
        </p:nvSpPr>
        <p:spPr>
          <a:xfrm>
            <a:off x="10486659" y="3215253"/>
            <a:ext cx="1342989" cy="646331"/>
          </a:xfrm>
          <a:prstGeom prst="rect">
            <a:avLst/>
          </a:prstGeom>
          <a:noFill/>
        </p:spPr>
        <p:txBody>
          <a:bodyPr wrap="square" rtlCol="0">
            <a:spAutoFit/>
          </a:bodyPr>
          <a:lstStyle/>
          <a:p>
            <a:r>
              <a:rPr lang="nb-NO">
                <a:solidFill>
                  <a:srgbClr val="000000"/>
                </a:solidFill>
              </a:rPr>
              <a:t>Søkefelt</a:t>
            </a:r>
          </a:p>
          <a:p>
            <a:r>
              <a:rPr lang="nb-NO">
                <a:solidFill>
                  <a:srgbClr val="000000"/>
                </a:solidFill>
              </a:rPr>
              <a:t>nettbrett</a:t>
            </a:r>
          </a:p>
        </p:txBody>
      </p:sp>
      <p:sp>
        <p:nvSpPr>
          <p:cNvPr id="3" name="Plassholder for lysbildenummer 2"/>
          <p:cNvSpPr>
            <a:spLocks noGrp="1"/>
          </p:cNvSpPr>
          <p:nvPr>
            <p:ph type="sldNum" sz="quarter" idx="12"/>
          </p:nvPr>
        </p:nvSpPr>
        <p:spPr/>
        <p:txBody>
          <a:bodyPr/>
          <a:lstStyle/>
          <a:p>
            <a:fld id="{73F3DB24-2D43-44B9-911C-E716D695C6CA}" type="slidenum">
              <a:rPr lang="nb-NO" smtClean="0"/>
              <a:t>8</a:t>
            </a:fld>
            <a:endParaRPr lang="nb-NO"/>
          </a:p>
        </p:txBody>
      </p:sp>
    </p:spTree>
    <p:extLst>
      <p:ext uri="{BB962C8B-B14F-4D97-AF65-F5344CB8AC3E}">
        <p14:creationId xmlns:p14="http://schemas.microsoft.com/office/powerpoint/2010/main" val="893115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rtl="1"/>
            <a:r>
              <a:rPr lang="prs-AF" sz="2400" b="1" dirty="0">
                <a:solidFill>
                  <a:srgbClr val="000000"/>
                </a:solidFill>
                <a:latin typeface="+mj-lt"/>
                <a:cs typeface="+mn-cs"/>
              </a:rPr>
              <a:t>مرورگر را باز کنید و در مورد</a:t>
            </a:r>
            <a:r>
              <a:rPr lang="nb-NO" sz="2400" b="1" dirty="0">
                <a:solidFill>
                  <a:srgbClr val="000000"/>
                </a:solidFill>
                <a:latin typeface="+mj-lt"/>
                <a:cs typeface="+mn-cs"/>
              </a:rPr>
              <a:t> URL </a:t>
            </a:r>
            <a:r>
              <a:rPr lang="prs-AF" sz="2400" b="1" dirty="0">
                <a:solidFill>
                  <a:srgbClr val="000000"/>
                </a:solidFill>
                <a:latin typeface="+mj-lt"/>
                <a:cs typeface="+mn-cs"/>
              </a:rPr>
              <a:t>ها بیاموزید</a:t>
            </a: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Bilde 3"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142" y="995990"/>
            <a:ext cx="8017764" cy="5309889"/>
          </a:xfrm>
          <a:prstGeom prst="rect">
            <a:avLst/>
          </a:prstGeom>
        </p:spPr>
      </p:pic>
      <p:sp>
        <p:nvSpPr>
          <p:cNvPr id="3" name="Plassholder for lysbildenummer 2"/>
          <p:cNvSpPr>
            <a:spLocks noGrp="1"/>
          </p:cNvSpPr>
          <p:nvPr>
            <p:ph type="sldNum" sz="quarter" idx="12"/>
          </p:nvPr>
        </p:nvSpPr>
        <p:spPr/>
        <p:txBody>
          <a:bodyPr/>
          <a:lstStyle/>
          <a:p>
            <a:fld id="{73F3DB24-2D43-44B9-911C-E716D695C6CA}" type="slidenum">
              <a:rPr lang="nb-NO" smtClean="0"/>
              <a:t>9</a:t>
            </a:fld>
            <a:endParaRPr lang="nb-NO"/>
          </a:p>
        </p:txBody>
      </p:sp>
    </p:spTree>
    <p:extLst>
      <p:ext uri="{BB962C8B-B14F-4D97-AF65-F5344CB8AC3E}">
        <p14:creationId xmlns:p14="http://schemas.microsoft.com/office/powerpoint/2010/main" val="40588970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2249</TotalTime>
  <Words>1921</Words>
  <Application>Microsoft Office PowerPoint</Application>
  <PresentationFormat>Widescreen</PresentationFormat>
  <Paragraphs>272</Paragraphs>
  <Slides>36</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Wingdings</vt:lpstr>
      <vt:lpstr>Office-tema</vt:lpstr>
      <vt:lpstr>LÆR Å BRUKE INTERNETT</vt:lpstr>
      <vt:lpstr>Del 1</vt:lpstr>
      <vt:lpstr>مرورگر را باز کنید و در مورد URL ها بیاموزید</vt:lpstr>
      <vt:lpstr>مرورگر را باز کنید و در مورد URL ها بیاموزید</vt:lpstr>
      <vt:lpstr>مرورگر را باز کنید و در مورد URL ها بیاموزید</vt:lpstr>
      <vt:lpstr>مرورگر را باز کنید و در مورد URL ها بیاموزید</vt:lpstr>
      <vt:lpstr>مرورگر را باز کنید و در مورد URL ها بیاموزید</vt:lpstr>
      <vt:lpstr>مرورگر را باز کنید و در مورد URL ها بیاموزید</vt:lpstr>
      <vt:lpstr>مرورگر را باز کنید و در مورد URL ها بیاموزید</vt:lpstr>
      <vt:lpstr>مرورگر را باز کنید و در مورد URL ها بیاموزید</vt:lpstr>
      <vt:lpstr>مرورگر را باز کنید و در مورد URL ها بیاموزید</vt:lpstr>
      <vt:lpstr>مرورگر را باز کنید و در مورد URL ها بیاموزید</vt:lpstr>
      <vt:lpstr>مرورگر را باز کنید و در مورد URL ها بیاموزید</vt:lpstr>
      <vt:lpstr>Del 2</vt:lpstr>
      <vt:lpstr>Finne frem på en nettside</vt:lpstr>
      <vt:lpstr>Finne frem på en nettside</vt:lpstr>
      <vt:lpstr>Finne frem på en nettside</vt:lpstr>
      <vt:lpstr>Finne frem på en nettside</vt:lpstr>
      <vt:lpstr>Del 3</vt:lpstr>
      <vt:lpstr>جستجو با یک یا چند کلمه</vt:lpstr>
      <vt:lpstr>جستجو با یک یا چند کلمه</vt:lpstr>
      <vt:lpstr>جستجو با یک یا چند کلمه</vt:lpstr>
      <vt:lpstr>جستجو با یک یا چند کلمه</vt:lpstr>
      <vt:lpstr>جستجو با یک یا چند کلمه</vt:lpstr>
      <vt:lpstr>جستجو با یک یا چند کلمه</vt:lpstr>
      <vt:lpstr>جستجو با یک یا چند کلمه</vt:lpstr>
      <vt:lpstr>جستجو با یک یا چند کلمه</vt:lpstr>
      <vt:lpstr>جستجو با یک یا چند کلمه</vt:lpstr>
      <vt:lpstr>Del 4</vt:lpstr>
      <vt:lpstr>برگه ها</vt:lpstr>
      <vt:lpstr>برگه ها</vt:lpstr>
      <vt:lpstr>برگه ها</vt:lpstr>
      <vt:lpstr>برگه ها</vt:lpstr>
      <vt:lpstr>برگه ها</vt:lpstr>
      <vt:lpstr>برگه ها</vt:lpstr>
      <vt:lpstr>Ferdig – godt jobba alle sammen!</vt:lpstr>
    </vt:vector>
  </TitlesOfParts>
  <Company>STATEN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Ida Aspeslåen Erikstad</dc:creator>
  <cp:lastModifiedBy>NSS</cp:lastModifiedBy>
  <cp:revision>435</cp:revision>
  <dcterms:created xsi:type="dcterms:W3CDTF">2015-09-22T07:17:48Z</dcterms:created>
  <dcterms:modified xsi:type="dcterms:W3CDTF">2023-11-15T14:18:35Z</dcterms:modified>
</cp:coreProperties>
</file>