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6"/>
  </p:notesMasterIdLst>
  <p:handoutMasterIdLst>
    <p:handoutMasterId r:id="rId67"/>
  </p:handoutMasterIdLst>
  <p:sldIdLst>
    <p:sldId id="276" r:id="rId5"/>
    <p:sldId id="287" r:id="rId6"/>
    <p:sldId id="290" r:id="rId7"/>
    <p:sldId id="307" r:id="rId8"/>
    <p:sldId id="308" r:id="rId9"/>
    <p:sldId id="309" r:id="rId10"/>
    <p:sldId id="310" r:id="rId11"/>
    <p:sldId id="313" r:id="rId12"/>
    <p:sldId id="314" r:id="rId13"/>
    <p:sldId id="315" r:id="rId14"/>
    <p:sldId id="316" r:id="rId15"/>
    <p:sldId id="317" r:id="rId16"/>
    <p:sldId id="318" r:id="rId17"/>
    <p:sldId id="319" r:id="rId18"/>
    <p:sldId id="326" r:id="rId19"/>
    <p:sldId id="327" r:id="rId20"/>
    <p:sldId id="332" r:id="rId21"/>
    <p:sldId id="337" r:id="rId22"/>
    <p:sldId id="346" r:id="rId23"/>
    <p:sldId id="338" r:id="rId24"/>
    <p:sldId id="339" r:id="rId25"/>
    <p:sldId id="293" r:id="rId26"/>
    <p:sldId id="295" r:id="rId27"/>
    <p:sldId id="340" r:id="rId28"/>
    <p:sldId id="342" r:id="rId29"/>
    <p:sldId id="343" r:id="rId30"/>
    <p:sldId id="344" r:id="rId31"/>
    <p:sldId id="296" r:id="rId32"/>
    <p:sldId id="301" r:id="rId33"/>
    <p:sldId id="345" r:id="rId34"/>
    <p:sldId id="347" r:id="rId35"/>
    <p:sldId id="350" r:id="rId36"/>
    <p:sldId id="351" r:id="rId37"/>
    <p:sldId id="353" r:id="rId38"/>
    <p:sldId id="354" r:id="rId39"/>
    <p:sldId id="355" r:id="rId40"/>
    <p:sldId id="356" r:id="rId41"/>
    <p:sldId id="357" r:id="rId42"/>
    <p:sldId id="358" r:id="rId43"/>
    <p:sldId id="359" r:id="rId44"/>
    <p:sldId id="302" r:id="rId45"/>
    <p:sldId id="303" r:id="rId46"/>
    <p:sldId id="362" r:id="rId47"/>
    <p:sldId id="363" r:id="rId48"/>
    <p:sldId id="364" r:id="rId49"/>
    <p:sldId id="365" r:id="rId50"/>
    <p:sldId id="368" r:id="rId51"/>
    <p:sldId id="366" r:id="rId52"/>
    <p:sldId id="367" r:id="rId53"/>
    <p:sldId id="370" r:id="rId54"/>
    <p:sldId id="371" r:id="rId55"/>
    <p:sldId id="372" r:id="rId56"/>
    <p:sldId id="373" r:id="rId57"/>
    <p:sldId id="374" r:id="rId58"/>
    <p:sldId id="376" r:id="rId59"/>
    <p:sldId id="375" r:id="rId60"/>
    <p:sldId id="377" r:id="rId61"/>
    <p:sldId id="378" r:id="rId62"/>
    <p:sldId id="379" r:id="rId63"/>
    <p:sldId id="380" r:id="rId64"/>
    <p:sldId id="305" r:id="rId6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821D66-F1EA-42CE-8DA2-DA8CAB3FA6DE}" v="72" dt="2020-03-24T13:48:09.0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0283" autoAdjust="0"/>
  </p:normalViewPr>
  <p:slideViewPr>
    <p:cSldViewPr snapToGrid="0">
      <p:cViewPr varScale="1">
        <p:scale>
          <a:sx n="60" d="100"/>
          <a:sy n="60" d="100"/>
        </p:scale>
        <p:origin x="90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7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die Pedersen" userId="eee76c53-a7c6-4321-8a16-ac0d319d0a31" providerId="ADAL" clId="{DB821D66-F1EA-42CE-8DA2-DA8CAB3FA6DE}"/>
    <pc:docChg chg="undo custSel delSld modSld">
      <pc:chgData name="Eddie Pedersen" userId="eee76c53-a7c6-4321-8a16-ac0d319d0a31" providerId="ADAL" clId="{DB821D66-F1EA-42CE-8DA2-DA8CAB3FA6DE}" dt="2020-03-24T14:17:37.004" v="340" actId="47"/>
      <pc:docMkLst>
        <pc:docMk/>
      </pc:docMkLst>
      <pc:sldChg chg="addSp delSp modSp mod">
        <pc:chgData name="Eddie Pedersen" userId="eee76c53-a7c6-4321-8a16-ac0d319d0a31" providerId="ADAL" clId="{DB821D66-F1EA-42CE-8DA2-DA8CAB3FA6DE}" dt="2020-03-24T13:15:02.419" v="79" actId="1076"/>
        <pc:sldMkLst>
          <pc:docMk/>
          <pc:sldMk cId="1010819275" sldId="295"/>
        </pc:sldMkLst>
        <pc:spChg chg="mod">
          <ac:chgData name="Eddie Pedersen" userId="eee76c53-a7c6-4321-8a16-ac0d319d0a31" providerId="ADAL" clId="{DB821D66-F1EA-42CE-8DA2-DA8CAB3FA6DE}" dt="2020-03-24T13:15:00.030" v="78" actId="1076"/>
          <ac:spMkLst>
            <pc:docMk/>
            <pc:sldMk cId="1010819275" sldId="295"/>
            <ac:spMk id="6" creationId="{00000000-0000-0000-0000-000000000000}"/>
          </ac:spMkLst>
        </pc:spChg>
        <pc:picChg chg="del">
          <ac:chgData name="Eddie Pedersen" userId="eee76c53-a7c6-4321-8a16-ac0d319d0a31" providerId="ADAL" clId="{DB821D66-F1EA-42CE-8DA2-DA8CAB3FA6DE}" dt="2020-03-24T13:14:38.921" v="74" actId="478"/>
          <ac:picMkLst>
            <pc:docMk/>
            <pc:sldMk cId="1010819275" sldId="295"/>
            <ac:picMk id="4" creationId="{00000000-0000-0000-0000-000000000000}"/>
          </ac:picMkLst>
        </pc:picChg>
        <pc:picChg chg="mod">
          <ac:chgData name="Eddie Pedersen" userId="eee76c53-a7c6-4321-8a16-ac0d319d0a31" providerId="ADAL" clId="{DB821D66-F1EA-42CE-8DA2-DA8CAB3FA6DE}" dt="2020-03-24T13:15:02.419" v="79" actId="1076"/>
          <ac:picMkLst>
            <pc:docMk/>
            <pc:sldMk cId="1010819275" sldId="295"/>
            <ac:picMk id="7" creationId="{00000000-0000-0000-0000-000000000000}"/>
          </ac:picMkLst>
        </pc:picChg>
        <pc:picChg chg="add ord">
          <ac:chgData name="Eddie Pedersen" userId="eee76c53-a7c6-4321-8a16-ac0d319d0a31" providerId="ADAL" clId="{DB821D66-F1EA-42CE-8DA2-DA8CAB3FA6DE}" dt="2020-03-24T13:14:46.644" v="76" actId="167"/>
          <ac:picMkLst>
            <pc:docMk/>
            <pc:sldMk cId="1010819275" sldId="295"/>
            <ac:picMk id="8" creationId="{7CED3CF6-ADA5-4E48-9AFB-9CF61C815AEE}"/>
          </ac:picMkLst>
        </pc:picChg>
      </pc:sldChg>
      <pc:sldChg chg="addSp delSp modSp mod">
        <pc:chgData name="Eddie Pedersen" userId="eee76c53-a7c6-4321-8a16-ac0d319d0a31" providerId="ADAL" clId="{DB821D66-F1EA-42CE-8DA2-DA8CAB3FA6DE}" dt="2020-03-24T13:18:32.750" v="112" actId="1076"/>
        <pc:sldMkLst>
          <pc:docMk/>
          <pc:sldMk cId="2327903497" sldId="301"/>
        </pc:sldMkLst>
        <pc:spChg chg="mod">
          <ac:chgData name="Eddie Pedersen" userId="eee76c53-a7c6-4321-8a16-ac0d319d0a31" providerId="ADAL" clId="{DB821D66-F1EA-42CE-8DA2-DA8CAB3FA6DE}" dt="2020-03-24T13:18:32.750" v="112" actId="1076"/>
          <ac:spMkLst>
            <pc:docMk/>
            <pc:sldMk cId="2327903497" sldId="301"/>
            <ac:spMk id="21" creationId="{00000000-0000-0000-0000-000000000000}"/>
          </ac:spMkLst>
        </pc:spChg>
        <pc:picChg chg="del">
          <ac:chgData name="Eddie Pedersen" userId="eee76c53-a7c6-4321-8a16-ac0d319d0a31" providerId="ADAL" clId="{DB821D66-F1EA-42CE-8DA2-DA8CAB3FA6DE}" dt="2020-03-24T13:18:19.586" v="108" actId="478"/>
          <ac:picMkLst>
            <pc:docMk/>
            <pc:sldMk cId="2327903497" sldId="301"/>
            <ac:picMk id="7" creationId="{00000000-0000-0000-0000-000000000000}"/>
          </ac:picMkLst>
        </pc:picChg>
        <pc:picChg chg="del">
          <ac:chgData name="Eddie Pedersen" userId="eee76c53-a7c6-4321-8a16-ac0d319d0a31" providerId="ADAL" clId="{DB821D66-F1EA-42CE-8DA2-DA8CAB3FA6DE}" dt="2020-03-24T13:18:22.982" v="109" actId="478"/>
          <ac:picMkLst>
            <pc:docMk/>
            <pc:sldMk cId="2327903497" sldId="301"/>
            <ac:picMk id="8" creationId="{00000000-0000-0000-0000-000000000000}"/>
          </ac:picMkLst>
        </pc:picChg>
        <pc:picChg chg="add ord">
          <ac:chgData name="Eddie Pedersen" userId="eee76c53-a7c6-4321-8a16-ac0d319d0a31" providerId="ADAL" clId="{DB821D66-F1EA-42CE-8DA2-DA8CAB3FA6DE}" dt="2020-03-24T13:18:28.998" v="111" actId="167"/>
          <ac:picMkLst>
            <pc:docMk/>
            <pc:sldMk cId="2327903497" sldId="301"/>
            <ac:picMk id="9" creationId="{19D40868-8C3D-4E56-9566-AEAB3E84DCB2}"/>
          </ac:picMkLst>
        </pc:picChg>
      </pc:sldChg>
      <pc:sldChg chg="addSp delSp mod">
        <pc:chgData name="Eddie Pedersen" userId="eee76c53-a7c6-4321-8a16-ac0d319d0a31" providerId="ADAL" clId="{DB821D66-F1EA-42CE-8DA2-DA8CAB3FA6DE}" dt="2020-03-24T13:27:51.829" v="190"/>
        <pc:sldMkLst>
          <pc:docMk/>
          <pc:sldMk cId="2420459475" sldId="303"/>
        </pc:sldMkLst>
        <pc:spChg chg="del">
          <ac:chgData name="Eddie Pedersen" userId="eee76c53-a7c6-4321-8a16-ac0d319d0a31" providerId="ADAL" clId="{DB821D66-F1EA-42CE-8DA2-DA8CAB3FA6DE}" dt="2020-03-24T13:27:50.891" v="189" actId="478"/>
          <ac:spMkLst>
            <pc:docMk/>
            <pc:sldMk cId="2420459475" sldId="303"/>
            <ac:spMk id="7" creationId="{00000000-0000-0000-0000-000000000000}"/>
          </ac:spMkLst>
        </pc:spChg>
        <pc:spChg chg="add">
          <ac:chgData name="Eddie Pedersen" userId="eee76c53-a7c6-4321-8a16-ac0d319d0a31" providerId="ADAL" clId="{DB821D66-F1EA-42CE-8DA2-DA8CAB3FA6DE}" dt="2020-03-24T13:27:51.829" v="190"/>
          <ac:spMkLst>
            <pc:docMk/>
            <pc:sldMk cId="2420459475" sldId="303"/>
            <ac:spMk id="9" creationId="{C77D9EC4-FDEE-4396-9386-F614EC4B5F64}"/>
          </ac:spMkLst>
        </pc:spChg>
        <pc:spChg chg="add">
          <ac:chgData name="Eddie Pedersen" userId="eee76c53-a7c6-4321-8a16-ac0d319d0a31" providerId="ADAL" clId="{DB821D66-F1EA-42CE-8DA2-DA8CAB3FA6DE}" dt="2020-03-24T13:27:51.829" v="190"/>
          <ac:spMkLst>
            <pc:docMk/>
            <pc:sldMk cId="2420459475" sldId="303"/>
            <ac:spMk id="10" creationId="{8CD9F67B-02F2-4BF1-B31A-DBDF8AE888B3}"/>
          </ac:spMkLst>
        </pc:spChg>
        <pc:spChg chg="add">
          <ac:chgData name="Eddie Pedersen" userId="eee76c53-a7c6-4321-8a16-ac0d319d0a31" providerId="ADAL" clId="{DB821D66-F1EA-42CE-8DA2-DA8CAB3FA6DE}" dt="2020-03-24T13:27:51.829" v="190"/>
          <ac:spMkLst>
            <pc:docMk/>
            <pc:sldMk cId="2420459475" sldId="303"/>
            <ac:spMk id="11" creationId="{879D8F96-8F10-40F2-B33C-025876D8D9F9}"/>
          </ac:spMkLst>
        </pc:spChg>
        <pc:picChg chg="add">
          <ac:chgData name="Eddie Pedersen" userId="eee76c53-a7c6-4321-8a16-ac0d319d0a31" providerId="ADAL" clId="{DB821D66-F1EA-42CE-8DA2-DA8CAB3FA6DE}" dt="2020-03-24T13:27:51.829" v="190"/>
          <ac:picMkLst>
            <pc:docMk/>
            <pc:sldMk cId="2420459475" sldId="303"/>
            <ac:picMk id="6" creationId="{65DEDA25-B4B8-49AF-AECE-37755498231A}"/>
          </ac:picMkLst>
        </pc:picChg>
        <pc:picChg chg="del">
          <ac:chgData name="Eddie Pedersen" userId="eee76c53-a7c6-4321-8a16-ac0d319d0a31" providerId="ADAL" clId="{DB821D66-F1EA-42CE-8DA2-DA8CAB3FA6DE}" dt="2020-03-24T13:27:48.078" v="188" actId="478"/>
          <ac:picMkLst>
            <pc:docMk/>
            <pc:sldMk cId="2420459475" sldId="303"/>
            <ac:picMk id="8" creationId="{00000000-0000-0000-0000-000000000000}"/>
          </ac:picMkLst>
        </pc:picChg>
      </pc:sldChg>
      <pc:sldChg chg="addSp delSp mod">
        <pc:chgData name="Eddie Pedersen" userId="eee76c53-a7c6-4321-8a16-ac0d319d0a31" providerId="ADAL" clId="{DB821D66-F1EA-42CE-8DA2-DA8CAB3FA6DE}" dt="2020-03-24T12:44:20.987" v="1"/>
        <pc:sldMkLst>
          <pc:docMk/>
          <pc:sldMk cId="2611164557" sldId="308"/>
        </pc:sldMkLst>
        <pc:picChg chg="del">
          <ac:chgData name="Eddie Pedersen" userId="eee76c53-a7c6-4321-8a16-ac0d319d0a31" providerId="ADAL" clId="{DB821D66-F1EA-42CE-8DA2-DA8CAB3FA6DE}" dt="2020-03-24T12:44:19.035" v="0" actId="478"/>
          <ac:picMkLst>
            <pc:docMk/>
            <pc:sldMk cId="2611164557" sldId="308"/>
            <ac:picMk id="5" creationId="{00000000-0000-0000-0000-000000000000}"/>
          </ac:picMkLst>
        </pc:picChg>
        <pc:picChg chg="add">
          <ac:chgData name="Eddie Pedersen" userId="eee76c53-a7c6-4321-8a16-ac0d319d0a31" providerId="ADAL" clId="{DB821D66-F1EA-42CE-8DA2-DA8CAB3FA6DE}" dt="2020-03-24T12:44:20.987" v="1"/>
          <ac:picMkLst>
            <pc:docMk/>
            <pc:sldMk cId="2611164557" sldId="308"/>
            <ac:picMk id="6" creationId="{EEDAF174-41C5-4155-9354-91AA0877641E}"/>
          </ac:picMkLst>
        </pc:picChg>
      </pc:sldChg>
      <pc:sldChg chg="addSp delSp modSp mod">
        <pc:chgData name="Eddie Pedersen" userId="eee76c53-a7c6-4321-8a16-ac0d319d0a31" providerId="ADAL" clId="{DB821D66-F1EA-42CE-8DA2-DA8CAB3FA6DE}" dt="2020-03-24T12:57:36.186" v="6" actId="1076"/>
        <pc:sldMkLst>
          <pc:docMk/>
          <pc:sldMk cId="1025809433" sldId="309"/>
        </pc:sldMkLst>
        <pc:spChg chg="mod">
          <ac:chgData name="Eddie Pedersen" userId="eee76c53-a7c6-4321-8a16-ac0d319d0a31" providerId="ADAL" clId="{DB821D66-F1EA-42CE-8DA2-DA8CAB3FA6DE}" dt="2020-03-24T12:57:27.102" v="5" actId="1076"/>
          <ac:spMkLst>
            <pc:docMk/>
            <pc:sldMk cId="1025809433" sldId="309"/>
            <ac:spMk id="5" creationId="{00000000-0000-0000-0000-000000000000}"/>
          </ac:spMkLst>
        </pc:spChg>
        <pc:picChg chg="del">
          <ac:chgData name="Eddie Pedersen" userId="eee76c53-a7c6-4321-8a16-ac0d319d0a31" providerId="ADAL" clId="{DB821D66-F1EA-42CE-8DA2-DA8CAB3FA6DE}" dt="2020-03-24T12:57:18.133" v="2" actId="478"/>
          <ac:picMkLst>
            <pc:docMk/>
            <pc:sldMk cId="1025809433" sldId="309"/>
            <ac:picMk id="3" creationId="{00000000-0000-0000-0000-000000000000}"/>
          </ac:picMkLst>
        </pc:picChg>
        <pc:picChg chg="add mod ord">
          <ac:chgData name="Eddie Pedersen" userId="eee76c53-a7c6-4321-8a16-ac0d319d0a31" providerId="ADAL" clId="{DB821D66-F1EA-42CE-8DA2-DA8CAB3FA6DE}" dt="2020-03-24T12:57:36.186" v="6" actId="1076"/>
          <ac:picMkLst>
            <pc:docMk/>
            <pc:sldMk cId="1025809433" sldId="309"/>
            <ac:picMk id="6" creationId="{AFDD4879-D8F8-478F-A8AE-98A2B8DFC6C8}"/>
          </ac:picMkLst>
        </pc:picChg>
      </pc:sldChg>
      <pc:sldChg chg="addSp delSp mod">
        <pc:chgData name="Eddie Pedersen" userId="eee76c53-a7c6-4321-8a16-ac0d319d0a31" providerId="ADAL" clId="{DB821D66-F1EA-42CE-8DA2-DA8CAB3FA6DE}" dt="2020-03-24T12:58:07.293" v="10"/>
        <pc:sldMkLst>
          <pc:docMk/>
          <pc:sldMk cId="3633939371" sldId="310"/>
        </pc:sldMkLst>
        <pc:spChg chg="add">
          <ac:chgData name="Eddie Pedersen" userId="eee76c53-a7c6-4321-8a16-ac0d319d0a31" providerId="ADAL" clId="{DB821D66-F1EA-42CE-8DA2-DA8CAB3FA6DE}" dt="2020-03-24T12:58:07.293" v="10"/>
          <ac:spMkLst>
            <pc:docMk/>
            <pc:sldMk cId="3633939371" sldId="310"/>
            <ac:spMk id="7" creationId="{A016FD85-BEDE-4E7B-A5D3-ED533CA10613}"/>
          </ac:spMkLst>
        </pc:spChg>
        <pc:picChg chg="del">
          <ac:chgData name="Eddie Pedersen" userId="eee76c53-a7c6-4321-8a16-ac0d319d0a31" providerId="ADAL" clId="{DB821D66-F1EA-42CE-8DA2-DA8CAB3FA6DE}" dt="2020-03-24T12:57:48.469" v="7" actId="478"/>
          <ac:picMkLst>
            <pc:docMk/>
            <pc:sldMk cId="3633939371" sldId="310"/>
            <ac:picMk id="3" creationId="{00000000-0000-0000-0000-000000000000}"/>
          </ac:picMkLst>
        </pc:picChg>
        <pc:picChg chg="add">
          <ac:chgData name="Eddie Pedersen" userId="eee76c53-a7c6-4321-8a16-ac0d319d0a31" providerId="ADAL" clId="{DB821D66-F1EA-42CE-8DA2-DA8CAB3FA6DE}" dt="2020-03-24T12:57:54.669" v="9"/>
          <ac:picMkLst>
            <pc:docMk/>
            <pc:sldMk cId="3633939371" sldId="310"/>
            <ac:picMk id="6" creationId="{6631D566-49F0-45E9-91E4-A202F17D3778}"/>
          </ac:picMkLst>
        </pc:picChg>
        <pc:picChg chg="del">
          <ac:chgData name="Eddie Pedersen" userId="eee76c53-a7c6-4321-8a16-ac0d319d0a31" providerId="ADAL" clId="{DB821D66-F1EA-42CE-8DA2-DA8CAB3FA6DE}" dt="2020-03-24T12:57:52.428" v="8" actId="478"/>
          <ac:picMkLst>
            <pc:docMk/>
            <pc:sldMk cId="3633939371" sldId="310"/>
            <ac:picMk id="8" creationId="{00000000-0000-0000-0000-000000000000}"/>
          </ac:picMkLst>
        </pc:picChg>
      </pc:sldChg>
      <pc:sldChg chg="del modTransition">
        <pc:chgData name="Eddie Pedersen" userId="eee76c53-a7c6-4321-8a16-ac0d319d0a31" providerId="ADAL" clId="{DB821D66-F1EA-42CE-8DA2-DA8CAB3FA6DE}" dt="2020-03-24T14:16:30.541" v="323" actId="47"/>
        <pc:sldMkLst>
          <pc:docMk/>
          <pc:sldMk cId="3708994211" sldId="311"/>
        </pc:sldMkLst>
      </pc:sldChg>
      <pc:sldChg chg="del modTransition">
        <pc:chgData name="Eddie Pedersen" userId="eee76c53-a7c6-4321-8a16-ac0d319d0a31" providerId="ADAL" clId="{DB821D66-F1EA-42CE-8DA2-DA8CAB3FA6DE}" dt="2020-03-24T14:16:31.984" v="324" actId="47"/>
        <pc:sldMkLst>
          <pc:docMk/>
          <pc:sldMk cId="3835800799" sldId="312"/>
        </pc:sldMkLst>
      </pc:sldChg>
      <pc:sldChg chg="addSp delSp modSp mod">
        <pc:chgData name="Eddie Pedersen" userId="eee76c53-a7c6-4321-8a16-ac0d319d0a31" providerId="ADAL" clId="{DB821D66-F1EA-42CE-8DA2-DA8CAB3FA6DE}" dt="2020-03-24T13:01:49.519" v="24" actId="478"/>
        <pc:sldMkLst>
          <pc:docMk/>
          <pc:sldMk cId="3638514283" sldId="313"/>
        </pc:sldMkLst>
        <pc:spChg chg="add del mod">
          <ac:chgData name="Eddie Pedersen" userId="eee76c53-a7c6-4321-8a16-ac0d319d0a31" providerId="ADAL" clId="{DB821D66-F1EA-42CE-8DA2-DA8CAB3FA6DE}" dt="2020-03-24T13:01:49.519" v="24" actId="478"/>
          <ac:spMkLst>
            <pc:docMk/>
            <pc:sldMk cId="3638514283" sldId="313"/>
            <ac:spMk id="6" creationId="{00000000-0000-0000-0000-000000000000}"/>
          </ac:spMkLst>
        </pc:spChg>
        <pc:picChg chg="del">
          <ac:chgData name="Eddie Pedersen" userId="eee76c53-a7c6-4321-8a16-ac0d319d0a31" providerId="ADAL" clId="{DB821D66-F1EA-42CE-8DA2-DA8CAB3FA6DE}" dt="2020-03-24T12:58:48.440" v="13" actId="478"/>
          <ac:picMkLst>
            <pc:docMk/>
            <pc:sldMk cId="3638514283" sldId="313"/>
            <ac:picMk id="7" creationId="{00000000-0000-0000-0000-000000000000}"/>
          </ac:picMkLst>
        </pc:picChg>
        <pc:picChg chg="del">
          <ac:chgData name="Eddie Pedersen" userId="eee76c53-a7c6-4321-8a16-ac0d319d0a31" providerId="ADAL" clId="{DB821D66-F1EA-42CE-8DA2-DA8CAB3FA6DE}" dt="2020-03-24T12:58:51.600" v="14" actId="478"/>
          <ac:picMkLst>
            <pc:docMk/>
            <pc:sldMk cId="3638514283" sldId="313"/>
            <ac:picMk id="8" creationId="{00000000-0000-0000-0000-000000000000}"/>
          </ac:picMkLst>
        </pc:picChg>
        <pc:picChg chg="add ord">
          <ac:chgData name="Eddie Pedersen" userId="eee76c53-a7c6-4321-8a16-ac0d319d0a31" providerId="ADAL" clId="{DB821D66-F1EA-42CE-8DA2-DA8CAB3FA6DE}" dt="2020-03-24T12:58:56.042" v="16" actId="167"/>
          <ac:picMkLst>
            <pc:docMk/>
            <pc:sldMk cId="3638514283" sldId="313"/>
            <ac:picMk id="9" creationId="{E55F7A91-E17F-4029-BA7E-09E32AE1C1FC}"/>
          </ac:picMkLst>
        </pc:picChg>
      </pc:sldChg>
      <pc:sldChg chg="addSp delSp modSp mod">
        <pc:chgData name="Eddie Pedersen" userId="eee76c53-a7c6-4321-8a16-ac0d319d0a31" providerId="ADAL" clId="{DB821D66-F1EA-42CE-8DA2-DA8CAB3FA6DE}" dt="2020-03-24T13:01:32.774" v="22" actId="1076"/>
        <pc:sldMkLst>
          <pc:docMk/>
          <pc:sldMk cId="2784486274" sldId="315"/>
        </pc:sldMkLst>
        <pc:spChg chg="mod">
          <ac:chgData name="Eddie Pedersen" userId="eee76c53-a7c6-4321-8a16-ac0d319d0a31" providerId="ADAL" clId="{DB821D66-F1EA-42CE-8DA2-DA8CAB3FA6DE}" dt="2020-03-24T13:01:32.774" v="22" actId="1076"/>
          <ac:spMkLst>
            <pc:docMk/>
            <pc:sldMk cId="2784486274" sldId="315"/>
            <ac:spMk id="9" creationId="{00000000-0000-0000-0000-000000000000}"/>
          </ac:spMkLst>
        </pc:spChg>
        <pc:picChg chg="del">
          <ac:chgData name="Eddie Pedersen" userId="eee76c53-a7c6-4321-8a16-ac0d319d0a31" providerId="ADAL" clId="{DB821D66-F1EA-42CE-8DA2-DA8CAB3FA6DE}" dt="2020-03-24T13:01:21.233" v="18" actId="478"/>
          <ac:picMkLst>
            <pc:docMk/>
            <pc:sldMk cId="2784486274" sldId="315"/>
            <ac:picMk id="7" creationId="{00000000-0000-0000-0000-000000000000}"/>
          </ac:picMkLst>
        </pc:picChg>
        <pc:picChg chg="del">
          <ac:chgData name="Eddie Pedersen" userId="eee76c53-a7c6-4321-8a16-ac0d319d0a31" providerId="ADAL" clId="{DB821D66-F1EA-42CE-8DA2-DA8CAB3FA6DE}" dt="2020-03-24T13:01:23.871" v="19" actId="478"/>
          <ac:picMkLst>
            <pc:docMk/>
            <pc:sldMk cId="2784486274" sldId="315"/>
            <ac:picMk id="8" creationId="{00000000-0000-0000-0000-000000000000}"/>
          </ac:picMkLst>
        </pc:picChg>
        <pc:picChg chg="add ord">
          <ac:chgData name="Eddie Pedersen" userId="eee76c53-a7c6-4321-8a16-ac0d319d0a31" providerId="ADAL" clId="{DB821D66-F1EA-42CE-8DA2-DA8CAB3FA6DE}" dt="2020-03-24T13:01:28.881" v="21" actId="167"/>
          <ac:picMkLst>
            <pc:docMk/>
            <pc:sldMk cId="2784486274" sldId="315"/>
            <ac:picMk id="10" creationId="{B5C426B1-37AF-4BBC-B35D-5CE03844D306}"/>
          </ac:picMkLst>
        </pc:picChg>
      </pc:sldChg>
      <pc:sldChg chg="addSp delSp mod">
        <pc:chgData name="Eddie Pedersen" userId="eee76c53-a7c6-4321-8a16-ac0d319d0a31" providerId="ADAL" clId="{DB821D66-F1EA-42CE-8DA2-DA8CAB3FA6DE}" dt="2020-03-24T13:05:48.529" v="27"/>
        <pc:sldMkLst>
          <pc:docMk/>
          <pc:sldMk cId="816357048" sldId="316"/>
        </pc:sldMkLst>
        <pc:picChg chg="del">
          <ac:chgData name="Eddie Pedersen" userId="eee76c53-a7c6-4321-8a16-ac0d319d0a31" providerId="ADAL" clId="{DB821D66-F1EA-42CE-8DA2-DA8CAB3FA6DE}" dt="2020-03-24T13:05:46.144" v="26" actId="478"/>
          <ac:picMkLst>
            <pc:docMk/>
            <pc:sldMk cId="816357048" sldId="316"/>
            <ac:picMk id="6" creationId="{00000000-0000-0000-0000-000000000000}"/>
          </ac:picMkLst>
        </pc:picChg>
        <pc:picChg chg="del">
          <ac:chgData name="Eddie Pedersen" userId="eee76c53-a7c6-4321-8a16-ac0d319d0a31" providerId="ADAL" clId="{DB821D66-F1EA-42CE-8DA2-DA8CAB3FA6DE}" dt="2020-03-24T13:05:44.074" v="25" actId="478"/>
          <ac:picMkLst>
            <pc:docMk/>
            <pc:sldMk cId="816357048" sldId="316"/>
            <ac:picMk id="7" creationId="{00000000-0000-0000-0000-000000000000}"/>
          </ac:picMkLst>
        </pc:picChg>
        <pc:picChg chg="add">
          <ac:chgData name="Eddie Pedersen" userId="eee76c53-a7c6-4321-8a16-ac0d319d0a31" providerId="ADAL" clId="{DB821D66-F1EA-42CE-8DA2-DA8CAB3FA6DE}" dt="2020-03-24T13:05:48.529" v="27"/>
          <ac:picMkLst>
            <pc:docMk/>
            <pc:sldMk cId="816357048" sldId="316"/>
            <ac:picMk id="8" creationId="{B5FA3FE0-19EA-483C-A349-0113ECAA5BF6}"/>
          </ac:picMkLst>
        </pc:picChg>
      </pc:sldChg>
      <pc:sldChg chg="addSp delSp modSp mod">
        <pc:chgData name="Eddie Pedersen" userId="eee76c53-a7c6-4321-8a16-ac0d319d0a31" providerId="ADAL" clId="{DB821D66-F1EA-42CE-8DA2-DA8CAB3FA6DE}" dt="2020-03-24T13:06:27.683" v="31" actId="167"/>
        <pc:sldMkLst>
          <pc:docMk/>
          <pc:sldMk cId="1115761199" sldId="318"/>
        </pc:sldMkLst>
        <pc:picChg chg="del">
          <ac:chgData name="Eddie Pedersen" userId="eee76c53-a7c6-4321-8a16-ac0d319d0a31" providerId="ADAL" clId="{DB821D66-F1EA-42CE-8DA2-DA8CAB3FA6DE}" dt="2020-03-24T13:06:08.466" v="28" actId="478"/>
          <ac:picMkLst>
            <pc:docMk/>
            <pc:sldMk cId="1115761199" sldId="318"/>
            <ac:picMk id="7" creationId="{00000000-0000-0000-0000-000000000000}"/>
          </ac:picMkLst>
        </pc:picChg>
        <pc:picChg chg="del">
          <ac:chgData name="Eddie Pedersen" userId="eee76c53-a7c6-4321-8a16-ac0d319d0a31" providerId="ADAL" clId="{DB821D66-F1EA-42CE-8DA2-DA8CAB3FA6DE}" dt="2020-03-24T13:06:12.805" v="29" actId="478"/>
          <ac:picMkLst>
            <pc:docMk/>
            <pc:sldMk cId="1115761199" sldId="318"/>
            <ac:picMk id="8" creationId="{00000000-0000-0000-0000-000000000000}"/>
          </ac:picMkLst>
        </pc:picChg>
        <pc:picChg chg="add ord">
          <ac:chgData name="Eddie Pedersen" userId="eee76c53-a7c6-4321-8a16-ac0d319d0a31" providerId="ADAL" clId="{DB821D66-F1EA-42CE-8DA2-DA8CAB3FA6DE}" dt="2020-03-24T13:06:27.683" v="31" actId="167"/>
          <ac:picMkLst>
            <pc:docMk/>
            <pc:sldMk cId="1115761199" sldId="318"/>
            <ac:picMk id="10" creationId="{0CB82A6D-A86B-4A36-97AE-BD4B41778F9F}"/>
          </ac:picMkLst>
        </pc:picChg>
      </pc:sldChg>
      <pc:sldChg chg="del modTransition">
        <pc:chgData name="Eddie Pedersen" userId="eee76c53-a7c6-4321-8a16-ac0d319d0a31" providerId="ADAL" clId="{DB821D66-F1EA-42CE-8DA2-DA8CAB3FA6DE}" dt="2020-03-24T14:16:36.555" v="325" actId="47"/>
        <pc:sldMkLst>
          <pc:docMk/>
          <pc:sldMk cId="2520952774" sldId="320"/>
        </pc:sldMkLst>
      </pc:sldChg>
      <pc:sldChg chg="del modTransition">
        <pc:chgData name="Eddie Pedersen" userId="eee76c53-a7c6-4321-8a16-ac0d319d0a31" providerId="ADAL" clId="{DB821D66-F1EA-42CE-8DA2-DA8CAB3FA6DE}" dt="2020-03-24T14:16:38.102" v="326" actId="47"/>
        <pc:sldMkLst>
          <pc:docMk/>
          <pc:sldMk cId="2478527513" sldId="321"/>
        </pc:sldMkLst>
      </pc:sldChg>
      <pc:sldChg chg="del modTransition">
        <pc:chgData name="Eddie Pedersen" userId="eee76c53-a7c6-4321-8a16-ac0d319d0a31" providerId="ADAL" clId="{DB821D66-F1EA-42CE-8DA2-DA8CAB3FA6DE}" dt="2020-03-24T14:16:39.687" v="327" actId="47"/>
        <pc:sldMkLst>
          <pc:docMk/>
          <pc:sldMk cId="2508868123" sldId="322"/>
        </pc:sldMkLst>
      </pc:sldChg>
      <pc:sldChg chg="del modTransition">
        <pc:chgData name="Eddie Pedersen" userId="eee76c53-a7c6-4321-8a16-ac0d319d0a31" providerId="ADAL" clId="{DB821D66-F1EA-42CE-8DA2-DA8CAB3FA6DE}" dt="2020-03-24T14:16:41.285" v="328" actId="47"/>
        <pc:sldMkLst>
          <pc:docMk/>
          <pc:sldMk cId="1006502807" sldId="323"/>
        </pc:sldMkLst>
      </pc:sldChg>
      <pc:sldChg chg="del modTransition">
        <pc:chgData name="Eddie Pedersen" userId="eee76c53-a7c6-4321-8a16-ac0d319d0a31" providerId="ADAL" clId="{DB821D66-F1EA-42CE-8DA2-DA8CAB3FA6DE}" dt="2020-03-24T14:16:42.923" v="329" actId="47"/>
        <pc:sldMkLst>
          <pc:docMk/>
          <pc:sldMk cId="3730467991" sldId="325"/>
        </pc:sldMkLst>
      </pc:sldChg>
      <pc:sldChg chg="addSp delSp modSp mod">
        <pc:chgData name="Eddie Pedersen" userId="eee76c53-a7c6-4321-8a16-ac0d319d0a31" providerId="ADAL" clId="{DB821D66-F1EA-42CE-8DA2-DA8CAB3FA6DE}" dt="2020-03-24T13:08:04.026" v="46" actId="1076"/>
        <pc:sldMkLst>
          <pc:docMk/>
          <pc:sldMk cId="4143301347" sldId="326"/>
        </pc:sldMkLst>
        <pc:spChg chg="mod">
          <ac:chgData name="Eddie Pedersen" userId="eee76c53-a7c6-4321-8a16-ac0d319d0a31" providerId="ADAL" clId="{DB821D66-F1EA-42CE-8DA2-DA8CAB3FA6DE}" dt="2020-03-24T13:07:53.903" v="44" actId="1076"/>
          <ac:spMkLst>
            <pc:docMk/>
            <pc:sldMk cId="4143301347" sldId="326"/>
            <ac:spMk id="7" creationId="{00000000-0000-0000-0000-000000000000}"/>
          </ac:spMkLst>
        </pc:spChg>
        <pc:picChg chg="del">
          <ac:chgData name="Eddie Pedersen" userId="eee76c53-a7c6-4321-8a16-ac0d319d0a31" providerId="ADAL" clId="{DB821D66-F1EA-42CE-8DA2-DA8CAB3FA6DE}" dt="2020-03-24T13:07:29.742" v="38" actId="478"/>
          <ac:picMkLst>
            <pc:docMk/>
            <pc:sldMk cId="4143301347" sldId="326"/>
            <ac:picMk id="3" creationId="{00000000-0000-0000-0000-000000000000}"/>
          </ac:picMkLst>
        </pc:picChg>
        <pc:picChg chg="add ord">
          <ac:chgData name="Eddie Pedersen" userId="eee76c53-a7c6-4321-8a16-ac0d319d0a31" providerId="ADAL" clId="{DB821D66-F1EA-42CE-8DA2-DA8CAB3FA6DE}" dt="2020-03-24T13:08:00.054" v="45" actId="167"/>
          <ac:picMkLst>
            <pc:docMk/>
            <pc:sldMk cId="4143301347" sldId="326"/>
            <ac:picMk id="8" creationId="{DC1DD420-BB7F-41A3-B1DB-D1C9475F76A3}"/>
          </ac:picMkLst>
        </pc:picChg>
        <pc:picChg chg="del">
          <ac:chgData name="Eddie Pedersen" userId="eee76c53-a7c6-4321-8a16-ac0d319d0a31" providerId="ADAL" clId="{DB821D66-F1EA-42CE-8DA2-DA8CAB3FA6DE}" dt="2020-03-24T13:07:32.862" v="39" actId="478"/>
          <ac:picMkLst>
            <pc:docMk/>
            <pc:sldMk cId="4143301347" sldId="326"/>
            <ac:picMk id="27" creationId="{00000000-0000-0000-0000-000000000000}"/>
          </ac:picMkLst>
        </pc:picChg>
        <pc:picChg chg="mod">
          <ac:chgData name="Eddie Pedersen" userId="eee76c53-a7c6-4321-8a16-ac0d319d0a31" providerId="ADAL" clId="{DB821D66-F1EA-42CE-8DA2-DA8CAB3FA6DE}" dt="2020-03-24T13:08:04.026" v="46" actId="1076"/>
          <ac:picMkLst>
            <pc:docMk/>
            <pc:sldMk cId="4143301347" sldId="326"/>
            <ac:picMk id="29" creationId="{00000000-0000-0000-0000-000000000000}"/>
          </ac:picMkLst>
        </pc:picChg>
      </pc:sldChg>
      <pc:sldChg chg="addSp delSp modSp mod">
        <pc:chgData name="Eddie Pedersen" userId="eee76c53-a7c6-4321-8a16-ac0d319d0a31" providerId="ADAL" clId="{DB821D66-F1EA-42CE-8DA2-DA8CAB3FA6DE}" dt="2020-03-24T13:08:43.279" v="55" actId="1076"/>
        <pc:sldMkLst>
          <pc:docMk/>
          <pc:sldMk cId="4071085682" sldId="327"/>
        </pc:sldMkLst>
        <pc:spChg chg="mod">
          <ac:chgData name="Eddie Pedersen" userId="eee76c53-a7c6-4321-8a16-ac0d319d0a31" providerId="ADAL" clId="{DB821D66-F1EA-42CE-8DA2-DA8CAB3FA6DE}" dt="2020-03-24T13:08:40.467" v="54" actId="1076"/>
          <ac:spMkLst>
            <pc:docMk/>
            <pc:sldMk cId="4071085682" sldId="327"/>
            <ac:spMk id="7" creationId="{00000000-0000-0000-0000-000000000000}"/>
          </ac:spMkLst>
        </pc:spChg>
        <pc:picChg chg="del">
          <ac:chgData name="Eddie Pedersen" userId="eee76c53-a7c6-4321-8a16-ac0d319d0a31" providerId="ADAL" clId="{DB821D66-F1EA-42CE-8DA2-DA8CAB3FA6DE}" dt="2020-03-24T13:08:19.176" v="47" actId="478"/>
          <ac:picMkLst>
            <pc:docMk/>
            <pc:sldMk cId="4071085682" sldId="327"/>
            <ac:picMk id="3" creationId="{00000000-0000-0000-0000-000000000000}"/>
          </ac:picMkLst>
        </pc:picChg>
        <pc:picChg chg="del">
          <ac:chgData name="Eddie Pedersen" userId="eee76c53-a7c6-4321-8a16-ac0d319d0a31" providerId="ADAL" clId="{DB821D66-F1EA-42CE-8DA2-DA8CAB3FA6DE}" dt="2020-03-24T13:08:24.747" v="49" actId="478"/>
          <ac:picMkLst>
            <pc:docMk/>
            <pc:sldMk cId="4071085682" sldId="327"/>
            <ac:picMk id="8" creationId="{00000000-0000-0000-0000-000000000000}"/>
          </ac:picMkLst>
        </pc:picChg>
        <pc:picChg chg="add mod ord">
          <ac:chgData name="Eddie Pedersen" userId="eee76c53-a7c6-4321-8a16-ac0d319d0a31" providerId="ADAL" clId="{DB821D66-F1EA-42CE-8DA2-DA8CAB3FA6DE}" dt="2020-03-24T13:08:37.192" v="53" actId="1076"/>
          <ac:picMkLst>
            <pc:docMk/>
            <pc:sldMk cId="4071085682" sldId="327"/>
            <ac:picMk id="9" creationId="{3F35E1C1-4780-45B8-BB42-1FBE303C7EFA}"/>
          </ac:picMkLst>
        </pc:picChg>
        <pc:picChg chg="mod">
          <ac:chgData name="Eddie Pedersen" userId="eee76c53-a7c6-4321-8a16-ac0d319d0a31" providerId="ADAL" clId="{DB821D66-F1EA-42CE-8DA2-DA8CAB3FA6DE}" dt="2020-03-24T13:08:43.279" v="55" actId="1076"/>
          <ac:picMkLst>
            <pc:docMk/>
            <pc:sldMk cId="4071085682" sldId="327"/>
            <ac:picMk id="10" creationId="{00000000-0000-0000-0000-000000000000}"/>
          </ac:picMkLst>
        </pc:picChg>
      </pc:sldChg>
      <pc:sldChg chg="del modTransition">
        <pc:chgData name="Eddie Pedersen" userId="eee76c53-a7c6-4321-8a16-ac0d319d0a31" providerId="ADAL" clId="{DB821D66-F1EA-42CE-8DA2-DA8CAB3FA6DE}" dt="2020-03-24T14:16:48.487" v="332" actId="47"/>
        <pc:sldMkLst>
          <pc:docMk/>
          <pc:sldMk cId="1819904385" sldId="328"/>
        </pc:sldMkLst>
      </pc:sldChg>
      <pc:sldChg chg="del modTransition">
        <pc:chgData name="Eddie Pedersen" userId="eee76c53-a7c6-4321-8a16-ac0d319d0a31" providerId="ADAL" clId="{DB821D66-F1EA-42CE-8DA2-DA8CAB3FA6DE}" dt="2020-03-24T14:16:50.221" v="333" actId="47"/>
        <pc:sldMkLst>
          <pc:docMk/>
          <pc:sldMk cId="3469971598" sldId="329"/>
        </pc:sldMkLst>
      </pc:sldChg>
      <pc:sldChg chg="del modTransition">
        <pc:chgData name="Eddie Pedersen" userId="eee76c53-a7c6-4321-8a16-ac0d319d0a31" providerId="ADAL" clId="{DB821D66-F1EA-42CE-8DA2-DA8CAB3FA6DE}" dt="2020-03-24T14:16:51.598" v="334" actId="47"/>
        <pc:sldMkLst>
          <pc:docMk/>
          <pc:sldMk cId="1624038258" sldId="330"/>
        </pc:sldMkLst>
      </pc:sldChg>
      <pc:sldChg chg="addSp delSp modSp mod">
        <pc:chgData name="Eddie Pedersen" userId="eee76c53-a7c6-4321-8a16-ac0d319d0a31" providerId="ADAL" clId="{DB821D66-F1EA-42CE-8DA2-DA8CAB3FA6DE}" dt="2020-03-24T13:09:56.747" v="64"/>
        <pc:sldMkLst>
          <pc:docMk/>
          <pc:sldMk cId="3626878437" sldId="332"/>
        </pc:sldMkLst>
        <pc:spChg chg="add">
          <ac:chgData name="Eddie Pedersen" userId="eee76c53-a7c6-4321-8a16-ac0d319d0a31" providerId="ADAL" clId="{DB821D66-F1EA-42CE-8DA2-DA8CAB3FA6DE}" dt="2020-03-24T13:09:56.747" v="64"/>
          <ac:spMkLst>
            <pc:docMk/>
            <pc:sldMk cId="3626878437" sldId="332"/>
            <ac:spMk id="9" creationId="{E3232171-2EF7-4451-B257-D98059938923}"/>
          </ac:spMkLst>
        </pc:spChg>
        <pc:picChg chg="del">
          <ac:chgData name="Eddie Pedersen" userId="eee76c53-a7c6-4321-8a16-ac0d319d0a31" providerId="ADAL" clId="{DB821D66-F1EA-42CE-8DA2-DA8CAB3FA6DE}" dt="2020-03-24T13:09:37.304" v="61" actId="478"/>
          <ac:picMkLst>
            <pc:docMk/>
            <pc:sldMk cId="3626878437" sldId="332"/>
            <ac:picMk id="6" creationId="{00000000-0000-0000-0000-000000000000}"/>
          </ac:picMkLst>
        </pc:picChg>
        <pc:picChg chg="del">
          <ac:chgData name="Eddie Pedersen" userId="eee76c53-a7c6-4321-8a16-ac0d319d0a31" providerId="ADAL" clId="{DB821D66-F1EA-42CE-8DA2-DA8CAB3FA6DE}" dt="2020-03-24T13:09:36.372" v="60" actId="478"/>
          <ac:picMkLst>
            <pc:docMk/>
            <pc:sldMk cId="3626878437" sldId="332"/>
            <ac:picMk id="7" creationId="{00000000-0000-0000-0000-000000000000}"/>
          </ac:picMkLst>
        </pc:picChg>
        <pc:picChg chg="add ord">
          <ac:chgData name="Eddie Pedersen" userId="eee76c53-a7c6-4321-8a16-ac0d319d0a31" providerId="ADAL" clId="{DB821D66-F1EA-42CE-8DA2-DA8CAB3FA6DE}" dt="2020-03-24T13:09:44.282" v="63" actId="167"/>
          <ac:picMkLst>
            <pc:docMk/>
            <pc:sldMk cId="3626878437" sldId="332"/>
            <ac:picMk id="8" creationId="{07871E47-8232-46B8-B321-463B2E3F81F6}"/>
          </ac:picMkLst>
        </pc:picChg>
      </pc:sldChg>
      <pc:sldChg chg="del modTransition">
        <pc:chgData name="Eddie Pedersen" userId="eee76c53-a7c6-4321-8a16-ac0d319d0a31" providerId="ADAL" clId="{DB821D66-F1EA-42CE-8DA2-DA8CAB3FA6DE}" dt="2020-03-24T14:16:54.261" v="335" actId="47"/>
        <pc:sldMkLst>
          <pc:docMk/>
          <pc:sldMk cId="3242361102" sldId="335"/>
        </pc:sldMkLst>
      </pc:sldChg>
      <pc:sldChg chg="del modTransition">
        <pc:chgData name="Eddie Pedersen" userId="eee76c53-a7c6-4321-8a16-ac0d319d0a31" providerId="ADAL" clId="{DB821D66-F1EA-42CE-8DA2-DA8CAB3FA6DE}" dt="2020-03-24T14:16:55.940" v="336" actId="47"/>
        <pc:sldMkLst>
          <pc:docMk/>
          <pc:sldMk cId="4209134179" sldId="336"/>
        </pc:sldMkLst>
      </pc:sldChg>
      <pc:sldChg chg="addSp delSp modSp mod">
        <pc:chgData name="Eddie Pedersen" userId="eee76c53-a7c6-4321-8a16-ac0d319d0a31" providerId="ADAL" clId="{DB821D66-F1EA-42CE-8DA2-DA8CAB3FA6DE}" dt="2020-03-24T13:11:22.993" v="73" actId="478"/>
        <pc:sldMkLst>
          <pc:docMk/>
          <pc:sldMk cId="1580327519" sldId="337"/>
        </pc:sldMkLst>
        <pc:spChg chg="del mod">
          <ac:chgData name="Eddie Pedersen" userId="eee76c53-a7c6-4321-8a16-ac0d319d0a31" providerId="ADAL" clId="{DB821D66-F1EA-42CE-8DA2-DA8CAB3FA6DE}" dt="2020-03-24T13:10:51.561" v="68" actId="478"/>
          <ac:spMkLst>
            <pc:docMk/>
            <pc:sldMk cId="1580327519" sldId="337"/>
            <ac:spMk id="7" creationId="{00000000-0000-0000-0000-000000000000}"/>
          </ac:spMkLst>
        </pc:spChg>
        <pc:spChg chg="add del mod">
          <ac:chgData name="Eddie Pedersen" userId="eee76c53-a7c6-4321-8a16-ac0d319d0a31" providerId="ADAL" clId="{DB821D66-F1EA-42CE-8DA2-DA8CAB3FA6DE}" dt="2020-03-24T13:11:22.993" v="73" actId="478"/>
          <ac:spMkLst>
            <pc:docMk/>
            <pc:sldMk cId="1580327519" sldId="337"/>
            <ac:spMk id="8" creationId="{31B0CAB2-4390-4D99-A53B-0381EC99A69C}"/>
          </ac:spMkLst>
        </pc:spChg>
        <pc:spChg chg="add">
          <ac:chgData name="Eddie Pedersen" userId="eee76c53-a7c6-4321-8a16-ac0d319d0a31" providerId="ADAL" clId="{DB821D66-F1EA-42CE-8DA2-DA8CAB3FA6DE}" dt="2020-03-24T13:11:12.453" v="71"/>
          <ac:spMkLst>
            <pc:docMk/>
            <pc:sldMk cId="1580327519" sldId="337"/>
            <ac:spMk id="9" creationId="{1CAE8361-2BB1-4F90-BBC3-FAC20BD5A75F}"/>
          </ac:spMkLst>
        </pc:spChg>
        <pc:spChg chg="add">
          <ac:chgData name="Eddie Pedersen" userId="eee76c53-a7c6-4321-8a16-ac0d319d0a31" providerId="ADAL" clId="{DB821D66-F1EA-42CE-8DA2-DA8CAB3FA6DE}" dt="2020-03-24T13:11:12.453" v="71"/>
          <ac:spMkLst>
            <pc:docMk/>
            <pc:sldMk cId="1580327519" sldId="337"/>
            <ac:spMk id="10" creationId="{5957609E-17BC-4B63-9AB5-DE0C6603C078}"/>
          </ac:spMkLst>
        </pc:spChg>
        <pc:picChg chg="add del">
          <ac:chgData name="Eddie Pedersen" userId="eee76c53-a7c6-4321-8a16-ac0d319d0a31" providerId="ADAL" clId="{DB821D66-F1EA-42CE-8DA2-DA8CAB3FA6DE}" dt="2020-03-24T13:10:58.988" v="70"/>
          <ac:picMkLst>
            <pc:docMk/>
            <pc:sldMk cId="1580327519" sldId="337"/>
            <ac:picMk id="5" creationId="{D04B9568-F443-4E1E-8D58-66F04EEA5BFA}"/>
          </ac:picMkLst>
        </pc:picChg>
        <pc:picChg chg="add">
          <ac:chgData name="Eddie Pedersen" userId="eee76c53-a7c6-4321-8a16-ac0d319d0a31" providerId="ADAL" clId="{DB821D66-F1EA-42CE-8DA2-DA8CAB3FA6DE}" dt="2020-03-24T13:11:12.453" v="71"/>
          <ac:picMkLst>
            <pc:docMk/>
            <pc:sldMk cId="1580327519" sldId="337"/>
            <ac:picMk id="6" creationId="{4C36FC88-2328-4B2B-9645-111450EAA30C}"/>
          </ac:picMkLst>
        </pc:picChg>
      </pc:sldChg>
      <pc:sldChg chg="addSp delSp modSp mod">
        <pc:chgData name="Eddie Pedersen" userId="eee76c53-a7c6-4321-8a16-ac0d319d0a31" providerId="ADAL" clId="{DB821D66-F1EA-42CE-8DA2-DA8CAB3FA6DE}" dt="2020-03-24T13:15:26.107" v="84" actId="1076"/>
        <pc:sldMkLst>
          <pc:docMk/>
          <pc:sldMk cId="4210140084" sldId="340"/>
        </pc:sldMkLst>
        <pc:spChg chg="mod">
          <ac:chgData name="Eddie Pedersen" userId="eee76c53-a7c6-4321-8a16-ac0d319d0a31" providerId="ADAL" clId="{DB821D66-F1EA-42CE-8DA2-DA8CAB3FA6DE}" dt="2020-03-24T13:15:24.167" v="83" actId="1076"/>
          <ac:spMkLst>
            <pc:docMk/>
            <pc:sldMk cId="4210140084" sldId="340"/>
            <ac:spMk id="6" creationId="{00000000-0000-0000-0000-000000000000}"/>
          </ac:spMkLst>
        </pc:spChg>
        <pc:picChg chg="del">
          <ac:chgData name="Eddie Pedersen" userId="eee76c53-a7c6-4321-8a16-ac0d319d0a31" providerId="ADAL" clId="{DB821D66-F1EA-42CE-8DA2-DA8CAB3FA6DE}" dt="2020-03-24T13:15:13.977" v="80" actId="478"/>
          <ac:picMkLst>
            <pc:docMk/>
            <pc:sldMk cId="4210140084" sldId="340"/>
            <ac:picMk id="5" creationId="{00000000-0000-0000-0000-000000000000}"/>
          </ac:picMkLst>
        </pc:picChg>
        <pc:picChg chg="mod">
          <ac:chgData name="Eddie Pedersen" userId="eee76c53-a7c6-4321-8a16-ac0d319d0a31" providerId="ADAL" clId="{DB821D66-F1EA-42CE-8DA2-DA8CAB3FA6DE}" dt="2020-03-24T13:15:26.107" v="84" actId="1076"/>
          <ac:picMkLst>
            <pc:docMk/>
            <pc:sldMk cId="4210140084" sldId="340"/>
            <ac:picMk id="7" creationId="{00000000-0000-0000-0000-000000000000}"/>
          </ac:picMkLst>
        </pc:picChg>
        <pc:picChg chg="add ord">
          <ac:chgData name="Eddie Pedersen" userId="eee76c53-a7c6-4321-8a16-ac0d319d0a31" providerId="ADAL" clId="{DB821D66-F1EA-42CE-8DA2-DA8CAB3FA6DE}" dt="2020-03-24T13:15:19.665" v="82" actId="167"/>
          <ac:picMkLst>
            <pc:docMk/>
            <pc:sldMk cId="4210140084" sldId="340"/>
            <ac:picMk id="8" creationId="{68A70B24-F421-4BF0-90FD-83A10C3C930B}"/>
          </ac:picMkLst>
        </pc:picChg>
      </pc:sldChg>
      <pc:sldChg chg="del modTransition">
        <pc:chgData name="Eddie Pedersen" userId="eee76c53-a7c6-4321-8a16-ac0d319d0a31" providerId="ADAL" clId="{DB821D66-F1EA-42CE-8DA2-DA8CAB3FA6DE}" dt="2020-03-24T14:17:00.019" v="337" actId="47"/>
        <pc:sldMkLst>
          <pc:docMk/>
          <pc:sldMk cId="2587969980" sldId="341"/>
        </pc:sldMkLst>
      </pc:sldChg>
      <pc:sldChg chg="addSp delSp modSp mod">
        <pc:chgData name="Eddie Pedersen" userId="eee76c53-a7c6-4321-8a16-ac0d319d0a31" providerId="ADAL" clId="{DB821D66-F1EA-42CE-8DA2-DA8CAB3FA6DE}" dt="2020-03-24T13:17:07.688" v="100" actId="167"/>
        <pc:sldMkLst>
          <pc:docMk/>
          <pc:sldMk cId="2060378359" sldId="343"/>
        </pc:sldMkLst>
        <pc:spChg chg="mod">
          <ac:chgData name="Eddie Pedersen" userId="eee76c53-a7c6-4321-8a16-ac0d319d0a31" providerId="ADAL" clId="{DB821D66-F1EA-42CE-8DA2-DA8CAB3FA6DE}" dt="2020-03-24T13:17:01.242" v="97" actId="1076"/>
          <ac:spMkLst>
            <pc:docMk/>
            <pc:sldMk cId="2060378359" sldId="343"/>
            <ac:spMk id="7" creationId="{00000000-0000-0000-0000-000000000000}"/>
          </ac:spMkLst>
        </pc:spChg>
        <pc:spChg chg="mod">
          <ac:chgData name="Eddie Pedersen" userId="eee76c53-a7c6-4321-8a16-ac0d319d0a31" providerId="ADAL" clId="{DB821D66-F1EA-42CE-8DA2-DA8CAB3FA6DE}" dt="2020-03-24T13:16:29.858" v="93" actId="1076"/>
          <ac:spMkLst>
            <pc:docMk/>
            <pc:sldMk cId="2060378359" sldId="343"/>
            <ac:spMk id="9" creationId="{00000000-0000-0000-0000-000000000000}"/>
          </ac:spMkLst>
        </pc:spChg>
        <pc:picChg chg="del">
          <ac:chgData name="Eddie Pedersen" userId="eee76c53-a7c6-4321-8a16-ac0d319d0a31" providerId="ADAL" clId="{DB821D66-F1EA-42CE-8DA2-DA8CAB3FA6DE}" dt="2020-03-24T13:15:53.494" v="86" actId="478"/>
          <ac:picMkLst>
            <pc:docMk/>
            <pc:sldMk cId="2060378359" sldId="343"/>
            <ac:picMk id="11" creationId="{00000000-0000-0000-0000-000000000000}"/>
          </ac:picMkLst>
        </pc:picChg>
        <pc:picChg chg="add mod ord">
          <ac:chgData name="Eddie Pedersen" userId="eee76c53-a7c6-4321-8a16-ac0d319d0a31" providerId="ADAL" clId="{DB821D66-F1EA-42CE-8DA2-DA8CAB3FA6DE}" dt="2020-03-24T13:16:21.583" v="91" actId="14100"/>
          <ac:picMkLst>
            <pc:docMk/>
            <pc:sldMk cId="2060378359" sldId="343"/>
            <ac:picMk id="13" creationId="{E442C2DB-E964-4E0A-A96C-4A4F3827D204}"/>
          </ac:picMkLst>
        </pc:picChg>
        <pc:picChg chg="add mod ord">
          <ac:chgData name="Eddie Pedersen" userId="eee76c53-a7c6-4321-8a16-ac0d319d0a31" providerId="ADAL" clId="{DB821D66-F1EA-42CE-8DA2-DA8CAB3FA6DE}" dt="2020-03-24T13:17:07.688" v="100" actId="167"/>
          <ac:picMkLst>
            <pc:docMk/>
            <pc:sldMk cId="2060378359" sldId="343"/>
            <ac:picMk id="14" creationId="{7864564E-444F-47D3-B591-C6C28F4B2BF8}"/>
          </ac:picMkLst>
        </pc:picChg>
        <pc:cxnChg chg="mod">
          <ac:chgData name="Eddie Pedersen" userId="eee76c53-a7c6-4321-8a16-ac0d319d0a31" providerId="ADAL" clId="{DB821D66-F1EA-42CE-8DA2-DA8CAB3FA6DE}" dt="2020-03-24T13:16:26.822" v="92" actId="1076"/>
          <ac:cxnSpMkLst>
            <pc:docMk/>
            <pc:sldMk cId="2060378359" sldId="343"/>
            <ac:cxnSpMk id="10" creationId="{00000000-0000-0000-0000-000000000000}"/>
          </ac:cxnSpMkLst>
        </pc:cxnChg>
        <pc:cxnChg chg="mod">
          <ac:chgData name="Eddie Pedersen" userId="eee76c53-a7c6-4321-8a16-ac0d319d0a31" providerId="ADAL" clId="{DB821D66-F1EA-42CE-8DA2-DA8CAB3FA6DE}" dt="2020-03-24T13:16:52.215" v="95" actId="1076"/>
          <ac:cxnSpMkLst>
            <pc:docMk/>
            <pc:sldMk cId="2060378359" sldId="343"/>
            <ac:cxnSpMk id="12" creationId="{00000000-0000-0000-0000-000000000000}"/>
          </ac:cxnSpMkLst>
        </pc:cxnChg>
      </pc:sldChg>
      <pc:sldChg chg="addSp delSp modSp mod">
        <pc:chgData name="Eddie Pedersen" userId="eee76c53-a7c6-4321-8a16-ac0d319d0a31" providerId="ADAL" clId="{DB821D66-F1EA-42CE-8DA2-DA8CAB3FA6DE}" dt="2020-03-24T13:17:55.191" v="107" actId="1076"/>
        <pc:sldMkLst>
          <pc:docMk/>
          <pc:sldMk cId="1749925653" sldId="344"/>
        </pc:sldMkLst>
        <pc:spChg chg="mod">
          <ac:chgData name="Eddie Pedersen" userId="eee76c53-a7c6-4321-8a16-ac0d319d0a31" providerId="ADAL" clId="{DB821D66-F1EA-42CE-8DA2-DA8CAB3FA6DE}" dt="2020-03-24T13:17:55.191" v="107" actId="1076"/>
          <ac:spMkLst>
            <pc:docMk/>
            <pc:sldMk cId="1749925653" sldId="344"/>
            <ac:spMk id="6" creationId="{00000000-0000-0000-0000-000000000000}"/>
          </ac:spMkLst>
        </pc:spChg>
        <pc:picChg chg="del">
          <ac:chgData name="Eddie Pedersen" userId="eee76c53-a7c6-4321-8a16-ac0d319d0a31" providerId="ADAL" clId="{DB821D66-F1EA-42CE-8DA2-DA8CAB3FA6DE}" dt="2020-03-24T13:17:25.860" v="101" actId="478"/>
          <ac:picMkLst>
            <pc:docMk/>
            <pc:sldMk cId="1749925653" sldId="344"/>
            <ac:picMk id="7" creationId="{00000000-0000-0000-0000-000000000000}"/>
          </ac:picMkLst>
        </pc:picChg>
        <pc:picChg chg="add mod ord">
          <ac:chgData name="Eddie Pedersen" userId="eee76c53-a7c6-4321-8a16-ac0d319d0a31" providerId="ADAL" clId="{DB821D66-F1EA-42CE-8DA2-DA8CAB3FA6DE}" dt="2020-03-24T13:17:51.355" v="106" actId="1076"/>
          <ac:picMkLst>
            <pc:docMk/>
            <pc:sldMk cId="1749925653" sldId="344"/>
            <ac:picMk id="8" creationId="{DB874C02-38AA-4C6C-AAAA-446BF6BC4BBA}"/>
          </ac:picMkLst>
        </pc:picChg>
      </pc:sldChg>
      <pc:sldChg chg="addSp delSp modSp mod">
        <pc:chgData name="Eddie Pedersen" userId="eee76c53-a7c6-4321-8a16-ac0d319d0a31" providerId="ADAL" clId="{DB821D66-F1EA-42CE-8DA2-DA8CAB3FA6DE}" dt="2020-03-24T13:20:05.322" v="118" actId="1076"/>
        <pc:sldMkLst>
          <pc:docMk/>
          <pc:sldMk cId="1591778391" sldId="345"/>
        </pc:sldMkLst>
        <pc:spChg chg="mod">
          <ac:chgData name="Eddie Pedersen" userId="eee76c53-a7c6-4321-8a16-ac0d319d0a31" providerId="ADAL" clId="{DB821D66-F1EA-42CE-8DA2-DA8CAB3FA6DE}" dt="2020-03-24T13:20:02.862" v="117" actId="1076"/>
          <ac:spMkLst>
            <pc:docMk/>
            <pc:sldMk cId="1591778391" sldId="345"/>
            <ac:spMk id="8" creationId="{00000000-0000-0000-0000-000000000000}"/>
          </ac:spMkLst>
        </pc:spChg>
        <pc:picChg chg="del">
          <ac:chgData name="Eddie Pedersen" userId="eee76c53-a7c6-4321-8a16-ac0d319d0a31" providerId="ADAL" clId="{DB821D66-F1EA-42CE-8DA2-DA8CAB3FA6DE}" dt="2020-03-24T13:19:46.901" v="113" actId="478"/>
          <ac:picMkLst>
            <pc:docMk/>
            <pc:sldMk cId="1591778391" sldId="345"/>
            <ac:picMk id="9" creationId="{00000000-0000-0000-0000-000000000000}"/>
          </ac:picMkLst>
        </pc:picChg>
        <pc:picChg chg="del">
          <ac:chgData name="Eddie Pedersen" userId="eee76c53-a7c6-4321-8a16-ac0d319d0a31" providerId="ADAL" clId="{DB821D66-F1EA-42CE-8DA2-DA8CAB3FA6DE}" dt="2020-03-24T13:19:50.931" v="114" actId="478"/>
          <ac:picMkLst>
            <pc:docMk/>
            <pc:sldMk cId="1591778391" sldId="345"/>
            <ac:picMk id="10" creationId="{00000000-0000-0000-0000-000000000000}"/>
          </ac:picMkLst>
        </pc:picChg>
        <pc:picChg chg="add ord">
          <ac:chgData name="Eddie Pedersen" userId="eee76c53-a7c6-4321-8a16-ac0d319d0a31" providerId="ADAL" clId="{DB821D66-F1EA-42CE-8DA2-DA8CAB3FA6DE}" dt="2020-03-24T13:19:58.334" v="116" actId="167"/>
          <ac:picMkLst>
            <pc:docMk/>
            <pc:sldMk cId="1591778391" sldId="345"/>
            <ac:picMk id="11" creationId="{9B6C656B-DF9D-4ACA-BA34-ADB3AF961609}"/>
          </ac:picMkLst>
        </pc:picChg>
        <pc:picChg chg="mod">
          <ac:chgData name="Eddie Pedersen" userId="eee76c53-a7c6-4321-8a16-ac0d319d0a31" providerId="ADAL" clId="{DB821D66-F1EA-42CE-8DA2-DA8CAB3FA6DE}" dt="2020-03-24T13:20:05.322" v="118" actId="1076"/>
          <ac:picMkLst>
            <pc:docMk/>
            <pc:sldMk cId="1591778391" sldId="345"/>
            <ac:picMk id="22" creationId="{00000000-0000-0000-0000-000000000000}"/>
          </ac:picMkLst>
        </pc:picChg>
      </pc:sldChg>
      <pc:sldChg chg="addSp delSp mod">
        <pc:chgData name="Eddie Pedersen" userId="eee76c53-a7c6-4321-8a16-ac0d319d0a31" providerId="ADAL" clId="{DB821D66-F1EA-42CE-8DA2-DA8CAB3FA6DE}" dt="2020-03-24T13:20:23.571" v="120"/>
        <pc:sldMkLst>
          <pc:docMk/>
          <pc:sldMk cId="1197879368" sldId="347"/>
        </pc:sldMkLst>
        <pc:picChg chg="del">
          <ac:chgData name="Eddie Pedersen" userId="eee76c53-a7c6-4321-8a16-ac0d319d0a31" providerId="ADAL" clId="{DB821D66-F1EA-42CE-8DA2-DA8CAB3FA6DE}" dt="2020-03-24T13:20:21.981" v="119" actId="478"/>
          <ac:picMkLst>
            <pc:docMk/>
            <pc:sldMk cId="1197879368" sldId="347"/>
            <ac:picMk id="4" creationId="{00000000-0000-0000-0000-000000000000}"/>
          </ac:picMkLst>
        </pc:picChg>
        <pc:picChg chg="add">
          <ac:chgData name="Eddie Pedersen" userId="eee76c53-a7c6-4321-8a16-ac0d319d0a31" providerId="ADAL" clId="{DB821D66-F1EA-42CE-8DA2-DA8CAB3FA6DE}" dt="2020-03-24T13:20:23.571" v="120"/>
          <ac:picMkLst>
            <pc:docMk/>
            <pc:sldMk cId="1197879368" sldId="347"/>
            <ac:picMk id="5" creationId="{EFA01850-E946-4AF4-8D04-F2DBC5A75049}"/>
          </ac:picMkLst>
        </pc:picChg>
      </pc:sldChg>
      <pc:sldChg chg="addSp delSp mod">
        <pc:chgData name="Eddie Pedersen" userId="eee76c53-a7c6-4321-8a16-ac0d319d0a31" providerId="ADAL" clId="{DB821D66-F1EA-42CE-8DA2-DA8CAB3FA6DE}" dt="2020-03-24T13:20:37.871" v="122"/>
        <pc:sldMkLst>
          <pc:docMk/>
          <pc:sldMk cId="2720062007" sldId="350"/>
        </pc:sldMkLst>
        <pc:picChg chg="add">
          <ac:chgData name="Eddie Pedersen" userId="eee76c53-a7c6-4321-8a16-ac0d319d0a31" providerId="ADAL" clId="{DB821D66-F1EA-42CE-8DA2-DA8CAB3FA6DE}" dt="2020-03-24T13:20:37.871" v="122"/>
          <ac:picMkLst>
            <pc:docMk/>
            <pc:sldMk cId="2720062007" sldId="350"/>
            <ac:picMk id="5" creationId="{283DE03E-C743-41EA-B2FA-CD11A326DE8A}"/>
          </ac:picMkLst>
        </pc:picChg>
        <pc:picChg chg="del">
          <ac:chgData name="Eddie Pedersen" userId="eee76c53-a7c6-4321-8a16-ac0d319d0a31" providerId="ADAL" clId="{DB821D66-F1EA-42CE-8DA2-DA8CAB3FA6DE}" dt="2020-03-24T13:20:36.499" v="121" actId="478"/>
          <ac:picMkLst>
            <pc:docMk/>
            <pc:sldMk cId="2720062007" sldId="350"/>
            <ac:picMk id="12" creationId="{00000000-0000-0000-0000-000000000000}"/>
          </ac:picMkLst>
        </pc:picChg>
      </pc:sldChg>
      <pc:sldChg chg="addSp delSp modSp mod">
        <pc:chgData name="Eddie Pedersen" userId="eee76c53-a7c6-4321-8a16-ac0d319d0a31" providerId="ADAL" clId="{DB821D66-F1EA-42CE-8DA2-DA8CAB3FA6DE}" dt="2020-03-24T13:21:03.146" v="129" actId="1076"/>
        <pc:sldMkLst>
          <pc:docMk/>
          <pc:sldMk cId="309236451" sldId="351"/>
        </pc:sldMkLst>
        <pc:spChg chg="mod">
          <ac:chgData name="Eddie Pedersen" userId="eee76c53-a7c6-4321-8a16-ac0d319d0a31" providerId="ADAL" clId="{DB821D66-F1EA-42CE-8DA2-DA8CAB3FA6DE}" dt="2020-03-24T13:21:03.146" v="129" actId="1076"/>
          <ac:spMkLst>
            <pc:docMk/>
            <pc:sldMk cId="309236451" sldId="351"/>
            <ac:spMk id="6" creationId="{00000000-0000-0000-0000-000000000000}"/>
          </ac:spMkLst>
        </pc:spChg>
        <pc:picChg chg="add mod ord">
          <ac:chgData name="Eddie Pedersen" userId="eee76c53-a7c6-4321-8a16-ac0d319d0a31" providerId="ADAL" clId="{DB821D66-F1EA-42CE-8DA2-DA8CAB3FA6DE}" dt="2020-03-24T13:20:57.393" v="127" actId="167"/>
          <ac:picMkLst>
            <pc:docMk/>
            <pc:sldMk cId="309236451" sldId="351"/>
            <ac:picMk id="7" creationId="{1AA8C64B-09DE-44D8-B70B-702C1BD13B5C}"/>
          </ac:picMkLst>
        </pc:picChg>
        <pc:picChg chg="del">
          <ac:chgData name="Eddie Pedersen" userId="eee76c53-a7c6-4321-8a16-ac0d319d0a31" providerId="ADAL" clId="{DB821D66-F1EA-42CE-8DA2-DA8CAB3FA6DE}" dt="2020-03-24T13:20:48.503" v="123" actId="478"/>
          <ac:picMkLst>
            <pc:docMk/>
            <pc:sldMk cId="309236451" sldId="351"/>
            <ac:picMk id="21" creationId="{00000000-0000-0000-0000-000000000000}"/>
          </ac:picMkLst>
        </pc:picChg>
        <pc:cxnChg chg="mod">
          <ac:chgData name="Eddie Pedersen" userId="eee76c53-a7c6-4321-8a16-ac0d319d0a31" providerId="ADAL" clId="{DB821D66-F1EA-42CE-8DA2-DA8CAB3FA6DE}" dt="2020-03-24T13:21:00.389" v="128" actId="1076"/>
          <ac:cxnSpMkLst>
            <pc:docMk/>
            <pc:sldMk cId="309236451" sldId="351"/>
            <ac:cxnSpMk id="14" creationId="{00000000-0000-0000-0000-000000000000}"/>
          </ac:cxnSpMkLst>
        </pc:cxnChg>
      </pc:sldChg>
      <pc:sldChg chg="addSp delSp modSp mod">
        <pc:chgData name="Eddie Pedersen" userId="eee76c53-a7c6-4321-8a16-ac0d319d0a31" providerId="ADAL" clId="{DB821D66-F1EA-42CE-8DA2-DA8CAB3FA6DE}" dt="2020-03-24T13:21:57.981" v="136" actId="1076"/>
        <pc:sldMkLst>
          <pc:docMk/>
          <pc:sldMk cId="4217044609" sldId="353"/>
        </pc:sldMkLst>
        <pc:spChg chg="mod">
          <ac:chgData name="Eddie Pedersen" userId="eee76c53-a7c6-4321-8a16-ac0d319d0a31" providerId="ADAL" clId="{DB821D66-F1EA-42CE-8DA2-DA8CAB3FA6DE}" dt="2020-03-24T13:21:43.601" v="133" actId="1076"/>
          <ac:spMkLst>
            <pc:docMk/>
            <pc:sldMk cId="4217044609" sldId="353"/>
            <ac:spMk id="6" creationId="{00000000-0000-0000-0000-000000000000}"/>
          </ac:spMkLst>
        </pc:spChg>
        <pc:spChg chg="mod">
          <ac:chgData name="Eddie Pedersen" userId="eee76c53-a7c6-4321-8a16-ac0d319d0a31" providerId="ADAL" clId="{DB821D66-F1EA-42CE-8DA2-DA8CAB3FA6DE}" dt="2020-03-24T13:21:50.621" v="135" actId="1076"/>
          <ac:spMkLst>
            <pc:docMk/>
            <pc:sldMk cId="4217044609" sldId="353"/>
            <ac:spMk id="8" creationId="{00000000-0000-0000-0000-000000000000}"/>
          </ac:spMkLst>
        </pc:spChg>
        <pc:picChg chg="add ord">
          <ac:chgData name="Eddie Pedersen" userId="eee76c53-a7c6-4321-8a16-ac0d319d0a31" providerId="ADAL" clId="{DB821D66-F1EA-42CE-8DA2-DA8CAB3FA6DE}" dt="2020-03-24T13:21:39.422" v="132" actId="167"/>
          <ac:picMkLst>
            <pc:docMk/>
            <pc:sldMk cId="4217044609" sldId="353"/>
            <ac:picMk id="10" creationId="{3961B031-23EB-43D4-9866-EDF26383719B}"/>
          </ac:picMkLst>
        </pc:picChg>
        <pc:picChg chg="del">
          <ac:chgData name="Eddie Pedersen" userId="eee76c53-a7c6-4321-8a16-ac0d319d0a31" providerId="ADAL" clId="{DB821D66-F1EA-42CE-8DA2-DA8CAB3FA6DE}" dt="2020-03-24T13:21:34.170" v="130" actId="478"/>
          <ac:picMkLst>
            <pc:docMk/>
            <pc:sldMk cId="4217044609" sldId="353"/>
            <ac:picMk id="13" creationId="{00000000-0000-0000-0000-000000000000}"/>
          </ac:picMkLst>
        </pc:picChg>
        <pc:cxnChg chg="mod">
          <ac:chgData name="Eddie Pedersen" userId="eee76c53-a7c6-4321-8a16-ac0d319d0a31" providerId="ADAL" clId="{DB821D66-F1EA-42CE-8DA2-DA8CAB3FA6DE}" dt="2020-03-24T13:21:57.981" v="136" actId="1076"/>
          <ac:cxnSpMkLst>
            <pc:docMk/>
            <pc:sldMk cId="4217044609" sldId="353"/>
            <ac:cxnSpMk id="9" creationId="{00000000-0000-0000-0000-000000000000}"/>
          </ac:cxnSpMkLst>
        </pc:cxnChg>
        <pc:cxnChg chg="mod">
          <ac:chgData name="Eddie Pedersen" userId="eee76c53-a7c6-4321-8a16-ac0d319d0a31" providerId="ADAL" clId="{DB821D66-F1EA-42CE-8DA2-DA8CAB3FA6DE}" dt="2020-03-24T13:21:45.942" v="134" actId="1076"/>
          <ac:cxnSpMkLst>
            <pc:docMk/>
            <pc:sldMk cId="4217044609" sldId="353"/>
            <ac:cxnSpMk id="14" creationId="{00000000-0000-0000-0000-000000000000}"/>
          </ac:cxnSpMkLst>
        </pc:cxnChg>
      </pc:sldChg>
      <pc:sldChg chg="addSp delSp modSp mod">
        <pc:chgData name="Eddie Pedersen" userId="eee76c53-a7c6-4321-8a16-ac0d319d0a31" providerId="ADAL" clId="{DB821D66-F1EA-42CE-8DA2-DA8CAB3FA6DE}" dt="2020-03-24T13:23:29.169" v="156" actId="478"/>
        <pc:sldMkLst>
          <pc:docMk/>
          <pc:sldMk cId="2382245437" sldId="354"/>
        </pc:sldMkLst>
        <pc:spChg chg="add del">
          <ac:chgData name="Eddie Pedersen" userId="eee76c53-a7c6-4321-8a16-ac0d319d0a31" providerId="ADAL" clId="{DB821D66-F1EA-42CE-8DA2-DA8CAB3FA6DE}" dt="2020-03-24T13:23:20.465" v="154" actId="478"/>
          <ac:spMkLst>
            <pc:docMk/>
            <pc:sldMk cId="2382245437" sldId="354"/>
            <ac:spMk id="2" creationId="{00000000-0000-0000-0000-000000000000}"/>
          </ac:spMkLst>
        </pc:spChg>
        <pc:spChg chg="add del mod">
          <ac:chgData name="Eddie Pedersen" userId="eee76c53-a7c6-4321-8a16-ac0d319d0a31" providerId="ADAL" clId="{DB821D66-F1EA-42CE-8DA2-DA8CAB3FA6DE}" dt="2020-03-24T13:23:20.465" v="154" actId="478"/>
          <ac:spMkLst>
            <pc:docMk/>
            <pc:sldMk cId="2382245437" sldId="354"/>
            <ac:spMk id="5" creationId="{A954F705-276F-4527-99BC-0ABA55C294B7}"/>
          </ac:spMkLst>
        </pc:spChg>
        <pc:spChg chg="del">
          <ac:chgData name="Eddie Pedersen" userId="eee76c53-a7c6-4321-8a16-ac0d319d0a31" providerId="ADAL" clId="{DB821D66-F1EA-42CE-8DA2-DA8CAB3FA6DE}" dt="2020-03-24T13:22:39.092" v="143" actId="478"/>
          <ac:spMkLst>
            <pc:docMk/>
            <pc:sldMk cId="2382245437" sldId="354"/>
            <ac:spMk id="6" creationId="{00000000-0000-0000-0000-000000000000}"/>
          </ac:spMkLst>
        </pc:spChg>
        <pc:spChg chg="del">
          <ac:chgData name="Eddie Pedersen" userId="eee76c53-a7c6-4321-8a16-ac0d319d0a31" providerId="ADAL" clId="{DB821D66-F1EA-42CE-8DA2-DA8CAB3FA6DE}" dt="2020-03-24T13:22:37.282" v="142" actId="478"/>
          <ac:spMkLst>
            <pc:docMk/>
            <pc:sldMk cId="2382245437" sldId="354"/>
            <ac:spMk id="8" creationId="{00000000-0000-0000-0000-000000000000}"/>
          </ac:spMkLst>
        </pc:spChg>
        <pc:spChg chg="del mod">
          <ac:chgData name="Eddie Pedersen" userId="eee76c53-a7c6-4321-8a16-ac0d319d0a31" providerId="ADAL" clId="{DB821D66-F1EA-42CE-8DA2-DA8CAB3FA6DE}" dt="2020-03-24T13:22:32.670" v="140" actId="478"/>
          <ac:spMkLst>
            <pc:docMk/>
            <pc:sldMk cId="2382245437" sldId="354"/>
            <ac:spMk id="10" creationId="{00000000-0000-0000-0000-000000000000}"/>
          </ac:spMkLst>
        </pc:spChg>
        <pc:spChg chg="del">
          <ac:chgData name="Eddie Pedersen" userId="eee76c53-a7c6-4321-8a16-ac0d319d0a31" providerId="ADAL" clId="{DB821D66-F1EA-42CE-8DA2-DA8CAB3FA6DE}" dt="2020-03-24T13:22:30.250" v="139" actId="478"/>
          <ac:spMkLst>
            <pc:docMk/>
            <pc:sldMk cId="2382245437" sldId="354"/>
            <ac:spMk id="11" creationId="{00000000-0000-0000-0000-000000000000}"/>
          </ac:spMkLst>
        </pc:spChg>
        <pc:spChg chg="add del mod">
          <ac:chgData name="Eddie Pedersen" userId="eee76c53-a7c6-4321-8a16-ac0d319d0a31" providerId="ADAL" clId="{DB821D66-F1EA-42CE-8DA2-DA8CAB3FA6DE}" dt="2020-03-24T13:23:29.169" v="156" actId="478"/>
          <ac:spMkLst>
            <pc:docMk/>
            <pc:sldMk cId="2382245437" sldId="354"/>
            <ac:spMk id="13" creationId="{9CF18C1B-C45B-490C-AE9E-F409D9984384}"/>
          </ac:spMkLst>
        </pc:spChg>
        <pc:spChg chg="add mod">
          <ac:chgData name="Eddie Pedersen" userId="eee76c53-a7c6-4321-8a16-ac0d319d0a31" providerId="ADAL" clId="{DB821D66-F1EA-42CE-8DA2-DA8CAB3FA6DE}" dt="2020-03-24T13:23:11.019" v="152" actId="1076"/>
          <ac:spMkLst>
            <pc:docMk/>
            <pc:sldMk cId="2382245437" sldId="354"/>
            <ac:spMk id="15" creationId="{9825F684-0FF5-44D0-8A31-8522023AF0C3}"/>
          </ac:spMkLst>
        </pc:spChg>
        <pc:spChg chg="add mod">
          <ac:chgData name="Eddie Pedersen" userId="eee76c53-a7c6-4321-8a16-ac0d319d0a31" providerId="ADAL" clId="{DB821D66-F1EA-42CE-8DA2-DA8CAB3FA6DE}" dt="2020-03-24T13:23:11.019" v="152" actId="1076"/>
          <ac:spMkLst>
            <pc:docMk/>
            <pc:sldMk cId="2382245437" sldId="354"/>
            <ac:spMk id="17" creationId="{9C8F67AB-5D1C-4933-98E3-F95DC7A1A8F4}"/>
          </ac:spMkLst>
        </pc:spChg>
        <pc:spChg chg="add mod">
          <ac:chgData name="Eddie Pedersen" userId="eee76c53-a7c6-4321-8a16-ac0d319d0a31" providerId="ADAL" clId="{DB821D66-F1EA-42CE-8DA2-DA8CAB3FA6DE}" dt="2020-03-24T13:23:11.019" v="152" actId="1076"/>
          <ac:spMkLst>
            <pc:docMk/>
            <pc:sldMk cId="2382245437" sldId="354"/>
            <ac:spMk id="19" creationId="{ED8714E4-F57A-441C-8E75-3E7A8BB97731}"/>
          </ac:spMkLst>
        </pc:spChg>
        <pc:spChg chg="add mod">
          <ac:chgData name="Eddie Pedersen" userId="eee76c53-a7c6-4321-8a16-ac0d319d0a31" providerId="ADAL" clId="{DB821D66-F1EA-42CE-8DA2-DA8CAB3FA6DE}" dt="2020-03-24T13:23:11.019" v="152" actId="1076"/>
          <ac:spMkLst>
            <pc:docMk/>
            <pc:sldMk cId="2382245437" sldId="354"/>
            <ac:spMk id="21" creationId="{4608219B-3195-4BCD-AEA0-917627043094}"/>
          </ac:spMkLst>
        </pc:spChg>
        <pc:spChg chg="add mod">
          <ac:chgData name="Eddie Pedersen" userId="eee76c53-a7c6-4321-8a16-ac0d319d0a31" providerId="ADAL" clId="{DB821D66-F1EA-42CE-8DA2-DA8CAB3FA6DE}" dt="2020-03-24T13:23:11.019" v="152" actId="1076"/>
          <ac:spMkLst>
            <pc:docMk/>
            <pc:sldMk cId="2382245437" sldId="354"/>
            <ac:spMk id="22" creationId="{EC20CA4C-7868-4B30-ACF4-5B3878CBF475}"/>
          </ac:spMkLst>
        </pc:spChg>
        <pc:picChg chg="del">
          <ac:chgData name="Eddie Pedersen" userId="eee76c53-a7c6-4321-8a16-ac0d319d0a31" providerId="ADAL" clId="{DB821D66-F1EA-42CE-8DA2-DA8CAB3FA6DE}" dt="2020-03-24T13:22:21.627" v="137" actId="478"/>
          <ac:picMkLst>
            <pc:docMk/>
            <pc:sldMk cId="2382245437" sldId="354"/>
            <ac:picMk id="12" creationId="{00000000-0000-0000-0000-000000000000}"/>
          </ac:picMkLst>
        </pc:picChg>
        <pc:picChg chg="add mod">
          <ac:chgData name="Eddie Pedersen" userId="eee76c53-a7c6-4321-8a16-ac0d319d0a31" providerId="ADAL" clId="{DB821D66-F1EA-42CE-8DA2-DA8CAB3FA6DE}" dt="2020-03-24T13:23:11.019" v="152" actId="1076"/>
          <ac:picMkLst>
            <pc:docMk/>
            <pc:sldMk cId="2382245437" sldId="354"/>
            <ac:picMk id="16" creationId="{B4E91362-87CA-45D4-91F6-B370A83DD4D4}"/>
          </ac:picMkLst>
        </pc:picChg>
        <pc:cxnChg chg="del">
          <ac:chgData name="Eddie Pedersen" userId="eee76c53-a7c6-4321-8a16-ac0d319d0a31" providerId="ADAL" clId="{DB821D66-F1EA-42CE-8DA2-DA8CAB3FA6DE}" dt="2020-03-24T13:22:35.284" v="141" actId="478"/>
          <ac:cxnSpMkLst>
            <pc:docMk/>
            <pc:sldMk cId="2382245437" sldId="354"/>
            <ac:cxnSpMk id="9" creationId="{00000000-0000-0000-0000-000000000000}"/>
          </ac:cxnSpMkLst>
        </pc:cxnChg>
        <pc:cxnChg chg="del">
          <ac:chgData name="Eddie Pedersen" userId="eee76c53-a7c6-4321-8a16-ac0d319d0a31" providerId="ADAL" clId="{DB821D66-F1EA-42CE-8DA2-DA8CAB3FA6DE}" dt="2020-03-24T13:22:41.437" v="144" actId="478"/>
          <ac:cxnSpMkLst>
            <pc:docMk/>
            <pc:sldMk cId="2382245437" sldId="354"/>
            <ac:cxnSpMk id="14" creationId="{00000000-0000-0000-0000-000000000000}"/>
          </ac:cxnSpMkLst>
        </pc:cxnChg>
        <pc:cxnChg chg="add mod">
          <ac:chgData name="Eddie Pedersen" userId="eee76c53-a7c6-4321-8a16-ac0d319d0a31" providerId="ADAL" clId="{DB821D66-F1EA-42CE-8DA2-DA8CAB3FA6DE}" dt="2020-03-24T13:23:11.019" v="152" actId="1076"/>
          <ac:cxnSpMkLst>
            <pc:docMk/>
            <pc:sldMk cId="2382245437" sldId="354"/>
            <ac:cxnSpMk id="18" creationId="{38FF8A56-1AAB-43D4-A28A-993B026FC983}"/>
          </ac:cxnSpMkLst>
        </pc:cxnChg>
        <pc:cxnChg chg="add mod">
          <ac:chgData name="Eddie Pedersen" userId="eee76c53-a7c6-4321-8a16-ac0d319d0a31" providerId="ADAL" clId="{DB821D66-F1EA-42CE-8DA2-DA8CAB3FA6DE}" dt="2020-03-24T13:23:11.019" v="152" actId="1076"/>
          <ac:cxnSpMkLst>
            <pc:docMk/>
            <pc:sldMk cId="2382245437" sldId="354"/>
            <ac:cxnSpMk id="20" creationId="{5B03B3F5-41DA-4B8C-BC2A-8D28051C9AAB}"/>
          </ac:cxnSpMkLst>
        </pc:cxnChg>
      </pc:sldChg>
      <pc:sldChg chg="addSp delSp modSp mod">
        <pc:chgData name="Eddie Pedersen" userId="eee76c53-a7c6-4321-8a16-ac0d319d0a31" providerId="ADAL" clId="{DB821D66-F1EA-42CE-8DA2-DA8CAB3FA6DE}" dt="2020-03-24T13:24:03.800" v="160"/>
        <pc:sldMkLst>
          <pc:docMk/>
          <pc:sldMk cId="1451697026" sldId="355"/>
        </pc:sldMkLst>
        <pc:spChg chg="del">
          <ac:chgData name="Eddie Pedersen" userId="eee76c53-a7c6-4321-8a16-ac0d319d0a31" providerId="ADAL" clId="{DB821D66-F1EA-42CE-8DA2-DA8CAB3FA6DE}" dt="2020-03-24T13:23:43.889" v="157" actId="478"/>
          <ac:spMkLst>
            <pc:docMk/>
            <pc:sldMk cId="1451697026" sldId="355"/>
            <ac:spMk id="2" creationId="{00000000-0000-0000-0000-000000000000}"/>
          </ac:spMkLst>
        </pc:spChg>
        <pc:spChg chg="del">
          <ac:chgData name="Eddie Pedersen" userId="eee76c53-a7c6-4321-8a16-ac0d319d0a31" providerId="ADAL" clId="{DB821D66-F1EA-42CE-8DA2-DA8CAB3FA6DE}" dt="2020-03-24T13:23:43.889" v="157" actId="478"/>
          <ac:spMkLst>
            <pc:docMk/>
            <pc:sldMk cId="1451697026" sldId="355"/>
            <ac:spMk id="3" creationId="{00000000-0000-0000-0000-000000000000}"/>
          </ac:spMkLst>
        </pc:spChg>
        <pc:spChg chg="add mod">
          <ac:chgData name="Eddie Pedersen" userId="eee76c53-a7c6-4321-8a16-ac0d319d0a31" providerId="ADAL" clId="{DB821D66-F1EA-42CE-8DA2-DA8CAB3FA6DE}" dt="2020-03-24T13:23:43.889" v="157" actId="478"/>
          <ac:spMkLst>
            <pc:docMk/>
            <pc:sldMk cId="1451697026" sldId="355"/>
            <ac:spMk id="5" creationId="{2992B4FF-2F04-42A4-82BC-A6B5FD863064}"/>
          </ac:spMkLst>
        </pc:spChg>
        <pc:spChg chg="del">
          <ac:chgData name="Eddie Pedersen" userId="eee76c53-a7c6-4321-8a16-ac0d319d0a31" providerId="ADAL" clId="{DB821D66-F1EA-42CE-8DA2-DA8CAB3FA6DE}" dt="2020-03-24T13:23:43.889" v="157" actId="478"/>
          <ac:spMkLst>
            <pc:docMk/>
            <pc:sldMk cId="1451697026" sldId="355"/>
            <ac:spMk id="6" creationId="{00000000-0000-0000-0000-000000000000}"/>
          </ac:spMkLst>
        </pc:spChg>
        <pc:spChg chg="del">
          <ac:chgData name="Eddie Pedersen" userId="eee76c53-a7c6-4321-8a16-ac0d319d0a31" providerId="ADAL" clId="{DB821D66-F1EA-42CE-8DA2-DA8CAB3FA6DE}" dt="2020-03-24T13:23:43.889" v="157" actId="478"/>
          <ac:spMkLst>
            <pc:docMk/>
            <pc:sldMk cId="1451697026" sldId="355"/>
            <ac:spMk id="8" creationId="{00000000-0000-0000-0000-000000000000}"/>
          </ac:spMkLst>
        </pc:spChg>
        <pc:spChg chg="del">
          <ac:chgData name="Eddie Pedersen" userId="eee76c53-a7c6-4321-8a16-ac0d319d0a31" providerId="ADAL" clId="{DB821D66-F1EA-42CE-8DA2-DA8CAB3FA6DE}" dt="2020-03-24T13:23:43.889" v="157" actId="478"/>
          <ac:spMkLst>
            <pc:docMk/>
            <pc:sldMk cId="1451697026" sldId="355"/>
            <ac:spMk id="10" creationId="{00000000-0000-0000-0000-000000000000}"/>
          </ac:spMkLst>
        </pc:spChg>
        <pc:spChg chg="del">
          <ac:chgData name="Eddie Pedersen" userId="eee76c53-a7c6-4321-8a16-ac0d319d0a31" providerId="ADAL" clId="{DB821D66-F1EA-42CE-8DA2-DA8CAB3FA6DE}" dt="2020-03-24T13:23:43.889" v="157" actId="478"/>
          <ac:spMkLst>
            <pc:docMk/>
            <pc:sldMk cId="1451697026" sldId="355"/>
            <ac:spMk id="11" creationId="{00000000-0000-0000-0000-000000000000}"/>
          </ac:spMkLst>
        </pc:spChg>
        <pc:spChg chg="del">
          <ac:chgData name="Eddie Pedersen" userId="eee76c53-a7c6-4321-8a16-ac0d319d0a31" providerId="ADAL" clId="{DB821D66-F1EA-42CE-8DA2-DA8CAB3FA6DE}" dt="2020-03-24T13:23:43.889" v="157" actId="478"/>
          <ac:spMkLst>
            <pc:docMk/>
            <pc:sldMk cId="1451697026" sldId="355"/>
            <ac:spMk id="12" creationId="{00000000-0000-0000-0000-000000000000}"/>
          </ac:spMkLst>
        </pc:spChg>
        <pc:spChg chg="add del">
          <ac:chgData name="Eddie Pedersen" userId="eee76c53-a7c6-4321-8a16-ac0d319d0a31" providerId="ADAL" clId="{DB821D66-F1EA-42CE-8DA2-DA8CAB3FA6DE}" dt="2020-03-24T13:23:52.419" v="159"/>
          <ac:spMkLst>
            <pc:docMk/>
            <pc:sldMk cId="1451697026" sldId="355"/>
            <ac:spMk id="15" creationId="{698CBF10-E9E6-4139-82E0-45217AF3F74F}"/>
          </ac:spMkLst>
        </pc:spChg>
        <pc:spChg chg="add del">
          <ac:chgData name="Eddie Pedersen" userId="eee76c53-a7c6-4321-8a16-ac0d319d0a31" providerId="ADAL" clId="{DB821D66-F1EA-42CE-8DA2-DA8CAB3FA6DE}" dt="2020-03-24T13:23:52.419" v="159"/>
          <ac:spMkLst>
            <pc:docMk/>
            <pc:sldMk cId="1451697026" sldId="355"/>
            <ac:spMk id="16" creationId="{91C19D63-49D0-45B1-9D3E-015D92F1DE32}"/>
          </ac:spMkLst>
        </pc:spChg>
        <pc:spChg chg="add del">
          <ac:chgData name="Eddie Pedersen" userId="eee76c53-a7c6-4321-8a16-ac0d319d0a31" providerId="ADAL" clId="{DB821D66-F1EA-42CE-8DA2-DA8CAB3FA6DE}" dt="2020-03-24T13:23:52.419" v="159"/>
          <ac:spMkLst>
            <pc:docMk/>
            <pc:sldMk cId="1451697026" sldId="355"/>
            <ac:spMk id="18" creationId="{8DD42F89-9280-418B-A872-FB9C73E0F328}"/>
          </ac:spMkLst>
        </pc:spChg>
        <pc:spChg chg="add del">
          <ac:chgData name="Eddie Pedersen" userId="eee76c53-a7c6-4321-8a16-ac0d319d0a31" providerId="ADAL" clId="{DB821D66-F1EA-42CE-8DA2-DA8CAB3FA6DE}" dt="2020-03-24T13:23:52.419" v="159"/>
          <ac:spMkLst>
            <pc:docMk/>
            <pc:sldMk cId="1451697026" sldId="355"/>
            <ac:spMk id="20" creationId="{38B1B780-2B10-4B55-A526-A8F3DB8FE5C9}"/>
          </ac:spMkLst>
        </pc:spChg>
        <pc:spChg chg="add del">
          <ac:chgData name="Eddie Pedersen" userId="eee76c53-a7c6-4321-8a16-ac0d319d0a31" providerId="ADAL" clId="{DB821D66-F1EA-42CE-8DA2-DA8CAB3FA6DE}" dt="2020-03-24T13:23:52.419" v="159"/>
          <ac:spMkLst>
            <pc:docMk/>
            <pc:sldMk cId="1451697026" sldId="355"/>
            <ac:spMk id="22" creationId="{CDCB8BAA-3DAA-4AC5-8EB4-BE5AFC7ECDEC}"/>
          </ac:spMkLst>
        </pc:spChg>
        <pc:spChg chg="add del">
          <ac:chgData name="Eddie Pedersen" userId="eee76c53-a7c6-4321-8a16-ac0d319d0a31" providerId="ADAL" clId="{DB821D66-F1EA-42CE-8DA2-DA8CAB3FA6DE}" dt="2020-03-24T13:23:52.419" v="159"/>
          <ac:spMkLst>
            <pc:docMk/>
            <pc:sldMk cId="1451697026" sldId="355"/>
            <ac:spMk id="23" creationId="{BE854428-BFC6-4658-B3B5-E28691219D4A}"/>
          </ac:spMkLst>
        </pc:spChg>
        <pc:spChg chg="add">
          <ac:chgData name="Eddie Pedersen" userId="eee76c53-a7c6-4321-8a16-ac0d319d0a31" providerId="ADAL" clId="{DB821D66-F1EA-42CE-8DA2-DA8CAB3FA6DE}" dt="2020-03-24T13:24:03.800" v="160"/>
          <ac:spMkLst>
            <pc:docMk/>
            <pc:sldMk cId="1451697026" sldId="355"/>
            <ac:spMk id="24" creationId="{4EADADAB-5893-4E98-9800-E35975C32B1D}"/>
          </ac:spMkLst>
        </pc:spChg>
        <pc:spChg chg="add">
          <ac:chgData name="Eddie Pedersen" userId="eee76c53-a7c6-4321-8a16-ac0d319d0a31" providerId="ADAL" clId="{DB821D66-F1EA-42CE-8DA2-DA8CAB3FA6DE}" dt="2020-03-24T13:24:03.800" v="160"/>
          <ac:spMkLst>
            <pc:docMk/>
            <pc:sldMk cId="1451697026" sldId="355"/>
            <ac:spMk id="25" creationId="{BBAAB2A8-1731-4684-8128-AAF38B4AD0DC}"/>
          </ac:spMkLst>
        </pc:spChg>
        <pc:spChg chg="add">
          <ac:chgData name="Eddie Pedersen" userId="eee76c53-a7c6-4321-8a16-ac0d319d0a31" providerId="ADAL" clId="{DB821D66-F1EA-42CE-8DA2-DA8CAB3FA6DE}" dt="2020-03-24T13:24:03.800" v="160"/>
          <ac:spMkLst>
            <pc:docMk/>
            <pc:sldMk cId="1451697026" sldId="355"/>
            <ac:spMk id="27" creationId="{18216503-BD73-480F-9302-8960A948EAAE}"/>
          </ac:spMkLst>
        </pc:spChg>
        <pc:spChg chg="add">
          <ac:chgData name="Eddie Pedersen" userId="eee76c53-a7c6-4321-8a16-ac0d319d0a31" providerId="ADAL" clId="{DB821D66-F1EA-42CE-8DA2-DA8CAB3FA6DE}" dt="2020-03-24T13:24:03.800" v="160"/>
          <ac:spMkLst>
            <pc:docMk/>
            <pc:sldMk cId="1451697026" sldId="355"/>
            <ac:spMk id="29" creationId="{DD86944B-EB1A-4516-A418-50DC8AC5D66A}"/>
          </ac:spMkLst>
        </pc:spChg>
        <pc:spChg chg="add">
          <ac:chgData name="Eddie Pedersen" userId="eee76c53-a7c6-4321-8a16-ac0d319d0a31" providerId="ADAL" clId="{DB821D66-F1EA-42CE-8DA2-DA8CAB3FA6DE}" dt="2020-03-24T13:24:03.800" v="160"/>
          <ac:spMkLst>
            <pc:docMk/>
            <pc:sldMk cId="1451697026" sldId="355"/>
            <ac:spMk id="31" creationId="{F40AD35A-4C5A-4006-B377-7D09F762EACF}"/>
          </ac:spMkLst>
        </pc:spChg>
        <pc:spChg chg="add">
          <ac:chgData name="Eddie Pedersen" userId="eee76c53-a7c6-4321-8a16-ac0d319d0a31" providerId="ADAL" clId="{DB821D66-F1EA-42CE-8DA2-DA8CAB3FA6DE}" dt="2020-03-24T13:24:03.800" v="160"/>
          <ac:spMkLst>
            <pc:docMk/>
            <pc:sldMk cId="1451697026" sldId="355"/>
            <ac:spMk id="32" creationId="{19482DF7-A4CF-44C1-B041-9178F4A91590}"/>
          </ac:spMkLst>
        </pc:spChg>
        <pc:spChg chg="add">
          <ac:chgData name="Eddie Pedersen" userId="eee76c53-a7c6-4321-8a16-ac0d319d0a31" providerId="ADAL" clId="{DB821D66-F1EA-42CE-8DA2-DA8CAB3FA6DE}" dt="2020-03-24T13:24:03.800" v="160"/>
          <ac:spMkLst>
            <pc:docMk/>
            <pc:sldMk cId="1451697026" sldId="355"/>
            <ac:spMk id="33" creationId="{7DFF4F5B-06C6-4AC7-9DA8-D3A52D3B5084}"/>
          </ac:spMkLst>
        </pc:spChg>
        <pc:picChg chg="del">
          <ac:chgData name="Eddie Pedersen" userId="eee76c53-a7c6-4321-8a16-ac0d319d0a31" providerId="ADAL" clId="{DB821D66-F1EA-42CE-8DA2-DA8CAB3FA6DE}" dt="2020-03-24T13:23:43.889" v="157" actId="478"/>
          <ac:picMkLst>
            <pc:docMk/>
            <pc:sldMk cId="1451697026" sldId="355"/>
            <ac:picMk id="13" creationId="{00000000-0000-0000-0000-000000000000}"/>
          </ac:picMkLst>
        </pc:picChg>
        <pc:picChg chg="add del">
          <ac:chgData name="Eddie Pedersen" userId="eee76c53-a7c6-4321-8a16-ac0d319d0a31" providerId="ADAL" clId="{DB821D66-F1EA-42CE-8DA2-DA8CAB3FA6DE}" dt="2020-03-24T13:23:52.419" v="159"/>
          <ac:picMkLst>
            <pc:docMk/>
            <pc:sldMk cId="1451697026" sldId="355"/>
            <ac:picMk id="17" creationId="{43DC9CB2-A20C-4590-AA11-C96C2B4C560E}"/>
          </ac:picMkLst>
        </pc:picChg>
        <pc:picChg chg="add">
          <ac:chgData name="Eddie Pedersen" userId="eee76c53-a7c6-4321-8a16-ac0d319d0a31" providerId="ADAL" clId="{DB821D66-F1EA-42CE-8DA2-DA8CAB3FA6DE}" dt="2020-03-24T13:24:03.800" v="160"/>
          <ac:picMkLst>
            <pc:docMk/>
            <pc:sldMk cId="1451697026" sldId="355"/>
            <ac:picMk id="26" creationId="{C378741A-7B2D-4043-B289-45B2789006A9}"/>
          </ac:picMkLst>
        </pc:picChg>
        <pc:cxnChg chg="del">
          <ac:chgData name="Eddie Pedersen" userId="eee76c53-a7c6-4321-8a16-ac0d319d0a31" providerId="ADAL" clId="{DB821D66-F1EA-42CE-8DA2-DA8CAB3FA6DE}" dt="2020-03-24T13:23:43.889" v="157" actId="478"/>
          <ac:cxnSpMkLst>
            <pc:docMk/>
            <pc:sldMk cId="1451697026" sldId="355"/>
            <ac:cxnSpMk id="9" creationId="{00000000-0000-0000-0000-000000000000}"/>
          </ac:cxnSpMkLst>
        </pc:cxnChg>
        <pc:cxnChg chg="del">
          <ac:chgData name="Eddie Pedersen" userId="eee76c53-a7c6-4321-8a16-ac0d319d0a31" providerId="ADAL" clId="{DB821D66-F1EA-42CE-8DA2-DA8CAB3FA6DE}" dt="2020-03-24T13:23:43.889" v="157" actId="478"/>
          <ac:cxnSpMkLst>
            <pc:docMk/>
            <pc:sldMk cId="1451697026" sldId="355"/>
            <ac:cxnSpMk id="14" creationId="{00000000-0000-0000-0000-000000000000}"/>
          </ac:cxnSpMkLst>
        </pc:cxnChg>
        <pc:cxnChg chg="add del">
          <ac:chgData name="Eddie Pedersen" userId="eee76c53-a7c6-4321-8a16-ac0d319d0a31" providerId="ADAL" clId="{DB821D66-F1EA-42CE-8DA2-DA8CAB3FA6DE}" dt="2020-03-24T13:23:52.419" v="159"/>
          <ac:cxnSpMkLst>
            <pc:docMk/>
            <pc:sldMk cId="1451697026" sldId="355"/>
            <ac:cxnSpMk id="19" creationId="{0CEF4144-6D68-4670-BD8A-2C749457E090}"/>
          </ac:cxnSpMkLst>
        </pc:cxnChg>
        <pc:cxnChg chg="add del">
          <ac:chgData name="Eddie Pedersen" userId="eee76c53-a7c6-4321-8a16-ac0d319d0a31" providerId="ADAL" clId="{DB821D66-F1EA-42CE-8DA2-DA8CAB3FA6DE}" dt="2020-03-24T13:23:52.419" v="159"/>
          <ac:cxnSpMkLst>
            <pc:docMk/>
            <pc:sldMk cId="1451697026" sldId="355"/>
            <ac:cxnSpMk id="21" creationId="{161155E4-EA9A-46B1-9694-040187FFD80B}"/>
          </ac:cxnSpMkLst>
        </pc:cxnChg>
        <pc:cxnChg chg="add">
          <ac:chgData name="Eddie Pedersen" userId="eee76c53-a7c6-4321-8a16-ac0d319d0a31" providerId="ADAL" clId="{DB821D66-F1EA-42CE-8DA2-DA8CAB3FA6DE}" dt="2020-03-24T13:24:03.800" v="160"/>
          <ac:cxnSpMkLst>
            <pc:docMk/>
            <pc:sldMk cId="1451697026" sldId="355"/>
            <ac:cxnSpMk id="28" creationId="{0C34F0EC-8A0B-4D90-AA77-689FC7736588}"/>
          </ac:cxnSpMkLst>
        </pc:cxnChg>
        <pc:cxnChg chg="add">
          <ac:chgData name="Eddie Pedersen" userId="eee76c53-a7c6-4321-8a16-ac0d319d0a31" providerId="ADAL" clId="{DB821D66-F1EA-42CE-8DA2-DA8CAB3FA6DE}" dt="2020-03-24T13:24:03.800" v="160"/>
          <ac:cxnSpMkLst>
            <pc:docMk/>
            <pc:sldMk cId="1451697026" sldId="355"/>
            <ac:cxnSpMk id="30" creationId="{25B3C090-71BC-4EA9-A6D5-D916044552DC}"/>
          </ac:cxnSpMkLst>
        </pc:cxnChg>
      </pc:sldChg>
      <pc:sldChg chg="addSp delSp modSp mod delAnim">
        <pc:chgData name="Eddie Pedersen" userId="eee76c53-a7c6-4321-8a16-ac0d319d0a31" providerId="ADAL" clId="{DB821D66-F1EA-42CE-8DA2-DA8CAB3FA6DE}" dt="2020-03-24T13:24:45.060" v="168" actId="1076"/>
        <pc:sldMkLst>
          <pc:docMk/>
          <pc:sldMk cId="3017619459" sldId="356"/>
        </pc:sldMkLst>
        <pc:spChg chg="mod">
          <ac:chgData name="Eddie Pedersen" userId="eee76c53-a7c6-4321-8a16-ac0d319d0a31" providerId="ADAL" clId="{DB821D66-F1EA-42CE-8DA2-DA8CAB3FA6DE}" dt="2020-03-24T13:24:45.060" v="168" actId="1076"/>
          <ac:spMkLst>
            <pc:docMk/>
            <pc:sldMk cId="3017619459" sldId="356"/>
            <ac:spMk id="17" creationId="{00000000-0000-0000-0000-000000000000}"/>
          </ac:spMkLst>
        </pc:spChg>
        <pc:picChg chg="add mod ord">
          <ac:chgData name="Eddie Pedersen" userId="eee76c53-a7c6-4321-8a16-ac0d319d0a31" providerId="ADAL" clId="{DB821D66-F1EA-42CE-8DA2-DA8CAB3FA6DE}" dt="2020-03-24T13:24:42.385" v="167" actId="1076"/>
          <ac:picMkLst>
            <pc:docMk/>
            <pc:sldMk cId="3017619459" sldId="356"/>
            <ac:picMk id="7" creationId="{D35FA4A0-C5D2-4454-A088-F24B1E3C6B2B}"/>
          </ac:picMkLst>
        </pc:picChg>
        <pc:picChg chg="del">
          <ac:chgData name="Eddie Pedersen" userId="eee76c53-a7c6-4321-8a16-ac0d319d0a31" providerId="ADAL" clId="{DB821D66-F1EA-42CE-8DA2-DA8CAB3FA6DE}" dt="2020-03-24T13:24:27.047" v="162" actId="478"/>
          <ac:picMkLst>
            <pc:docMk/>
            <pc:sldMk cId="3017619459" sldId="356"/>
            <ac:picMk id="8" creationId="{00000000-0000-0000-0000-000000000000}"/>
          </ac:picMkLst>
        </pc:picChg>
        <pc:picChg chg="del">
          <ac:chgData name="Eddie Pedersen" userId="eee76c53-a7c6-4321-8a16-ac0d319d0a31" providerId="ADAL" clId="{DB821D66-F1EA-42CE-8DA2-DA8CAB3FA6DE}" dt="2020-03-24T13:24:23.503" v="161" actId="478"/>
          <ac:picMkLst>
            <pc:docMk/>
            <pc:sldMk cId="3017619459" sldId="356"/>
            <ac:picMk id="9" creationId="{00000000-0000-0000-0000-000000000000}"/>
          </ac:picMkLst>
        </pc:picChg>
      </pc:sldChg>
      <pc:sldChg chg="addSp delSp modSp mod delAnim">
        <pc:chgData name="Eddie Pedersen" userId="eee76c53-a7c6-4321-8a16-ac0d319d0a31" providerId="ADAL" clId="{DB821D66-F1EA-42CE-8DA2-DA8CAB3FA6DE}" dt="2020-03-24T13:25:12.878" v="173" actId="1076"/>
        <pc:sldMkLst>
          <pc:docMk/>
          <pc:sldMk cId="2285915302" sldId="357"/>
        </pc:sldMkLst>
        <pc:spChg chg="mod">
          <ac:chgData name="Eddie Pedersen" userId="eee76c53-a7c6-4321-8a16-ac0d319d0a31" providerId="ADAL" clId="{DB821D66-F1EA-42CE-8DA2-DA8CAB3FA6DE}" dt="2020-03-24T13:25:12.878" v="173" actId="1076"/>
          <ac:spMkLst>
            <pc:docMk/>
            <pc:sldMk cId="2285915302" sldId="357"/>
            <ac:spMk id="17" creationId="{00000000-0000-0000-0000-000000000000}"/>
          </ac:spMkLst>
        </pc:spChg>
        <pc:picChg chg="add ord">
          <ac:chgData name="Eddie Pedersen" userId="eee76c53-a7c6-4321-8a16-ac0d319d0a31" providerId="ADAL" clId="{DB821D66-F1EA-42CE-8DA2-DA8CAB3FA6DE}" dt="2020-03-24T13:25:08.135" v="172" actId="167"/>
          <ac:picMkLst>
            <pc:docMk/>
            <pc:sldMk cId="2285915302" sldId="357"/>
            <ac:picMk id="7" creationId="{357CB5EE-51D0-4B39-8CF2-BBC7C446880B}"/>
          </ac:picMkLst>
        </pc:picChg>
        <pc:picChg chg="del">
          <ac:chgData name="Eddie Pedersen" userId="eee76c53-a7c6-4321-8a16-ac0d319d0a31" providerId="ADAL" clId="{DB821D66-F1EA-42CE-8DA2-DA8CAB3FA6DE}" dt="2020-03-24T13:25:03.845" v="170" actId="478"/>
          <ac:picMkLst>
            <pc:docMk/>
            <pc:sldMk cId="2285915302" sldId="357"/>
            <ac:picMk id="8" creationId="{00000000-0000-0000-0000-000000000000}"/>
          </ac:picMkLst>
        </pc:picChg>
        <pc:picChg chg="del">
          <ac:chgData name="Eddie Pedersen" userId="eee76c53-a7c6-4321-8a16-ac0d319d0a31" providerId="ADAL" clId="{DB821D66-F1EA-42CE-8DA2-DA8CAB3FA6DE}" dt="2020-03-24T13:25:00.631" v="169" actId="478"/>
          <ac:picMkLst>
            <pc:docMk/>
            <pc:sldMk cId="2285915302" sldId="357"/>
            <ac:picMk id="9" creationId="{00000000-0000-0000-0000-000000000000}"/>
          </ac:picMkLst>
        </pc:picChg>
      </pc:sldChg>
      <pc:sldChg chg="addSp delSp modSp mod">
        <pc:chgData name="Eddie Pedersen" userId="eee76c53-a7c6-4321-8a16-ac0d319d0a31" providerId="ADAL" clId="{DB821D66-F1EA-42CE-8DA2-DA8CAB3FA6DE}" dt="2020-03-24T13:25:40.734" v="178" actId="1076"/>
        <pc:sldMkLst>
          <pc:docMk/>
          <pc:sldMk cId="1426569268" sldId="358"/>
        </pc:sldMkLst>
        <pc:spChg chg="mod">
          <ac:chgData name="Eddie Pedersen" userId="eee76c53-a7c6-4321-8a16-ac0d319d0a31" providerId="ADAL" clId="{DB821D66-F1EA-42CE-8DA2-DA8CAB3FA6DE}" dt="2020-03-24T13:25:40.734" v="178" actId="1076"/>
          <ac:spMkLst>
            <pc:docMk/>
            <pc:sldMk cId="1426569268" sldId="358"/>
            <ac:spMk id="7" creationId="{00000000-0000-0000-0000-000000000000}"/>
          </ac:spMkLst>
        </pc:spChg>
        <pc:picChg chg="add mod ord">
          <ac:chgData name="Eddie Pedersen" userId="eee76c53-a7c6-4321-8a16-ac0d319d0a31" providerId="ADAL" clId="{DB821D66-F1EA-42CE-8DA2-DA8CAB3FA6DE}" dt="2020-03-24T13:25:37.585" v="177" actId="1076"/>
          <ac:picMkLst>
            <pc:docMk/>
            <pc:sldMk cId="1426569268" sldId="358"/>
            <ac:picMk id="6" creationId="{A71349A7-65BB-47F4-9379-A9F8C88F8F6C}"/>
          </ac:picMkLst>
        </pc:picChg>
        <pc:picChg chg="del">
          <ac:chgData name="Eddie Pedersen" userId="eee76c53-a7c6-4321-8a16-ac0d319d0a31" providerId="ADAL" clId="{DB821D66-F1EA-42CE-8DA2-DA8CAB3FA6DE}" dt="2020-03-24T13:25:28.710" v="174" actId="478"/>
          <ac:picMkLst>
            <pc:docMk/>
            <pc:sldMk cId="1426569268" sldId="358"/>
            <ac:picMk id="8" creationId="{00000000-0000-0000-0000-000000000000}"/>
          </ac:picMkLst>
        </pc:picChg>
      </pc:sldChg>
      <pc:sldChg chg="addSp delSp modSp mod">
        <pc:chgData name="Eddie Pedersen" userId="eee76c53-a7c6-4321-8a16-ac0d319d0a31" providerId="ADAL" clId="{DB821D66-F1EA-42CE-8DA2-DA8CAB3FA6DE}" dt="2020-03-24T13:26:22.038" v="185" actId="1076"/>
        <pc:sldMkLst>
          <pc:docMk/>
          <pc:sldMk cId="1750230090" sldId="359"/>
        </pc:sldMkLst>
        <pc:spChg chg="mod">
          <ac:chgData name="Eddie Pedersen" userId="eee76c53-a7c6-4321-8a16-ac0d319d0a31" providerId="ADAL" clId="{DB821D66-F1EA-42CE-8DA2-DA8CAB3FA6DE}" dt="2020-03-24T13:26:22.038" v="185" actId="1076"/>
          <ac:spMkLst>
            <pc:docMk/>
            <pc:sldMk cId="1750230090" sldId="359"/>
            <ac:spMk id="2" creationId="{00000000-0000-0000-0000-000000000000}"/>
          </ac:spMkLst>
        </pc:spChg>
        <pc:spChg chg="del">
          <ac:chgData name="Eddie Pedersen" userId="eee76c53-a7c6-4321-8a16-ac0d319d0a31" providerId="ADAL" clId="{DB821D66-F1EA-42CE-8DA2-DA8CAB3FA6DE}" dt="2020-03-24T13:26:05.555" v="180" actId="478"/>
          <ac:spMkLst>
            <pc:docMk/>
            <pc:sldMk cId="1750230090" sldId="359"/>
            <ac:spMk id="6" creationId="{00000000-0000-0000-0000-000000000000}"/>
          </ac:spMkLst>
        </pc:spChg>
        <pc:spChg chg="add del">
          <ac:chgData name="Eddie Pedersen" userId="eee76c53-a7c6-4321-8a16-ac0d319d0a31" providerId="ADAL" clId="{DB821D66-F1EA-42CE-8DA2-DA8CAB3FA6DE}" dt="2020-03-24T13:26:18.703" v="184" actId="478"/>
          <ac:spMkLst>
            <pc:docMk/>
            <pc:sldMk cId="1750230090" sldId="359"/>
            <ac:spMk id="10" creationId="{CFC39C07-9975-4CBF-BD9C-FC813A53D2BC}"/>
          </ac:spMkLst>
        </pc:spChg>
        <pc:spChg chg="add">
          <ac:chgData name="Eddie Pedersen" userId="eee76c53-a7c6-4321-8a16-ac0d319d0a31" providerId="ADAL" clId="{DB821D66-F1EA-42CE-8DA2-DA8CAB3FA6DE}" dt="2020-03-24T13:26:08.138" v="182"/>
          <ac:spMkLst>
            <pc:docMk/>
            <pc:sldMk cId="1750230090" sldId="359"/>
            <ac:spMk id="11" creationId="{DB8EB515-C97B-4551-9EC6-FC1F3FC590AD}"/>
          </ac:spMkLst>
        </pc:spChg>
        <pc:spChg chg="add">
          <ac:chgData name="Eddie Pedersen" userId="eee76c53-a7c6-4321-8a16-ac0d319d0a31" providerId="ADAL" clId="{DB821D66-F1EA-42CE-8DA2-DA8CAB3FA6DE}" dt="2020-03-24T13:26:08.138" v="182"/>
          <ac:spMkLst>
            <pc:docMk/>
            <pc:sldMk cId="1750230090" sldId="359"/>
            <ac:spMk id="12" creationId="{BA1915BF-A4B3-40A5-95D5-E717660415EF}"/>
          </ac:spMkLst>
        </pc:spChg>
        <pc:spChg chg="add">
          <ac:chgData name="Eddie Pedersen" userId="eee76c53-a7c6-4321-8a16-ac0d319d0a31" providerId="ADAL" clId="{DB821D66-F1EA-42CE-8DA2-DA8CAB3FA6DE}" dt="2020-03-24T13:26:08.138" v="182"/>
          <ac:spMkLst>
            <pc:docMk/>
            <pc:sldMk cId="1750230090" sldId="359"/>
            <ac:spMk id="14" creationId="{96AC9B80-C207-4360-955B-32F5B38828BF}"/>
          </ac:spMkLst>
        </pc:spChg>
        <pc:picChg chg="add">
          <ac:chgData name="Eddie Pedersen" userId="eee76c53-a7c6-4321-8a16-ac0d319d0a31" providerId="ADAL" clId="{DB821D66-F1EA-42CE-8DA2-DA8CAB3FA6DE}" dt="2020-03-24T13:26:08.138" v="182"/>
          <ac:picMkLst>
            <pc:docMk/>
            <pc:sldMk cId="1750230090" sldId="359"/>
            <ac:picMk id="7" creationId="{430B7320-41DD-470F-9B15-664795C3E059}"/>
          </ac:picMkLst>
        </pc:picChg>
        <pc:picChg chg="del">
          <ac:chgData name="Eddie Pedersen" userId="eee76c53-a7c6-4321-8a16-ac0d319d0a31" providerId="ADAL" clId="{DB821D66-F1EA-42CE-8DA2-DA8CAB3FA6DE}" dt="2020-03-24T13:26:01.515" v="179" actId="478"/>
          <ac:picMkLst>
            <pc:docMk/>
            <pc:sldMk cId="1750230090" sldId="359"/>
            <ac:picMk id="8" creationId="{00000000-0000-0000-0000-000000000000}"/>
          </ac:picMkLst>
        </pc:picChg>
        <pc:picChg chg="del">
          <ac:chgData name="Eddie Pedersen" userId="eee76c53-a7c6-4321-8a16-ac0d319d0a31" providerId="ADAL" clId="{DB821D66-F1EA-42CE-8DA2-DA8CAB3FA6DE}" dt="2020-03-24T13:26:06.301" v="181" actId="478"/>
          <ac:picMkLst>
            <pc:docMk/>
            <pc:sldMk cId="1750230090" sldId="359"/>
            <ac:picMk id="9" creationId="{00000000-0000-0000-0000-000000000000}"/>
          </ac:picMkLst>
        </pc:picChg>
        <pc:picChg chg="add">
          <ac:chgData name="Eddie Pedersen" userId="eee76c53-a7c6-4321-8a16-ac0d319d0a31" providerId="ADAL" clId="{DB821D66-F1EA-42CE-8DA2-DA8CAB3FA6DE}" dt="2020-03-24T13:26:08.138" v="182"/>
          <ac:picMkLst>
            <pc:docMk/>
            <pc:sldMk cId="1750230090" sldId="359"/>
            <ac:picMk id="13" creationId="{FDE62709-C987-4572-8423-0F11EB2886D4}"/>
          </ac:picMkLst>
        </pc:picChg>
        <pc:picChg chg="add">
          <ac:chgData name="Eddie Pedersen" userId="eee76c53-a7c6-4321-8a16-ac0d319d0a31" providerId="ADAL" clId="{DB821D66-F1EA-42CE-8DA2-DA8CAB3FA6DE}" dt="2020-03-24T13:26:08.138" v="182"/>
          <ac:picMkLst>
            <pc:docMk/>
            <pc:sldMk cId="1750230090" sldId="359"/>
            <ac:picMk id="15" creationId="{D9760F28-1318-4DFA-AE36-D34623C5AFDF}"/>
          </ac:picMkLst>
        </pc:picChg>
      </pc:sldChg>
      <pc:sldChg chg="del modTransition">
        <pc:chgData name="Eddie Pedersen" userId="eee76c53-a7c6-4321-8a16-ac0d319d0a31" providerId="ADAL" clId="{DB821D66-F1EA-42CE-8DA2-DA8CAB3FA6DE}" dt="2020-03-24T14:17:37.004" v="340" actId="47"/>
        <pc:sldMkLst>
          <pc:docMk/>
          <pc:sldMk cId="1200147965" sldId="360"/>
        </pc:sldMkLst>
      </pc:sldChg>
      <pc:sldChg chg="del modTransition">
        <pc:chgData name="Eddie Pedersen" userId="eee76c53-a7c6-4321-8a16-ac0d319d0a31" providerId="ADAL" clId="{DB821D66-F1EA-42CE-8DA2-DA8CAB3FA6DE}" dt="2020-03-24T14:17:09.682" v="338" actId="47"/>
        <pc:sldMkLst>
          <pc:docMk/>
          <pc:sldMk cId="404412313" sldId="361"/>
        </pc:sldMkLst>
      </pc:sldChg>
      <pc:sldChg chg="addSp delSp modSp mod">
        <pc:chgData name="Eddie Pedersen" userId="eee76c53-a7c6-4321-8a16-ac0d319d0a31" providerId="ADAL" clId="{DB821D66-F1EA-42CE-8DA2-DA8CAB3FA6DE}" dt="2020-03-24T13:28:43.445" v="197" actId="14100"/>
        <pc:sldMkLst>
          <pc:docMk/>
          <pc:sldMk cId="4199086166" sldId="362"/>
        </pc:sldMkLst>
        <pc:spChg chg="mod">
          <ac:chgData name="Eddie Pedersen" userId="eee76c53-a7c6-4321-8a16-ac0d319d0a31" providerId="ADAL" clId="{DB821D66-F1EA-42CE-8DA2-DA8CAB3FA6DE}" dt="2020-03-24T13:28:43.445" v="197" actId="14100"/>
          <ac:spMkLst>
            <pc:docMk/>
            <pc:sldMk cId="4199086166" sldId="362"/>
            <ac:spMk id="8" creationId="{00000000-0000-0000-0000-000000000000}"/>
          </ac:spMkLst>
        </pc:spChg>
        <pc:picChg chg="add ord">
          <ac:chgData name="Eddie Pedersen" userId="eee76c53-a7c6-4321-8a16-ac0d319d0a31" providerId="ADAL" clId="{DB821D66-F1EA-42CE-8DA2-DA8CAB3FA6DE}" dt="2020-03-24T13:28:27.731" v="193" actId="167"/>
          <ac:picMkLst>
            <pc:docMk/>
            <pc:sldMk cId="4199086166" sldId="362"/>
            <ac:picMk id="6" creationId="{3BC010CC-A85E-4C2B-8D27-987A6F103E65}"/>
          </ac:picMkLst>
        </pc:picChg>
        <pc:picChg chg="del">
          <ac:chgData name="Eddie Pedersen" userId="eee76c53-a7c6-4321-8a16-ac0d319d0a31" providerId="ADAL" clId="{DB821D66-F1EA-42CE-8DA2-DA8CAB3FA6DE}" dt="2020-03-24T13:28:22.421" v="191" actId="478"/>
          <ac:picMkLst>
            <pc:docMk/>
            <pc:sldMk cId="4199086166" sldId="362"/>
            <ac:picMk id="7" creationId="{00000000-0000-0000-0000-000000000000}"/>
          </ac:picMkLst>
        </pc:picChg>
      </pc:sldChg>
      <pc:sldChg chg="addSp delSp modSp mod">
        <pc:chgData name="Eddie Pedersen" userId="eee76c53-a7c6-4321-8a16-ac0d319d0a31" providerId="ADAL" clId="{DB821D66-F1EA-42CE-8DA2-DA8CAB3FA6DE}" dt="2020-03-24T13:29:23.306" v="202" actId="1076"/>
        <pc:sldMkLst>
          <pc:docMk/>
          <pc:sldMk cId="3154125988" sldId="363"/>
        </pc:sldMkLst>
        <pc:spChg chg="mod">
          <ac:chgData name="Eddie Pedersen" userId="eee76c53-a7c6-4321-8a16-ac0d319d0a31" providerId="ADAL" clId="{DB821D66-F1EA-42CE-8DA2-DA8CAB3FA6DE}" dt="2020-03-24T13:29:21.225" v="201" actId="1076"/>
          <ac:spMkLst>
            <pc:docMk/>
            <pc:sldMk cId="3154125988" sldId="363"/>
            <ac:spMk id="8" creationId="{00000000-0000-0000-0000-000000000000}"/>
          </ac:spMkLst>
        </pc:spChg>
        <pc:picChg chg="del">
          <ac:chgData name="Eddie Pedersen" userId="eee76c53-a7c6-4321-8a16-ac0d319d0a31" providerId="ADAL" clId="{DB821D66-F1EA-42CE-8DA2-DA8CAB3FA6DE}" dt="2020-03-24T13:29:10.092" v="198" actId="478"/>
          <ac:picMkLst>
            <pc:docMk/>
            <pc:sldMk cId="3154125988" sldId="363"/>
            <ac:picMk id="7" creationId="{00000000-0000-0000-0000-000000000000}"/>
          </ac:picMkLst>
        </pc:picChg>
        <pc:picChg chg="mod">
          <ac:chgData name="Eddie Pedersen" userId="eee76c53-a7c6-4321-8a16-ac0d319d0a31" providerId="ADAL" clId="{DB821D66-F1EA-42CE-8DA2-DA8CAB3FA6DE}" dt="2020-03-24T13:29:23.306" v="202" actId="1076"/>
          <ac:picMkLst>
            <pc:docMk/>
            <pc:sldMk cId="3154125988" sldId="363"/>
            <ac:picMk id="9" creationId="{00000000-0000-0000-0000-000000000000}"/>
          </ac:picMkLst>
        </pc:picChg>
        <pc:picChg chg="add ord">
          <ac:chgData name="Eddie Pedersen" userId="eee76c53-a7c6-4321-8a16-ac0d319d0a31" providerId="ADAL" clId="{DB821D66-F1EA-42CE-8DA2-DA8CAB3FA6DE}" dt="2020-03-24T13:29:18.212" v="200" actId="167"/>
          <ac:picMkLst>
            <pc:docMk/>
            <pc:sldMk cId="3154125988" sldId="363"/>
            <ac:picMk id="10" creationId="{C7839B1C-55F9-4CB2-9166-4AC654B60C25}"/>
          </ac:picMkLst>
        </pc:picChg>
      </pc:sldChg>
      <pc:sldChg chg="addSp delSp mod">
        <pc:chgData name="Eddie Pedersen" userId="eee76c53-a7c6-4321-8a16-ac0d319d0a31" providerId="ADAL" clId="{DB821D66-F1EA-42CE-8DA2-DA8CAB3FA6DE}" dt="2020-03-24T13:29:43.718" v="206"/>
        <pc:sldMkLst>
          <pc:docMk/>
          <pc:sldMk cId="1072636331" sldId="364"/>
        </pc:sldMkLst>
        <pc:spChg chg="del">
          <ac:chgData name="Eddie Pedersen" userId="eee76c53-a7c6-4321-8a16-ac0d319d0a31" providerId="ADAL" clId="{DB821D66-F1EA-42CE-8DA2-DA8CAB3FA6DE}" dt="2020-03-24T13:29:41.969" v="205" actId="478"/>
          <ac:spMkLst>
            <pc:docMk/>
            <pc:sldMk cId="1072636331" sldId="364"/>
            <ac:spMk id="8" creationId="{00000000-0000-0000-0000-000000000000}"/>
          </ac:spMkLst>
        </pc:spChg>
        <pc:spChg chg="del">
          <ac:chgData name="Eddie Pedersen" userId="eee76c53-a7c6-4321-8a16-ac0d319d0a31" providerId="ADAL" clId="{DB821D66-F1EA-42CE-8DA2-DA8CAB3FA6DE}" dt="2020-03-24T13:29:38.539" v="203" actId="478"/>
          <ac:spMkLst>
            <pc:docMk/>
            <pc:sldMk cId="1072636331" sldId="364"/>
            <ac:spMk id="11" creationId="{00000000-0000-0000-0000-000000000000}"/>
          </ac:spMkLst>
        </pc:spChg>
        <pc:picChg chg="del">
          <ac:chgData name="Eddie Pedersen" userId="eee76c53-a7c6-4321-8a16-ac0d319d0a31" providerId="ADAL" clId="{DB821D66-F1EA-42CE-8DA2-DA8CAB3FA6DE}" dt="2020-03-24T13:29:39.562" v="204" actId="478"/>
          <ac:picMkLst>
            <pc:docMk/>
            <pc:sldMk cId="1072636331" sldId="364"/>
            <ac:picMk id="4" creationId="{00000000-0000-0000-0000-000000000000}"/>
          </ac:picMkLst>
        </pc:picChg>
        <pc:picChg chg="add">
          <ac:chgData name="Eddie Pedersen" userId="eee76c53-a7c6-4321-8a16-ac0d319d0a31" providerId="ADAL" clId="{DB821D66-F1EA-42CE-8DA2-DA8CAB3FA6DE}" dt="2020-03-24T13:29:43.718" v="206"/>
          <ac:picMkLst>
            <pc:docMk/>
            <pc:sldMk cId="1072636331" sldId="364"/>
            <ac:picMk id="7" creationId="{452563A2-1D6F-4807-AFB4-2E56FCE9F35E}"/>
          </ac:picMkLst>
        </pc:picChg>
      </pc:sldChg>
      <pc:sldChg chg="addSp delSp modSp mod">
        <pc:chgData name="Eddie Pedersen" userId="eee76c53-a7c6-4321-8a16-ac0d319d0a31" providerId="ADAL" clId="{DB821D66-F1EA-42CE-8DA2-DA8CAB3FA6DE}" dt="2020-03-24T13:30:38.093" v="218" actId="1076"/>
        <pc:sldMkLst>
          <pc:docMk/>
          <pc:sldMk cId="1153610494" sldId="365"/>
        </pc:sldMkLst>
        <pc:spChg chg="mod">
          <ac:chgData name="Eddie Pedersen" userId="eee76c53-a7c6-4321-8a16-ac0d319d0a31" providerId="ADAL" clId="{DB821D66-F1EA-42CE-8DA2-DA8CAB3FA6DE}" dt="2020-03-24T13:30:32.301" v="216" actId="1076"/>
          <ac:spMkLst>
            <pc:docMk/>
            <pc:sldMk cId="1153610494" sldId="365"/>
            <ac:spMk id="6" creationId="{00000000-0000-0000-0000-000000000000}"/>
          </ac:spMkLst>
        </pc:spChg>
        <pc:spChg chg="mod">
          <ac:chgData name="Eddie Pedersen" userId="eee76c53-a7c6-4321-8a16-ac0d319d0a31" providerId="ADAL" clId="{DB821D66-F1EA-42CE-8DA2-DA8CAB3FA6DE}" dt="2020-03-24T13:30:38.093" v="218" actId="1076"/>
          <ac:spMkLst>
            <pc:docMk/>
            <pc:sldMk cId="1153610494" sldId="365"/>
            <ac:spMk id="7" creationId="{00000000-0000-0000-0000-000000000000}"/>
          </ac:spMkLst>
        </pc:spChg>
        <pc:spChg chg="del">
          <ac:chgData name="Eddie Pedersen" userId="eee76c53-a7c6-4321-8a16-ac0d319d0a31" providerId="ADAL" clId="{DB821D66-F1EA-42CE-8DA2-DA8CAB3FA6DE}" dt="2020-03-24T13:30:09.660" v="210" actId="478"/>
          <ac:spMkLst>
            <pc:docMk/>
            <pc:sldMk cId="1153610494" sldId="365"/>
            <ac:spMk id="10" creationId="{00000000-0000-0000-0000-000000000000}"/>
          </ac:spMkLst>
        </pc:spChg>
        <pc:spChg chg="del mod">
          <ac:chgData name="Eddie Pedersen" userId="eee76c53-a7c6-4321-8a16-ac0d319d0a31" providerId="ADAL" clId="{DB821D66-F1EA-42CE-8DA2-DA8CAB3FA6DE}" dt="2020-03-24T13:30:08.267" v="209" actId="478"/>
          <ac:spMkLst>
            <pc:docMk/>
            <pc:sldMk cId="1153610494" sldId="365"/>
            <ac:spMk id="11" creationId="{00000000-0000-0000-0000-000000000000}"/>
          </ac:spMkLst>
        </pc:spChg>
        <pc:picChg chg="del">
          <ac:chgData name="Eddie Pedersen" userId="eee76c53-a7c6-4321-8a16-ac0d319d0a31" providerId="ADAL" clId="{DB821D66-F1EA-42CE-8DA2-DA8CAB3FA6DE}" dt="2020-03-24T13:30:06.408" v="208" actId="478"/>
          <ac:picMkLst>
            <pc:docMk/>
            <pc:sldMk cId="1153610494" sldId="365"/>
            <ac:picMk id="9" creationId="{00000000-0000-0000-0000-000000000000}"/>
          </ac:picMkLst>
        </pc:picChg>
        <pc:picChg chg="add mod ord">
          <ac:chgData name="Eddie Pedersen" userId="eee76c53-a7c6-4321-8a16-ac0d319d0a31" providerId="ADAL" clId="{DB821D66-F1EA-42CE-8DA2-DA8CAB3FA6DE}" dt="2020-03-24T13:30:29.664" v="215" actId="1076"/>
          <ac:picMkLst>
            <pc:docMk/>
            <pc:sldMk cId="1153610494" sldId="365"/>
            <ac:picMk id="12" creationId="{1B00331F-7F5A-4D81-BFBE-C085450A91A6}"/>
          </ac:picMkLst>
        </pc:picChg>
        <pc:cxnChg chg="mod">
          <ac:chgData name="Eddie Pedersen" userId="eee76c53-a7c6-4321-8a16-ac0d319d0a31" providerId="ADAL" clId="{DB821D66-F1EA-42CE-8DA2-DA8CAB3FA6DE}" dt="2020-03-24T13:30:35.129" v="217" actId="1076"/>
          <ac:cxnSpMkLst>
            <pc:docMk/>
            <pc:sldMk cId="1153610494" sldId="365"/>
            <ac:cxnSpMk id="8" creationId="{00000000-0000-0000-0000-000000000000}"/>
          </ac:cxnSpMkLst>
        </pc:cxnChg>
      </pc:sldChg>
      <pc:sldChg chg="addSp delSp modSp mod">
        <pc:chgData name="Eddie Pedersen" userId="eee76c53-a7c6-4321-8a16-ac0d319d0a31" providerId="ADAL" clId="{DB821D66-F1EA-42CE-8DA2-DA8CAB3FA6DE}" dt="2020-03-24T13:32:07.062" v="229" actId="167"/>
        <pc:sldMkLst>
          <pc:docMk/>
          <pc:sldMk cId="3122763646" sldId="366"/>
        </pc:sldMkLst>
        <pc:spChg chg="del">
          <ac:chgData name="Eddie Pedersen" userId="eee76c53-a7c6-4321-8a16-ac0d319d0a31" providerId="ADAL" clId="{DB821D66-F1EA-42CE-8DA2-DA8CAB3FA6DE}" dt="2020-03-24T13:31:59.910" v="226" actId="478"/>
          <ac:spMkLst>
            <pc:docMk/>
            <pc:sldMk cId="3122763646" sldId="366"/>
            <ac:spMk id="11" creationId="{00000000-0000-0000-0000-000000000000}"/>
          </ac:spMkLst>
        </pc:spChg>
        <pc:spChg chg="del">
          <ac:chgData name="Eddie Pedersen" userId="eee76c53-a7c6-4321-8a16-ac0d319d0a31" providerId="ADAL" clId="{DB821D66-F1EA-42CE-8DA2-DA8CAB3FA6DE}" dt="2020-03-24T13:32:01.080" v="227" actId="478"/>
          <ac:spMkLst>
            <pc:docMk/>
            <pc:sldMk cId="3122763646" sldId="366"/>
            <ac:spMk id="12" creationId="{00000000-0000-0000-0000-000000000000}"/>
          </ac:spMkLst>
        </pc:spChg>
        <pc:picChg chg="del">
          <ac:chgData name="Eddie Pedersen" userId="eee76c53-a7c6-4321-8a16-ac0d319d0a31" providerId="ADAL" clId="{DB821D66-F1EA-42CE-8DA2-DA8CAB3FA6DE}" dt="2020-03-24T13:31:56.714" v="225" actId="478"/>
          <ac:picMkLst>
            <pc:docMk/>
            <pc:sldMk cId="3122763646" sldId="366"/>
            <ac:picMk id="10" creationId="{00000000-0000-0000-0000-000000000000}"/>
          </ac:picMkLst>
        </pc:picChg>
        <pc:picChg chg="add ord">
          <ac:chgData name="Eddie Pedersen" userId="eee76c53-a7c6-4321-8a16-ac0d319d0a31" providerId="ADAL" clId="{DB821D66-F1EA-42CE-8DA2-DA8CAB3FA6DE}" dt="2020-03-24T13:32:07.062" v="229" actId="167"/>
          <ac:picMkLst>
            <pc:docMk/>
            <pc:sldMk cId="3122763646" sldId="366"/>
            <ac:picMk id="13" creationId="{81093742-20DA-48AC-9296-0C4E1312E106}"/>
          </ac:picMkLst>
        </pc:picChg>
      </pc:sldChg>
      <pc:sldChg chg="addSp delSp modSp mod">
        <pc:chgData name="Eddie Pedersen" userId="eee76c53-a7c6-4321-8a16-ac0d319d0a31" providerId="ADAL" clId="{DB821D66-F1EA-42CE-8DA2-DA8CAB3FA6DE}" dt="2020-03-24T13:32:43.680" v="239" actId="1076"/>
        <pc:sldMkLst>
          <pc:docMk/>
          <pc:sldMk cId="1651826429" sldId="367"/>
        </pc:sldMkLst>
        <pc:spChg chg="mod">
          <ac:chgData name="Eddie Pedersen" userId="eee76c53-a7c6-4321-8a16-ac0d319d0a31" providerId="ADAL" clId="{DB821D66-F1EA-42CE-8DA2-DA8CAB3FA6DE}" dt="2020-03-24T13:32:43.680" v="239" actId="1076"/>
          <ac:spMkLst>
            <pc:docMk/>
            <pc:sldMk cId="1651826429" sldId="367"/>
            <ac:spMk id="6" creationId="{00000000-0000-0000-0000-000000000000}"/>
          </ac:spMkLst>
        </pc:spChg>
        <pc:spChg chg="del">
          <ac:chgData name="Eddie Pedersen" userId="eee76c53-a7c6-4321-8a16-ac0d319d0a31" providerId="ADAL" clId="{DB821D66-F1EA-42CE-8DA2-DA8CAB3FA6DE}" dt="2020-03-24T13:32:25.635" v="232" actId="478"/>
          <ac:spMkLst>
            <pc:docMk/>
            <pc:sldMk cId="1651826429" sldId="367"/>
            <ac:spMk id="9" creationId="{00000000-0000-0000-0000-000000000000}"/>
          </ac:spMkLst>
        </pc:spChg>
        <pc:spChg chg="del">
          <ac:chgData name="Eddie Pedersen" userId="eee76c53-a7c6-4321-8a16-ac0d319d0a31" providerId="ADAL" clId="{DB821D66-F1EA-42CE-8DA2-DA8CAB3FA6DE}" dt="2020-03-24T13:32:23.987" v="231" actId="478"/>
          <ac:spMkLst>
            <pc:docMk/>
            <pc:sldMk cId="1651826429" sldId="367"/>
            <ac:spMk id="11" creationId="{00000000-0000-0000-0000-000000000000}"/>
          </ac:spMkLst>
        </pc:spChg>
        <pc:picChg chg="del">
          <ac:chgData name="Eddie Pedersen" userId="eee76c53-a7c6-4321-8a16-ac0d319d0a31" providerId="ADAL" clId="{DB821D66-F1EA-42CE-8DA2-DA8CAB3FA6DE}" dt="2020-03-24T13:32:22.127" v="230" actId="478"/>
          <ac:picMkLst>
            <pc:docMk/>
            <pc:sldMk cId="1651826429" sldId="367"/>
            <ac:picMk id="7" creationId="{00000000-0000-0000-0000-000000000000}"/>
          </ac:picMkLst>
        </pc:picChg>
        <pc:picChg chg="mod">
          <ac:chgData name="Eddie Pedersen" userId="eee76c53-a7c6-4321-8a16-ac0d319d0a31" providerId="ADAL" clId="{DB821D66-F1EA-42CE-8DA2-DA8CAB3FA6DE}" dt="2020-03-24T13:32:37.397" v="237" actId="1076"/>
          <ac:picMkLst>
            <pc:docMk/>
            <pc:sldMk cId="1651826429" sldId="367"/>
            <ac:picMk id="8" creationId="{00000000-0000-0000-0000-000000000000}"/>
          </ac:picMkLst>
        </pc:picChg>
        <pc:picChg chg="add mod ord">
          <ac:chgData name="Eddie Pedersen" userId="eee76c53-a7c6-4321-8a16-ac0d319d0a31" providerId="ADAL" clId="{DB821D66-F1EA-42CE-8DA2-DA8CAB3FA6DE}" dt="2020-03-24T13:32:35.589" v="236" actId="167"/>
          <ac:picMkLst>
            <pc:docMk/>
            <pc:sldMk cId="1651826429" sldId="367"/>
            <ac:picMk id="10" creationId="{3A4BE4E1-2B5B-43A7-A2FC-E41DBCEC3226}"/>
          </ac:picMkLst>
        </pc:picChg>
      </pc:sldChg>
      <pc:sldChg chg="addSp delSp modSp mod">
        <pc:chgData name="Eddie Pedersen" userId="eee76c53-a7c6-4321-8a16-ac0d319d0a31" providerId="ADAL" clId="{DB821D66-F1EA-42CE-8DA2-DA8CAB3FA6DE}" dt="2020-03-24T13:31:40.713" v="224" actId="1076"/>
        <pc:sldMkLst>
          <pc:docMk/>
          <pc:sldMk cId="1756739984" sldId="368"/>
        </pc:sldMkLst>
        <pc:spChg chg="del">
          <ac:chgData name="Eddie Pedersen" userId="eee76c53-a7c6-4321-8a16-ac0d319d0a31" providerId="ADAL" clId="{DB821D66-F1EA-42CE-8DA2-DA8CAB3FA6DE}" dt="2020-03-24T13:31:27.871" v="221" actId="478"/>
          <ac:spMkLst>
            <pc:docMk/>
            <pc:sldMk cId="1756739984" sldId="368"/>
            <ac:spMk id="10" creationId="{00000000-0000-0000-0000-000000000000}"/>
          </ac:spMkLst>
        </pc:spChg>
        <pc:spChg chg="del">
          <ac:chgData name="Eddie Pedersen" userId="eee76c53-a7c6-4321-8a16-ac0d319d0a31" providerId="ADAL" clId="{DB821D66-F1EA-42CE-8DA2-DA8CAB3FA6DE}" dt="2020-03-24T13:31:25.549" v="220" actId="478"/>
          <ac:spMkLst>
            <pc:docMk/>
            <pc:sldMk cId="1756739984" sldId="368"/>
            <ac:spMk id="11" creationId="{00000000-0000-0000-0000-000000000000}"/>
          </ac:spMkLst>
        </pc:spChg>
        <pc:picChg chg="del">
          <ac:chgData name="Eddie Pedersen" userId="eee76c53-a7c6-4321-8a16-ac0d319d0a31" providerId="ADAL" clId="{DB821D66-F1EA-42CE-8DA2-DA8CAB3FA6DE}" dt="2020-03-24T13:31:23.748" v="219" actId="478"/>
          <ac:picMkLst>
            <pc:docMk/>
            <pc:sldMk cId="1756739984" sldId="368"/>
            <ac:picMk id="9" creationId="{00000000-0000-0000-0000-000000000000}"/>
          </ac:picMkLst>
        </pc:picChg>
        <pc:picChg chg="add mod ord">
          <ac:chgData name="Eddie Pedersen" userId="eee76c53-a7c6-4321-8a16-ac0d319d0a31" providerId="ADAL" clId="{DB821D66-F1EA-42CE-8DA2-DA8CAB3FA6DE}" dt="2020-03-24T13:31:40.713" v="224" actId="1076"/>
          <ac:picMkLst>
            <pc:docMk/>
            <pc:sldMk cId="1756739984" sldId="368"/>
            <ac:picMk id="12" creationId="{CCCF8375-9AF9-47F8-96E6-AABE61F6E55E}"/>
          </ac:picMkLst>
        </pc:picChg>
      </pc:sldChg>
      <pc:sldChg chg="addSp delSp modSp del mod modTransition">
        <pc:chgData name="Eddie Pedersen" userId="eee76c53-a7c6-4321-8a16-ac0d319d0a31" providerId="ADAL" clId="{DB821D66-F1EA-42CE-8DA2-DA8CAB3FA6DE}" dt="2020-03-24T14:17:18.022" v="339" actId="47"/>
        <pc:sldMkLst>
          <pc:docMk/>
          <pc:sldMk cId="1805615655" sldId="369"/>
        </pc:sldMkLst>
        <pc:spChg chg="mod">
          <ac:chgData name="Eddie Pedersen" userId="eee76c53-a7c6-4321-8a16-ac0d319d0a31" providerId="ADAL" clId="{DB821D66-F1EA-42CE-8DA2-DA8CAB3FA6DE}" dt="2020-03-24T13:42:08.774" v="247" actId="14100"/>
          <ac:spMkLst>
            <pc:docMk/>
            <pc:sldMk cId="1805615655" sldId="369"/>
            <ac:spMk id="6" creationId="{00000000-0000-0000-0000-000000000000}"/>
          </ac:spMkLst>
        </pc:spChg>
        <pc:picChg chg="add del ord">
          <ac:chgData name="Eddie Pedersen" userId="eee76c53-a7c6-4321-8a16-ac0d319d0a31" providerId="ADAL" clId="{DB821D66-F1EA-42CE-8DA2-DA8CAB3FA6DE}" dt="2020-03-24T13:42:10.546" v="249"/>
          <ac:picMkLst>
            <pc:docMk/>
            <pc:sldMk cId="1805615655" sldId="369"/>
            <ac:picMk id="7" creationId="{7306F0E9-B223-4F5C-930A-06276D259EB7}"/>
          </ac:picMkLst>
        </pc:picChg>
        <pc:picChg chg="del">
          <ac:chgData name="Eddie Pedersen" userId="eee76c53-a7c6-4321-8a16-ac0d319d0a31" providerId="ADAL" clId="{DB821D66-F1EA-42CE-8DA2-DA8CAB3FA6DE}" dt="2020-03-24T13:41:49.242" v="241" actId="478"/>
          <ac:picMkLst>
            <pc:docMk/>
            <pc:sldMk cId="1805615655" sldId="369"/>
            <ac:picMk id="9" creationId="{00000000-0000-0000-0000-000000000000}"/>
          </ac:picMkLst>
        </pc:picChg>
      </pc:sldChg>
      <pc:sldChg chg="addSp delSp modSp mod">
        <pc:chgData name="Eddie Pedersen" userId="eee76c53-a7c6-4321-8a16-ac0d319d0a31" providerId="ADAL" clId="{DB821D66-F1EA-42CE-8DA2-DA8CAB3FA6DE}" dt="2020-03-24T13:42:42.245" v="257" actId="1076"/>
        <pc:sldMkLst>
          <pc:docMk/>
          <pc:sldMk cId="1800220463" sldId="370"/>
        </pc:sldMkLst>
        <pc:spChg chg="mod">
          <ac:chgData name="Eddie Pedersen" userId="eee76c53-a7c6-4321-8a16-ac0d319d0a31" providerId="ADAL" clId="{DB821D66-F1EA-42CE-8DA2-DA8CAB3FA6DE}" dt="2020-03-24T13:42:42.245" v="257" actId="1076"/>
          <ac:spMkLst>
            <pc:docMk/>
            <pc:sldMk cId="1800220463" sldId="370"/>
            <ac:spMk id="6" creationId="{00000000-0000-0000-0000-000000000000}"/>
          </ac:spMkLst>
        </pc:spChg>
        <pc:picChg chg="add ord">
          <ac:chgData name="Eddie Pedersen" userId="eee76c53-a7c6-4321-8a16-ac0d319d0a31" providerId="ADAL" clId="{DB821D66-F1EA-42CE-8DA2-DA8CAB3FA6DE}" dt="2020-03-24T13:42:28.455" v="252" actId="167"/>
          <ac:picMkLst>
            <pc:docMk/>
            <pc:sldMk cId="1800220463" sldId="370"/>
            <ac:picMk id="7" creationId="{DF3BBB30-EE83-4656-A471-A06BB9820CA7}"/>
          </ac:picMkLst>
        </pc:picChg>
        <pc:picChg chg="del">
          <ac:chgData name="Eddie Pedersen" userId="eee76c53-a7c6-4321-8a16-ac0d319d0a31" providerId="ADAL" clId="{DB821D66-F1EA-42CE-8DA2-DA8CAB3FA6DE}" dt="2020-03-24T13:42:23.647" v="250" actId="478"/>
          <ac:picMkLst>
            <pc:docMk/>
            <pc:sldMk cId="1800220463" sldId="370"/>
            <ac:picMk id="9" creationId="{00000000-0000-0000-0000-000000000000}"/>
          </ac:picMkLst>
        </pc:picChg>
      </pc:sldChg>
      <pc:sldChg chg="addSp delSp modSp mod">
        <pc:chgData name="Eddie Pedersen" userId="eee76c53-a7c6-4321-8a16-ac0d319d0a31" providerId="ADAL" clId="{DB821D66-F1EA-42CE-8DA2-DA8CAB3FA6DE}" dt="2020-03-24T13:43:18.604" v="261" actId="1076"/>
        <pc:sldMkLst>
          <pc:docMk/>
          <pc:sldMk cId="974196392" sldId="372"/>
        </pc:sldMkLst>
        <pc:picChg chg="add ord">
          <ac:chgData name="Eddie Pedersen" userId="eee76c53-a7c6-4321-8a16-ac0d319d0a31" providerId="ADAL" clId="{DB821D66-F1EA-42CE-8DA2-DA8CAB3FA6DE}" dt="2020-03-24T13:43:13.449" v="260" actId="167"/>
          <ac:picMkLst>
            <pc:docMk/>
            <pc:sldMk cId="974196392" sldId="372"/>
            <ac:picMk id="6" creationId="{AB774AC6-77E5-4517-A1CD-A88090313228}"/>
          </ac:picMkLst>
        </pc:picChg>
        <pc:picChg chg="mod">
          <ac:chgData name="Eddie Pedersen" userId="eee76c53-a7c6-4321-8a16-ac0d319d0a31" providerId="ADAL" clId="{DB821D66-F1EA-42CE-8DA2-DA8CAB3FA6DE}" dt="2020-03-24T13:43:18.604" v="261" actId="1076"/>
          <ac:picMkLst>
            <pc:docMk/>
            <pc:sldMk cId="974196392" sldId="372"/>
            <ac:picMk id="7" creationId="{00000000-0000-0000-0000-000000000000}"/>
          </ac:picMkLst>
        </pc:picChg>
        <pc:picChg chg="del">
          <ac:chgData name="Eddie Pedersen" userId="eee76c53-a7c6-4321-8a16-ac0d319d0a31" providerId="ADAL" clId="{DB821D66-F1EA-42CE-8DA2-DA8CAB3FA6DE}" dt="2020-03-24T13:43:08.073" v="258" actId="478"/>
          <ac:picMkLst>
            <pc:docMk/>
            <pc:sldMk cId="974196392" sldId="372"/>
            <ac:picMk id="9" creationId="{00000000-0000-0000-0000-000000000000}"/>
          </ac:picMkLst>
        </pc:picChg>
      </pc:sldChg>
      <pc:sldChg chg="addSp delSp modSp mod">
        <pc:chgData name="Eddie Pedersen" userId="eee76c53-a7c6-4321-8a16-ac0d319d0a31" providerId="ADAL" clId="{DB821D66-F1EA-42CE-8DA2-DA8CAB3FA6DE}" dt="2020-03-24T13:43:57.023" v="271" actId="1076"/>
        <pc:sldMkLst>
          <pc:docMk/>
          <pc:sldMk cId="3109352818" sldId="373"/>
        </pc:sldMkLst>
        <pc:spChg chg="del">
          <ac:chgData name="Eddie Pedersen" userId="eee76c53-a7c6-4321-8a16-ac0d319d0a31" providerId="ADAL" clId="{DB821D66-F1EA-42CE-8DA2-DA8CAB3FA6DE}" dt="2020-03-24T13:43:35.780" v="265" actId="478"/>
          <ac:spMkLst>
            <pc:docMk/>
            <pc:sldMk cId="3109352818" sldId="373"/>
            <ac:spMk id="8" creationId="{00000000-0000-0000-0000-000000000000}"/>
          </ac:spMkLst>
        </pc:spChg>
        <pc:spChg chg="mod">
          <ac:chgData name="Eddie Pedersen" userId="eee76c53-a7c6-4321-8a16-ac0d319d0a31" providerId="ADAL" clId="{DB821D66-F1EA-42CE-8DA2-DA8CAB3FA6DE}" dt="2020-03-24T13:43:55.164" v="270" actId="1076"/>
          <ac:spMkLst>
            <pc:docMk/>
            <pc:sldMk cId="3109352818" sldId="373"/>
            <ac:spMk id="9" creationId="{00000000-0000-0000-0000-000000000000}"/>
          </ac:spMkLst>
        </pc:spChg>
        <pc:spChg chg="del mod">
          <ac:chgData name="Eddie Pedersen" userId="eee76c53-a7c6-4321-8a16-ac0d319d0a31" providerId="ADAL" clId="{DB821D66-F1EA-42CE-8DA2-DA8CAB3FA6DE}" dt="2020-03-24T13:43:32.798" v="264" actId="478"/>
          <ac:spMkLst>
            <pc:docMk/>
            <pc:sldMk cId="3109352818" sldId="373"/>
            <ac:spMk id="11" creationId="{00000000-0000-0000-0000-000000000000}"/>
          </ac:spMkLst>
        </pc:spChg>
        <pc:picChg chg="del">
          <ac:chgData name="Eddie Pedersen" userId="eee76c53-a7c6-4321-8a16-ac0d319d0a31" providerId="ADAL" clId="{DB821D66-F1EA-42CE-8DA2-DA8CAB3FA6DE}" dt="2020-03-24T13:43:28.717" v="262" actId="478"/>
          <ac:picMkLst>
            <pc:docMk/>
            <pc:sldMk cId="3109352818" sldId="373"/>
            <ac:picMk id="7" creationId="{00000000-0000-0000-0000-000000000000}"/>
          </ac:picMkLst>
        </pc:picChg>
        <pc:picChg chg="mod">
          <ac:chgData name="Eddie Pedersen" userId="eee76c53-a7c6-4321-8a16-ac0d319d0a31" providerId="ADAL" clId="{DB821D66-F1EA-42CE-8DA2-DA8CAB3FA6DE}" dt="2020-03-24T13:43:57.023" v="271" actId="1076"/>
          <ac:picMkLst>
            <pc:docMk/>
            <pc:sldMk cId="3109352818" sldId="373"/>
            <ac:picMk id="10" creationId="{00000000-0000-0000-0000-000000000000}"/>
          </ac:picMkLst>
        </pc:picChg>
        <pc:picChg chg="add mod ord">
          <ac:chgData name="Eddie Pedersen" userId="eee76c53-a7c6-4321-8a16-ac0d319d0a31" providerId="ADAL" clId="{DB821D66-F1EA-42CE-8DA2-DA8CAB3FA6DE}" dt="2020-03-24T13:43:43.424" v="268" actId="1076"/>
          <ac:picMkLst>
            <pc:docMk/>
            <pc:sldMk cId="3109352818" sldId="373"/>
            <ac:picMk id="12" creationId="{F7BDBCBE-E20C-4A7E-BF13-D0A89C042CC0}"/>
          </ac:picMkLst>
        </pc:picChg>
      </pc:sldChg>
      <pc:sldChg chg="addSp delSp modSp mod">
        <pc:chgData name="Eddie Pedersen" userId="eee76c53-a7c6-4321-8a16-ac0d319d0a31" providerId="ADAL" clId="{DB821D66-F1EA-42CE-8DA2-DA8CAB3FA6DE}" dt="2020-03-24T13:45:12.030" v="281" actId="478"/>
        <pc:sldMkLst>
          <pc:docMk/>
          <pc:sldMk cId="3551617006" sldId="374"/>
        </pc:sldMkLst>
        <pc:spChg chg="del mod">
          <ac:chgData name="Eddie Pedersen" userId="eee76c53-a7c6-4321-8a16-ac0d319d0a31" providerId="ADAL" clId="{DB821D66-F1EA-42CE-8DA2-DA8CAB3FA6DE}" dt="2020-03-24T13:44:57.735" v="276" actId="478"/>
          <ac:spMkLst>
            <pc:docMk/>
            <pc:sldMk cId="3551617006" sldId="374"/>
            <ac:spMk id="5" creationId="{00000000-0000-0000-0000-000000000000}"/>
          </ac:spMkLst>
        </pc:spChg>
        <pc:spChg chg="add del mod">
          <ac:chgData name="Eddie Pedersen" userId="eee76c53-a7c6-4321-8a16-ac0d319d0a31" providerId="ADAL" clId="{DB821D66-F1EA-42CE-8DA2-DA8CAB3FA6DE}" dt="2020-03-24T13:45:12.030" v="281" actId="478"/>
          <ac:spMkLst>
            <pc:docMk/>
            <pc:sldMk cId="3551617006" sldId="374"/>
            <ac:spMk id="11" creationId="{C47FE8F0-50BE-4E54-B350-90DC369EF810}"/>
          </ac:spMkLst>
        </pc:spChg>
        <pc:spChg chg="del">
          <ac:chgData name="Eddie Pedersen" userId="eee76c53-a7c6-4321-8a16-ac0d319d0a31" providerId="ADAL" clId="{DB821D66-F1EA-42CE-8DA2-DA8CAB3FA6DE}" dt="2020-03-24T13:45:01.544" v="278" actId="478"/>
          <ac:spMkLst>
            <pc:docMk/>
            <pc:sldMk cId="3551617006" sldId="374"/>
            <ac:spMk id="12" creationId="{00000000-0000-0000-0000-000000000000}"/>
          </ac:spMkLst>
        </pc:spChg>
        <pc:spChg chg="add">
          <ac:chgData name="Eddie Pedersen" userId="eee76c53-a7c6-4321-8a16-ac0d319d0a31" providerId="ADAL" clId="{DB821D66-F1EA-42CE-8DA2-DA8CAB3FA6DE}" dt="2020-03-24T13:45:03.216" v="279"/>
          <ac:spMkLst>
            <pc:docMk/>
            <pc:sldMk cId="3551617006" sldId="374"/>
            <ac:spMk id="13" creationId="{07FCD20F-A2AC-49A9-83B0-36B3E8470A78}"/>
          </ac:spMkLst>
        </pc:spChg>
        <pc:spChg chg="add">
          <ac:chgData name="Eddie Pedersen" userId="eee76c53-a7c6-4321-8a16-ac0d319d0a31" providerId="ADAL" clId="{DB821D66-F1EA-42CE-8DA2-DA8CAB3FA6DE}" dt="2020-03-24T13:45:03.216" v="279"/>
          <ac:spMkLst>
            <pc:docMk/>
            <pc:sldMk cId="3551617006" sldId="374"/>
            <ac:spMk id="15" creationId="{C025E892-E362-42AC-8C9E-34347A3FB365}"/>
          </ac:spMkLst>
        </pc:spChg>
        <pc:spChg chg="add">
          <ac:chgData name="Eddie Pedersen" userId="eee76c53-a7c6-4321-8a16-ac0d319d0a31" providerId="ADAL" clId="{DB821D66-F1EA-42CE-8DA2-DA8CAB3FA6DE}" dt="2020-03-24T13:45:03.216" v="279"/>
          <ac:spMkLst>
            <pc:docMk/>
            <pc:sldMk cId="3551617006" sldId="374"/>
            <ac:spMk id="16" creationId="{8C1C8594-6428-4A42-BEB1-C71BE561CF2E}"/>
          </ac:spMkLst>
        </pc:spChg>
        <pc:picChg chg="del mod">
          <ac:chgData name="Eddie Pedersen" userId="eee76c53-a7c6-4321-8a16-ac0d319d0a31" providerId="ADAL" clId="{DB821D66-F1EA-42CE-8DA2-DA8CAB3FA6DE}" dt="2020-03-24T13:44:48.860" v="273" actId="478"/>
          <ac:picMkLst>
            <pc:docMk/>
            <pc:sldMk cId="3551617006" sldId="374"/>
            <ac:picMk id="7" creationId="{00000000-0000-0000-0000-000000000000}"/>
          </ac:picMkLst>
        </pc:picChg>
        <pc:picChg chg="add">
          <ac:chgData name="Eddie Pedersen" userId="eee76c53-a7c6-4321-8a16-ac0d319d0a31" providerId="ADAL" clId="{DB821D66-F1EA-42CE-8DA2-DA8CAB3FA6DE}" dt="2020-03-24T13:45:03.216" v="279"/>
          <ac:picMkLst>
            <pc:docMk/>
            <pc:sldMk cId="3551617006" sldId="374"/>
            <ac:picMk id="10" creationId="{F50344D9-24A2-4B92-85C2-ED954821CB1B}"/>
          </ac:picMkLst>
        </pc:picChg>
        <pc:cxnChg chg="del">
          <ac:chgData name="Eddie Pedersen" userId="eee76c53-a7c6-4321-8a16-ac0d319d0a31" providerId="ADAL" clId="{DB821D66-F1EA-42CE-8DA2-DA8CAB3FA6DE}" dt="2020-03-24T13:44:56.175" v="275" actId="478"/>
          <ac:cxnSpMkLst>
            <pc:docMk/>
            <pc:sldMk cId="3551617006" sldId="374"/>
            <ac:cxnSpMk id="9" creationId="{00000000-0000-0000-0000-000000000000}"/>
          </ac:cxnSpMkLst>
        </pc:cxnChg>
        <pc:cxnChg chg="add">
          <ac:chgData name="Eddie Pedersen" userId="eee76c53-a7c6-4321-8a16-ac0d319d0a31" providerId="ADAL" clId="{DB821D66-F1EA-42CE-8DA2-DA8CAB3FA6DE}" dt="2020-03-24T13:45:03.216" v="279"/>
          <ac:cxnSpMkLst>
            <pc:docMk/>
            <pc:sldMk cId="3551617006" sldId="374"/>
            <ac:cxnSpMk id="14" creationId="{4D5D427A-3ACD-4010-B1D0-1786D957B96A}"/>
          </ac:cxnSpMkLst>
        </pc:cxnChg>
        <pc:cxnChg chg="del">
          <ac:chgData name="Eddie Pedersen" userId="eee76c53-a7c6-4321-8a16-ac0d319d0a31" providerId="ADAL" clId="{DB821D66-F1EA-42CE-8DA2-DA8CAB3FA6DE}" dt="2020-03-24T13:44:59.365" v="277" actId="478"/>
          <ac:cxnSpMkLst>
            <pc:docMk/>
            <pc:sldMk cId="3551617006" sldId="374"/>
            <ac:cxnSpMk id="17" creationId="{00000000-0000-0000-0000-000000000000}"/>
          </ac:cxnSpMkLst>
        </pc:cxnChg>
        <pc:cxnChg chg="add">
          <ac:chgData name="Eddie Pedersen" userId="eee76c53-a7c6-4321-8a16-ac0d319d0a31" providerId="ADAL" clId="{DB821D66-F1EA-42CE-8DA2-DA8CAB3FA6DE}" dt="2020-03-24T13:45:03.216" v="279"/>
          <ac:cxnSpMkLst>
            <pc:docMk/>
            <pc:sldMk cId="3551617006" sldId="374"/>
            <ac:cxnSpMk id="18" creationId="{A9ED2A2A-3051-46CA-B94C-1EA8FC98B57D}"/>
          </ac:cxnSpMkLst>
        </pc:cxnChg>
      </pc:sldChg>
      <pc:sldChg chg="addSp delSp modSp mod">
        <pc:chgData name="Eddie Pedersen" userId="eee76c53-a7c6-4321-8a16-ac0d319d0a31" providerId="ADAL" clId="{DB821D66-F1EA-42CE-8DA2-DA8CAB3FA6DE}" dt="2020-03-24T13:46:27.829" v="292" actId="1076"/>
        <pc:sldMkLst>
          <pc:docMk/>
          <pc:sldMk cId="2157567136" sldId="375"/>
        </pc:sldMkLst>
        <pc:spChg chg="del">
          <ac:chgData name="Eddie Pedersen" userId="eee76c53-a7c6-4321-8a16-ac0d319d0a31" providerId="ADAL" clId="{DB821D66-F1EA-42CE-8DA2-DA8CAB3FA6DE}" dt="2020-03-24T13:46:09.557" v="286" actId="478"/>
          <ac:spMkLst>
            <pc:docMk/>
            <pc:sldMk cId="2157567136" sldId="375"/>
            <ac:spMk id="5" creationId="{00000000-0000-0000-0000-000000000000}"/>
          </ac:spMkLst>
        </pc:spChg>
        <pc:spChg chg="del">
          <ac:chgData name="Eddie Pedersen" userId="eee76c53-a7c6-4321-8a16-ac0d319d0a31" providerId="ADAL" clId="{DB821D66-F1EA-42CE-8DA2-DA8CAB3FA6DE}" dt="2020-03-24T13:46:05.235" v="284" actId="478"/>
          <ac:spMkLst>
            <pc:docMk/>
            <pc:sldMk cId="2157567136" sldId="375"/>
            <ac:spMk id="10" creationId="{00000000-0000-0000-0000-000000000000}"/>
          </ac:spMkLst>
        </pc:spChg>
        <pc:spChg chg="mod">
          <ac:chgData name="Eddie Pedersen" userId="eee76c53-a7c6-4321-8a16-ac0d319d0a31" providerId="ADAL" clId="{DB821D66-F1EA-42CE-8DA2-DA8CAB3FA6DE}" dt="2020-03-24T13:46:27.829" v="292" actId="1076"/>
          <ac:spMkLst>
            <pc:docMk/>
            <pc:sldMk cId="2157567136" sldId="375"/>
            <ac:spMk id="11" creationId="{00000000-0000-0000-0000-000000000000}"/>
          </ac:spMkLst>
        </pc:spChg>
        <pc:spChg chg="del">
          <ac:chgData name="Eddie Pedersen" userId="eee76c53-a7c6-4321-8a16-ac0d319d0a31" providerId="ADAL" clId="{DB821D66-F1EA-42CE-8DA2-DA8CAB3FA6DE}" dt="2020-03-24T13:46:11.530" v="287" actId="478"/>
          <ac:spMkLst>
            <pc:docMk/>
            <pc:sldMk cId="2157567136" sldId="375"/>
            <ac:spMk id="12" creationId="{00000000-0000-0000-0000-000000000000}"/>
          </ac:spMkLst>
        </pc:spChg>
        <pc:spChg chg="del">
          <ac:chgData name="Eddie Pedersen" userId="eee76c53-a7c6-4321-8a16-ac0d319d0a31" providerId="ADAL" clId="{DB821D66-F1EA-42CE-8DA2-DA8CAB3FA6DE}" dt="2020-03-24T13:46:13.158" v="288" actId="478"/>
          <ac:spMkLst>
            <pc:docMk/>
            <pc:sldMk cId="2157567136" sldId="375"/>
            <ac:spMk id="19" creationId="{00000000-0000-0000-0000-000000000000}"/>
          </ac:spMkLst>
        </pc:spChg>
        <pc:picChg chg="del">
          <ac:chgData name="Eddie Pedersen" userId="eee76c53-a7c6-4321-8a16-ac0d319d0a31" providerId="ADAL" clId="{DB821D66-F1EA-42CE-8DA2-DA8CAB3FA6DE}" dt="2020-03-24T13:46:06.611" v="285" actId="478"/>
          <ac:picMkLst>
            <pc:docMk/>
            <pc:sldMk cId="2157567136" sldId="375"/>
            <ac:picMk id="7" creationId="{00000000-0000-0000-0000-000000000000}"/>
          </ac:picMkLst>
        </pc:picChg>
        <pc:picChg chg="add ord">
          <ac:chgData name="Eddie Pedersen" userId="eee76c53-a7c6-4321-8a16-ac0d319d0a31" providerId="ADAL" clId="{DB821D66-F1EA-42CE-8DA2-DA8CAB3FA6DE}" dt="2020-03-24T13:46:20.795" v="291" actId="167"/>
          <ac:picMkLst>
            <pc:docMk/>
            <pc:sldMk cId="2157567136" sldId="375"/>
            <ac:picMk id="14" creationId="{4A838219-D3E3-446B-80A2-2D4CC017A649}"/>
          </ac:picMkLst>
        </pc:picChg>
        <pc:cxnChg chg="del">
          <ac:chgData name="Eddie Pedersen" userId="eee76c53-a7c6-4321-8a16-ac0d319d0a31" providerId="ADAL" clId="{DB821D66-F1EA-42CE-8DA2-DA8CAB3FA6DE}" dt="2020-03-24T13:46:14.395" v="289" actId="478"/>
          <ac:cxnSpMkLst>
            <pc:docMk/>
            <pc:sldMk cId="2157567136" sldId="375"/>
            <ac:cxnSpMk id="13" creationId="{00000000-0000-0000-0000-000000000000}"/>
          </ac:cxnSpMkLst>
        </pc:cxnChg>
      </pc:sldChg>
      <pc:sldChg chg="addSp delSp modSp mod">
        <pc:chgData name="Eddie Pedersen" userId="eee76c53-a7c6-4321-8a16-ac0d319d0a31" providerId="ADAL" clId="{DB821D66-F1EA-42CE-8DA2-DA8CAB3FA6DE}" dt="2020-03-24T13:45:46.495" v="283"/>
        <pc:sldMkLst>
          <pc:docMk/>
          <pc:sldMk cId="653340080" sldId="376"/>
        </pc:sldMkLst>
        <pc:spChg chg="del">
          <ac:chgData name="Eddie Pedersen" userId="eee76c53-a7c6-4321-8a16-ac0d319d0a31" providerId="ADAL" clId="{DB821D66-F1EA-42CE-8DA2-DA8CAB3FA6DE}" dt="2020-03-24T13:45:45.102" v="282" actId="478"/>
          <ac:spMkLst>
            <pc:docMk/>
            <pc:sldMk cId="653340080" sldId="376"/>
            <ac:spMk id="2" creationId="{00000000-0000-0000-0000-000000000000}"/>
          </ac:spMkLst>
        </pc:spChg>
        <pc:spChg chg="del">
          <ac:chgData name="Eddie Pedersen" userId="eee76c53-a7c6-4321-8a16-ac0d319d0a31" providerId="ADAL" clId="{DB821D66-F1EA-42CE-8DA2-DA8CAB3FA6DE}" dt="2020-03-24T13:45:45.102" v="282" actId="478"/>
          <ac:spMkLst>
            <pc:docMk/>
            <pc:sldMk cId="653340080" sldId="376"/>
            <ac:spMk id="3" creationId="{00000000-0000-0000-0000-000000000000}"/>
          </ac:spMkLst>
        </pc:spChg>
        <pc:spChg chg="del">
          <ac:chgData name="Eddie Pedersen" userId="eee76c53-a7c6-4321-8a16-ac0d319d0a31" providerId="ADAL" clId="{DB821D66-F1EA-42CE-8DA2-DA8CAB3FA6DE}" dt="2020-03-24T13:45:45.102" v="282" actId="478"/>
          <ac:spMkLst>
            <pc:docMk/>
            <pc:sldMk cId="653340080" sldId="376"/>
            <ac:spMk id="5" creationId="{00000000-0000-0000-0000-000000000000}"/>
          </ac:spMkLst>
        </pc:spChg>
        <pc:spChg chg="add mod">
          <ac:chgData name="Eddie Pedersen" userId="eee76c53-a7c6-4321-8a16-ac0d319d0a31" providerId="ADAL" clId="{DB821D66-F1EA-42CE-8DA2-DA8CAB3FA6DE}" dt="2020-03-24T13:45:45.102" v="282" actId="478"/>
          <ac:spMkLst>
            <pc:docMk/>
            <pc:sldMk cId="653340080" sldId="376"/>
            <ac:spMk id="6" creationId="{9E91555F-6458-4288-AFDA-71D2CA5FEF8C}"/>
          </ac:spMkLst>
        </pc:spChg>
        <pc:spChg chg="del">
          <ac:chgData name="Eddie Pedersen" userId="eee76c53-a7c6-4321-8a16-ac0d319d0a31" providerId="ADAL" clId="{DB821D66-F1EA-42CE-8DA2-DA8CAB3FA6DE}" dt="2020-03-24T13:45:45.102" v="282" actId="478"/>
          <ac:spMkLst>
            <pc:docMk/>
            <pc:sldMk cId="653340080" sldId="376"/>
            <ac:spMk id="10" creationId="{00000000-0000-0000-0000-000000000000}"/>
          </ac:spMkLst>
        </pc:spChg>
        <pc:spChg chg="del">
          <ac:chgData name="Eddie Pedersen" userId="eee76c53-a7c6-4321-8a16-ac0d319d0a31" providerId="ADAL" clId="{DB821D66-F1EA-42CE-8DA2-DA8CAB3FA6DE}" dt="2020-03-24T13:45:45.102" v="282" actId="478"/>
          <ac:spMkLst>
            <pc:docMk/>
            <pc:sldMk cId="653340080" sldId="376"/>
            <ac:spMk id="11" creationId="{00000000-0000-0000-0000-000000000000}"/>
          </ac:spMkLst>
        </pc:spChg>
        <pc:spChg chg="del">
          <ac:chgData name="Eddie Pedersen" userId="eee76c53-a7c6-4321-8a16-ac0d319d0a31" providerId="ADAL" clId="{DB821D66-F1EA-42CE-8DA2-DA8CAB3FA6DE}" dt="2020-03-24T13:45:45.102" v="282" actId="478"/>
          <ac:spMkLst>
            <pc:docMk/>
            <pc:sldMk cId="653340080" sldId="376"/>
            <ac:spMk id="12" creationId="{00000000-0000-0000-0000-000000000000}"/>
          </ac:spMkLst>
        </pc:spChg>
        <pc:spChg chg="add">
          <ac:chgData name="Eddie Pedersen" userId="eee76c53-a7c6-4321-8a16-ac0d319d0a31" providerId="ADAL" clId="{DB821D66-F1EA-42CE-8DA2-DA8CAB3FA6DE}" dt="2020-03-24T13:45:46.495" v="283"/>
          <ac:spMkLst>
            <pc:docMk/>
            <pc:sldMk cId="653340080" sldId="376"/>
            <ac:spMk id="15" creationId="{427DB37D-14AD-4751-B204-3F76483AC945}"/>
          </ac:spMkLst>
        </pc:spChg>
        <pc:spChg chg="add">
          <ac:chgData name="Eddie Pedersen" userId="eee76c53-a7c6-4321-8a16-ac0d319d0a31" providerId="ADAL" clId="{DB821D66-F1EA-42CE-8DA2-DA8CAB3FA6DE}" dt="2020-03-24T13:45:46.495" v="283"/>
          <ac:spMkLst>
            <pc:docMk/>
            <pc:sldMk cId="653340080" sldId="376"/>
            <ac:spMk id="16" creationId="{7D5694CF-90CD-4ADD-8E58-2668CBD91D75}"/>
          </ac:spMkLst>
        </pc:spChg>
        <pc:spChg chg="add">
          <ac:chgData name="Eddie Pedersen" userId="eee76c53-a7c6-4321-8a16-ac0d319d0a31" providerId="ADAL" clId="{DB821D66-F1EA-42CE-8DA2-DA8CAB3FA6DE}" dt="2020-03-24T13:45:46.495" v="283"/>
          <ac:spMkLst>
            <pc:docMk/>
            <pc:sldMk cId="653340080" sldId="376"/>
            <ac:spMk id="17" creationId="{CAA9A70E-886D-4519-BC00-220B502BBE1E}"/>
          </ac:spMkLst>
        </pc:spChg>
        <pc:picChg chg="del">
          <ac:chgData name="Eddie Pedersen" userId="eee76c53-a7c6-4321-8a16-ac0d319d0a31" providerId="ADAL" clId="{DB821D66-F1EA-42CE-8DA2-DA8CAB3FA6DE}" dt="2020-03-24T13:45:45.102" v="282" actId="478"/>
          <ac:picMkLst>
            <pc:docMk/>
            <pc:sldMk cId="653340080" sldId="376"/>
            <ac:picMk id="7" creationId="{00000000-0000-0000-0000-000000000000}"/>
          </ac:picMkLst>
        </pc:picChg>
        <pc:picChg chg="add">
          <ac:chgData name="Eddie Pedersen" userId="eee76c53-a7c6-4321-8a16-ac0d319d0a31" providerId="ADAL" clId="{DB821D66-F1EA-42CE-8DA2-DA8CAB3FA6DE}" dt="2020-03-24T13:45:46.495" v="283"/>
          <ac:picMkLst>
            <pc:docMk/>
            <pc:sldMk cId="653340080" sldId="376"/>
            <ac:picMk id="14" creationId="{74D69326-D009-4FA7-A877-C6A146082E8A}"/>
          </ac:picMkLst>
        </pc:picChg>
        <pc:cxnChg chg="del">
          <ac:chgData name="Eddie Pedersen" userId="eee76c53-a7c6-4321-8a16-ac0d319d0a31" providerId="ADAL" clId="{DB821D66-F1EA-42CE-8DA2-DA8CAB3FA6DE}" dt="2020-03-24T13:45:45.102" v="282" actId="478"/>
          <ac:cxnSpMkLst>
            <pc:docMk/>
            <pc:sldMk cId="653340080" sldId="376"/>
            <ac:cxnSpMk id="13" creationId="{00000000-0000-0000-0000-000000000000}"/>
          </ac:cxnSpMkLst>
        </pc:cxnChg>
      </pc:sldChg>
      <pc:sldChg chg="addSp delSp modSp mod">
        <pc:chgData name="Eddie Pedersen" userId="eee76c53-a7c6-4321-8a16-ac0d319d0a31" providerId="ADAL" clId="{DB821D66-F1EA-42CE-8DA2-DA8CAB3FA6DE}" dt="2020-03-24T13:46:51.054" v="295" actId="1076"/>
        <pc:sldMkLst>
          <pc:docMk/>
          <pc:sldMk cId="2674446294" sldId="377"/>
        </pc:sldMkLst>
        <pc:picChg chg="del">
          <ac:chgData name="Eddie Pedersen" userId="eee76c53-a7c6-4321-8a16-ac0d319d0a31" providerId="ADAL" clId="{DB821D66-F1EA-42CE-8DA2-DA8CAB3FA6DE}" dt="2020-03-24T13:46:45.978" v="293" actId="478"/>
          <ac:picMkLst>
            <pc:docMk/>
            <pc:sldMk cId="2674446294" sldId="377"/>
            <ac:picMk id="5" creationId="{00000000-0000-0000-0000-000000000000}"/>
          </ac:picMkLst>
        </pc:picChg>
        <pc:picChg chg="add mod">
          <ac:chgData name="Eddie Pedersen" userId="eee76c53-a7c6-4321-8a16-ac0d319d0a31" providerId="ADAL" clId="{DB821D66-F1EA-42CE-8DA2-DA8CAB3FA6DE}" dt="2020-03-24T13:46:51.054" v="295" actId="1076"/>
          <ac:picMkLst>
            <pc:docMk/>
            <pc:sldMk cId="2674446294" sldId="377"/>
            <ac:picMk id="6" creationId="{75846DC8-B705-4FB4-ADC7-02EC3E1F3255}"/>
          </ac:picMkLst>
        </pc:picChg>
      </pc:sldChg>
      <pc:sldChg chg="addSp delSp modSp mod">
        <pc:chgData name="Eddie Pedersen" userId="eee76c53-a7c6-4321-8a16-ac0d319d0a31" providerId="ADAL" clId="{DB821D66-F1EA-42CE-8DA2-DA8CAB3FA6DE}" dt="2020-03-24T13:47:10.664" v="299" actId="1076"/>
        <pc:sldMkLst>
          <pc:docMk/>
          <pc:sldMk cId="2344419702" sldId="378"/>
        </pc:sldMkLst>
        <pc:spChg chg="mod">
          <ac:chgData name="Eddie Pedersen" userId="eee76c53-a7c6-4321-8a16-ac0d319d0a31" providerId="ADAL" clId="{DB821D66-F1EA-42CE-8DA2-DA8CAB3FA6DE}" dt="2020-03-24T13:47:10.664" v="299" actId="1076"/>
          <ac:spMkLst>
            <pc:docMk/>
            <pc:sldMk cId="2344419702" sldId="378"/>
            <ac:spMk id="5" creationId="{00000000-0000-0000-0000-000000000000}"/>
          </ac:spMkLst>
        </pc:spChg>
        <pc:picChg chg="del">
          <ac:chgData name="Eddie Pedersen" userId="eee76c53-a7c6-4321-8a16-ac0d319d0a31" providerId="ADAL" clId="{DB821D66-F1EA-42CE-8DA2-DA8CAB3FA6DE}" dt="2020-03-24T13:47:00.418" v="296" actId="478"/>
          <ac:picMkLst>
            <pc:docMk/>
            <pc:sldMk cId="2344419702" sldId="378"/>
            <ac:picMk id="6" creationId="{00000000-0000-0000-0000-000000000000}"/>
          </ac:picMkLst>
        </pc:picChg>
        <pc:picChg chg="add ord">
          <ac:chgData name="Eddie Pedersen" userId="eee76c53-a7c6-4321-8a16-ac0d319d0a31" providerId="ADAL" clId="{DB821D66-F1EA-42CE-8DA2-DA8CAB3FA6DE}" dt="2020-03-24T13:47:06.801" v="298" actId="167"/>
          <ac:picMkLst>
            <pc:docMk/>
            <pc:sldMk cId="2344419702" sldId="378"/>
            <ac:picMk id="7" creationId="{03F34BCF-EF7A-40AF-A76C-B195C58D762D}"/>
          </ac:picMkLst>
        </pc:picChg>
      </pc:sldChg>
      <pc:sldChg chg="addSp delSp modSp mod">
        <pc:chgData name="Eddie Pedersen" userId="eee76c53-a7c6-4321-8a16-ac0d319d0a31" providerId="ADAL" clId="{DB821D66-F1EA-42CE-8DA2-DA8CAB3FA6DE}" dt="2020-03-24T13:47:44.436" v="308" actId="1076"/>
        <pc:sldMkLst>
          <pc:docMk/>
          <pc:sldMk cId="876057233" sldId="379"/>
        </pc:sldMkLst>
        <pc:spChg chg="mod">
          <ac:chgData name="Eddie Pedersen" userId="eee76c53-a7c6-4321-8a16-ac0d319d0a31" providerId="ADAL" clId="{DB821D66-F1EA-42CE-8DA2-DA8CAB3FA6DE}" dt="2020-03-24T13:47:41.857" v="307" actId="14100"/>
          <ac:spMkLst>
            <pc:docMk/>
            <pc:sldMk cId="876057233" sldId="379"/>
            <ac:spMk id="5" creationId="{00000000-0000-0000-0000-000000000000}"/>
          </ac:spMkLst>
        </pc:spChg>
        <pc:picChg chg="del">
          <ac:chgData name="Eddie Pedersen" userId="eee76c53-a7c6-4321-8a16-ac0d319d0a31" providerId="ADAL" clId="{DB821D66-F1EA-42CE-8DA2-DA8CAB3FA6DE}" dt="2020-03-24T13:47:25.358" v="300" actId="478"/>
          <ac:picMkLst>
            <pc:docMk/>
            <pc:sldMk cId="876057233" sldId="379"/>
            <ac:picMk id="6" creationId="{00000000-0000-0000-0000-000000000000}"/>
          </ac:picMkLst>
        </pc:picChg>
        <pc:picChg chg="add mod ord">
          <ac:chgData name="Eddie Pedersen" userId="eee76c53-a7c6-4321-8a16-ac0d319d0a31" providerId="ADAL" clId="{DB821D66-F1EA-42CE-8DA2-DA8CAB3FA6DE}" dt="2020-03-24T13:47:44.436" v="308" actId="1076"/>
          <ac:picMkLst>
            <pc:docMk/>
            <pc:sldMk cId="876057233" sldId="379"/>
            <ac:picMk id="7" creationId="{3A7A9839-F0A5-4E99-9A83-F5AE320EBF81}"/>
          </ac:picMkLst>
        </pc:picChg>
      </pc:sldChg>
      <pc:sldChg chg="addSp delSp modSp mod">
        <pc:chgData name="Eddie Pedersen" userId="eee76c53-a7c6-4321-8a16-ac0d319d0a31" providerId="ADAL" clId="{DB821D66-F1EA-42CE-8DA2-DA8CAB3FA6DE}" dt="2020-03-24T13:51:53.482" v="322" actId="1076"/>
        <pc:sldMkLst>
          <pc:docMk/>
          <pc:sldMk cId="3569080177" sldId="380"/>
        </pc:sldMkLst>
        <pc:spChg chg="del">
          <ac:chgData name="Eddie Pedersen" userId="eee76c53-a7c6-4321-8a16-ac0d319d0a31" providerId="ADAL" clId="{DB821D66-F1EA-42CE-8DA2-DA8CAB3FA6DE}" dt="2020-03-24T13:48:02.653" v="311" actId="478"/>
          <ac:spMkLst>
            <pc:docMk/>
            <pc:sldMk cId="3569080177" sldId="380"/>
            <ac:spMk id="7" creationId="{00000000-0000-0000-0000-000000000000}"/>
          </ac:spMkLst>
        </pc:spChg>
        <pc:spChg chg="del mod">
          <ac:chgData name="Eddie Pedersen" userId="eee76c53-a7c6-4321-8a16-ac0d319d0a31" providerId="ADAL" clId="{DB821D66-F1EA-42CE-8DA2-DA8CAB3FA6DE}" dt="2020-03-24T13:48:04.310" v="313" actId="478"/>
          <ac:spMkLst>
            <pc:docMk/>
            <pc:sldMk cId="3569080177" sldId="380"/>
            <ac:spMk id="8" creationId="{00000000-0000-0000-0000-000000000000}"/>
          </ac:spMkLst>
        </pc:spChg>
        <pc:spChg chg="mod">
          <ac:chgData name="Eddie Pedersen" userId="eee76c53-a7c6-4321-8a16-ac0d319d0a31" providerId="ADAL" clId="{DB821D66-F1EA-42CE-8DA2-DA8CAB3FA6DE}" dt="2020-03-24T13:51:53.482" v="322" actId="1076"/>
          <ac:spMkLst>
            <pc:docMk/>
            <pc:sldMk cId="3569080177" sldId="380"/>
            <ac:spMk id="9" creationId="{00000000-0000-0000-0000-000000000000}"/>
          </ac:spMkLst>
        </pc:spChg>
        <pc:spChg chg="del">
          <ac:chgData name="Eddie Pedersen" userId="eee76c53-a7c6-4321-8a16-ac0d319d0a31" providerId="ADAL" clId="{DB821D66-F1EA-42CE-8DA2-DA8CAB3FA6DE}" dt="2020-03-24T13:47:58.375" v="309" actId="478"/>
          <ac:spMkLst>
            <pc:docMk/>
            <pc:sldMk cId="3569080177" sldId="380"/>
            <ac:spMk id="10" creationId="{00000000-0000-0000-0000-000000000000}"/>
          </ac:spMkLst>
        </pc:spChg>
        <pc:spChg chg="del">
          <ac:chgData name="Eddie Pedersen" userId="eee76c53-a7c6-4321-8a16-ac0d319d0a31" providerId="ADAL" clId="{DB821D66-F1EA-42CE-8DA2-DA8CAB3FA6DE}" dt="2020-03-24T13:48:05.916" v="314" actId="478"/>
          <ac:spMkLst>
            <pc:docMk/>
            <pc:sldMk cId="3569080177" sldId="380"/>
            <ac:spMk id="11" creationId="{00000000-0000-0000-0000-000000000000}"/>
          </ac:spMkLst>
        </pc:spChg>
        <pc:picChg chg="del">
          <ac:chgData name="Eddie Pedersen" userId="eee76c53-a7c6-4321-8a16-ac0d319d0a31" providerId="ADAL" clId="{DB821D66-F1EA-42CE-8DA2-DA8CAB3FA6DE}" dt="2020-03-24T13:47:59.344" v="310" actId="478"/>
          <ac:picMkLst>
            <pc:docMk/>
            <pc:sldMk cId="3569080177" sldId="380"/>
            <ac:picMk id="6" creationId="{00000000-0000-0000-0000-000000000000}"/>
          </ac:picMkLst>
        </pc:picChg>
        <pc:picChg chg="mod">
          <ac:chgData name="Eddie Pedersen" userId="eee76c53-a7c6-4321-8a16-ac0d319d0a31" providerId="ADAL" clId="{DB821D66-F1EA-42CE-8DA2-DA8CAB3FA6DE}" dt="2020-03-24T13:51:51.021" v="321" actId="1076"/>
          <ac:picMkLst>
            <pc:docMk/>
            <pc:sldMk cId="3569080177" sldId="380"/>
            <ac:picMk id="13" creationId="{00000000-0000-0000-0000-000000000000}"/>
          </ac:picMkLst>
        </pc:picChg>
        <pc:picChg chg="add mod ord">
          <ac:chgData name="Eddie Pedersen" userId="eee76c53-a7c6-4321-8a16-ac0d319d0a31" providerId="ADAL" clId="{DB821D66-F1EA-42CE-8DA2-DA8CAB3FA6DE}" dt="2020-03-24T13:48:15.001" v="318" actId="1076"/>
          <ac:picMkLst>
            <pc:docMk/>
            <pc:sldMk cId="3569080177" sldId="380"/>
            <ac:picMk id="14" creationId="{4279A4E9-2928-467F-B40C-FFA1CF90883C}"/>
          </ac:picMkLst>
        </pc:picChg>
        <pc:cxnChg chg="del">
          <ac:chgData name="Eddie Pedersen" userId="eee76c53-a7c6-4321-8a16-ac0d319d0a31" providerId="ADAL" clId="{DB821D66-F1EA-42CE-8DA2-DA8CAB3FA6DE}" dt="2020-03-24T13:48:07.053" v="315" actId="478"/>
          <ac:cxnSpMkLst>
            <pc:docMk/>
            <pc:sldMk cId="3569080177" sldId="380"/>
            <ac:cxnSpMk id="12" creationId="{00000000-0000-0000-0000-000000000000}"/>
          </ac:cxnSpMkLst>
        </pc:cxnChg>
      </pc:sldChg>
      <pc:sldChg chg="del modTransition">
        <pc:chgData name="Eddie Pedersen" userId="eee76c53-a7c6-4321-8a16-ac0d319d0a31" providerId="ADAL" clId="{DB821D66-F1EA-42CE-8DA2-DA8CAB3FA6DE}" dt="2020-03-24T14:16:44.577" v="330" actId="47"/>
        <pc:sldMkLst>
          <pc:docMk/>
          <pc:sldMk cId="2196247935" sldId="381"/>
        </pc:sldMkLst>
      </pc:sldChg>
      <pc:sldChg chg="del modTransition">
        <pc:chgData name="Eddie Pedersen" userId="eee76c53-a7c6-4321-8a16-ac0d319d0a31" providerId="ADAL" clId="{DB821D66-F1EA-42CE-8DA2-DA8CAB3FA6DE}" dt="2020-03-24T14:16:47.005" v="331" actId="47"/>
        <pc:sldMkLst>
          <pc:docMk/>
          <pc:sldMk cId="1859891998" sldId="38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E591F1-365D-9A44-BAB0-9478600B76DC}" type="datetimeFigureOut">
              <a:t>24.03.2020</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C96447-93CD-D248-8463-E4F159614110}" type="slidenum">
              <a:t>‹#›</a:t>
            </a:fld>
            <a:endParaRPr lang="nb-NO"/>
          </a:p>
        </p:txBody>
      </p:sp>
    </p:spTree>
    <p:extLst>
      <p:ext uri="{BB962C8B-B14F-4D97-AF65-F5344CB8AC3E}">
        <p14:creationId xmlns:p14="http://schemas.microsoft.com/office/powerpoint/2010/main" val="2593103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B15F3-F8D5-4A64-AADD-6C8711A9C4A2}" type="datetimeFigureOut">
              <a:rPr lang="nb-NO" smtClean="0"/>
              <a:t>24.03.2020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54B7B-5006-4AAE-B324-0D18C385F145}" type="slidenum">
              <a:rPr lang="nb-NO" smtClean="0"/>
              <a:t>‹#›</a:t>
            </a:fld>
            <a:endParaRPr lang="nb-NO"/>
          </a:p>
        </p:txBody>
      </p:sp>
    </p:spTree>
    <p:extLst>
      <p:ext uri="{BB962C8B-B14F-4D97-AF65-F5344CB8AC3E}">
        <p14:creationId xmlns:p14="http://schemas.microsoft.com/office/powerpoint/2010/main" val="4272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b="1" kern="1200" dirty="0">
                <a:solidFill>
                  <a:schemeClr val="tx1"/>
                </a:solidFill>
                <a:effectLst/>
                <a:latin typeface="+mn-lt"/>
                <a:ea typeface="+mn-ea"/>
                <a:cs typeface="+mn-cs"/>
              </a:rPr>
              <a:t>In this course, we will learn how to use Outlook. </a:t>
            </a:r>
            <a:endParaRPr lang="pl-PL" sz="1200" kern="1200" dirty="0">
              <a:solidFill>
                <a:schemeClr val="tx1"/>
              </a:solidFill>
              <a:effectLst/>
              <a:latin typeface="+mn-lt"/>
              <a:ea typeface="+mn-ea"/>
              <a:cs typeface="+mn-cs"/>
            </a:endParaRPr>
          </a:p>
          <a:p>
            <a:br>
              <a:rPr lang="en-GB" sz="1200" b="1"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Many email services upgrade their services regularly. Because of this, it is possible that what you see when you are creating an account, logging in and using other functions may not look exactly like in the illustrations shown in this presentation. So try to create a user account yourself and to send and receive email with Outlook before teaching the course. If you see any changes, you should update the presentation in order to make it easier for the course participants to follow. </a:t>
            </a:r>
            <a:endParaRPr lang="pl-PL" sz="1200" kern="1200" dirty="0">
              <a:solidFill>
                <a:schemeClr val="tx1"/>
              </a:solidFill>
              <a:effectLst/>
              <a:latin typeface="+mn-lt"/>
              <a:ea typeface="+mn-ea"/>
              <a:cs typeface="+mn-cs"/>
            </a:endParaRPr>
          </a:p>
          <a:p>
            <a:br>
              <a:rPr lang="en-GB" sz="1200" b="1"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Go through the learning objectives with the course participants before you begin teaching. This will make it easier for them to focus on and remember the most important information.</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a:t>
            </a:fld>
            <a:endParaRPr lang="nb-NO"/>
          </a:p>
        </p:txBody>
      </p:sp>
    </p:spTree>
    <p:extLst>
      <p:ext uri="{BB962C8B-B14F-4D97-AF65-F5344CB8AC3E}">
        <p14:creationId xmlns:p14="http://schemas.microsoft.com/office/powerpoint/2010/main" val="55029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b="1" kern="1200" dirty="0">
                <a:solidFill>
                  <a:schemeClr val="tx1"/>
                </a:solidFill>
                <a:effectLst/>
                <a:latin typeface="+mn-lt"/>
                <a:ea typeface="+mn-ea"/>
                <a:cs typeface="+mn-cs"/>
              </a:rPr>
              <a:t>Ask everyone to try to enter a username they want to use.</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When you have entered a username, press ‘Enter’ or ‘Next’ on the keyboard. The service will then check if anyone else is already using that username or if you can use it the way you have written it.</a:t>
            </a:r>
            <a:endParaRPr lang="nb-NO" b="0"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If someone is already using the name you have entered, a message telling you this will appear in red underneath the username field.</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11</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If someone is already using this name as their username, you’ll have to change it a bit. A lot of people choose to add an initial or some numbers at the end of the name. Try until you find a name that no one else is using. </a:t>
            </a:r>
            <a:endParaRPr lang="pl-PL" sz="1200" kern="1200" dirty="0">
              <a:solidFill>
                <a:schemeClr val="tx1"/>
              </a:solidFill>
              <a:effectLst/>
              <a:latin typeface="+mn-lt"/>
              <a:ea typeface="+mn-ea"/>
              <a:cs typeface="+mn-cs"/>
            </a:endParaRPr>
          </a:p>
          <a:p>
            <a:br>
              <a:rPr lang="en-GB" sz="1200" b="1"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Wait for everyone to find an available username before you move on. Take the time to help anyone who has trouble finding a good username.</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Now that everyone has a username, it can be a good idea to write it down so that we don’t forget it.</a:t>
            </a:r>
            <a:endParaRPr lang="nb-NO" b="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12</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To create a password, tap or click on the next field.</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13</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A password must consist of at least eight characters. A password must also contain at least two different types of characters. You password should be easy for you to remember and difficult for others to guess. </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 password can be changed later, and it is possible to have a new password sent to you if you should forget yours, but the best and quickest solution is to have a password you are sure that you’ll remember. </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Just like the PIN for your debit card, your password is private.</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Enter the password you’d like to use. The characters in your password will not be shown on the screen as you type. Instead, you will see one black dot for each character you type in the password field. This is to prevent others from seeing your password.</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When you are done, press ‘Enter’ or ‘Next’ on your keyboard.</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14</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In the next field, we need to enter our birth month. Use the drop-down list.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15</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Then we select the year field. Use the drop-down list.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16</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Further down the page, you’ll see some strange letters or a picture of some numbers. To prove to the email service that you are a real person and not a computer program, you need to type in the letters and numbers you see in the field below. Then press ‘Enter’ or ‘Next’ on your keyboard. If you have made a typing error, you’ll need to try again.</a:t>
            </a:r>
            <a:endParaRPr lang="pl-PL" sz="1200" kern="1200" dirty="0">
              <a:solidFill>
                <a:schemeClr val="tx1"/>
              </a:solidFill>
              <a:effectLst/>
              <a:latin typeface="+mn-lt"/>
              <a:ea typeface="+mn-ea"/>
              <a:cs typeface="+mn-cs"/>
            </a:endParaRPr>
          </a:p>
          <a:p>
            <a:br>
              <a:rPr lang="en-GB" sz="1200" b="1"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Some participants might find it difficult to read the characters shown. Take the time to help them to get it right before you go on.</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17</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Congratulations! You now all have a user account and an email address.</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18</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Your email address is as follows:</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first part is your username.</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19</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2</a:t>
            </a:fld>
            <a:endParaRPr lang="nb-NO"/>
          </a:p>
        </p:txBody>
      </p:sp>
    </p:spTree>
    <p:extLst>
      <p:ext uri="{BB962C8B-B14F-4D97-AF65-F5344CB8AC3E}">
        <p14:creationId xmlns:p14="http://schemas.microsoft.com/office/powerpoint/2010/main" val="1860669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After the username comes an at sign (@). All email addresses contain this sign. This is how we distinguish an email address from a website address.</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20</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After the at sign comes the name of the email service you’re using (in our case, Outlook or Live), followed by a full stop and the letters c-o-m.</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21</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22</a:t>
            </a:fld>
            <a:endParaRPr lang="nb-NO"/>
          </a:p>
        </p:txBody>
      </p:sp>
    </p:spTree>
    <p:extLst>
      <p:ext uri="{BB962C8B-B14F-4D97-AF65-F5344CB8AC3E}">
        <p14:creationId xmlns:p14="http://schemas.microsoft.com/office/powerpoint/2010/main" val="228181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You are now looking at your Inbox. Different email services look a bit different, but the main features are the same. I am using a simplified version to make it easier for you to see what to do. </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inbox is where the emails people send to you end up. This is also where you can find what you need to send emails. We’ll look at that a bit later. Now, we are going to log out.</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In the top right-hand corner of your Inbox you’ll see your name or email address. Click on it once.</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23</a:t>
            </a:fld>
            <a:endParaRPr lang="nb-NO"/>
          </a:p>
        </p:txBody>
      </p:sp>
    </p:spTree>
    <p:extLst>
      <p:ext uri="{BB962C8B-B14F-4D97-AF65-F5344CB8AC3E}">
        <p14:creationId xmlns:p14="http://schemas.microsoft.com/office/powerpoint/2010/main" val="1926274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A menu will appear. On this menu, you’ll find an item called ‘Log out’ or ‘Sign out’. Click on that menu item to log out.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24</a:t>
            </a:fld>
            <a:endParaRPr lang="nb-NO"/>
          </a:p>
        </p:txBody>
      </p:sp>
    </p:spTree>
    <p:extLst>
      <p:ext uri="{BB962C8B-B14F-4D97-AF65-F5344CB8AC3E}">
        <p14:creationId xmlns:p14="http://schemas.microsoft.com/office/powerpoint/2010/main" val="1926274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In this course, you are learning to log in to and use your email account in a web browser. To do this, first you have to open the web browser, then you type in the web address for the email service you use. We did this at the beginning of Part 1 of this course.</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Some of you may have a program on your computer or an app on your tablet or smartphone that you can use to check your email. This is often a convenient solution. When you’ve entered your user account and password in this type of program or app once, you won’t have to enter this information each time you go in to check your email. This is a convenient solution, but it only works when you are using your own computer, smartphone or your own tablet. If you don’t have your device with you, you need to go to the web address and log in from there. This might take a bit longer to do, but the advantage is that you can then check your email on other people’s devices. Remember to sign out when you’re done so that others can’t read and send email from your account. </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In this course, we learn how to use email in a web browser because this way, it makes no difference whether you use devices that belong to family members, the course facilities or others.</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25</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We are now going to log out of our email accounts again. </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Enter your email address in the first field and your password in the next one.</a:t>
            </a:r>
            <a:endParaRPr lang="nb-NO" b="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26</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Click on the blue ‘Sign in’ button to log in.</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Inbox will now reappear.</a:t>
            </a:r>
            <a:endParaRPr lang="pl-PL" sz="1200" kern="1200" dirty="0">
              <a:solidFill>
                <a:schemeClr val="tx1"/>
              </a:solidFill>
              <a:effectLst/>
              <a:latin typeface="+mn-lt"/>
              <a:ea typeface="+mn-ea"/>
              <a:cs typeface="+mn-cs"/>
            </a:endParaRPr>
          </a:p>
          <a:p>
            <a:br>
              <a:rPr lang="en-GB" sz="1200" b="1"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Ask everyone to practise logging off and back in a couple of times.</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27</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b="1" kern="1200" dirty="0">
                <a:solidFill>
                  <a:schemeClr val="tx1"/>
                </a:solidFill>
                <a:effectLst/>
                <a:latin typeface="+mn-lt"/>
                <a:ea typeface="+mn-ea"/>
                <a:cs typeface="+mn-cs"/>
              </a:rPr>
              <a:t>Make sure everyone has successfully signed in.</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All email services have a button you can click to begin writing a new email. </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In this service, the button is located at the top of the screen, on the left.</a:t>
            </a:r>
            <a:endParaRPr lang="nb-NO" b="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29</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Outlook uses a blue button with a plus sign and the words ‘New email’.</a:t>
            </a:r>
            <a:endParaRPr lang="pl-PL" sz="1200" kern="1200" dirty="0">
              <a:solidFill>
                <a:schemeClr val="tx1"/>
              </a:solidFill>
              <a:effectLst/>
              <a:latin typeface="+mn-lt"/>
              <a:ea typeface="+mn-ea"/>
              <a:cs typeface="+mn-cs"/>
            </a:endParaRPr>
          </a:p>
          <a:p>
            <a:br>
              <a:rPr lang="en-GB" sz="1200" b="1"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Ask everyone to find and click on this button.</a:t>
            </a:r>
            <a:endParaRPr lang="nb-NO" b="1"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30</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In order to send and receive email, you need an email address. You get one by creating an account with an email service. This process might be a little complicated, but luckily it’s something you only have to do once. You’ll need to concentrate, but don’t worry too much about trying to memorise this part of the course.</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There are a lot of email services out there. It’s possible to have more than one email address with more than one email service.</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In this course, we will learn about Live Mail. Live Mail, which is owned by Microsoft, is a very popular email service. </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To send and receive email, you first need to create an email address.</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To create an email address, open your web browser and type in the web address of the email service.</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A window will now appear in which you can write your email.</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31</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This simplified window will show you all the most important features for sending an email.</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32</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en-GB" sz="1200" kern="1200" dirty="0">
                <a:solidFill>
                  <a:schemeClr val="tx1"/>
                </a:solidFill>
                <a:effectLst/>
                <a:latin typeface="+mn-lt"/>
                <a:ea typeface="+mn-ea"/>
                <a:cs typeface="+mn-cs"/>
              </a:rPr>
              <a:t>A ‘To’ field where you type in the email address of the recipient.</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33</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en-GB" sz="1200" kern="1200" dirty="0">
                <a:solidFill>
                  <a:schemeClr val="tx1"/>
                </a:solidFill>
                <a:effectLst/>
                <a:latin typeface="+mn-lt"/>
                <a:ea typeface="+mn-ea"/>
                <a:cs typeface="+mn-cs"/>
              </a:rPr>
              <a:t>A ‘Subject’ field where you can write a heading for your email.</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34</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en-GB" sz="1200" kern="1200" dirty="0">
                <a:solidFill>
                  <a:schemeClr val="tx1"/>
                </a:solidFill>
                <a:effectLst/>
                <a:latin typeface="+mn-lt"/>
                <a:ea typeface="+mn-ea"/>
                <a:cs typeface="+mn-cs"/>
              </a:rPr>
              <a:t>The largest section of the window is the part where you write your message or letter.</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35</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Finally, there is a button to click when you want to send the email to the recipient.</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To help you send your first email, we will go through and fill in all the fields step by step.</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36</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Now you will all send an email to me.</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We’ll start by filling in the email address.</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Find the ‘To’ field and click in it.</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My email address is: </a:t>
            </a:r>
            <a:r>
              <a:rPr lang="en-GB" sz="1200" b="1" kern="1200" dirty="0">
                <a:solidFill>
                  <a:schemeClr val="tx1"/>
                </a:solidFill>
                <a:effectLst/>
                <a:latin typeface="+mn-lt"/>
                <a:ea typeface="+mn-ea"/>
                <a:cs typeface="+mn-cs"/>
              </a:rPr>
              <a:t>give your own email address or an email address you have created for this course. Before the course, you may want to add a slide with your email address on it to the presentation or write it on the board to make sure everyone writes it correctly.</a:t>
            </a:r>
            <a:endParaRPr lang="pl-PL" sz="1200" kern="1200" dirty="0">
              <a:solidFill>
                <a:schemeClr val="tx1"/>
              </a:solidFill>
              <a:effectLst/>
              <a:latin typeface="+mn-lt"/>
              <a:ea typeface="+mn-ea"/>
              <a:cs typeface="+mn-cs"/>
            </a:endParaRPr>
          </a:p>
          <a:p>
            <a:br>
              <a:rPr lang="en-GB" sz="1200" b="1"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Wait for everyone to fill in the email address before you go on.</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37</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Now we can add a subject.</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Find the ‘Subject’ field and click in it.</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It is always a good idea to write something in the subject field. This will make it easier for the recipient to understand the purpose of the email and to find it again later.</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Since you are just testing things out, you can type ‘Test’ in the subject field for this email. Type ‘Test’ in the subject field.</a:t>
            </a:r>
            <a:endParaRPr lang="pl-PL" sz="1200" kern="1200" dirty="0">
              <a:solidFill>
                <a:schemeClr val="tx1"/>
              </a:solidFill>
              <a:effectLst/>
              <a:latin typeface="+mn-lt"/>
              <a:ea typeface="+mn-ea"/>
              <a:cs typeface="+mn-cs"/>
            </a:endParaRPr>
          </a:p>
          <a:p>
            <a:br>
              <a:rPr lang="en-GB" sz="1200" b="1"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Make sure everyone has typed a subject in the field before you go on.</a:t>
            </a:r>
            <a:endParaRPr lang="nb-NO" b="1"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38</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We can now start writing the actual content of the email.</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Click in the large blank field.</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Now, please type a short message or greeting to me. Just like when you write a letter, it is polite to start with ‘Hi’ and to finish with ‘Regards’.</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39</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When you are done writing to me, you need to click the ‘Send’ button to send the email so I can see what you have written. </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‘Send’ button is located at the bottom left corner of the window.</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Click on the ‘Send’ button.</a:t>
            </a:r>
            <a:endParaRPr lang="pl-PL" sz="1200" kern="1200" dirty="0">
              <a:solidFill>
                <a:schemeClr val="tx1"/>
              </a:solidFill>
              <a:effectLst/>
              <a:latin typeface="+mn-lt"/>
              <a:ea typeface="+mn-ea"/>
              <a:cs typeface="+mn-cs"/>
            </a:endParaRPr>
          </a:p>
          <a:p>
            <a:br>
              <a:rPr lang="en-GB" sz="1200" b="1"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Wait for everyone to send the email before you go on.</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40</a:t>
            </a:fld>
            <a:endParaRPr lang="nb-NO"/>
          </a:p>
        </p:txBody>
      </p:sp>
    </p:spTree>
    <p:extLst>
      <p:ext uri="{BB962C8B-B14F-4D97-AF65-F5344CB8AC3E}">
        <p14:creationId xmlns:p14="http://schemas.microsoft.com/office/powerpoint/2010/main" val="2618168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The address is www.live.com.</a:t>
            </a:r>
            <a:endParaRPr lang="pl-PL" sz="1200" kern="1200" dirty="0">
              <a:solidFill>
                <a:schemeClr val="tx1"/>
              </a:solidFill>
              <a:effectLst/>
              <a:latin typeface="+mn-lt"/>
              <a:ea typeface="+mn-ea"/>
              <a:cs typeface="+mn-cs"/>
            </a:endParaRPr>
          </a:p>
          <a:p>
            <a:br>
              <a:rPr lang="en-GB" sz="1200" b="1"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Ask everyone to go to this address.</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a:t>Send en e-post til alle på kurset</a:t>
            </a:r>
            <a:r>
              <a:rPr lang="pl-PL" dirty="0"/>
              <a: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41</a:t>
            </a:fld>
            <a:endParaRPr lang="nb-NO"/>
          </a:p>
        </p:txBody>
      </p:sp>
    </p:spTree>
    <p:extLst>
      <p:ext uri="{BB962C8B-B14F-4D97-AF65-F5344CB8AC3E}">
        <p14:creationId xmlns:p14="http://schemas.microsoft.com/office/powerpoint/2010/main" val="15174255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b="1" kern="1200" dirty="0">
                <a:solidFill>
                  <a:schemeClr val="tx1"/>
                </a:solidFill>
                <a:effectLst/>
                <a:latin typeface="+mn-lt"/>
                <a:ea typeface="+mn-ea"/>
                <a:cs typeface="+mn-cs"/>
              </a:rPr>
              <a:t>Make sure everyone has their Inbox open.</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On the left side of the screen you’ll see an overview of all the folders in your email account. The most important one is the Inbox. </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When you have unread emails in your Inbox, a number will appear behind where it says Inbox in the overview. If there is no number there, it means you don’t have any new emails waiting for you.</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42</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The main part of the screen contains a list of all the emails you have received. The most recent emails will be at the top of the list. The oldest ones will be at the bottom. </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Each email contains the name or email address of the sender as well as the title of the email (what the sender has written in the subject field).</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Unopened emails will be displayed in bold font.</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To open an email and read the contents, click once on either the name of the sender or the heading.</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43</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To open an email, click on the name of the sender or the heading.</a:t>
            </a:r>
            <a:endParaRPr lang="pl-PL" sz="1200" kern="1200" dirty="0">
              <a:solidFill>
                <a:schemeClr val="tx1"/>
              </a:solidFill>
              <a:effectLst/>
              <a:latin typeface="+mn-lt"/>
              <a:ea typeface="+mn-ea"/>
              <a:cs typeface="+mn-cs"/>
            </a:endParaRPr>
          </a:p>
          <a:p>
            <a:br>
              <a:rPr lang="en-GB" sz="1200" b="1"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Ask everyone to click on one of the emails in their Inbox.</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44</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A typical email in Outlook looks like this.</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45</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The heading of the email is on top.</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46</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Then you see the name and/or email address of the person who sent you the email.</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47</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Below that, you’ll see the message from the sender.</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48</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To return to the Inbox and the list of all your emails, click ‘Inbox’ in the menu to the left on your screen. </a:t>
            </a:r>
            <a:endParaRPr lang="pl-PL" sz="1200" kern="1200" dirty="0">
              <a:solidFill>
                <a:schemeClr val="tx1"/>
              </a:solidFill>
              <a:effectLst/>
              <a:latin typeface="+mn-lt"/>
              <a:ea typeface="+mn-ea"/>
              <a:cs typeface="+mn-cs"/>
            </a:endParaRPr>
          </a:p>
          <a:p>
            <a:br>
              <a:rPr lang="en-GB" sz="1200" b="1" kern="1200" dirty="0">
                <a:solidFill>
                  <a:schemeClr val="tx1"/>
                </a:solidFill>
                <a:effectLst/>
                <a:latin typeface="+mn-lt"/>
                <a:ea typeface="+mn-ea"/>
                <a:cs typeface="+mn-cs"/>
              </a:rPr>
            </a:br>
            <a:r>
              <a:rPr lang="en-GB" sz="1200" b="1" kern="1200" dirty="0">
                <a:solidFill>
                  <a:schemeClr val="tx1"/>
                </a:solidFill>
                <a:effectLst/>
                <a:latin typeface="+mn-lt"/>
                <a:ea typeface="+mn-ea"/>
                <a:cs typeface="+mn-cs"/>
              </a:rPr>
              <a:t>Make sure everyone is back in their Inbox before you go on.</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49</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You will also see that the email you have opened is no longer shown in bold font.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50</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If you have typed in the correct address, one of these images should appear on your screen.</a:t>
            </a:r>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Make sure everyone has reached the sign-in screen before you go on.</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is the page you’ll see whenever you use your new email address, but since we don’t have email addresses yet, first we need to create accounts and sign up with the service.</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a:t>Send en e-post til alle på kurset</a:t>
            </a:r>
            <a:r>
              <a:rPr lang="pl-PL"/>
              <a:t>.</a:t>
            </a:r>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51</a:t>
            </a:fld>
            <a:endParaRPr lang="nb-NO"/>
          </a:p>
        </p:txBody>
      </p:sp>
    </p:spTree>
    <p:extLst>
      <p:ext uri="{BB962C8B-B14F-4D97-AF65-F5344CB8AC3E}">
        <p14:creationId xmlns:p14="http://schemas.microsoft.com/office/powerpoint/2010/main" val="15174255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en-GB" sz="1200" kern="1200" dirty="0">
                <a:solidFill>
                  <a:schemeClr val="tx1"/>
                </a:solidFill>
                <a:effectLst/>
                <a:latin typeface="+mn-lt"/>
                <a:ea typeface="+mn-ea"/>
                <a:cs typeface="+mn-cs"/>
              </a:rPr>
              <a:t>To reply to an email, select it from the list in your Inbox.</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You should all have received an email from me in reply to the email you sent me earlier. Some of you might have looked at it already.</a:t>
            </a:r>
            <a:endParaRPr lang="pl-PL" sz="1200" kern="1200" dirty="0">
              <a:solidFill>
                <a:schemeClr val="tx1"/>
              </a:solidFill>
              <a:effectLst/>
              <a:latin typeface="+mn-lt"/>
              <a:ea typeface="+mn-ea"/>
              <a:cs typeface="+mn-cs"/>
            </a:endParaRPr>
          </a:p>
          <a:p>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Find it in the list in your Inbox, and click on it.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52</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To send me a reply, Gmail users will need to click in the blank field at the bottom of the window where it says ‘Click here to reply or forward’.</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53</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A reply email is like a new email, except that the ‘To’ and ‘Subject’ fields are already filled in.</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54</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Also, the text from the email you’re replying to will be visible above or below the field where you will write your reply.</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55</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All you have to do is write your reply.</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56</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This is what it typically looks like in Outlook.</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57</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This is the text from the sender.</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58</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And this is where you write your reply.</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59</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When you are done writing your reply, hit the ‘Send’ button.</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60</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Click on the link to register and create an account.</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THAT'S IT!</a:t>
            </a:r>
            <a:endParaRPr lang="pl-PL" sz="1200" kern="1200">
              <a:solidFill>
                <a:schemeClr val="tx1"/>
              </a:solidFill>
              <a:effectLst/>
              <a:latin typeface="+mn-lt"/>
              <a:ea typeface="+mn-ea"/>
              <a:cs typeface="+mn-cs"/>
            </a:endParaRPr>
          </a:p>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61</a:t>
            </a:fld>
            <a:endParaRPr lang="nb-NO"/>
          </a:p>
        </p:txBody>
      </p:sp>
    </p:spTree>
    <p:extLst>
      <p:ext uri="{BB962C8B-B14F-4D97-AF65-F5344CB8AC3E}">
        <p14:creationId xmlns:p14="http://schemas.microsoft.com/office/powerpoint/2010/main" val="2736679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We have to fill in these forms to get a user account and an email address. We will go through them step by step and fill them in.</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200" kern="1200" dirty="0">
                <a:solidFill>
                  <a:schemeClr val="tx1"/>
                </a:solidFill>
                <a:effectLst/>
                <a:latin typeface="+mn-lt"/>
                <a:ea typeface="+mn-ea"/>
                <a:cs typeface="+mn-cs"/>
              </a:rPr>
              <a:t>In the next field, we create a username. Your username is what distinguishes your email address from all other email addresses. Your username can be whatever you want it to be, but it’s a good idea to have a username that is a bit similar to your real name. That will make it easier for you and others to remember your username and your email address.</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b-NO"/>
          </a:p>
        </p:txBody>
      </p:sp>
    </p:spTree>
    <p:extLst>
      <p:ext uri="{BB962C8B-B14F-4D97-AF65-F5344CB8AC3E}">
        <p14:creationId xmlns:p14="http://schemas.microsoft.com/office/powerpoint/2010/main" val="3518298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Your username cannot contain spaces or the Norwegian letters ‘æ’, ‘ø’ or ‘å’. If you want a username consisting of your first and last names, you need to replace any such letters with for instance ‘aa’ or ‘o’, and instead of a space between your first and last names, it’s common to use a full stop.</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b-NO"/>
          </a:p>
        </p:txBody>
      </p:sp>
    </p:spTree>
    <p:extLst>
      <p:ext uri="{BB962C8B-B14F-4D97-AF65-F5344CB8AC3E}">
        <p14:creationId xmlns:p14="http://schemas.microsoft.com/office/powerpoint/2010/main" val="35182989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Bilde 3"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a:t>KLIKK FOR Å REDIGERE TITTELSTIL</a:t>
            </a:r>
          </a:p>
        </p:txBody>
      </p:sp>
      <p:sp>
        <p:nvSpPr>
          <p:cNvPr id="3"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a:t>Klikk for å redigere tekststiler i malen</a:t>
            </a:r>
          </a:p>
        </p:txBody>
      </p:sp>
      <p:sp>
        <p:nvSpPr>
          <p:cNvPr id="8" name="Tittel 1"/>
          <p:cNvSpPr txBox="1">
            <a:spLocks/>
          </p:cNvSpPr>
          <p:nvPr userDrawn="1"/>
        </p:nvSpPr>
        <p:spPr>
          <a:xfrm>
            <a:off x="810623" y="1666368"/>
            <a:ext cx="8286372" cy="405329"/>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b="0" i="0" kern="1200">
                <a:solidFill>
                  <a:schemeClr val="tx1"/>
                </a:solidFill>
                <a:latin typeface="+mj-lt"/>
                <a:ea typeface="+mj-ea"/>
                <a:cs typeface="Calibri Light"/>
              </a:defRPr>
            </a:lvl1pPr>
          </a:lstStyle>
          <a:p>
            <a:endParaRPr lang="nb-NO" sz="2400">
              <a:solidFill>
                <a:srgbClr val="FFFFFF"/>
              </a:solidFill>
            </a:endParaRP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4409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24.03.2020</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403237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3"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a:t>Del</a:t>
            </a:r>
          </a:p>
        </p:txBody>
      </p:sp>
      <p:sp>
        <p:nvSpPr>
          <p:cNvPr id="3"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Tema</a:t>
            </a:r>
          </a:p>
        </p:txBody>
      </p:sp>
      <p:sp>
        <p:nvSpPr>
          <p:cNvPr id="7"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54989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3" name="Bilde 2"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Tema</a:t>
            </a:r>
          </a:p>
        </p:txBody>
      </p:sp>
      <p:sp>
        <p:nvSpPr>
          <p:cNvPr id="8"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18454" y="180144"/>
            <a:ext cx="447135"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i="0" kern="1200">
                <a:solidFill>
                  <a:schemeClr val="bg1"/>
                </a:solidFill>
                <a:latin typeface="Calibri"/>
                <a:ea typeface="+mj-ea"/>
                <a:cs typeface="Calibri"/>
              </a:defRPr>
            </a:lvl1pPr>
          </a:lstStyle>
          <a:p>
            <a:endParaRPr lang="nb-NO" sz="3200" b="0" i="0">
              <a:latin typeface="+mn-lt"/>
              <a:cs typeface="Calibri"/>
            </a:endParaRPr>
          </a:p>
        </p:txBody>
      </p:sp>
    </p:spTree>
    <p:extLst>
      <p:ext uri="{BB962C8B-B14F-4D97-AF65-F5344CB8AC3E}">
        <p14:creationId xmlns:p14="http://schemas.microsoft.com/office/powerpoint/2010/main" val="249950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24.03.2020</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13642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24.03.2020</a:t>
            </a:fld>
            <a:endParaRPr lang="nb-NO"/>
          </a:p>
        </p:txBody>
      </p:sp>
      <p:sp>
        <p:nvSpPr>
          <p:cNvPr id="8" name="Plassholder for bunntekst 7"/>
          <p:cNvSpPr>
            <a:spLocks noGrp="1"/>
          </p:cNvSpPr>
          <p:nvPr>
            <p:ph type="ftr" sz="quarter" idx="11"/>
          </p:nvPr>
        </p:nvSpPr>
        <p:spPr>
          <a:xfrm>
            <a:off x="4038600" y="6356350"/>
            <a:ext cx="4114800" cy="365125"/>
          </a:xfrm>
          <a:prstGeom prst="rect">
            <a:avLst/>
          </a:prstGeom>
        </p:spPr>
        <p:txBody>
          <a:bodyPr/>
          <a:lstStyle/>
          <a:p>
            <a:endParaRPr lang="nb-NO"/>
          </a:p>
        </p:txBody>
      </p:sp>
      <p:sp>
        <p:nvSpPr>
          <p:cNvPr id="9" name="Plassholder for lysbildenummer 8"/>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2978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24.03.2020</a:t>
            </a:fld>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8258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24.03.2020</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89479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24.03.2020</a:t>
            </a:fld>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90951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fld id="{EE44FDE1-D63F-4CF7-92C5-7185681D30EC}" type="datetimeFigureOut">
              <a:rPr lang="nb-NO" smtClean="0"/>
              <a:t>24.03.2020</a:t>
            </a:fld>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50619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27949159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3600" b="0" i="0" kern="1200">
          <a:solidFill>
            <a:schemeClr val="tx1"/>
          </a:solidFill>
          <a:latin typeface="+mj-lt"/>
          <a:ea typeface="+mj-ea"/>
          <a:cs typeface="Calibri Light"/>
        </a:defRPr>
      </a:lvl1pPr>
    </p:titleStyle>
    <p:bodyStyle>
      <a:lvl1pPr marL="342900" indent="-342900" algn="l" defTabSz="914400" rtl="0" eaLnBrk="1" latinLnBrk="0" hangingPunct="1">
        <a:lnSpc>
          <a:spcPct val="90000"/>
        </a:lnSpc>
        <a:spcBef>
          <a:spcPts val="1000"/>
        </a:spcBef>
        <a:buFont typeface="Wingdings" charset="2"/>
        <a:buAutoNum type="arabicPlain"/>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8.gif"/></Relationships>
</file>

<file path=ppt/slides/_rels/slide2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5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b-NO" dirty="0"/>
              <a:t>L</a:t>
            </a:r>
            <a:r>
              <a:rPr lang="pl-PL" dirty="0"/>
              <a:t>EARNING TO USE </a:t>
            </a:r>
            <a:r>
              <a:rPr lang="nb-NO" dirty="0"/>
              <a:t>E</a:t>
            </a:r>
            <a:r>
              <a:rPr lang="pl-PL" dirty="0"/>
              <a:t>MAIL</a:t>
            </a:r>
            <a:endParaRPr lang="nb-NO" dirty="0"/>
          </a:p>
        </p:txBody>
      </p:sp>
      <p:sp>
        <p:nvSpPr>
          <p:cNvPr id="7" name="Undertittel 6"/>
          <p:cNvSpPr>
            <a:spLocks noGrp="1"/>
          </p:cNvSpPr>
          <p:nvPr>
            <p:ph type="subTitle" idx="1"/>
          </p:nvPr>
        </p:nvSpPr>
        <p:spPr/>
        <p:txBody>
          <a:bodyPr>
            <a:noAutofit/>
          </a:bodyPr>
          <a:lstStyle/>
          <a:p>
            <a:pPr marL="0" indent="0">
              <a:buNone/>
            </a:pPr>
            <a:r>
              <a:rPr lang="en-US" b="1" dirty="0">
                <a:solidFill>
                  <a:schemeClr val="tx1"/>
                </a:solidFill>
              </a:rPr>
              <a:t>Learning objectives:</a:t>
            </a:r>
          </a:p>
          <a:p>
            <a:r>
              <a:rPr lang="en-US" dirty="0">
                <a:solidFill>
                  <a:schemeClr val="tx1"/>
                </a:solidFill>
              </a:rPr>
              <a:t>Being able to log off and on an email account</a:t>
            </a:r>
          </a:p>
          <a:p>
            <a:r>
              <a:rPr lang="en-US" dirty="0">
                <a:solidFill>
                  <a:schemeClr val="tx1"/>
                </a:solidFill>
              </a:rPr>
              <a:t>Being able to send, receive and reply to emails</a:t>
            </a:r>
            <a:endParaRPr lang="nb-NO" dirty="0"/>
          </a:p>
        </p:txBody>
      </p:sp>
    </p:spTree>
    <p:extLst>
      <p:ext uri="{BB962C8B-B14F-4D97-AF65-F5344CB8AC3E}">
        <p14:creationId xmlns:p14="http://schemas.microsoft.com/office/powerpoint/2010/main" val="1644683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B5C426B1-37AF-4BBC-B35D-5CE03844D306}"/>
              </a:ext>
            </a:extLst>
          </p:cNvPr>
          <p:cNvPicPr>
            <a:picLocks noChangeAspect="1"/>
          </p:cNvPicPr>
          <p:nvPr/>
        </p:nvPicPr>
        <p:blipFill>
          <a:blip r:embed="rId3"/>
          <a:stretch>
            <a:fillRect/>
          </a:stretch>
        </p:blipFill>
        <p:spPr>
          <a:xfrm>
            <a:off x="2638425" y="1033462"/>
            <a:ext cx="6915150" cy="4791075"/>
          </a:xfrm>
          <a:prstGeom prst="rect">
            <a:avLst/>
          </a:prstGeom>
        </p:spPr>
      </p:pic>
      <p:sp>
        <p:nvSpPr>
          <p:cNvPr id="2" name="Tittel 1"/>
          <p:cNvSpPr>
            <a:spLocks noGrp="1"/>
          </p:cNvSpPr>
          <p:nvPr>
            <p:ph type="title"/>
          </p:nvPr>
        </p:nvSpPr>
        <p:spPr/>
        <p:txBody>
          <a:bodyPr/>
          <a:lstStyle/>
          <a:p>
            <a:r>
              <a:rPr lang="pl-PL" sz="2400" dirty="0" err="1"/>
              <a:t>Creating</a:t>
            </a:r>
            <a:r>
              <a:rPr lang="pl-PL" sz="2400" dirty="0"/>
              <a:t> </a:t>
            </a:r>
            <a:r>
              <a:rPr lang="pl-PL" sz="2400" dirty="0" err="1"/>
              <a:t>an</a:t>
            </a:r>
            <a:r>
              <a:rPr lang="pl-PL" sz="2400" dirty="0"/>
              <a:t> email </a:t>
            </a:r>
            <a:r>
              <a:rPr lang="pl-PL" sz="2400" dirty="0" err="1"/>
              <a:t>address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Ellipse 8"/>
          <p:cNvSpPr/>
          <p:nvPr/>
        </p:nvSpPr>
        <p:spPr>
          <a:xfrm>
            <a:off x="3474376" y="2676197"/>
            <a:ext cx="4790669" cy="666467"/>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784486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err="1"/>
              <a:t>Creating</a:t>
            </a:r>
            <a:r>
              <a:rPr lang="pl-PL" sz="2400" dirty="0"/>
              <a:t> </a:t>
            </a:r>
            <a:r>
              <a:rPr lang="pl-PL" sz="2400" dirty="0" err="1"/>
              <a:t>an</a:t>
            </a:r>
            <a:r>
              <a:rPr lang="pl-PL" sz="2400" dirty="0"/>
              <a:t> email </a:t>
            </a:r>
            <a:r>
              <a:rPr lang="pl-PL" sz="2400" dirty="0" err="1"/>
              <a:t>address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8" name="Bilde 7">
            <a:extLst>
              <a:ext uri="{FF2B5EF4-FFF2-40B4-BE49-F238E27FC236}">
                <a16:creationId xmlns:a16="http://schemas.microsoft.com/office/drawing/2014/main" id="{B5FA3FE0-19EA-483C-A349-0113ECAA5B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0862" y="1062037"/>
            <a:ext cx="6010275" cy="4733925"/>
          </a:xfrm>
          <a:prstGeom prst="rect">
            <a:avLst/>
          </a:prstGeom>
        </p:spPr>
      </p:pic>
    </p:spTree>
    <p:extLst>
      <p:ext uri="{BB962C8B-B14F-4D97-AF65-F5344CB8AC3E}">
        <p14:creationId xmlns:p14="http://schemas.microsoft.com/office/powerpoint/2010/main" val="816357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err="1"/>
              <a:t>Creating</a:t>
            </a:r>
            <a:r>
              <a:rPr lang="pl-PL" sz="2400" dirty="0"/>
              <a:t> </a:t>
            </a:r>
            <a:r>
              <a:rPr lang="pl-PL" sz="2400" dirty="0" err="1"/>
              <a:t>an</a:t>
            </a:r>
            <a:r>
              <a:rPr lang="pl-PL" sz="2400" dirty="0"/>
              <a:t> email </a:t>
            </a:r>
            <a:r>
              <a:rPr lang="pl-PL" sz="2400" dirty="0" err="1"/>
              <a:t>address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0" name="TekstSylinder 9"/>
          <p:cNvSpPr txBox="1"/>
          <p:nvPr/>
        </p:nvSpPr>
        <p:spPr>
          <a:xfrm>
            <a:off x="3733800" y="2551004"/>
            <a:ext cx="4591050" cy="2123658"/>
          </a:xfrm>
          <a:prstGeom prst="rect">
            <a:avLst/>
          </a:prstGeom>
          <a:noFill/>
        </p:spPr>
        <p:txBody>
          <a:bodyPr wrap="square" rtlCol="0">
            <a:spAutoFit/>
          </a:bodyPr>
          <a:lstStyle/>
          <a:p>
            <a:pPr algn="ctr"/>
            <a:r>
              <a:rPr lang="nb-NO" sz="3200" dirty="0" err="1">
                <a:solidFill>
                  <a:srgbClr val="000000"/>
                </a:solidFill>
              </a:rPr>
              <a:t>navn.i.etternavn</a:t>
            </a:r>
            <a:endParaRPr lang="nb-NO" sz="3200" dirty="0">
              <a:solidFill>
                <a:srgbClr val="000000"/>
              </a:solidFill>
            </a:endParaRPr>
          </a:p>
          <a:p>
            <a:pPr algn="ctr"/>
            <a:endParaRPr lang="nb-NO" sz="3200" dirty="0">
              <a:solidFill>
                <a:srgbClr val="000000"/>
              </a:solidFill>
            </a:endParaRPr>
          </a:p>
          <a:p>
            <a:pPr algn="ctr"/>
            <a:r>
              <a:rPr lang="nb-NO" sz="3200" dirty="0">
                <a:solidFill>
                  <a:srgbClr val="000000"/>
                </a:solidFill>
              </a:rPr>
              <a:t>navn.etternavn123</a:t>
            </a:r>
          </a:p>
          <a:p>
            <a:pPr algn="ctr"/>
            <a:endParaRPr lang="nb-NO" sz="3600" dirty="0">
              <a:solidFill>
                <a:srgbClr val="000000"/>
              </a:solidFill>
            </a:endParaRPr>
          </a:p>
        </p:txBody>
      </p:sp>
    </p:spTree>
    <p:extLst>
      <p:ext uri="{BB962C8B-B14F-4D97-AF65-F5344CB8AC3E}">
        <p14:creationId xmlns:p14="http://schemas.microsoft.com/office/powerpoint/2010/main" val="2819300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Et bilde som inneholder skjermbilde&#10;&#10;Automatisk generert beskrivelse">
            <a:extLst>
              <a:ext uri="{FF2B5EF4-FFF2-40B4-BE49-F238E27FC236}">
                <a16:creationId xmlns:a16="http://schemas.microsoft.com/office/drawing/2014/main" id="{0CB82A6D-A86B-4A36-97AE-BD4B41778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7098" y="1211855"/>
            <a:ext cx="6345715" cy="4946574"/>
          </a:xfrm>
          <a:prstGeom prst="rect">
            <a:avLst/>
          </a:prstGeom>
        </p:spPr>
      </p:pic>
      <p:sp>
        <p:nvSpPr>
          <p:cNvPr id="2" name="Tittel 1"/>
          <p:cNvSpPr>
            <a:spLocks noGrp="1"/>
          </p:cNvSpPr>
          <p:nvPr>
            <p:ph type="title"/>
          </p:nvPr>
        </p:nvSpPr>
        <p:spPr/>
        <p:txBody>
          <a:bodyPr/>
          <a:lstStyle/>
          <a:p>
            <a:r>
              <a:rPr lang="pl-PL" sz="2400" dirty="0" err="1"/>
              <a:t>Creating</a:t>
            </a:r>
            <a:r>
              <a:rPr lang="pl-PL" sz="2400" dirty="0"/>
              <a:t> </a:t>
            </a:r>
            <a:r>
              <a:rPr lang="pl-PL" sz="2400" dirty="0" err="1"/>
              <a:t>an</a:t>
            </a:r>
            <a:r>
              <a:rPr lang="pl-PL" sz="2400" dirty="0"/>
              <a:t> email </a:t>
            </a:r>
            <a:r>
              <a:rPr lang="pl-PL" sz="2400" dirty="0" err="1"/>
              <a:t>address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Ellipse 8"/>
          <p:cNvSpPr/>
          <p:nvPr/>
        </p:nvSpPr>
        <p:spPr>
          <a:xfrm>
            <a:off x="3621291" y="2879636"/>
            <a:ext cx="4790669" cy="666467"/>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115761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err="1"/>
              <a:t>Creating</a:t>
            </a:r>
            <a:r>
              <a:rPr lang="pl-PL" sz="2400" dirty="0"/>
              <a:t> </a:t>
            </a:r>
            <a:r>
              <a:rPr lang="pl-PL" sz="2400" dirty="0" err="1"/>
              <a:t>an</a:t>
            </a:r>
            <a:r>
              <a:rPr lang="pl-PL" sz="2400" dirty="0"/>
              <a:t> email </a:t>
            </a:r>
            <a:r>
              <a:rPr lang="pl-PL" sz="2400" dirty="0" err="1"/>
              <a:t>address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8" name="TekstSylinder 7"/>
          <p:cNvSpPr txBox="1"/>
          <p:nvPr/>
        </p:nvSpPr>
        <p:spPr>
          <a:xfrm>
            <a:off x="3482979" y="1645615"/>
            <a:ext cx="4954130" cy="3539430"/>
          </a:xfrm>
          <a:prstGeom prst="rect">
            <a:avLst/>
          </a:prstGeom>
          <a:noFill/>
        </p:spPr>
        <p:txBody>
          <a:bodyPr wrap="square" rtlCol="0">
            <a:spAutoFit/>
          </a:bodyPr>
          <a:lstStyle/>
          <a:p>
            <a:r>
              <a:rPr lang="nb-NO" sz="3200" dirty="0"/>
              <a:t>Minimum 8 tegn</a:t>
            </a:r>
          </a:p>
          <a:p>
            <a:r>
              <a:rPr lang="nb-NO" sz="3200" dirty="0"/>
              <a:t> </a:t>
            </a:r>
          </a:p>
          <a:p>
            <a:r>
              <a:rPr lang="nb-NO" sz="3200" dirty="0"/>
              <a:t>Minimum 2 av disse:</a:t>
            </a:r>
          </a:p>
          <a:p>
            <a:pPr marL="571500" indent="-571500">
              <a:buFont typeface="Arial"/>
              <a:buChar char="•"/>
            </a:pPr>
            <a:r>
              <a:rPr lang="nb-NO" sz="3200" dirty="0"/>
              <a:t>STORE BOKSTAVER</a:t>
            </a:r>
          </a:p>
          <a:p>
            <a:pPr marL="571500" indent="-571500">
              <a:buFont typeface="Arial"/>
              <a:buChar char="•"/>
            </a:pPr>
            <a:r>
              <a:rPr lang="nb-NO" sz="3200" dirty="0"/>
              <a:t>små bokstaver</a:t>
            </a:r>
          </a:p>
          <a:p>
            <a:pPr marL="571500" indent="-571500">
              <a:buFont typeface="Arial"/>
              <a:buChar char="•"/>
            </a:pPr>
            <a:r>
              <a:rPr lang="nb-NO" sz="3200" dirty="0"/>
              <a:t>tall</a:t>
            </a:r>
          </a:p>
          <a:p>
            <a:pPr marL="571500" indent="-571500">
              <a:buFont typeface="Arial"/>
              <a:buChar char="•"/>
            </a:pPr>
            <a:r>
              <a:rPr lang="nb-NO" sz="3200" dirty="0"/>
              <a:t>symboler</a:t>
            </a:r>
          </a:p>
        </p:txBody>
      </p:sp>
    </p:spTree>
    <p:extLst>
      <p:ext uri="{BB962C8B-B14F-4D97-AF65-F5344CB8AC3E}">
        <p14:creationId xmlns:p14="http://schemas.microsoft.com/office/powerpoint/2010/main" val="3096388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DC1DD420-BB7F-41A3-B1DB-D1C9475F7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89" y="958467"/>
            <a:ext cx="7381473" cy="5313745"/>
          </a:xfrm>
          <a:prstGeom prst="rect">
            <a:avLst/>
          </a:prstGeom>
        </p:spPr>
      </p:pic>
      <p:sp>
        <p:nvSpPr>
          <p:cNvPr id="2" name="Tittel 1"/>
          <p:cNvSpPr>
            <a:spLocks noGrp="1"/>
          </p:cNvSpPr>
          <p:nvPr>
            <p:ph type="title"/>
          </p:nvPr>
        </p:nvSpPr>
        <p:spPr/>
        <p:txBody>
          <a:bodyPr/>
          <a:lstStyle/>
          <a:p>
            <a:r>
              <a:rPr lang="pl-PL" sz="2400" dirty="0" err="1"/>
              <a:t>Creating</a:t>
            </a:r>
            <a:r>
              <a:rPr lang="pl-PL" sz="2400" dirty="0"/>
              <a:t> </a:t>
            </a:r>
            <a:r>
              <a:rPr lang="pl-PL" sz="2400" dirty="0" err="1"/>
              <a:t>an</a:t>
            </a:r>
            <a:r>
              <a:rPr lang="pl-PL" sz="2400" dirty="0"/>
              <a:t> email </a:t>
            </a:r>
            <a:r>
              <a:rPr lang="pl-PL" sz="2400" dirty="0" err="1"/>
              <a:t>address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Ellipse 6"/>
          <p:cNvSpPr/>
          <p:nvPr/>
        </p:nvSpPr>
        <p:spPr>
          <a:xfrm>
            <a:off x="3823036" y="3934047"/>
            <a:ext cx="2272964" cy="65064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29" name="Bilde 28"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1079" y="4646201"/>
            <a:ext cx="429841" cy="640961"/>
          </a:xfrm>
          <a:prstGeom prst="rect">
            <a:avLst/>
          </a:prstGeom>
        </p:spPr>
      </p:pic>
    </p:spTree>
    <p:extLst>
      <p:ext uri="{BB962C8B-B14F-4D97-AF65-F5344CB8AC3E}">
        <p14:creationId xmlns:p14="http://schemas.microsoft.com/office/powerpoint/2010/main" val="4143301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3F35E1C1-4780-45B8-BB42-1FBE303C7E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2597" y="923035"/>
            <a:ext cx="7381473" cy="5313745"/>
          </a:xfrm>
          <a:prstGeom prst="rect">
            <a:avLst/>
          </a:prstGeom>
        </p:spPr>
      </p:pic>
      <p:sp>
        <p:nvSpPr>
          <p:cNvPr id="2" name="Tittel 1"/>
          <p:cNvSpPr>
            <a:spLocks noGrp="1"/>
          </p:cNvSpPr>
          <p:nvPr>
            <p:ph type="title"/>
          </p:nvPr>
        </p:nvSpPr>
        <p:spPr/>
        <p:txBody>
          <a:bodyPr/>
          <a:lstStyle/>
          <a:p>
            <a:r>
              <a:rPr lang="pl-PL" sz="2400" dirty="0" err="1"/>
              <a:t>Creating</a:t>
            </a:r>
            <a:r>
              <a:rPr lang="pl-PL" sz="2400" dirty="0"/>
              <a:t> </a:t>
            </a:r>
            <a:r>
              <a:rPr lang="pl-PL" sz="2400" dirty="0" err="1"/>
              <a:t>an</a:t>
            </a:r>
            <a:r>
              <a:rPr lang="pl-PL" sz="2400" dirty="0"/>
              <a:t> email </a:t>
            </a:r>
            <a:r>
              <a:rPr lang="pl-PL" sz="2400" dirty="0" err="1"/>
              <a:t>address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Ellipse 6"/>
          <p:cNvSpPr/>
          <p:nvPr/>
        </p:nvSpPr>
        <p:spPr>
          <a:xfrm>
            <a:off x="6096000" y="4009209"/>
            <a:ext cx="1684906" cy="452694"/>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Bilde 9"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6596" y="4487985"/>
            <a:ext cx="429841" cy="640961"/>
          </a:xfrm>
          <a:prstGeom prst="rect">
            <a:avLst/>
          </a:prstGeom>
        </p:spPr>
      </p:pic>
    </p:spTree>
    <p:extLst>
      <p:ext uri="{BB962C8B-B14F-4D97-AF65-F5344CB8AC3E}">
        <p14:creationId xmlns:p14="http://schemas.microsoft.com/office/powerpoint/2010/main" val="4071085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07871E47-8232-46B8-B321-463B2E3F8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5415" y="1183951"/>
            <a:ext cx="5972175" cy="5619750"/>
          </a:xfrm>
          <a:prstGeom prst="rect">
            <a:avLst/>
          </a:prstGeom>
        </p:spPr>
      </p:pic>
      <p:sp>
        <p:nvSpPr>
          <p:cNvPr id="2" name="Tittel 1"/>
          <p:cNvSpPr>
            <a:spLocks noGrp="1"/>
          </p:cNvSpPr>
          <p:nvPr>
            <p:ph type="title"/>
          </p:nvPr>
        </p:nvSpPr>
        <p:spPr/>
        <p:txBody>
          <a:bodyPr/>
          <a:lstStyle/>
          <a:p>
            <a:r>
              <a:rPr lang="pl-PL" sz="2400" dirty="0" err="1"/>
              <a:t>Creating</a:t>
            </a:r>
            <a:r>
              <a:rPr lang="pl-PL" sz="2400" dirty="0"/>
              <a:t> </a:t>
            </a:r>
            <a:r>
              <a:rPr lang="pl-PL" sz="2400" dirty="0" err="1"/>
              <a:t>an</a:t>
            </a:r>
            <a:r>
              <a:rPr lang="pl-PL" sz="2400" dirty="0"/>
              <a:t> email </a:t>
            </a:r>
            <a:r>
              <a:rPr lang="pl-PL" sz="2400" dirty="0" err="1"/>
              <a:t>address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1" name="Ellipse 10"/>
          <p:cNvSpPr/>
          <p:nvPr/>
        </p:nvSpPr>
        <p:spPr>
          <a:xfrm>
            <a:off x="3910492" y="3118559"/>
            <a:ext cx="2112422" cy="1307783"/>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12" name="Rett pil 11"/>
          <p:cNvCxnSpPr>
            <a:stCxn id="11" idx="4"/>
          </p:cNvCxnSpPr>
          <p:nvPr/>
        </p:nvCxnSpPr>
        <p:spPr>
          <a:xfrm flipH="1">
            <a:off x="4907815" y="4426342"/>
            <a:ext cx="58888" cy="41491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kstSylinder 8">
            <a:extLst>
              <a:ext uri="{FF2B5EF4-FFF2-40B4-BE49-F238E27FC236}">
                <a16:creationId xmlns:a16="http://schemas.microsoft.com/office/drawing/2014/main" id="{E3232171-2EF7-4451-B257-D98059938923}"/>
              </a:ext>
            </a:extLst>
          </p:cNvPr>
          <p:cNvSpPr txBox="1"/>
          <p:nvPr/>
        </p:nvSpPr>
        <p:spPr>
          <a:xfrm>
            <a:off x="4027785" y="4656589"/>
            <a:ext cx="1153521" cy="369332"/>
          </a:xfrm>
          <a:prstGeom prst="rect">
            <a:avLst/>
          </a:prstGeom>
          <a:noFill/>
        </p:spPr>
        <p:txBody>
          <a:bodyPr wrap="none" rtlCol="0">
            <a:spAutoFit/>
          </a:bodyPr>
          <a:lstStyle/>
          <a:p>
            <a:r>
              <a:rPr lang="nb-NO" dirty="0"/>
              <a:t>mssppjsy6</a:t>
            </a:r>
          </a:p>
        </p:txBody>
      </p:sp>
    </p:spTree>
    <p:extLst>
      <p:ext uri="{BB962C8B-B14F-4D97-AF65-F5344CB8AC3E}">
        <p14:creationId xmlns:p14="http://schemas.microsoft.com/office/powerpoint/2010/main" val="362687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err="1"/>
              <a:t>Creating</a:t>
            </a:r>
            <a:r>
              <a:rPr lang="pl-PL" sz="2400" dirty="0"/>
              <a:t> </a:t>
            </a:r>
            <a:r>
              <a:rPr lang="pl-PL" sz="2400" dirty="0" err="1"/>
              <a:t>an</a:t>
            </a:r>
            <a:r>
              <a:rPr lang="pl-PL" sz="2400" dirty="0"/>
              <a:t> email </a:t>
            </a:r>
            <a:r>
              <a:rPr lang="pl-PL" sz="2400" dirty="0" err="1"/>
              <a:t>address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6" name="Bilde 5">
            <a:extLst>
              <a:ext uri="{FF2B5EF4-FFF2-40B4-BE49-F238E27FC236}">
                <a16:creationId xmlns:a16="http://schemas.microsoft.com/office/drawing/2014/main" id="{4C36FC88-2328-4B2B-9645-111450EAA30C}"/>
              </a:ext>
            </a:extLst>
          </p:cNvPr>
          <p:cNvPicPr>
            <a:picLocks noChangeAspect="1"/>
          </p:cNvPicPr>
          <p:nvPr/>
        </p:nvPicPr>
        <p:blipFill>
          <a:blip r:embed="rId3"/>
          <a:stretch>
            <a:fillRect/>
          </a:stretch>
        </p:blipFill>
        <p:spPr>
          <a:xfrm>
            <a:off x="1279237" y="1145754"/>
            <a:ext cx="9633525" cy="4777748"/>
          </a:xfrm>
          <a:prstGeom prst="rect">
            <a:avLst/>
          </a:prstGeom>
        </p:spPr>
      </p:pic>
      <p:sp>
        <p:nvSpPr>
          <p:cNvPr id="9" name="Tittel 1">
            <a:extLst>
              <a:ext uri="{FF2B5EF4-FFF2-40B4-BE49-F238E27FC236}">
                <a16:creationId xmlns:a16="http://schemas.microsoft.com/office/drawing/2014/main" id="{1CAE8361-2BB1-4F90-BBC3-FAC20BD5A75F}"/>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10" name="TekstSylinder 9">
            <a:extLst>
              <a:ext uri="{FF2B5EF4-FFF2-40B4-BE49-F238E27FC236}">
                <a16:creationId xmlns:a16="http://schemas.microsoft.com/office/drawing/2014/main" id="{5957609E-17BC-4B63-9AB5-DE0C6603C078}"/>
              </a:ext>
            </a:extLst>
          </p:cNvPr>
          <p:cNvSpPr txBox="1"/>
          <p:nvPr/>
        </p:nvSpPr>
        <p:spPr>
          <a:xfrm>
            <a:off x="4429106" y="2648153"/>
            <a:ext cx="5821731" cy="1077218"/>
          </a:xfrm>
          <a:prstGeom prst="rect">
            <a:avLst/>
          </a:prstGeom>
          <a:noFill/>
        </p:spPr>
        <p:txBody>
          <a:bodyPr wrap="square" rtlCol="0">
            <a:spAutoFit/>
          </a:bodyPr>
          <a:lstStyle/>
          <a:p>
            <a:pPr algn="ctr"/>
            <a:r>
              <a:rPr lang="nb-NO" sz="3200" dirty="0">
                <a:solidFill>
                  <a:srgbClr val="000000"/>
                </a:solidFill>
              </a:rPr>
              <a:t>Gratulerer med brukerkonto og </a:t>
            </a:r>
            <a:br>
              <a:rPr lang="nb-NO" sz="3200" dirty="0">
                <a:solidFill>
                  <a:srgbClr val="000000"/>
                </a:solidFill>
              </a:rPr>
            </a:br>
            <a:r>
              <a:rPr lang="nb-NO" sz="3200" dirty="0">
                <a:solidFill>
                  <a:srgbClr val="000000"/>
                </a:solidFill>
              </a:rPr>
              <a:t>e-postadresse!</a:t>
            </a:r>
          </a:p>
        </p:txBody>
      </p:sp>
    </p:spTree>
    <p:extLst>
      <p:ext uri="{BB962C8B-B14F-4D97-AF65-F5344CB8AC3E}">
        <p14:creationId xmlns:p14="http://schemas.microsoft.com/office/powerpoint/2010/main" val="1580327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err="1"/>
              <a:t>Creating</a:t>
            </a:r>
            <a:r>
              <a:rPr lang="pl-PL" sz="2400" dirty="0"/>
              <a:t> </a:t>
            </a:r>
            <a:r>
              <a:rPr lang="pl-PL" sz="2400" dirty="0" err="1"/>
              <a:t>an</a:t>
            </a:r>
            <a:r>
              <a:rPr lang="pl-PL" sz="2400" dirty="0"/>
              <a:t> email </a:t>
            </a:r>
            <a:r>
              <a:rPr lang="pl-PL" sz="2400" dirty="0" err="1"/>
              <a:t>address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7" name="TekstSylinder 6"/>
          <p:cNvSpPr txBox="1"/>
          <p:nvPr/>
        </p:nvSpPr>
        <p:spPr>
          <a:xfrm>
            <a:off x="3659014" y="2890524"/>
            <a:ext cx="4979278" cy="646331"/>
          </a:xfrm>
          <a:prstGeom prst="rect">
            <a:avLst/>
          </a:prstGeom>
          <a:noFill/>
        </p:spPr>
        <p:txBody>
          <a:bodyPr wrap="square" rtlCol="0">
            <a:spAutoFit/>
          </a:bodyPr>
          <a:lstStyle/>
          <a:p>
            <a:r>
              <a:rPr lang="nb-NO" sz="3600" dirty="0">
                <a:solidFill>
                  <a:srgbClr val="000000"/>
                </a:solidFill>
              </a:rPr>
              <a:t>brukernavn</a:t>
            </a:r>
          </a:p>
        </p:txBody>
      </p:sp>
    </p:spTree>
    <p:extLst>
      <p:ext uri="{BB962C8B-B14F-4D97-AF65-F5344CB8AC3E}">
        <p14:creationId xmlns:p14="http://schemas.microsoft.com/office/powerpoint/2010/main" val="1159696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190750" y="2468008"/>
            <a:ext cx="1484075" cy="362172"/>
          </a:xfrm>
        </p:spPr>
        <p:txBody>
          <a:bodyPr/>
          <a:lstStyle/>
          <a:p>
            <a:r>
              <a:rPr lang="pl-PL" dirty="0"/>
              <a:t>Part</a:t>
            </a:r>
            <a:r>
              <a:rPr lang="nb-NO" dirty="0"/>
              <a:t> 1</a:t>
            </a:r>
          </a:p>
        </p:txBody>
      </p:sp>
      <p:sp>
        <p:nvSpPr>
          <p:cNvPr id="3" name="Plassholder for tekst 2"/>
          <p:cNvSpPr>
            <a:spLocks noGrp="1"/>
          </p:cNvSpPr>
          <p:nvPr>
            <p:ph type="body" idx="1"/>
          </p:nvPr>
        </p:nvSpPr>
        <p:spPr>
          <a:xfrm>
            <a:off x="4071131" y="2348485"/>
            <a:ext cx="7736949" cy="481694"/>
          </a:xfrm>
        </p:spPr>
        <p:txBody>
          <a:bodyPr/>
          <a:lstStyle/>
          <a:p>
            <a:r>
              <a:rPr lang="pl-PL" dirty="0" err="1">
                <a:solidFill>
                  <a:srgbClr val="000000"/>
                </a:solidFill>
                <a:latin typeface="+mj-lt"/>
                <a:cs typeface="Calibri"/>
              </a:rPr>
              <a:t>Creating</a:t>
            </a:r>
            <a:r>
              <a:rPr lang="pl-PL" dirty="0">
                <a:solidFill>
                  <a:srgbClr val="000000"/>
                </a:solidFill>
                <a:latin typeface="+mj-lt"/>
                <a:cs typeface="Calibri"/>
              </a:rPr>
              <a:t> </a:t>
            </a:r>
            <a:r>
              <a:rPr lang="pl-PL" dirty="0" err="1">
                <a:solidFill>
                  <a:srgbClr val="000000"/>
                </a:solidFill>
                <a:latin typeface="+mj-lt"/>
                <a:cs typeface="Calibri"/>
              </a:rPr>
              <a:t>an</a:t>
            </a:r>
            <a:r>
              <a:rPr lang="pl-PL" dirty="0">
                <a:solidFill>
                  <a:srgbClr val="000000"/>
                </a:solidFill>
                <a:latin typeface="+mj-lt"/>
                <a:cs typeface="Calibri"/>
              </a:rPr>
              <a:t> email </a:t>
            </a:r>
            <a:r>
              <a:rPr lang="pl-PL" dirty="0" err="1">
                <a:solidFill>
                  <a:srgbClr val="000000"/>
                </a:solidFill>
                <a:latin typeface="+mj-lt"/>
                <a:cs typeface="Calibri"/>
              </a:rPr>
              <a:t>address</a:t>
            </a:r>
            <a:endParaRPr lang="nb-NO" dirty="0">
              <a:solidFill>
                <a:srgbClr val="000000"/>
              </a:solidFill>
              <a:latin typeface="+mj-lt"/>
              <a:cs typeface="Calibri"/>
            </a:endParaRPr>
          </a:p>
        </p:txBody>
      </p:sp>
    </p:spTree>
    <p:extLst>
      <p:ext uri="{BB962C8B-B14F-4D97-AF65-F5344CB8AC3E}">
        <p14:creationId xmlns:p14="http://schemas.microsoft.com/office/powerpoint/2010/main" val="3396825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err="1"/>
              <a:t>Creating</a:t>
            </a:r>
            <a:r>
              <a:rPr lang="pl-PL" sz="2400" dirty="0"/>
              <a:t> </a:t>
            </a:r>
            <a:r>
              <a:rPr lang="pl-PL" sz="2400" dirty="0" err="1"/>
              <a:t>an</a:t>
            </a:r>
            <a:r>
              <a:rPr lang="pl-PL" sz="2400" dirty="0"/>
              <a:t> email </a:t>
            </a:r>
            <a:r>
              <a:rPr lang="pl-PL" sz="2400" dirty="0" err="1"/>
              <a:t>address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5" name="TekstSylinder 4"/>
          <p:cNvSpPr txBox="1"/>
          <p:nvPr/>
        </p:nvSpPr>
        <p:spPr>
          <a:xfrm>
            <a:off x="3659014" y="2890524"/>
            <a:ext cx="4979278" cy="646331"/>
          </a:xfrm>
          <a:prstGeom prst="rect">
            <a:avLst/>
          </a:prstGeom>
          <a:noFill/>
        </p:spPr>
        <p:txBody>
          <a:bodyPr wrap="square" rtlCol="0">
            <a:spAutoFit/>
          </a:bodyPr>
          <a:lstStyle/>
          <a:p>
            <a:r>
              <a:rPr lang="nb-NO" sz="3600">
                <a:solidFill>
                  <a:srgbClr val="000000"/>
                </a:solidFill>
              </a:rPr>
              <a:t>brukernavn@</a:t>
            </a:r>
          </a:p>
        </p:txBody>
      </p:sp>
    </p:spTree>
    <p:extLst>
      <p:ext uri="{BB962C8B-B14F-4D97-AF65-F5344CB8AC3E}">
        <p14:creationId xmlns:p14="http://schemas.microsoft.com/office/powerpoint/2010/main" val="2489358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err="1"/>
              <a:t>Creating</a:t>
            </a:r>
            <a:r>
              <a:rPr lang="pl-PL" sz="2400" dirty="0"/>
              <a:t> </a:t>
            </a:r>
            <a:r>
              <a:rPr lang="pl-PL" sz="2400" dirty="0" err="1"/>
              <a:t>an</a:t>
            </a:r>
            <a:r>
              <a:rPr lang="pl-PL" sz="2400" dirty="0"/>
              <a:t> email </a:t>
            </a:r>
            <a:r>
              <a:rPr lang="pl-PL" sz="2400" dirty="0" err="1"/>
              <a:t>address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TekstSylinder 5"/>
          <p:cNvSpPr txBox="1"/>
          <p:nvPr/>
        </p:nvSpPr>
        <p:spPr>
          <a:xfrm>
            <a:off x="2753691" y="2890524"/>
            <a:ext cx="6475575" cy="1200329"/>
          </a:xfrm>
          <a:prstGeom prst="rect">
            <a:avLst/>
          </a:prstGeom>
          <a:noFill/>
        </p:spPr>
        <p:txBody>
          <a:bodyPr wrap="square" rtlCol="0">
            <a:spAutoFit/>
          </a:bodyPr>
          <a:lstStyle/>
          <a:p>
            <a:pPr algn="ctr"/>
            <a:r>
              <a:rPr lang="nb-NO" sz="3600" dirty="0">
                <a:solidFill>
                  <a:srgbClr val="000000"/>
                </a:solidFill>
              </a:rPr>
              <a:t>brukernavn@Outlook.com</a:t>
            </a:r>
          </a:p>
          <a:p>
            <a:pPr algn="ctr"/>
            <a:endParaRPr lang="nb-NO" sz="3600" dirty="0">
              <a:solidFill>
                <a:srgbClr val="000000"/>
              </a:solidFill>
            </a:endParaRPr>
          </a:p>
        </p:txBody>
      </p:sp>
    </p:spTree>
    <p:extLst>
      <p:ext uri="{BB962C8B-B14F-4D97-AF65-F5344CB8AC3E}">
        <p14:creationId xmlns:p14="http://schemas.microsoft.com/office/powerpoint/2010/main" val="4258766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247900" y="2468007"/>
            <a:ext cx="1426925" cy="349597"/>
          </a:xfrm>
        </p:spPr>
        <p:txBody>
          <a:bodyPr/>
          <a:lstStyle/>
          <a:p>
            <a:r>
              <a:rPr lang="pl-PL" dirty="0"/>
              <a:t>Part</a:t>
            </a:r>
            <a:r>
              <a:rPr lang="nb-NO" dirty="0"/>
              <a:t> 2</a:t>
            </a:r>
          </a:p>
        </p:txBody>
      </p:sp>
      <p:sp>
        <p:nvSpPr>
          <p:cNvPr id="3" name="Plassholder for tekst 2"/>
          <p:cNvSpPr>
            <a:spLocks noGrp="1"/>
          </p:cNvSpPr>
          <p:nvPr>
            <p:ph type="body" idx="1"/>
          </p:nvPr>
        </p:nvSpPr>
        <p:spPr/>
        <p:txBody>
          <a:bodyPr/>
          <a:lstStyle/>
          <a:p>
            <a:r>
              <a:rPr lang="nb-NO" dirty="0">
                <a:solidFill>
                  <a:srgbClr val="000000"/>
                </a:solidFill>
              </a:rPr>
              <a:t>Logg</a:t>
            </a:r>
            <a:r>
              <a:rPr lang="pl-PL" dirty="0" err="1">
                <a:solidFill>
                  <a:srgbClr val="000000"/>
                </a:solidFill>
              </a:rPr>
              <a:t>ing</a:t>
            </a:r>
            <a:r>
              <a:rPr lang="pl-PL" dirty="0">
                <a:solidFill>
                  <a:srgbClr val="000000"/>
                </a:solidFill>
              </a:rPr>
              <a:t> in and out</a:t>
            </a:r>
            <a:endParaRPr lang="nb-NO" dirty="0">
              <a:solidFill>
                <a:srgbClr val="000000"/>
              </a:solidFill>
            </a:endParaRPr>
          </a:p>
        </p:txBody>
      </p:sp>
    </p:spTree>
    <p:extLst>
      <p:ext uri="{BB962C8B-B14F-4D97-AF65-F5344CB8AC3E}">
        <p14:creationId xmlns:p14="http://schemas.microsoft.com/office/powerpoint/2010/main" val="1251633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7CED3CF6-ADA5-4E48-9AFB-9CF61C815AEE}"/>
              </a:ext>
            </a:extLst>
          </p:cNvPr>
          <p:cNvPicPr>
            <a:picLocks noChangeAspect="1"/>
          </p:cNvPicPr>
          <p:nvPr/>
        </p:nvPicPr>
        <p:blipFill>
          <a:blip r:embed="rId3"/>
          <a:stretch>
            <a:fillRect/>
          </a:stretch>
        </p:blipFill>
        <p:spPr>
          <a:xfrm>
            <a:off x="471889" y="913023"/>
            <a:ext cx="10890918" cy="5031954"/>
          </a:xfrm>
          <a:prstGeom prst="rect">
            <a:avLst/>
          </a:prstGeom>
        </p:spPr>
      </p:pic>
      <p:sp>
        <p:nvSpPr>
          <p:cNvPr id="2" name="Tittel 1"/>
          <p:cNvSpPr>
            <a:spLocks noGrp="1"/>
          </p:cNvSpPr>
          <p:nvPr>
            <p:ph type="title"/>
          </p:nvPr>
        </p:nvSpPr>
        <p:spPr/>
        <p:txBody>
          <a:bodyPr/>
          <a:lstStyle/>
          <a:p>
            <a:r>
              <a:rPr lang="nb-NO" sz="2400" dirty="0"/>
              <a:t>Logg</a:t>
            </a:r>
            <a:r>
              <a:rPr lang="pl-PL" sz="2400" dirty="0" err="1"/>
              <a:t>ing</a:t>
            </a:r>
            <a:r>
              <a:rPr lang="pl-PL" sz="2400" dirty="0"/>
              <a:t> in and out</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6" name="Ellipse 5"/>
          <p:cNvSpPr/>
          <p:nvPr/>
        </p:nvSpPr>
        <p:spPr>
          <a:xfrm>
            <a:off x="10076304" y="1081588"/>
            <a:ext cx="1809537" cy="5856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37566" y="1798105"/>
            <a:ext cx="482545" cy="719551"/>
          </a:xfrm>
          <a:prstGeom prst="rect">
            <a:avLst/>
          </a:prstGeom>
        </p:spPr>
      </p:pic>
    </p:spTree>
    <p:extLst>
      <p:ext uri="{BB962C8B-B14F-4D97-AF65-F5344CB8AC3E}">
        <p14:creationId xmlns:p14="http://schemas.microsoft.com/office/powerpoint/2010/main" val="1010819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Et bilde som inneholder skjermbilde&#10;&#10;Automatisk generert beskrivelse">
            <a:extLst>
              <a:ext uri="{FF2B5EF4-FFF2-40B4-BE49-F238E27FC236}">
                <a16:creationId xmlns:a16="http://schemas.microsoft.com/office/drawing/2014/main" id="{68A70B24-F421-4BF0-90FD-83A10C3C93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930" y="988645"/>
            <a:ext cx="11630139" cy="5215514"/>
          </a:xfrm>
          <a:prstGeom prst="rect">
            <a:avLst/>
          </a:prstGeom>
        </p:spPr>
      </p:pic>
      <p:sp>
        <p:nvSpPr>
          <p:cNvPr id="2" name="Tittel 1"/>
          <p:cNvSpPr>
            <a:spLocks noGrp="1"/>
          </p:cNvSpPr>
          <p:nvPr>
            <p:ph type="title"/>
          </p:nvPr>
        </p:nvSpPr>
        <p:spPr/>
        <p:txBody>
          <a:bodyPr/>
          <a:lstStyle/>
          <a:p>
            <a:r>
              <a:rPr lang="nb-NO" sz="2400" dirty="0"/>
              <a:t>Logg</a:t>
            </a:r>
            <a:r>
              <a:rPr lang="pl-PL" sz="2400" dirty="0" err="1"/>
              <a:t>ing</a:t>
            </a:r>
            <a:r>
              <a:rPr lang="pl-PL" sz="2400" dirty="0"/>
              <a:t> in and out</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6" name="Ellipse 5"/>
          <p:cNvSpPr/>
          <p:nvPr/>
        </p:nvSpPr>
        <p:spPr>
          <a:xfrm>
            <a:off x="10360588" y="2681703"/>
            <a:ext cx="1307688" cy="41496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6737" y="3148246"/>
            <a:ext cx="482545" cy="719551"/>
          </a:xfrm>
          <a:prstGeom prst="rect">
            <a:avLst/>
          </a:prstGeom>
        </p:spPr>
      </p:pic>
    </p:spTree>
    <p:extLst>
      <p:ext uri="{BB962C8B-B14F-4D97-AF65-F5344CB8AC3E}">
        <p14:creationId xmlns:p14="http://schemas.microsoft.com/office/powerpoint/2010/main" val="4210140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Logg</a:t>
            </a:r>
            <a:r>
              <a:rPr lang="pl-PL" sz="2400" dirty="0" err="1"/>
              <a:t>ing</a:t>
            </a:r>
            <a:r>
              <a:rPr lang="pl-PL" sz="2400" dirty="0"/>
              <a:t> in and out</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7" name="TekstSylinder 6"/>
          <p:cNvSpPr txBox="1"/>
          <p:nvPr/>
        </p:nvSpPr>
        <p:spPr>
          <a:xfrm>
            <a:off x="4652354" y="4412081"/>
            <a:ext cx="2904580" cy="584776"/>
          </a:xfrm>
          <a:prstGeom prst="rect">
            <a:avLst/>
          </a:prstGeom>
          <a:noFill/>
        </p:spPr>
        <p:txBody>
          <a:bodyPr wrap="square" rtlCol="0">
            <a:spAutoFit/>
          </a:bodyPr>
          <a:lstStyle/>
          <a:p>
            <a:pPr algn="ctr"/>
            <a:r>
              <a:rPr lang="nb-NO" sz="3200">
                <a:solidFill>
                  <a:srgbClr val="000000"/>
                </a:solidFill>
              </a:rPr>
              <a:t>www.live.com</a:t>
            </a:r>
          </a:p>
        </p:txBody>
      </p:sp>
      <p:pic>
        <p:nvPicPr>
          <p:cNvPr id="8" name="Bilde 7"/>
          <p:cNvPicPr>
            <a:picLocks noChangeAspect="1"/>
          </p:cNvPicPr>
          <p:nvPr/>
        </p:nvPicPr>
        <p:blipFill>
          <a:blip r:embed="rId3"/>
          <a:stretch>
            <a:fillRect/>
          </a:stretch>
        </p:blipFill>
        <p:spPr>
          <a:xfrm>
            <a:off x="4592926" y="2730220"/>
            <a:ext cx="2953676" cy="961662"/>
          </a:xfrm>
          <a:prstGeom prst="rect">
            <a:avLst/>
          </a:prstGeom>
        </p:spPr>
      </p:pic>
    </p:spTree>
    <p:extLst>
      <p:ext uri="{BB962C8B-B14F-4D97-AF65-F5344CB8AC3E}">
        <p14:creationId xmlns:p14="http://schemas.microsoft.com/office/powerpoint/2010/main" val="3202059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7864564E-444F-47D3-B591-C6C28F4B2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936589"/>
            <a:ext cx="3915273" cy="3266623"/>
          </a:xfrm>
          <a:prstGeom prst="rect">
            <a:avLst/>
          </a:prstGeom>
        </p:spPr>
      </p:pic>
      <p:pic>
        <p:nvPicPr>
          <p:cNvPr id="13" name="Bilde 12" descr="Et bilde som inneholder skjermbilde&#10;&#10;Automatisk generert beskrivelse">
            <a:extLst>
              <a:ext uri="{FF2B5EF4-FFF2-40B4-BE49-F238E27FC236}">
                <a16:creationId xmlns:a16="http://schemas.microsoft.com/office/drawing/2014/main" id="{E442C2DB-E964-4E0A-A96C-4A4F3827D2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9811" y="645177"/>
            <a:ext cx="3866882" cy="3093505"/>
          </a:xfrm>
          <a:prstGeom prst="rect">
            <a:avLst/>
          </a:prstGeom>
        </p:spPr>
      </p:pic>
      <p:sp>
        <p:nvSpPr>
          <p:cNvPr id="2" name="Tittel 1"/>
          <p:cNvSpPr>
            <a:spLocks noGrp="1"/>
          </p:cNvSpPr>
          <p:nvPr>
            <p:ph type="title"/>
          </p:nvPr>
        </p:nvSpPr>
        <p:spPr/>
        <p:txBody>
          <a:bodyPr/>
          <a:lstStyle/>
          <a:p>
            <a:r>
              <a:rPr lang="nb-NO" sz="2400" dirty="0"/>
              <a:t>Logg</a:t>
            </a:r>
            <a:r>
              <a:rPr lang="pl-PL" sz="2400" dirty="0" err="1"/>
              <a:t>ing</a:t>
            </a:r>
            <a:r>
              <a:rPr lang="pl-PL" sz="2400" dirty="0"/>
              <a:t> in and out</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7" name="TekstSylinder 6"/>
          <p:cNvSpPr txBox="1"/>
          <p:nvPr/>
        </p:nvSpPr>
        <p:spPr>
          <a:xfrm>
            <a:off x="2359095" y="4200569"/>
            <a:ext cx="1405859" cy="369332"/>
          </a:xfrm>
          <a:prstGeom prst="rect">
            <a:avLst/>
          </a:prstGeom>
          <a:noFill/>
        </p:spPr>
        <p:txBody>
          <a:bodyPr wrap="square" rtlCol="0">
            <a:spAutoFit/>
          </a:bodyPr>
          <a:lstStyle/>
          <a:p>
            <a:r>
              <a:rPr lang="nb-NO" dirty="0">
                <a:solidFill>
                  <a:srgbClr val="000000"/>
                </a:solidFill>
              </a:rPr>
              <a:t>Passord</a:t>
            </a:r>
          </a:p>
        </p:txBody>
      </p:sp>
      <p:sp>
        <p:nvSpPr>
          <p:cNvPr id="9" name="TekstSylinder 8"/>
          <p:cNvSpPr txBox="1"/>
          <p:nvPr/>
        </p:nvSpPr>
        <p:spPr>
          <a:xfrm>
            <a:off x="116027" y="1639411"/>
            <a:ext cx="1785498" cy="369332"/>
          </a:xfrm>
          <a:prstGeom prst="rect">
            <a:avLst/>
          </a:prstGeom>
          <a:noFill/>
        </p:spPr>
        <p:txBody>
          <a:bodyPr wrap="square" rtlCol="0">
            <a:spAutoFit/>
          </a:bodyPr>
          <a:lstStyle/>
          <a:p>
            <a:r>
              <a:rPr lang="nb-NO" dirty="0">
                <a:solidFill>
                  <a:srgbClr val="000000"/>
                </a:solidFill>
              </a:rPr>
              <a:t>E-postadressen</a:t>
            </a:r>
          </a:p>
        </p:txBody>
      </p:sp>
      <p:cxnSp>
        <p:nvCxnSpPr>
          <p:cNvPr id="10" name="Rett pil 9"/>
          <p:cNvCxnSpPr/>
          <p:nvPr/>
        </p:nvCxnSpPr>
        <p:spPr>
          <a:xfrm flipV="1">
            <a:off x="1966882" y="1824077"/>
            <a:ext cx="1798072" cy="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Rett pil 11"/>
          <p:cNvCxnSpPr/>
          <p:nvPr/>
        </p:nvCxnSpPr>
        <p:spPr>
          <a:xfrm flipV="1">
            <a:off x="3962508" y="4385235"/>
            <a:ext cx="1798072" cy="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0378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DB874C02-38AA-4C6C-AAAA-446BF6BC4B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5125" y="1217098"/>
            <a:ext cx="6381750" cy="5324475"/>
          </a:xfrm>
          <a:prstGeom prst="rect">
            <a:avLst/>
          </a:prstGeom>
        </p:spPr>
      </p:pic>
      <p:sp>
        <p:nvSpPr>
          <p:cNvPr id="2" name="Tittel 1"/>
          <p:cNvSpPr>
            <a:spLocks noGrp="1"/>
          </p:cNvSpPr>
          <p:nvPr>
            <p:ph type="title"/>
          </p:nvPr>
        </p:nvSpPr>
        <p:spPr/>
        <p:txBody>
          <a:bodyPr/>
          <a:lstStyle/>
          <a:p>
            <a:r>
              <a:rPr lang="nb-NO" sz="2400" dirty="0"/>
              <a:t>Logg</a:t>
            </a:r>
            <a:r>
              <a:rPr lang="pl-PL" sz="2400" dirty="0" err="1"/>
              <a:t>ing</a:t>
            </a:r>
            <a:r>
              <a:rPr lang="pl-PL" sz="2400" dirty="0"/>
              <a:t> in and out</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sp>
        <p:nvSpPr>
          <p:cNvPr id="6" name="Ellipse 5"/>
          <p:cNvSpPr/>
          <p:nvPr/>
        </p:nvSpPr>
        <p:spPr>
          <a:xfrm>
            <a:off x="6542829" y="4506918"/>
            <a:ext cx="1307689" cy="61616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749925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190750" y="2468007"/>
            <a:ext cx="1484075" cy="349597"/>
          </a:xfrm>
        </p:spPr>
        <p:txBody>
          <a:bodyPr/>
          <a:lstStyle/>
          <a:p>
            <a:r>
              <a:rPr lang="pl-PL" dirty="0"/>
              <a:t>Part</a:t>
            </a:r>
            <a:r>
              <a:rPr lang="nb-NO" dirty="0"/>
              <a:t> 3</a:t>
            </a:r>
          </a:p>
        </p:txBody>
      </p:sp>
      <p:sp>
        <p:nvSpPr>
          <p:cNvPr id="3" name="Plassholder for tekst 2"/>
          <p:cNvSpPr>
            <a:spLocks noGrp="1"/>
          </p:cNvSpPr>
          <p:nvPr>
            <p:ph type="body" idx="1"/>
          </p:nvPr>
        </p:nvSpPr>
        <p:spPr>
          <a:xfrm>
            <a:off x="4071131" y="2335910"/>
            <a:ext cx="7736949" cy="481694"/>
          </a:xfrm>
        </p:spPr>
        <p:txBody>
          <a:bodyPr/>
          <a:lstStyle/>
          <a:p>
            <a:r>
              <a:rPr lang="nb-NO" dirty="0"/>
              <a:t>Send</a:t>
            </a:r>
            <a:r>
              <a:rPr lang="pl-PL" dirty="0" err="1"/>
              <a:t>ing</a:t>
            </a:r>
            <a:r>
              <a:rPr lang="pl-PL" dirty="0"/>
              <a:t> </a:t>
            </a:r>
            <a:r>
              <a:rPr lang="nb-NO" dirty="0"/>
              <a:t>e</a:t>
            </a:r>
            <a:r>
              <a:rPr lang="pl-PL" dirty="0" err="1"/>
              <a:t>mails</a:t>
            </a:r>
            <a:endParaRPr lang="nb-NO" dirty="0"/>
          </a:p>
        </p:txBody>
      </p:sp>
    </p:spTree>
    <p:extLst>
      <p:ext uri="{BB962C8B-B14F-4D97-AF65-F5344CB8AC3E}">
        <p14:creationId xmlns:p14="http://schemas.microsoft.com/office/powerpoint/2010/main" val="2579246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19D40868-8C3D-4E56-9566-AEAB3E84DCB2}"/>
              </a:ext>
            </a:extLst>
          </p:cNvPr>
          <p:cNvPicPr>
            <a:picLocks noChangeAspect="1"/>
          </p:cNvPicPr>
          <p:nvPr/>
        </p:nvPicPr>
        <p:blipFill>
          <a:blip r:embed="rId3"/>
          <a:stretch>
            <a:fillRect/>
          </a:stretch>
        </p:blipFill>
        <p:spPr>
          <a:xfrm>
            <a:off x="860197" y="732489"/>
            <a:ext cx="10651187" cy="5913512"/>
          </a:xfrm>
          <a:prstGeom prst="rect">
            <a:avLst/>
          </a:prstGeom>
        </p:spPr>
      </p:pic>
      <p:sp>
        <p:nvSpPr>
          <p:cNvPr id="2" name="Tittel 1"/>
          <p:cNvSpPr>
            <a:spLocks noGrp="1"/>
          </p:cNvSpPr>
          <p:nvPr>
            <p:ph type="title"/>
          </p:nvPr>
        </p:nvSpPr>
        <p:spPr/>
        <p:txBody>
          <a:bodyPr/>
          <a:lstStyle/>
          <a:p>
            <a:r>
              <a:rPr lang="nb-NO" sz="2400" dirty="0">
                <a:solidFill>
                  <a:schemeClr val="tx1"/>
                </a:solidFill>
              </a:rPr>
              <a:t>Send</a:t>
            </a:r>
            <a:r>
              <a:rPr lang="pl-PL" sz="2400" dirty="0" err="1">
                <a:solidFill>
                  <a:schemeClr val="tx1"/>
                </a:solidFill>
              </a:rPr>
              <a:t>ing</a:t>
            </a:r>
            <a:r>
              <a:rPr lang="pl-PL" sz="2400" dirty="0">
                <a:solidFill>
                  <a:schemeClr val="tx1"/>
                </a:solidFill>
              </a:rPr>
              <a:t> </a:t>
            </a:r>
            <a:r>
              <a:rPr lang="pl-PL" sz="2400" dirty="0" err="1">
                <a:solidFill>
                  <a:schemeClr val="tx1"/>
                </a:solidFill>
              </a:rPr>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21" name="Ellipse 20"/>
          <p:cNvSpPr/>
          <p:nvPr/>
        </p:nvSpPr>
        <p:spPr>
          <a:xfrm>
            <a:off x="1008776" y="1049318"/>
            <a:ext cx="1809537" cy="5856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327903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err="1"/>
              <a:t>Creating</a:t>
            </a:r>
            <a:r>
              <a:rPr lang="pl-PL" sz="2400" dirty="0"/>
              <a:t> </a:t>
            </a:r>
            <a:r>
              <a:rPr lang="pl-PL" sz="2400" dirty="0" err="1"/>
              <a:t>an</a:t>
            </a:r>
            <a:r>
              <a:rPr lang="pl-PL" sz="2400" dirty="0"/>
              <a:t> email </a:t>
            </a:r>
            <a:r>
              <a:rPr lang="pl-PL" sz="2400" dirty="0" err="1"/>
              <a:t>address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7" name="Bilde 6"/>
          <p:cNvPicPr>
            <a:picLocks noChangeAspect="1"/>
          </p:cNvPicPr>
          <p:nvPr/>
        </p:nvPicPr>
        <p:blipFill>
          <a:blip r:embed="rId3"/>
          <a:stretch>
            <a:fillRect/>
          </a:stretch>
        </p:blipFill>
        <p:spPr>
          <a:xfrm>
            <a:off x="4643222" y="2541598"/>
            <a:ext cx="2953676" cy="961662"/>
          </a:xfrm>
          <a:prstGeom prst="rect">
            <a:avLst/>
          </a:prstGeom>
        </p:spPr>
      </p:pic>
    </p:spTree>
    <p:extLst>
      <p:ext uri="{BB962C8B-B14F-4D97-AF65-F5344CB8AC3E}">
        <p14:creationId xmlns:p14="http://schemas.microsoft.com/office/powerpoint/2010/main" val="1286204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9B6C656B-DF9D-4ACA-BA34-ADB3AF961609}"/>
              </a:ext>
            </a:extLst>
          </p:cNvPr>
          <p:cNvPicPr>
            <a:picLocks noChangeAspect="1"/>
          </p:cNvPicPr>
          <p:nvPr/>
        </p:nvPicPr>
        <p:blipFill>
          <a:blip r:embed="rId3"/>
          <a:stretch>
            <a:fillRect/>
          </a:stretch>
        </p:blipFill>
        <p:spPr>
          <a:xfrm>
            <a:off x="860197" y="732489"/>
            <a:ext cx="10651187" cy="5913512"/>
          </a:xfrm>
          <a:prstGeom prst="rect">
            <a:avLst/>
          </a:prstGeom>
        </p:spPr>
      </p:pic>
      <p:sp>
        <p:nvSpPr>
          <p:cNvPr id="2" name="Tittel 1"/>
          <p:cNvSpPr>
            <a:spLocks noGrp="1"/>
          </p:cNvSpPr>
          <p:nvPr>
            <p:ph type="title"/>
          </p:nvPr>
        </p:nvSpPr>
        <p:spPr/>
        <p:txBody>
          <a:bodyPr/>
          <a:lstStyle/>
          <a:p>
            <a:r>
              <a:rPr lang="nb-NO" sz="2400" dirty="0">
                <a:solidFill>
                  <a:schemeClr val="tx1"/>
                </a:solidFill>
              </a:rPr>
              <a:t>Send</a:t>
            </a:r>
            <a:r>
              <a:rPr lang="pl-PL" sz="2400" dirty="0" err="1">
                <a:solidFill>
                  <a:schemeClr val="tx1"/>
                </a:solidFill>
              </a:rPr>
              <a:t>ing</a:t>
            </a:r>
            <a:r>
              <a:rPr lang="pl-PL" sz="2400" dirty="0">
                <a:solidFill>
                  <a:schemeClr val="tx1"/>
                </a:solidFill>
              </a:rPr>
              <a:t> </a:t>
            </a:r>
            <a:r>
              <a:rPr lang="pl-PL" sz="2400" dirty="0" err="1">
                <a:solidFill>
                  <a:schemeClr val="tx1"/>
                </a:solidFill>
              </a:rPr>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8" name="Ellipse 7"/>
          <p:cNvSpPr/>
          <p:nvPr/>
        </p:nvSpPr>
        <p:spPr>
          <a:xfrm>
            <a:off x="1008776" y="1059951"/>
            <a:ext cx="1809537" cy="5856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2" name="Bilde 21"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4367" y="1800767"/>
            <a:ext cx="482545" cy="719551"/>
          </a:xfrm>
          <a:prstGeom prst="rect">
            <a:avLst/>
          </a:prstGeom>
        </p:spPr>
      </p:pic>
    </p:spTree>
    <p:extLst>
      <p:ext uri="{BB962C8B-B14F-4D97-AF65-F5344CB8AC3E}">
        <p14:creationId xmlns:p14="http://schemas.microsoft.com/office/powerpoint/2010/main" val="1591778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solidFill>
                  <a:schemeClr val="tx1"/>
                </a:solidFill>
              </a:rPr>
              <a:t>Send</a:t>
            </a:r>
            <a:r>
              <a:rPr lang="pl-PL" sz="2400" dirty="0" err="1">
                <a:solidFill>
                  <a:schemeClr val="tx1"/>
                </a:solidFill>
              </a:rPr>
              <a:t>ing</a:t>
            </a:r>
            <a:r>
              <a:rPr lang="pl-PL" sz="2400" dirty="0">
                <a:solidFill>
                  <a:schemeClr val="tx1"/>
                </a:solidFill>
              </a:rPr>
              <a:t> </a:t>
            </a:r>
            <a:r>
              <a:rPr lang="pl-PL" sz="2400" dirty="0" err="1">
                <a:solidFill>
                  <a:schemeClr val="tx1"/>
                </a:solidFill>
              </a:rPr>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5" name="Bilde 4">
            <a:extLst>
              <a:ext uri="{FF2B5EF4-FFF2-40B4-BE49-F238E27FC236}">
                <a16:creationId xmlns:a16="http://schemas.microsoft.com/office/drawing/2014/main" id="{EFA01850-E946-4AF4-8D04-F2DBC5A75049}"/>
              </a:ext>
            </a:extLst>
          </p:cNvPr>
          <p:cNvPicPr>
            <a:picLocks noChangeAspect="1"/>
          </p:cNvPicPr>
          <p:nvPr/>
        </p:nvPicPr>
        <p:blipFill>
          <a:blip r:embed="rId3"/>
          <a:stretch>
            <a:fillRect/>
          </a:stretch>
        </p:blipFill>
        <p:spPr>
          <a:xfrm>
            <a:off x="1393633" y="1116632"/>
            <a:ext cx="9404733" cy="4129754"/>
          </a:xfrm>
          <a:prstGeom prst="rect">
            <a:avLst/>
          </a:prstGeom>
        </p:spPr>
      </p:pic>
    </p:spTree>
    <p:extLst>
      <p:ext uri="{BB962C8B-B14F-4D97-AF65-F5344CB8AC3E}">
        <p14:creationId xmlns:p14="http://schemas.microsoft.com/office/powerpoint/2010/main" val="1197879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solidFill>
                  <a:schemeClr val="tx1"/>
                </a:solidFill>
              </a:rPr>
              <a:t>Send</a:t>
            </a:r>
            <a:r>
              <a:rPr lang="pl-PL" sz="2400" dirty="0" err="1">
                <a:solidFill>
                  <a:schemeClr val="tx1"/>
                </a:solidFill>
              </a:rPr>
              <a:t>ing</a:t>
            </a:r>
            <a:r>
              <a:rPr lang="pl-PL" sz="2400" dirty="0">
                <a:solidFill>
                  <a:schemeClr val="tx1"/>
                </a:solidFill>
              </a:rPr>
              <a:t> </a:t>
            </a:r>
            <a:r>
              <a:rPr lang="pl-PL" sz="2400" dirty="0" err="1">
                <a:solidFill>
                  <a:schemeClr val="tx1"/>
                </a:solidFill>
              </a:rPr>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5" name="Bilde 4">
            <a:extLst>
              <a:ext uri="{FF2B5EF4-FFF2-40B4-BE49-F238E27FC236}">
                <a16:creationId xmlns:a16="http://schemas.microsoft.com/office/drawing/2014/main" id="{283DE03E-C743-41EA-B2FA-CD11A326DE8A}"/>
              </a:ext>
            </a:extLst>
          </p:cNvPr>
          <p:cNvPicPr>
            <a:picLocks noChangeAspect="1"/>
          </p:cNvPicPr>
          <p:nvPr/>
        </p:nvPicPr>
        <p:blipFill>
          <a:blip r:embed="rId3"/>
          <a:stretch>
            <a:fillRect/>
          </a:stretch>
        </p:blipFill>
        <p:spPr>
          <a:xfrm>
            <a:off x="1101686" y="1486110"/>
            <a:ext cx="9988627" cy="4386150"/>
          </a:xfrm>
          <a:prstGeom prst="rect">
            <a:avLst/>
          </a:prstGeom>
        </p:spPr>
      </p:pic>
    </p:spTree>
    <p:extLst>
      <p:ext uri="{BB962C8B-B14F-4D97-AF65-F5344CB8AC3E}">
        <p14:creationId xmlns:p14="http://schemas.microsoft.com/office/powerpoint/2010/main" val="2720062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1AA8C64B-09DE-44D8-B70B-702C1BD13B5C}"/>
              </a:ext>
            </a:extLst>
          </p:cNvPr>
          <p:cNvPicPr>
            <a:picLocks noChangeAspect="1"/>
          </p:cNvPicPr>
          <p:nvPr/>
        </p:nvPicPr>
        <p:blipFill>
          <a:blip r:embed="rId3"/>
          <a:stretch>
            <a:fillRect/>
          </a:stretch>
        </p:blipFill>
        <p:spPr>
          <a:xfrm>
            <a:off x="1191477" y="1334364"/>
            <a:ext cx="9988627" cy="4386150"/>
          </a:xfrm>
          <a:prstGeom prst="rect">
            <a:avLst/>
          </a:prstGeom>
        </p:spPr>
      </p:pic>
      <p:sp>
        <p:nvSpPr>
          <p:cNvPr id="2" name="Tittel 1"/>
          <p:cNvSpPr>
            <a:spLocks noGrp="1"/>
          </p:cNvSpPr>
          <p:nvPr>
            <p:ph type="title"/>
          </p:nvPr>
        </p:nvSpPr>
        <p:spPr/>
        <p:txBody>
          <a:bodyPr/>
          <a:lstStyle/>
          <a:p>
            <a:r>
              <a:rPr lang="nb-NO" sz="2400" dirty="0">
                <a:solidFill>
                  <a:schemeClr val="tx1"/>
                </a:solidFill>
              </a:rPr>
              <a:t>Send</a:t>
            </a:r>
            <a:r>
              <a:rPr lang="pl-PL" sz="2400" dirty="0" err="1">
                <a:solidFill>
                  <a:schemeClr val="tx1"/>
                </a:solidFill>
              </a:rPr>
              <a:t>ing</a:t>
            </a:r>
            <a:r>
              <a:rPr lang="pl-PL" sz="2400" dirty="0">
                <a:solidFill>
                  <a:schemeClr val="tx1"/>
                </a:solidFill>
              </a:rPr>
              <a:t> </a:t>
            </a:r>
            <a:r>
              <a:rPr lang="pl-PL" sz="2400" dirty="0" err="1">
                <a:solidFill>
                  <a:schemeClr val="tx1"/>
                </a:solidFill>
              </a:rPr>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6" name="TekstSylinder 5"/>
          <p:cNvSpPr txBox="1"/>
          <p:nvPr/>
        </p:nvSpPr>
        <p:spPr>
          <a:xfrm>
            <a:off x="1302497" y="662754"/>
            <a:ext cx="6252492" cy="369332"/>
          </a:xfrm>
          <a:prstGeom prst="rect">
            <a:avLst/>
          </a:prstGeom>
          <a:noFill/>
        </p:spPr>
        <p:txBody>
          <a:bodyPr wrap="square" rtlCol="0">
            <a:spAutoFit/>
          </a:bodyPr>
          <a:lstStyle/>
          <a:p>
            <a:r>
              <a:rPr lang="nb-NO" dirty="0"/>
              <a:t>Mottagers e-postadresse</a:t>
            </a:r>
          </a:p>
        </p:txBody>
      </p:sp>
      <p:cxnSp>
        <p:nvCxnSpPr>
          <p:cNvPr id="14" name="Rett pil 13"/>
          <p:cNvCxnSpPr/>
          <p:nvPr/>
        </p:nvCxnSpPr>
        <p:spPr>
          <a:xfrm>
            <a:off x="2353872" y="1334364"/>
            <a:ext cx="0" cy="57844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236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3961B031-23EB-43D4-9866-EDF26383719B}"/>
              </a:ext>
            </a:extLst>
          </p:cNvPr>
          <p:cNvPicPr>
            <a:picLocks noChangeAspect="1"/>
          </p:cNvPicPr>
          <p:nvPr/>
        </p:nvPicPr>
        <p:blipFill>
          <a:blip r:embed="rId3"/>
          <a:stretch>
            <a:fillRect/>
          </a:stretch>
        </p:blipFill>
        <p:spPr>
          <a:xfrm>
            <a:off x="1101686" y="1486110"/>
            <a:ext cx="9988627" cy="4386150"/>
          </a:xfrm>
          <a:prstGeom prst="rect">
            <a:avLst/>
          </a:prstGeom>
        </p:spPr>
      </p:pic>
      <p:sp>
        <p:nvSpPr>
          <p:cNvPr id="2" name="Tittel 1"/>
          <p:cNvSpPr>
            <a:spLocks noGrp="1"/>
          </p:cNvSpPr>
          <p:nvPr>
            <p:ph type="title"/>
          </p:nvPr>
        </p:nvSpPr>
        <p:spPr/>
        <p:txBody>
          <a:bodyPr/>
          <a:lstStyle/>
          <a:p>
            <a:r>
              <a:rPr lang="nb-NO" sz="2400" dirty="0">
                <a:solidFill>
                  <a:schemeClr val="tx1"/>
                </a:solidFill>
              </a:rPr>
              <a:t>Send</a:t>
            </a:r>
            <a:r>
              <a:rPr lang="pl-PL" sz="2400" dirty="0" err="1">
                <a:solidFill>
                  <a:schemeClr val="tx1"/>
                </a:solidFill>
              </a:rPr>
              <a:t>ing</a:t>
            </a:r>
            <a:r>
              <a:rPr lang="pl-PL" sz="2400" dirty="0">
                <a:solidFill>
                  <a:schemeClr val="tx1"/>
                </a:solidFill>
              </a:rPr>
              <a:t> </a:t>
            </a:r>
            <a:r>
              <a:rPr lang="pl-PL" sz="2400" dirty="0" err="1">
                <a:solidFill>
                  <a:schemeClr val="tx1"/>
                </a:solidFill>
              </a:rPr>
              <a:t>emails</a:t>
            </a:r>
            <a:endParaRPr lang="nb-NO" sz="28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6" name="TekstSylinder 5"/>
          <p:cNvSpPr txBox="1"/>
          <p:nvPr/>
        </p:nvSpPr>
        <p:spPr>
          <a:xfrm>
            <a:off x="1101686" y="861443"/>
            <a:ext cx="2642260" cy="369332"/>
          </a:xfrm>
          <a:prstGeom prst="rect">
            <a:avLst/>
          </a:prstGeom>
          <a:noFill/>
        </p:spPr>
        <p:txBody>
          <a:bodyPr wrap="square" rtlCol="0">
            <a:spAutoFit/>
          </a:bodyPr>
          <a:lstStyle/>
          <a:p>
            <a:r>
              <a:rPr lang="nb-NO" dirty="0"/>
              <a:t>Mottagers e-postadresse</a:t>
            </a:r>
          </a:p>
        </p:txBody>
      </p:sp>
      <p:cxnSp>
        <p:nvCxnSpPr>
          <p:cNvPr id="14" name="Rett pil 13"/>
          <p:cNvCxnSpPr/>
          <p:nvPr/>
        </p:nvCxnSpPr>
        <p:spPr>
          <a:xfrm>
            <a:off x="2162486" y="1484582"/>
            <a:ext cx="0" cy="57844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kstSylinder 7"/>
          <p:cNvSpPr txBox="1"/>
          <p:nvPr/>
        </p:nvSpPr>
        <p:spPr>
          <a:xfrm>
            <a:off x="4125289" y="831807"/>
            <a:ext cx="2642260" cy="369332"/>
          </a:xfrm>
          <a:prstGeom prst="rect">
            <a:avLst/>
          </a:prstGeom>
          <a:noFill/>
        </p:spPr>
        <p:txBody>
          <a:bodyPr wrap="square" rtlCol="0">
            <a:spAutoFit/>
          </a:bodyPr>
          <a:lstStyle/>
          <a:p>
            <a:r>
              <a:rPr lang="nb-NO" dirty="0"/>
              <a:t>Hva handler e-posten om</a:t>
            </a:r>
          </a:p>
        </p:txBody>
      </p:sp>
      <p:cxnSp>
        <p:nvCxnSpPr>
          <p:cNvPr id="9" name="Rett pil 8"/>
          <p:cNvCxnSpPr/>
          <p:nvPr/>
        </p:nvCxnSpPr>
        <p:spPr>
          <a:xfrm flipH="1">
            <a:off x="4781747" y="1421975"/>
            <a:ext cx="1514" cy="90388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7044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solidFill>
                  <a:schemeClr val="tx1"/>
                </a:solidFill>
              </a:rPr>
              <a:t>Send</a:t>
            </a:r>
            <a:r>
              <a:rPr lang="pl-PL" sz="2400" dirty="0" err="1">
                <a:solidFill>
                  <a:schemeClr val="tx1"/>
                </a:solidFill>
              </a:rPr>
              <a:t>ing</a:t>
            </a:r>
            <a:r>
              <a:rPr lang="pl-PL" sz="2400" dirty="0">
                <a:solidFill>
                  <a:schemeClr val="tx1"/>
                </a:solidFill>
              </a:rPr>
              <a:t> </a:t>
            </a:r>
            <a:r>
              <a:rPr lang="pl-PL" sz="2400" dirty="0" err="1">
                <a:solidFill>
                  <a:schemeClr val="tx1"/>
                </a:solidFill>
              </a:rPr>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5" name="Tittel 1">
            <a:extLst>
              <a:ext uri="{FF2B5EF4-FFF2-40B4-BE49-F238E27FC236}">
                <a16:creationId xmlns:a16="http://schemas.microsoft.com/office/drawing/2014/main" id="{9825F684-0FF5-44D0-8A31-8522023AF0C3}"/>
              </a:ext>
            </a:extLst>
          </p:cNvPr>
          <p:cNvSpPr txBox="1">
            <a:spLocks/>
          </p:cNvSpPr>
          <p:nvPr/>
        </p:nvSpPr>
        <p:spPr>
          <a:xfrm>
            <a:off x="368545" y="159277"/>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16" name="Bilde 15">
            <a:extLst>
              <a:ext uri="{FF2B5EF4-FFF2-40B4-BE49-F238E27FC236}">
                <a16:creationId xmlns:a16="http://schemas.microsoft.com/office/drawing/2014/main" id="{B4E91362-87CA-45D4-91F6-B370A83DD4D4}"/>
              </a:ext>
            </a:extLst>
          </p:cNvPr>
          <p:cNvPicPr>
            <a:picLocks noChangeAspect="1"/>
          </p:cNvPicPr>
          <p:nvPr/>
        </p:nvPicPr>
        <p:blipFill>
          <a:blip r:embed="rId3"/>
          <a:stretch>
            <a:fillRect/>
          </a:stretch>
        </p:blipFill>
        <p:spPr>
          <a:xfrm>
            <a:off x="1144025" y="1453400"/>
            <a:ext cx="9988627" cy="4386150"/>
          </a:xfrm>
          <a:prstGeom prst="rect">
            <a:avLst/>
          </a:prstGeom>
        </p:spPr>
      </p:pic>
      <p:sp>
        <p:nvSpPr>
          <p:cNvPr id="17" name="TekstSylinder 16">
            <a:extLst>
              <a:ext uri="{FF2B5EF4-FFF2-40B4-BE49-F238E27FC236}">
                <a16:creationId xmlns:a16="http://schemas.microsoft.com/office/drawing/2014/main" id="{9C8F67AB-5D1C-4933-98E3-F95DC7A1A8F4}"/>
              </a:ext>
            </a:extLst>
          </p:cNvPr>
          <p:cNvSpPr txBox="1"/>
          <p:nvPr/>
        </p:nvSpPr>
        <p:spPr>
          <a:xfrm>
            <a:off x="1651849" y="844020"/>
            <a:ext cx="6252492" cy="369332"/>
          </a:xfrm>
          <a:prstGeom prst="rect">
            <a:avLst/>
          </a:prstGeom>
          <a:noFill/>
        </p:spPr>
        <p:txBody>
          <a:bodyPr wrap="square" rtlCol="0">
            <a:spAutoFit/>
          </a:bodyPr>
          <a:lstStyle/>
          <a:p>
            <a:r>
              <a:rPr lang="nb-NO" dirty="0">
                <a:solidFill>
                  <a:schemeClr val="bg1">
                    <a:lumMod val="75000"/>
                  </a:schemeClr>
                </a:solidFill>
              </a:rPr>
              <a:t>Mottagers e-postadresse</a:t>
            </a:r>
          </a:p>
        </p:txBody>
      </p:sp>
      <p:cxnSp>
        <p:nvCxnSpPr>
          <p:cNvPr id="18" name="Rett pil 13">
            <a:extLst>
              <a:ext uri="{FF2B5EF4-FFF2-40B4-BE49-F238E27FC236}">
                <a16:creationId xmlns:a16="http://schemas.microsoft.com/office/drawing/2014/main" id="{38FF8A56-1AAB-43D4-A28A-993B026FC983}"/>
              </a:ext>
            </a:extLst>
          </p:cNvPr>
          <p:cNvCxnSpPr/>
          <p:nvPr/>
        </p:nvCxnSpPr>
        <p:spPr>
          <a:xfrm>
            <a:off x="2089980" y="1380314"/>
            <a:ext cx="0" cy="578442"/>
          </a:xfrm>
          <a:prstGeom prst="straightConnector1">
            <a:avLst/>
          </a:prstGeom>
          <a:ln w="57150" cmpd="sng">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19" name="TekstSylinder 18">
            <a:extLst>
              <a:ext uri="{FF2B5EF4-FFF2-40B4-BE49-F238E27FC236}">
                <a16:creationId xmlns:a16="http://schemas.microsoft.com/office/drawing/2014/main" id="{ED8714E4-F57A-441C-8E75-3E7A8BB97731}"/>
              </a:ext>
            </a:extLst>
          </p:cNvPr>
          <p:cNvSpPr txBox="1"/>
          <p:nvPr/>
        </p:nvSpPr>
        <p:spPr>
          <a:xfrm>
            <a:off x="5868009" y="847031"/>
            <a:ext cx="2642260" cy="369332"/>
          </a:xfrm>
          <a:prstGeom prst="rect">
            <a:avLst/>
          </a:prstGeom>
          <a:noFill/>
        </p:spPr>
        <p:txBody>
          <a:bodyPr wrap="square" rtlCol="0">
            <a:spAutoFit/>
          </a:bodyPr>
          <a:lstStyle/>
          <a:p>
            <a:r>
              <a:rPr lang="nb-NO" dirty="0">
                <a:solidFill>
                  <a:schemeClr val="bg1">
                    <a:lumMod val="75000"/>
                  </a:schemeClr>
                </a:solidFill>
              </a:rPr>
              <a:t>Hva handler e-posten om</a:t>
            </a:r>
          </a:p>
        </p:txBody>
      </p:sp>
      <p:cxnSp>
        <p:nvCxnSpPr>
          <p:cNvPr id="20" name="Rett pil 8">
            <a:extLst>
              <a:ext uri="{FF2B5EF4-FFF2-40B4-BE49-F238E27FC236}">
                <a16:creationId xmlns:a16="http://schemas.microsoft.com/office/drawing/2014/main" id="{5B03B3F5-41DA-4B8C-BC2A-8D28051C9AAB}"/>
              </a:ext>
            </a:extLst>
          </p:cNvPr>
          <p:cNvCxnSpPr/>
          <p:nvPr/>
        </p:nvCxnSpPr>
        <p:spPr>
          <a:xfrm flipH="1">
            <a:off x="6449136" y="1312447"/>
            <a:ext cx="1514" cy="903885"/>
          </a:xfrm>
          <a:prstGeom prst="straightConnector1">
            <a:avLst/>
          </a:prstGeom>
          <a:ln w="57150" cmpd="sng">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21" name="Ellipse 20">
            <a:extLst>
              <a:ext uri="{FF2B5EF4-FFF2-40B4-BE49-F238E27FC236}">
                <a16:creationId xmlns:a16="http://schemas.microsoft.com/office/drawing/2014/main" id="{4608219B-3195-4BCD-AEA0-917627043094}"/>
              </a:ext>
            </a:extLst>
          </p:cNvPr>
          <p:cNvSpPr/>
          <p:nvPr/>
        </p:nvSpPr>
        <p:spPr>
          <a:xfrm>
            <a:off x="2489639" y="2282141"/>
            <a:ext cx="7104272" cy="23321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2" name="TekstSylinder 21">
            <a:extLst>
              <a:ext uri="{FF2B5EF4-FFF2-40B4-BE49-F238E27FC236}">
                <a16:creationId xmlns:a16="http://schemas.microsoft.com/office/drawing/2014/main" id="{EC20CA4C-7868-4B30-ACF4-5B3878CBF475}"/>
              </a:ext>
            </a:extLst>
          </p:cNvPr>
          <p:cNvSpPr txBox="1"/>
          <p:nvPr/>
        </p:nvSpPr>
        <p:spPr>
          <a:xfrm>
            <a:off x="3372260" y="3137080"/>
            <a:ext cx="5532155" cy="646331"/>
          </a:xfrm>
          <a:prstGeom prst="rect">
            <a:avLst/>
          </a:prstGeom>
          <a:noFill/>
        </p:spPr>
        <p:txBody>
          <a:bodyPr wrap="none" rtlCol="0">
            <a:spAutoFit/>
          </a:bodyPr>
          <a:lstStyle/>
          <a:p>
            <a:r>
              <a:rPr lang="nb-NO" dirty="0"/>
              <a:t>I dette feltet skrives det man ønsker som en beskjed eller</a:t>
            </a:r>
          </a:p>
          <a:p>
            <a:r>
              <a:rPr lang="nb-NO" dirty="0"/>
              <a:t>som et brev, fra «Hei» til «Hilsen </a:t>
            </a:r>
          </a:p>
        </p:txBody>
      </p:sp>
    </p:spTree>
    <p:extLst>
      <p:ext uri="{BB962C8B-B14F-4D97-AF65-F5344CB8AC3E}">
        <p14:creationId xmlns:p14="http://schemas.microsoft.com/office/powerpoint/2010/main" val="2382245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2992B4FF-2F04-42A4-82BC-A6B5FD863064}"/>
              </a:ext>
            </a:extLst>
          </p:cNvPr>
          <p:cNvSpPr>
            <a:spLocks noGrp="1"/>
          </p:cNvSpPr>
          <p:nvPr>
            <p:ph type="title"/>
          </p:nvPr>
        </p:nvSpPr>
        <p:spPr/>
        <p:txBody>
          <a:bodyPr/>
          <a:lstStyle/>
          <a:p>
            <a:endParaRPr lang="nb-NO"/>
          </a:p>
        </p:txBody>
      </p:sp>
      <p:sp>
        <p:nvSpPr>
          <p:cNvPr id="24" name="Tittel 1">
            <a:extLst>
              <a:ext uri="{FF2B5EF4-FFF2-40B4-BE49-F238E27FC236}">
                <a16:creationId xmlns:a16="http://schemas.microsoft.com/office/drawing/2014/main" id="{4EADADAB-5893-4E98-9800-E35975C32B1D}"/>
              </a:ext>
            </a:extLst>
          </p:cNvPr>
          <p:cNvSpPr txBox="1">
            <a:spLocks/>
          </p:cNvSpPr>
          <p:nvPr/>
        </p:nvSpPr>
        <p:spPr>
          <a:xfrm>
            <a:off x="1008776" y="213027"/>
            <a:ext cx="10354031"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000000"/>
                </a:solidFill>
                <a:latin typeface="+mj-lt"/>
                <a:ea typeface="+mj-ea"/>
                <a:cs typeface="Calibri Light"/>
              </a:defRPr>
            </a:lvl1pPr>
          </a:lstStyle>
          <a:p>
            <a:r>
              <a:rPr lang="nb-NO" sz="2400">
                <a:solidFill>
                  <a:schemeClr val="tx1"/>
                </a:solidFill>
              </a:rPr>
              <a:t>Sende e-post</a:t>
            </a:r>
            <a:endParaRPr lang="nb-NO" sz="2400" dirty="0"/>
          </a:p>
        </p:txBody>
      </p:sp>
      <p:sp>
        <p:nvSpPr>
          <p:cNvPr id="25" name="Tittel 1">
            <a:extLst>
              <a:ext uri="{FF2B5EF4-FFF2-40B4-BE49-F238E27FC236}">
                <a16:creationId xmlns:a16="http://schemas.microsoft.com/office/drawing/2014/main" id="{BBAAB2A8-1731-4684-8128-AAF38B4AD0DC}"/>
              </a:ext>
            </a:extLst>
          </p:cNvPr>
          <p:cNvSpPr txBox="1">
            <a:spLocks/>
          </p:cNvSpPr>
          <p:nvPr/>
        </p:nvSpPr>
        <p:spPr>
          <a:xfrm>
            <a:off x="368545" y="129059"/>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26" name="Bilde 25">
            <a:extLst>
              <a:ext uri="{FF2B5EF4-FFF2-40B4-BE49-F238E27FC236}">
                <a16:creationId xmlns:a16="http://schemas.microsoft.com/office/drawing/2014/main" id="{C378741A-7B2D-4043-B289-45B2789006A9}"/>
              </a:ext>
            </a:extLst>
          </p:cNvPr>
          <p:cNvPicPr>
            <a:picLocks noChangeAspect="1"/>
          </p:cNvPicPr>
          <p:nvPr/>
        </p:nvPicPr>
        <p:blipFill>
          <a:blip r:embed="rId3"/>
          <a:stretch>
            <a:fillRect/>
          </a:stretch>
        </p:blipFill>
        <p:spPr>
          <a:xfrm>
            <a:off x="1047461" y="1419436"/>
            <a:ext cx="9988627" cy="4386150"/>
          </a:xfrm>
          <a:prstGeom prst="rect">
            <a:avLst/>
          </a:prstGeom>
        </p:spPr>
      </p:pic>
      <p:sp>
        <p:nvSpPr>
          <p:cNvPr id="27" name="TekstSylinder 26">
            <a:extLst>
              <a:ext uri="{FF2B5EF4-FFF2-40B4-BE49-F238E27FC236}">
                <a16:creationId xmlns:a16="http://schemas.microsoft.com/office/drawing/2014/main" id="{18216503-BD73-480F-9302-8960A948EAAE}"/>
              </a:ext>
            </a:extLst>
          </p:cNvPr>
          <p:cNvSpPr txBox="1"/>
          <p:nvPr/>
        </p:nvSpPr>
        <p:spPr>
          <a:xfrm>
            <a:off x="1651849" y="813802"/>
            <a:ext cx="6252492" cy="369332"/>
          </a:xfrm>
          <a:prstGeom prst="rect">
            <a:avLst/>
          </a:prstGeom>
          <a:noFill/>
        </p:spPr>
        <p:txBody>
          <a:bodyPr wrap="square" rtlCol="0">
            <a:spAutoFit/>
          </a:bodyPr>
          <a:lstStyle/>
          <a:p>
            <a:r>
              <a:rPr lang="nb-NO" dirty="0">
                <a:solidFill>
                  <a:schemeClr val="bg1">
                    <a:lumMod val="75000"/>
                  </a:schemeClr>
                </a:solidFill>
              </a:rPr>
              <a:t>Mottagers e-postadresse</a:t>
            </a:r>
          </a:p>
        </p:txBody>
      </p:sp>
      <p:cxnSp>
        <p:nvCxnSpPr>
          <p:cNvPr id="28" name="Rett pil 13">
            <a:extLst>
              <a:ext uri="{FF2B5EF4-FFF2-40B4-BE49-F238E27FC236}">
                <a16:creationId xmlns:a16="http://schemas.microsoft.com/office/drawing/2014/main" id="{0C34F0EC-8A0B-4D90-AA77-689FC7736588}"/>
              </a:ext>
            </a:extLst>
          </p:cNvPr>
          <p:cNvCxnSpPr/>
          <p:nvPr/>
        </p:nvCxnSpPr>
        <p:spPr>
          <a:xfrm>
            <a:off x="2089980" y="1350096"/>
            <a:ext cx="0" cy="578442"/>
          </a:xfrm>
          <a:prstGeom prst="straightConnector1">
            <a:avLst/>
          </a:prstGeom>
          <a:ln w="57150" cmpd="sng">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29" name="TekstSylinder 28">
            <a:extLst>
              <a:ext uri="{FF2B5EF4-FFF2-40B4-BE49-F238E27FC236}">
                <a16:creationId xmlns:a16="http://schemas.microsoft.com/office/drawing/2014/main" id="{DD86944B-EB1A-4516-A418-50DC8AC5D66A}"/>
              </a:ext>
            </a:extLst>
          </p:cNvPr>
          <p:cNvSpPr txBox="1"/>
          <p:nvPr/>
        </p:nvSpPr>
        <p:spPr>
          <a:xfrm>
            <a:off x="5868009" y="816813"/>
            <a:ext cx="2642260" cy="369332"/>
          </a:xfrm>
          <a:prstGeom prst="rect">
            <a:avLst/>
          </a:prstGeom>
          <a:noFill/>
        </p:spPr>
        <p:txBody>
          <a:bodyPr wrap="square" rtlCol="0">
            <a:spAutoFit/>
          </a:bodyPr>
          <a:lstStyle/>
          <a:p>
            <a:r>
              <a:rPr lang="nb-NO" dirty="0">
                <a:solidFill>
                  <a:schemeClr val="bg1">
                    <a:lumMod val="75000"/>
                  </a:schemeClr>
                </a:solidFill>
              </a:rPr>
              <a:t>Hva handler e-posten om</a:t>
            </a:r>
          </a:p>
        </p:txBody>
      </p:sp>
      <p:cxnSp>
        <p:nvCxnSpPr>
          <p:cNvPr id="30" name="Rett pil 8">
            <a:extLst>
              <a:ext uri="{FF2B5EF4-FFF2-40B4-BE49-F238E27FC236}">
                <a16:creationId xmlns:a16="http://schemas.microsoft.com/office/drawing/2014/main" id="{25B3C090-71BC-4EA9-A6D5-D916044552DC}"/>
              </a:ext>
            </a:extLst>
          </p:cNvPr>
          <p:cNvCxnSpPr/>
          <p:nvPr/>
        </p:nvCxnSpPr>
        <p:spPr>
          <a:xfrm flipH="1">
            <a:off x="6449136" y="1282229"/>
            <a:ext cx="1514" cy="903885"/>
          </a:xfrm>
          <a:prstGeom prst="straightConnector1">
            <a:avLst/>
          </a:prstGeom>
          <a:ln w="57150" cmpd="sng">
            <a:solidFill>
              <a:schemeClr val="bg1">
                <a:lumMod val="65000"/>
              </a:schemeClr>
            </a:solidFill>
            <a:tailEnd type="arrow"/>
          </a:ln>
        </p:spPr>
        <p:style>
          <a:lnRef idx="2">
            <a:schemeClr val="accent1"/>
          </a:lnRef>
          <a:fillRef idx="0">
            <a:schemeClr val="accent1"/>
          </a:fillRef>
          <a:effectRef idx="1">
            <a:schemeClr val="accent1"/>
          </a:effectRef>
          <a:fontRef idx="minor">
            <a:schemeClr val="tx1"/>
          </a:fontRef>
        </p:style>
      </p:cxnSp>
      <p:sp>
        <p:nvSpPr>
          <p:cNvPr id="31" name="Ellipse 30">
            <a:extLst>
              <a:ext uri="{FF2B5EF4-FFF2-40B4-BE49-F238E27FC236}">
                <a16:creationId xmlns:a16="http://schemas.microsoft.com/office/drawing/2014/main" id="{F40AD35A-4C5A-4006-B377-7D09F762EACF}"/>
              </a:ext>
            </a:extLst>
          </p:cNvPr>
          <p:cNvSpPr/>
          <p:nvPr/>
        </p:nvSpPr>
        <p:spPr>
          <a:xfrm>
            <a:off x="2489639" y="2251923"/>
            <a:ext cx="7104272" cy="2332122"/>
          </a:xfrm>
          <a:prstGeom prst="ellipse">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32" name="TekstSylinder 31">
            <a:extLst>
              <a:ext uri="{FF2B5EF4-FFF2-40B4-BE49-F238E27FC236}">
                <a16:creationId xmlns:a16="http://schemas.microsoft.com/office/drawing/2014/main" id="{19482DF7-A4CF-44C1-B041-9178F4A91590}"/>
              </a:ext>
            </a:extLst>
          </p:cNvPr>
          <p:cNvSpPr txBox="1"/>
          <p:nvPr/>
        </p:nvSpPr>
        <p:spPr>
          <a:xfrm>
            <a:off x="3372260" y="3106862"/>
            <a:ext cx="5532155" cy="646331"/>
          </a:xfrm>
          <a:prstGeom prst="rect">
            <a:avLst/>
          </a:prstGeom>
          <a:noFill/>
        </p:spPr>
        <p:txBody>
          <a:bodyPr wrap="none" rtlCol="0">
            <a:spAutoFit/>
          </a:bodyPr>
          <a:lstStyle/>
          <a:p>
            <a:r>
              <a:rPr lang="nb-NO" dirty="0"/>
              <a:t>I dette feltet skrives det man ønsker som en beskjed eller</a:t>
            </a:r>
          </a:p>
          <a:p>
            <a:r>
              <a:rPr lang="nb-NO" dirty="0"/>
              <a:t>som et brev, fra «Hei» til «Hilsen </a:t>
            </a:r>
          </a:p>
        </p:txBody>
      </p:sp>
      <p:sp>
        <p:nvSpPr>
          <p:cNvPr id="33" name="Ellipse 32">
            <a:extLst>
              <a:ext uri="{FF2B5EF4-FFF2-40B4-BE49-F238E27FC236}">
                <a16:creationId xmlns:a16="http://schemas.microsoft.com/office/drawing/2014/main" id="{7DFF4F5B-06C6-4AC7-9DA8-D3A52D3B5084}"/>
              </a:ext>
            </a:extLst>
          </p:cNvPr>
          <p:cNvSpPr/>
          <p:nvPr/>
        </p:nvSpPr>
        <p:spPr>
          <a:xfrm>
            <a:off x="937015" y="4976710"/>
            <a:ext cx="1429667" cy="4492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451697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D35FA4A0-C5D2-4454-A088-F24B1E3C6B2B}"/>
              </a:ext>
            </a:extLst>
          </p:cNvPr>
          <p:cNvPicPr>
            <a:picLocks noChangeAspect="1"/>
          </p:cNvPicPr>
          <p:nvPr/>
        </p:nvPicPr>
        <p:blipFill>
          <a:blip r:embed="rId3"/>
          <a:stretch>
            <a:fillRect/>
          </a:stretch>
        </p:blipFill>
        <p:spPr>
          <a:xfrm>
            <a:off x="164219" y="1220972"/>
            <a:ext cx="10829846" cy="5181600"/>
          </a:xfrm>
          <a:prstGeom prst="rect">
            <a:avLst/>
          </a:prstGeom>
        </p:spPr>
      </p:pic>
      <p:sp>
        <p:nvSpPr>
          <p:cNvPr id="2" name="Tittel 1"/>
          <p:cNvSpPr>
            <a:spLocks noGrp="1"/>
          </p:cNvSpPr>
          <p:nvPr>
            <p:ph type="title"/>
          </p:nvPr>
        </p:nvSpPr>
        <p:spPr/>
        <p:txBody>
          <a:bodyPr/>
          <a:lstStyle/>
          <a:p>
            <a:r>
              <a:rPr lang="nb-NO" sz="2400" dirty="0">
                <a:solidFill>
                  <a:schemeClr val="tx1"/>
                </a:solidFill>
              </a:rPr>
              <a:t>Send</a:t>
            </a:r>
            <a:r>
              <a:rPr lang="pl-PL" sz="2400" dirty="0" err="1">
                <a:solidFill>
                  <a:schemeClr val="tx1"/>
                </a:solidFill>
              </a:rPr>
              <a:t>ing</a:t>
            </a:r>
            <a:r>
              <a:rPr lang="pl-PL" sz="2400" dirty="0">
                <a:solidFill>
                  <a:schemeClr val="tx1"/>
                </a:solidFill>
              </a:rPr>
              <a:t> </a:t>
            </a:r>
            <a:r>
              <a:rPr lang="pl-PL" sz="2400" dirty="0" err="1">
                <a:solidFill>
                  <a:schemeClr val="tx1"/>
                </a:solidFill>
              </a:rPr>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7" name="Ellipse 16"/>
          <p:cNvSpPr/>
          <p:nvPr/>
        </p:nvSpPr>
        <p:spPr>
          <a:xfrm>
            <a:off x="550295" y="1626638"/>
            <a:ext cx="3520703" cy="69161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0176194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357CB5EE-51D0-4B39-8CF2-BBC7C446880B}"/>
              </a:ext>
            </a:extLst>
          </p:cNvPr>
          <p:cNvPicPr>
            <a:picLocks noChangeAspect="1"/>
          </p:cNvPicPr>
          <p:nvPr/>
        </p:nvPicPr>
        <p:blipFill>
          <a:blip r:embed="rId3"/>
          <a:stretch>
            <a:fillRect/>
          </a:stretch>
        </p:blipFill>
        <p:spPr>
          <a:xfrm>
            <a:off x="0" y="838200"/>
            <a:ext cx="12192000" cy="5181600"/>
          </a:xfrm>
          <a:prstGeom prst="rect">
            <a:avLst/>
          </a:prstGeom>
        </p:spPr>
      </p:pic>
      <p:sp>
        <p:nvSpPr>
          <p:cNvPr id="2" name="Tittel 1"/>
          <p:cNvSpPr>
            <a:spLocks noGrp="1"/>
          </p:cNvSpPr>
          <p:nvPr>
            <p:ph type="title"/>
          </p:nvPr>
        </p:nvSpPr>
        <p:spPr/>
        <p:txBody>
          <a:bodyPr/>
          <a:lstStyle/>
          <a:p>
            <a:r>
              <a:rPr lang="nb-NO" sz="2400" dirty="0">
                <a:solidFill>
                  <a:schemeClr val="tx1"/>
                </a:solidFill>
              </a:rPr>
              <a:t>Send</a:t>
            </a:r>
            <a:r>
              <a:rPr lang="pl-PL" sz="2400" dirty="0" err="1">
                <a:solidFill>
                  <a:schemeClr val="tx1"/>
                </a:solidFill>
              </a:rPr>
              <a:t>ing</a:t>
            </a:r>
            <a:r>
              <a:rPr lang="pl-PL" sz="2400" dirty="0">
                <a:solidFill>
                  <a:schemeClr val="tx1"/>
                </a:solidFill>
              </a:rPr>
              <a:t> </a:t>
            </a:r>
            <a:r>
              <a:rPr lang="pl-PL" sz="2400" dirty="0" err="1">
                <a:solidFill>
                  <a:schemeClr val="tx1"/>
                </a:solidFill>
              </a:rPr>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7" name="Ellipse 16"/>
          <p:cNvSpPr/>
          <p:nvPr/>
        </p:nvSpPr>
        <p:spPr>
          <a:xfrm>
            <a:off x="1144025" y="1723051"/>
            <a:ext cx="4199693" cy="54071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2859153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A71349A7-65BB-47F4-9379-A9F8C88F8F6C}"/>
              </a:ext>
            </a:extLst>
          </p:cNvPr>
          <p:cNvPicPr>
            <a:picLocks noChangeAspect="1"/>
          </p:cNvPicPr>
          <p:nvPr/>
        </p:nvPicPr>
        <p:blipFill>
          <a:blip r:embed="rId3"/>
          <a:stretch>
            <a:fillRect/>
          </a:stretch>
        </p:blipFill>
        <p:spPr>
          <a:xfrm>
            <a:off x="-152256" y="1265485"/>
            <a:ext cx="11644829" cy="5181600"/>
          </a:xfrm>
          <a:prstGeom prst="rect">
            <a:avLst/>
          </a:prstGeom>
        </p:spPr>
      </p:pic>
      <p:sp>
        <p:nvSpPr>
          <p:cNvPr id="2" name="Tittel 1"/>
          <p:cNvSpPr>
            <a:spLocks noGrp="1"/>
          </p:cNvSpPr>
          <p:nvPr>
            <p:ph type="title"/>
          </p:nvPr>
        </p:nvSpPr>
        <p:spPr/>
        <p:txBody>
          <a:bodyPr/>
          <a:lstStyle/>
          <a:p>
            <a:r>
              <a:rPr lang="nb-NO" sz="2400" dirty="0">
                <a:solidFill>
                  <a:schemeClr val="tx1"/>
                </a:solidFill>
              </a:rPr>
              <a:t>Send</a:t>
            </a:r>
            <a:r>
              <a:rPr lang="pl-PL" sz="2400" dirty="0" err="1">
                <a:solidFill>
                  <a:schemeClr val="tx1"/>
                </a:solidFill>
              </a:rPr>
              <a:t>ing</a:t>
            </a:r>
            <a:r>
              <a:rPr lang="pl-PL" sz="2400" dirty="0">
                <a:solidFill>
                  <a:schemeClr val="tx1"/>
                </a:solidFill>
              </a:rPr>
              <a:t> </a:t>
            </a:r>
            <a:r>
              <a:rPr lang="pl-PL" sz="2400" dirty="0" err="1">
                <a:solidFill>
                  <a:schemeClr val="tx1"/>
                </a:solidFill>
              </a:rPr>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7" name="Ellipse 6"/>
          <p:cNvSpPr/>
          <p:nvPr/>
        </p:nvSpPr>
        <p:spPr>
          <a:xfrm>
            <a:off x="246231" y="2693056"/>
            <a:ext cx="7418621" cy="183592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426569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p:cNvPicPr>
            <a:picLocks noChangeAspect="1"/>
          </p:cNvPicPr>
          <p:nvPr/>
        </p:nvPicPr>
        <p:blipFill>
          <a:blip r:embed="rId3"/>
          <a:stretch>
            <a:fillRect/>
          </a:stretch>
        </p:blipFill>
        <p:spPr>
          <a:xfrm>
            <a:off x="4643222" y="2541598"/>
            <a:ext cx="2953676" cy="961662"/>
          </a:xfrm>
          <a:prstGeom prst="rect">
            <a:avLst/>
          </a:prstGeom>
        </p:spPr>
      </p:pic>
      <p:sp>
        <p:nvSpPr>
          <p:cNvPr id="2" name="Tittel 1"/>
          <p:cNvSpPr>
            <a:spLocks noGrp="1"/>
          </p:cNvSpPr>
          <p:nvPr>
            <p:ph type="title"/>
          </p:nvPr>
        </p:nvSpPr>
        <p:spPr/>
        <p:txBody>
          <a:bodyPr/>
          <a:lstStyle/>
          <a:p>
            <a:r>
              <a:rPr lang="pl-PL" sz="2400" dirty="0" err="1"/>
              <a:t>Creating</a:t>
            </a:r>
            <a:r>
              <a:rPr lang="pl-PL" sz="2400" dirty="0"/>
              <a:t> </a:t>
            </a:r>
            <a:r>
              <a:rPr lang="pl-PL" sz="2400" dirty="0" err="1"/>
              <a:t>an</a:t>
            </a:r>
            <a:r>
              <a:rPr lang="pl-PL" sz="2400" dirty="0"/>
              <a:t> email </a:t>
            </a:r>
            <a:r>
              <a:rPr lang="pl-PL" sz="2400" dirty="0" err="1"/>
              <a:t>address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TekstSylinder 5"/>
          <p:cNvSpPr txBox="1"/>
          <p:nvPr/>
        </p:nvSpPr>
        <p:spPr>
          <a:xfrm>
            <a:off x="4652354" y="4412081"/>
            <a:ext cx="2904580" cy="584776"/>
          </a:xfrm>
          <a:prstGeom prst="rect">
            <a:avLst/>
          </a:prstGeom>
          <a:noFill/>
        </p:spPr>
        <p:txBody>
          <a:bodyPr wrap="square" rtlCol="0">
            <a:spAutoFit/>
          </a:bodyPr>
          <a:lstStyle/>
          <a:p>
            <a:pPr algn="ctr"/>
            <a:r>
              <a:rPr lang="nb-NO" sz="3200">
                <a:solidFill>
                  <a:srgbClr val="000000"/>
                </a:solidFill>
              </a:rPr>
              <a:t>www.live.com</a:t>
            </a:r>
          </a:p>
        </p:txBody>
      </p:sp>
    </p:spTree>
    <p:extLst>
      <p:ext uri="{BB962C8B-B14F-4D97-AF65-F5344CB8AC3E}">
        <p14:creationId xmlns:p14="http://schemas.microsoft.com/office/powerpoint/2010/main" val="3435316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44024" y="128031"/>
            <a:ext cx="10354031" cy="364473"/>
          </a:xfrm>
        </p:spPr>
        <p:txBody>
          <a:bodyPr/>
          <a:lstStyle/>
          <a:p>
            <a:r>
              <a:rPr lang="nb-NO" sz="2400" dirty="0">
                <a:solidFill>
                  <a:schemeClr val="tx1"/>
                </a:solidFill>
              </a:rPr>
              <a:t>Send</a:t>
            </a:r>
            <a:r>
              <a:rPr lang="pl-PL" sz="2400" dirty="0" err="1">
                <a:solidFill>
                  <a:schemeClr val="tx1"/>
                </a:solidFill>
              </a:rPr>
              <a:t>ing</a:t>
            </a:r>
            <a:r>
              <a:rPr lang="pl-PL" sz="2400" dirty="0">
                <a:solidFill>
                  <a:schemeClr val="tx1"/>
                </a:solidFill>
              </a:rPr>
              <a:t> </a:t>
            </a:r>
            <a:r>
              <a:rPr lang="pl-PL" sz="2400" dirty="0" err="1">
                <a:solidFill>
                  <a:schemeClr val="tx1"/>
                </a:solidFill>
              </a:rPr>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7" name="Bilde 6">
            <a:extLst>
              <a:ext uri="{FF2B5EF4-FFF2-40B4-BE49-F238E27FC236}">
                <a16:creationId xmlns:a16="http://schemas.microsoft.com/office/drawing/2014/main" id="{430B7320-41DD-470F-9B15-664795C3E059}"/>
              </a:ext>
            </a:extLst>
          </p:cNvPr>
          <p:cNvPicPr>
            <a:picLocks noChangeAspect="1"/>
          </p:cNvPicPr>
          <p:nvPr/>
        </p:nvPicPr>
        <p:blipFill>
          <a:blip r:embed="rId3"/>
          <a:stretch>
            <a:fillRect/>
          </a:stretch>
        </p:blipFill>
        <p:spPr>
          <a:xfrm>
            <a:off x="0" y="1010303"/>
            <a:ext cx="12192000" cy="5181600"/>
          </a:xfrm>
          <a:prstGeom prst="rect">
            <a:avLst/>
          </a:prstGeom>
        </p:spPr>
      </p:pic>
      <p:sp>
        <p:nvSpPr>
          <p:cNvPr id="11" name="Tittel 1">
            <a:extLst>
              <a:ext uri="{FF2B5EF4-FFF2-40B4-BE49-F238E27FC236}">
                <a16:creationId xmlns:a16="http://schemas.microsoft.com/office/drawing/2014/main" id="{DB8EB515-C97B-4551-9EC6-FC1F3FC590AD}"/>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12" name="Ellipse 11">
            <a:extLst>
              <a:ext uri="{FF2B5EF4-FFF2-40B4-BE49-F238E27FC236}">
                <a16:creationId xmlns:a16="http://schemas.microsoft.com/office/drawing/2014/main" id="{BA1915BF-A4B3-40A5-95D5-E717660415EF}"/>
              </a:ext>
            </a:extLst>
          </p:cNvPr>
          <p:cNvSpPr/>
          <p:nvPr/>
        </p:nvSpPr>
        <p:spPr>
          <a:xfrm>
            <a:off x="628494" y="1009480"/>
            <a:ext cx="515531" cy="4023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Bilde 12" descr="pil.png">
            <a:extLst>
              <a:ext uri="{FF2B5EF4-FFF2-40B4-BE49-F238E27FC236}">
                <a16:creationId xmlns:a16="http://schemas.microsoft.com/office/drawing/2014/main" id="{FDE62709-C987-4572-8423-0F11EB2886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776" y="1331932"/>
            <a:ext cx="482545" cy="719551"/>
          </a:xfrm>
          <a:prstGeom prst="rect">
            <a:avLst/>
          </a:prstGeom>
        </p:spPr>
      </p:pic>
      <p:sp>
        <p:nvSpPr>
          <p:cNvPr id="14" name="Ellipse 13">
            <a:extLst>
              <a:ext uri="{FF2B5EF4-FFF2-40B4-BE49-F238E27FC236}">
                <a16:creationId xmlns:a16="http://schemas.microsoft.com/office/drawing/2014/main" id="{96AC9B80-C207-4360-955B-32F5B38828BF}"/>
              </a:ext>
            </a:extLst>
          </p:cNvPr>
          <p:cNvSpPr/>
          <p:nvPr/>
        </p:nvSpPr>
        <p:spPr>
          <a:xfrm>
            <a:off x="628493" y="5324870"/>
            <a:ext cx="515531" cy="4023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descr="pil.png">
            <a:extLst>
              <a:ext uri="{FF2B5EF4-FFF2-40B4-BE49-F238E27FC236}">
                <a16:creationId xmlns:a16="http://schemas.microsoft.com/office/drawing/2014/main" id="{D9760F28-1318-4DFA-AE36-D34623C5AF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4024" y="5726442"/>
            <a:ext cx="482545" cy="719551"/>
          </a:xfrm>
          <a:prstGeom prst="rect">
            <a:avLst/>
          </a:prstGeom>
        </p:spPr>
      </p:pic>
    </p:spTree>
    <p:extLst>
      <p:ext uri="{BB962C8B-B14F-4D97-AF65-F5344CB8AC3E}">
        <p14:creationId xmlns:p14="http://schemas.microsoft.com/office/powerpoint/2010/main" val="1750230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171700" y="2468007"/>
            <a:ext cx="1503125" cy="349597"/>
          </a:xfrm>
        </p:spPr>
        <p:txBody>
          <a:bodyPr/>
          <a:lstStyle/>
          <a:p>
            <a:r>
              <a:rPr lang="pl-PL" dirty="0"/>
              <a:t>Part</a:t>
            </a:r>
            <a:r>
              <a:rPr lang="nb-NO" dirty="0"/>
              <a:t> 4</a:t>
            </a:r>
          </a:p>
        </p:txBody>
      </p:sp>
      <p:sp>
        <p:nvSpPr>
          <p:cNvPr id="3" name="Plassholder for tekst 2"/>
          <p:cNvSpPr>
            <a:spLocks noGrp="1"/>
          </p:cNvSpPr>
          <p:nvPr>
            <p:ph type="body" idx="1"/>
          </p:nvPr>
        </p:nvSpPr>
        <p:spPr/>
        <p:txBody>
          <a:bodyPr/>
          <a:lstStyle/>
          <a:p>
            <a:r>
              <a:rPr lang="pl-PL" dirty="0" err="1"/>
              <a:t>Opening</a:t>
            </a:r>
            <a:r>
              <a:rPr lang="pl-PL" dirty="0"/>
              <a:t> </a:t>
            </a:r>
            <a:r>
              <a:rPr lang="pl-PL" dirty="0" err="1"/>
              <a:t>emails</a:t>
            </a:r>
            <a:endParaRPr lang="nb-NO" dirty="0"/>
          </a:p>
        </p:txBody>
      </p:sp>
    </p:spTree>
    <p:extLst>
      <p:ext uri="{BB962C8B-B14F-4D97-AF65-F5344CB8AC3E}">
        <p14:creationId xmlns:p14="http://schemas.microsoft.com/office/powerpoint/2010/main" val="18849100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37149"/>
            <a:ext cx="10354031" cy="364473"/>
          </a:xfrm>
        </p:spPr>
        <p:txBody>
          <a:bodyPr/>
          <a:lstStyle/>
          <a:p>
            <a:r>
              <a:rPr lang="pl-PL" sz="2400" dirty="0" err="1"/>
              <a:t>Opening</a:t>
            </a:r>
            <a:r>
              <a:rPr lang="pl-PL" sz="2400" dirty="0"/>
              <a:t> </a:t>
            </a:r>
            <a:r>
              <a:rPr lang="pl-PL" sz="2400" dirty="0" err="1"/>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pic>
        <p:nvPicPr>
          <p:cNvPr id="6" name="Bilde 5">
            <a:extLst>
              <a:ext uri="{FF2B5EF4-FFF2-40B4-BE49-F238E27FC236}">
                <a16:creationId xmlns:a16="http://schemas.microsoft.com/office/drawing/2014/main" id="{65DEDA25-B4B8-49AF-AECE-37755498231A}"/>
              </a:ext>
            </a:extLst>
          </p:cNvPr>
          <p:cNvPicPr>
            <a:picLocks noChangeAspect="1"/>
          </p:cNvPicPr>
          <p:nvPr/>
        </p:nvPicPr>
        <p:blipFill>
          <a:blip r:embed="rId3"/>
          <a:stretch>
            <a:fillRect/>
          </a:stretch>
        </p:blipFill>
        <p:spPr>
          <a:xfrm>
            <a:off x="860197" y="743790"/>
            <a:ext cx="10651187" cy="5913512"/>
          </a:xfrm>
          <a:prstGeom prst="rect">
            <a:avLst/>
          </a:prstGeom>
        </p:spPr>
      </p:pic>
      <p:sp>
        <p:nvSpPr>
          <p:cNvPr id="9" name="Tittel 1">
            <a:extLst>
              <a:ext uri="{FF2B5EF4-FFF2-40B4-BE49-F238E27FC236}">
                <a16:creationId xmlns:a16="http://schemas.microsoft.com/office/drawing/2014/main" id="{C77D9EC4-FDEE-4396-9386-F614EC4B5F64}"/>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10" name="Ellipse 9">
            <a:extLst>
              <a:ext uri="{FF2B5EF4-FFF2-40B4-BE49-F238E27FC236}">
                <a16:creationId xmlns:a16="http://schemas.microsoft.com/office/drawing/2014/main" id="{8CD9F67B-02F2-4BF1-B31A-DBDF8AE888B3}"/>
              </a:ext>
            </a:extLst>
          </p:cNvPr>
          <p:cNvSpPr/>
          <p:nvPr/>
        </p:nvSpPr>
        <p:spPr>
          <a:xfrm>
            <a:off x="860197" y="1867976"/>
            <a:ext cx="1783851" cy="58878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a:extLst>
              <a:ext uri="{FF2B5EF4-FFF2-40B4-BE49-F238E27FC236}">
                <a16:creationId xmlns:a16="http://schemas.microsoft.com/office/drawing/2014/main" id="{879D8F96-8F10-40F2-B33C-025876D8D9F9}"/>
              </a:ext>
            </a:extLst>
          </p:cNvPr>
          <p:cNvSpPr/>
          <p:nvPr/>
        </p:nvSpPr>
        <p:spPr>
          <a:xfrm>
            <a:off x="860197" y="3800819"/>
            <a:ext cx="1783851" cy="2856483"/>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b-NO"/>
          </a:p>
        </p:txBody>
      </p:sp>
    </p:spTree>
    <p:extLst>
      <p:ext uri="{BB962C8B-B14F-4D97-AF65-F5344CB8AC3E}">
        <p14:creationId xmlns:p14="http://schemas.microsoft.com/office/powerpoint/2010/main" val="24204594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3BC010CC-A85E-4C2B-8D27-987A6F103E65}"/>
              </a:ext>
            </a:extLst>
          </p:cNvPr>
          <p:cNvPicPr>
            <a:picLocks noChangeAspect="1"/>
          </p:cNvPicPr>
          <p:nvPr/>
        </p:nvPicPr>
        <p:blipFill>
          <a:blip r:embed="rId3"/>
          <a:stretch>
            <a:fillRect/>
          </a:stretch>
        </p:blipFill>
        <p:spPr>
          <a:xfrm>
            <a:off x="2761563" y="601622"/>
            <a:ext cx="7255634" cy="6122220"/>
          </a:xfrm>
          <a:prstGeom prst="rect">
            <a:avLst/>
          </a:prstGeom>
        </p:spPr>
      </p:pic>
      <p:sp>
        <p:nvSpPr>
          <p:cNvPr id="2" name="Tittel 1"/>
          <p:cNvSpPr>
            <a:spLocks noGrp="1"/>
          </p:cNvSpPr>
          <p:nvPr>
            <p:ph type="title"/>
          </p:nvPr>
        </p:nvSpPr>
        <p:spPr>
          <a:xfrm>
            <a:off x="1008776" y="237149"/>
            <a:ext cx="10354031" cy="364473"/>
          </a:xfrm>
        </p:spPr>
        <p:txBody>
          <a:bodyPr/>
          <a:lstStyle/>
          <a:p>
            <a:r>
              <a:rPr lang="pl-PL" sz="2400" dirty="0" err="1"/>
              <a:t>Opening</a:t>
            </a:r>
            <a:r>
              <a:rPr lang="pl-PL" sz="2400" dirty="0"/>
              <a:t> </a:t>
            </a:r>
            <a:r>
              <a:rPr lang="pl-PL" sz="2400" dirty="0" err="1"/>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8" name="Ellipse 7"/>
          <p:cNvSpPr/>
          <p:nvPr/>
        </p:nvSpPr>
        <p:spPr>
          <a:xfrm>
            <a:off x="4469867" y="1807535"/>
            <a:ext cx="3557715" cy="16214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1990861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C7839B1C-55F9-4CB2-9166-4AC654B60C25}"/>
              </a:ext>
            </a:extLst>
          </p:cNvPr>
          <p:cNvPicPr>
            <a:picLocks noChangeAspect="1"/>
          </p:cNvPicPr>
          <p:nvPr/>
        </p:nvPicPr>
        <p:blipFill>
          <a:blip r:embed="rId3"/>
          <a:stretch>
            <a:fillRect/>
          </a:stretch>
        </p:blipFill>
        <p:spPr>
          <a:xfrm>
            <a:off x="2812934" y="601622"/>
            <a:ext cx="7255634" cy="6122220"/>
          </a:xfrm>
          <a:prstGeom prst="rect">
            <a:avLst/>
          </a:prstGeom>
        </p:spPr>
      </p:pic>
      <p:sp>
        <p:nvSpPr>
          <p:cNvPr id="2" name="Tittel 1"/>
          <p:cNvSpPr>
            <a:spLocks noGrp="1"/>
          </p:cNvSpPr>
          <p:nvPr>
            <p:ph type="title"/>
          </p:nvPr>
        </p:nvSpPr>
        <p:spPr>
          <a:xfrm>
            <a:off x="1008776" y="237149"/>
            <a:ext cx="10354031" cy="364473"/>
          </a:xfrm>
        </p:spPr>
        <p:txBody>
          <a:bodyPr/>
          <a:lstStyle/>
          <a:p>
            <a:r>
              <a:rPr lang="pl-PL" sz="2400" dirty="0" err="1"/>
              <a:t>Opening</a:t>
            </a:r>
            <a:r>
              <a:rPr lang="pl-PL" sz="2400" dirty="0"/>
              <a:t> </a:t>
            </a:r>
            <a:r>
              <a:rPr lang="pl-PL" sz="2400" dirty="0" err="1"/>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8" name="Ellipse 7"/>
          <p:cNvSpPr/>
          <p:nvPr/>
        </p:nvSpPr>
        <p:spPr>
          <a:xfrm>
            <a:off x="4543119" y="2536187"/>
            <a:ext cx="3105761" cy="89281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Bilde 8"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6008" y="3550709"/>
            <a:ext cx="482545" cy="719551"/>
          </a:xfrm>
          <a:prstGeom prst="rect">
            <a:avLst/>
          </a:prstGeom>
        </p:spPr>
      </p:pic>
    </p:spTree>
    <p:extLst>
      <p:ext uri="{BB962C8B-B14F-4D97-AF65-F5344CB8AC3E}">
        <p14:creationId xmlns:p14="http://schemas.microsoft.com/office/powerpoint/2010/main" val="31541259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37149"/>
            <a:ext cx="10354031" cy="364473"/>
          </a:xfrm>
        </p:spPr>
        <p:txBody>
          <a:bodyPr/>
          <a:lstStyle/>
          <a:p>
            <a:r>
              <a:rPr lang="pl-PL" sz="2400" dirty="0" err="1"/>
              <a:t>Opening</a:t>
            </a:r>
            <a:r>
              <a:rPr lang="pl-PL" sz="2400" dirty="0"/>
              <a:t> </a:t>
            </a:r>
            <a:r>
              <a:rPr lang="pl-PL" sz="2400" dirty="0" err="1"/>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pic>
        <p:nvPicPr>
          <p:cNvPr id="7" name="Bilde 6">
            <a:extLst>
              <a:ext uri="{FF2B5EF4-FFF2-40B4-BE49-F238E27FC236}">
                <a16:creationId xmlns:a16="http://schemas.microsoft.com/office/drawing/2014/main" id="{452563A2-1D6F-4807-AFB4-2E56FCE9F35E}"/>
              </a:ext>
            </a:extLst>
          </p:cNvPr>
          <p:cNvPicPr>
            <a:picLocks noChangeAspect="1"/>
          </p:cNvPicPr>
          <p:nvPr/>
        </p:nvPicPr>
        <p:blipFill>
          <a:blip r:embed="rId3"/>
          <a:stretch>
            <a:fillRect/>
          </a:stretch>
        </p:blipFill>
        <p:spPr>
          <a:xfrm>
            <a:off x="285750" y="1047750"/>
            <a:ext cx="11620500" cy="4762500"/>
          </a:xfrm>
          <a:prstGeom prst="rect">
            <a:avLst/>
          </a:prstGeom>
        </p:spPr>
      </p:pic>
    </p:spTree>
    <p:extLst>
      <p:ext uri="{BB962C8B-B14F-4D97-AF65-F5344CB8AC3E}">
        <p14:creationId xmlns:p14="http://schemas.microsoft.com/office/powerpoint/2010/main" val="10726363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1B00331F-7F5A-4D81-BFBE-C085450A91A6}"/>
              </a:ext>
            </a:extLst>
          </p:cNvPr>
          <p:cNvPicPr>
            <a:picLocks noChangeAspect="1"/>
          </p:cNvPicPr>
          <p:nvPr/>
        </p:nvPicPr>
        <p:blipFill>
          <a:blip r:embed="rId3"/>
          <a:stretch>
            <a:fillRect/>
          </a:stretch>
        </p:blipFill>
        <p:spPr>
          <a:xfrm>
            <a:off x="603398" y="1334830"/>
            <a:ext cx="10592686" cy="4762500"/>
          </a:xfrm>
          <a:prstGeom prst="rect">
            <a:avLst/>
          </a:prstGeom>
        </p:spPr>
      </p:pic>
      <p:sp>
        <p:nvSpPr>
          <p:cNvPr id="2" name="Tittel 1"/>
          <p:cNvSpPr>
            <a:spLocks noGrp="1"/>
          </p:cNvSpPr>
          <p:nvPr>
            <p:ph type="title"/>
          </p:nvPr>
        </p:nvSpPr>
        <p:spPr>
          <a:xfrm>
            <a:off x="1008776" y="237149"/>
            <a:ext cx="10354031" cy="364473"/>
          </a:xfrm>
        </p:spPr>
        <p:txBody>
          <a:bodyPr/>
          <a:lstStyle/>
          <a:p>
            <a:r>
              <a:rPr lang="pl-PL" sz="2400" dirty="0" err="1"/>
              <a:t>Opening</a:t>
            </a:r>
            <a:r>
              <a:rPr lang="pl-PL" sz="2400" dirty="0"/>
              <a:t> </a:t>
            </a:r>
            <a:r>
              <a:rPr lang="pl-PL" sz="2400" dirty="0" err="1"/>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431820" y="1841600"/>
            <a:ext cx="2326177" cy="40239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p:cNvSpPr txBox="1"/>
          <p:nvPr/>
        </p:nvSpPr>
        <p:spPr>
          <a:xfrm>
            <a:off x="1144025" y="825107"/>
            <a:ext cx="894483" cy="369332"/>
          </a:xfrm>
          <a:prstGeom prst="rect">
            <a:avLst/>
          </a:prstGeom>
          <a:noFill/>
        </p:spPr>
        <p:txBody>
          <a:bodyPr wrap="square" rtlCol="0">
            <a:spAutoFit/>
          </a:bodyPr>
          <a:lstStyle/>
          <a:p>
            <a:r>
              <a:rPr lang="nb-NO" dirty="0"/>
              <a:t>Tittel</a:t>
            </a:r>
          </a:p>
        </p:txBody>
      </p:sp>
      <p:cxnSp>
        <p:nvCxnSpPr>
          <p:cNvPr id="8" name="Rett pil 7"/>
          <p:cNvCxnSpPr/>
          <p:nvPr/>
        </p:nvCxnSpPr>
        <p:spPr>
          <a:xfrm>
            <a:off x="1426653" y="1263158"/>
            <a:ext cx="0" cy="57844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36104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CCCF8375-9AF9-47F8-96E6-AABE61F6E55E}"/>
              </a:ext>
            </a:extLst>
          </p:cNvPr>
          <p:cNvPicPr>
            <a:picLocks noChangeAspect="1"/>
          </p:cNvPicPr>
          <p:nvPr/>
        </p:nvPicPr>
        <p:blipFill>
          <a:blip r:embed="rId3"/>
          <a:stretch>
            <a:fillRect/>
          </a:stretch>
        </p:blipFill>
        <p:spPr>
          <a:xfrm>
            <a:off x="1867736" y="1778726"/>
            <a:ext cx="9667821" cy="4762500"/>
          </a:xfrm>
          <a:prstGeom prst="rect">
            <a:avLst/>
          </a:prstGeom>
        </p:spPr>
      </p:pic>
      <p:sp>
        <p:nvSpPr>
          <p:cNvPr id="2" name="Tittel 1"/>
          <p:cNvSpPr>
            <a:spLocks noGrp="1"/>
          </p:cNvSpPr>
          <p:nvPr>
            <p:ph type="title"/>
          </p:nvPr>
        </p:nvSpPr>
        <p:spPr>
          <a:xfrm>
            <a:off x="1008776" y="237149"/>
            <a:ext cx="10354031" cy="364473"/>
          </a:xfrm>
        </p:spPr>
        <p:txBody>
          <a:bodyPr/>
          <a:lstStyle/>
          <a:p>
            <a:r>
              <a:rPr lang="pl-PL" sz="2400" dirty="0" err="1"/>
              <a:t>Opening</a:t>
            </a:r>
            <a:r>
              <a:rPr lang="pl-PL" sz="2400" dirty="0"/>
              <a:t> </a:t>
            </a:r>
            <a:r>
              <a:rPr lang="pl-PL" sz="2400" dirty="0" err="1"/>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2200440" y="2716164"/>
            <a:ext cx="1735201" cy="4023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ekstSylinder 6"/>
          <p:cNvSpPr txBox="1"/>
          <p:nvPr/>
        </p:nvSpPr>
        <p:spPr>
          <a:xfrm>
            <a:off x="2575923" y="1409394"/>
            <a:ext cx="1397440" cy="369332"/>
          </a:xfrm>
          <a:prstGeom prst="rect">
            <a:avLst/>
          </a:prstGeom>
          <a:noFill/>
        </p:spPr>
        <p:txBody>
          <a:bodyPr wrap="square" rtlCol="0">
            <a:spAutoFit/>
          </a:bodyPr>
          <a:lstStyle/>
          <a:p>
            <a:r>
              <a:rPr lang="nb-NO" dirty="0"/>
              <a:t>Avsender</a:t>
            </a:r>
          </a:p>
        </p:txBody>
      </p:sp>
      <p:cxnSp>
        <p:nvCxnSpPr>
          <p:cNvPr id="8" name="Rett pil 7"/>
          <p:cNvCxnSpPr/>
          <p:nvPr/>
        </p:nvCxnSpPr>
        <p:spPr>
          <a:xfrm>
            <a:off x="3055466" y="1886225"/>
            <a:ext cx="0" cy="79221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67399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81093742-20DA-48AC-9296-0C4E1312E106}"/>
              </a:ext>
            </a:extLst>
          </p:cNvPr>
          <p:cNvPicPr>
            <a:picLocks noChangeAspect="1"/>
          </p:cNvPicPr>
          <p:nvPr/>
        </p:nvPicPr>
        <p:blipFill>
          <a:blip r:embed="rId3"/>
          <a:stretch>
            <a:fillRect/>
          </a:stretch>
        </p:blipFill>
        <p:spPr>
          <a:xfrm>
            <a:off x="2336808" y="1685028"/>
            <a:ext cx="8524338" cy="4030846"/>
          </a:xfrm>
          <a:prstGeom prst="rect">
            <a:avLst/>
          </a:prstGeom>
        </p:spPr>
      </p:pic>
      <p:sp>
        <p:nvSpPr>
          <p:cNvPr id="2" name="Tittel 1"/>
          <p:cNvSpPr>
            <a:spLocks noGrp="1"/>
          </p:cNvSpPr>
          <p:nvPr>
            <p:ph type="title"/>
          </p:nvPr>
        </p:nvSpPr>
        <p:spPr>
          <a:xfrm>
            <a:off x="1008776" y="237149"/>
            <a:ext cx="10354031" cy="364473"/>
          </a:xfrm>
        </p:spPr>
        <p:txBody>
          <a:bodyPr/>
          <a:lstStyle/>
          <a:p>
            <a:r>
              <a:rPr lang="pl-PL" sz="2400" dirty="0" err="1"/>
              <a:t>Opening</a:t>
            </a:r>
            <a:r>
              <a:rPr lang="pl-PL" sz="2400" dirty="0"/>
              <a:t> </a:t>
            </a:r>
            <a:r>
              <a:rPr lang="pl-PL" sz="2400" dirty="0" err="1"/>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2049551" y="2779038"/>
            <a:ext cx="3847624" cy="160957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ekstSylinder 7"/>
          <p:cNvSpPr txBox="1"/>
          <p:nvPr/>
        </p:nvSpPr>
        <p:spPr>
          <a:xfrm>
            <a:off x="2854283" y="1220772"/>
            <a:ext cx="2904578" cy="369332"/>
          </a:xfrm>
          <a:prstGeom prst="rect">
            <a:avLst/>
          </a:prstGeom>
          <a:noFill/>
        </p:spPr>
        <p:txBody>
          <a:bodyPr wrap="square" rtlCol="0">
            <a:spAutoFit/>
          </a:bodyPr>
          <a:lstStyle/>
          <a:p>
            <a:r>
              <a:rPr lang="nb-NO" dirty="0"/>
              <a:t>Beskjeden fra avsender</a:t>
            </a:r>
          </a:p>
        </p:txBody>
      </p:sp>
      <p:cxnSp>
        <p:nvCxnSpPr>
          <p:cNvPr id="9" name="Rett pil 8"/>
          <p:cNvCxnSpPr/>
          <p:nvPr/>
        </p:nvCxnSpPr>
        <p:spPr>
          <a:xfrm>
            <a:off x="3960789" y="1685028"/>
            <a:ext cx="0" cy="109401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2763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3A4BE4E1-2B5B-43A7-A2FC-E41DBCEC3226}"/>
              </a:ext>
            </a:extLst>
          </p:cNvPr>
          <p:cNvPicPr>
            <a:picLocks noChangeAspect="1"/>
          </p:cNvPicPr>
          <p:nvPr/>
        </p:nvPicPr>
        <p:blipFill>
          <a:blip r:embed="rId3"/>
          <a:stretch>
            <a:fillRect/>
          </a:stretch>
        </p:blipFill>
        <p:spPr>
          <a:xfrm>
            <a:off x="2159839" y="1220365"/>
            <a:ext cx="7255634" cy="5258599"/>
          </a:xfrm>
          <a:prstGeom prst="rect">
            <a:avLst/>
          </a:prstGeom>
        </p:spPr>
      </p:pic>
      <p:sp>
        <p:nvSpPr>
          <p:cNvPr id="2" name="Tittel 1"/>
          <p:cNvSpPr>
            <a:spLocks noGrp="1"/>
          </p:cNvSpPr>
          <p:nvPr>
            <p:ph type="title"/>
          </p:nvPr>
        </p:nvSpPr>
        <p:spPr>
          <a:xfrm>
            <a:off x="1008776" y="237149"/>
            <a:ext cx="10354031" cy="364473"/>
          </a:xfrm>
        </p:spPr>
        <p:txBody>
          <a:bodyPr/>
          <a:lstStyle/>
          <a:p>
            <a:r>
              <a:rPr lang="pl-PL" sz="2400" dirty="0" err="1"/>
              <a:t>Opening</a:t>
            </a:r>
            <a:r>
              <a:rPr lang="pl-PL" sz="2400" dirty="0"/>
              <a:t> </a:t>
            </a:r>
            <a:r>
              <a:rPr lang="pl-PL" sz="2400" dirty="0" err="1"/>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2148265" y="2151596"/>
            <a:ext cx="1592492" cy="71955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8" name="Bilde 7"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9485" y="2998231"/>
            <a:ext cx="482545" cy="719551"/>
          </a:xfrm>
          <a:prstGeom prst="rect">
            <a:avLst/>
          </a:prstGeom>
        </p:spPr>
      </p:pic>
    </p:spTree>
    <p:extLst>
      <p:ext uri="{BB962C8B-B14F-4D97-AF65-F5344CB8AC3E}">
        <p14:creationId xmlns:p14="http://schemas.microsoft.com/office/powerpoint/2010/main" val="1651826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err="1"/>
              <a:t>Creating</a:t>
            </a:r>
            <a:r>
              <a:rPr lang="pl-PL" sz="2400" dirty="0"/>
              <a:t> </a:t>
            </a:r>
            <a:r>
              <a:rPr lang="pl-PL" sz="2400" dirty="0" err="1"/>
              <a:t>an</a:t>
            </a:r>
            <a:r>
              <a:rPr lang="pl-PL" sz="2400" dirty="0"/>
              <a:t> email </a:t>
            </a:r>
            <a:r>
              <a:rPr lang="pl-PL" sz="2400" dirty="0" err="1"/>
              <a:t>address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6" name="Bilde 5">
            <a:extLst>
              <a:ext uri="{FF2B5EF4-FFF2-40B4-BE49-F238E27FC236}">
                <a16:creationId xmlns:a16="http://schemas.microsoft.com/office/drawing/2014/main" id="{EEDAF174-41C5-4155-9354-91AA0877641E}"/>
              </a:ext>
            </a:extLst>
          </p:cNvPr>
          <p:cNvPicPr>
            <a:picLocks noChangeAspect="1"/>
          </p:cNvPicPr>
          <p:nvPr/>
        </p:nvPicPr>
        <p:blipFill>
          <a:blip r:embed="rId3"/>
          <a:stretch>
            <a:fillRect/>
          </a:stretch>
        </p:blipFill>
        <p:spPr>
          <a:xfrm>
            <a:off x="2908452" y="1278169"/>
            <a:ext cx="6184259" cy="4301662"/>
          </a:xfrm>
          <a:prstGeom prst="rect">
            <a:avLst/>
          </a:prstGeom>
        </p:spPr>
      </p:pic>
    </p:spTree>
    <p:extLst>
      <p:ext uri="{BB962C8B-B14F-4D97-AF65-F5344CB8AC3E}">
        <p14:creationId xmlns:p14="http://schemas.microsoft.com/office/powerpoint/2010/main" val="26111645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DF3BBB30-EE83-4656-A471-A06BB9820CA7}"/>
              </a:ext>
            </a:extLst>
          </p:cNvPr>
          <p:cNvPicPr>
            <a:picLocks noChangeAspect="1"/>
          </p:cNvPicPr>
          <p:nvPr/>
        </p:nvPicPr>
        <p:blipFill>
          <a:blip r:embed="rId3"/>
          <a:stretch>
            <a:fillRect/>
          </a:stretch>
        </p:blipFill>
        <p:spPr>
          <a:xfrm>
            <a:off x="2468183" y="1145937"/>
            <a:ext cx="7255634" cy="5258599"/>
          </a:xfrm>
          <a:prstGeom prst="rect">
            <a:avLst/>
          </a:prstGeom>
        </p:spPr>
      </p:pic>
      <p:sp>
        <p:nvSpPr>
          <p:cNvPr id="2" name="Tittel 1"/>
          <p:cNvSpPr>
            <a:spLocks noGrp="1"/>
          </p:cNvSpPr>
          <p:nvPr>
            <p:ph type="title"/>
          </p:nvPr>
        </p:nvSpPr>
        <p:spPr>
          <a:xfrm>
            <a:off x="1008776" y="237149"/>
            <a:ext cx="10354031" cy="364473"/>
          </a:xfrm>
        </p:spPr>
        <p:txBody>
          <a:bodyPr/>
          <a:lstStyle/>
          <a:p>
            <a:r>
              <a:rPr lang="pl-PL" sz="2400" dirty="0" err="1"/>
              <a:t>Opening</a:t>
            </a:r>
            <a:r>
              <a:rPr lang="pl-PL" sz="2400" dirty="0"/>
              <a:t> </a:t>
            </a:r>
            <a:r>
              <a:rPr lang="pl-PL" sz="2400" dirty="0" err="1"/>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4</a:t>
            </a:r>
          </a:p>
        </p:txBody>
      </p:sp>
      <p:sp>
        <p:nvSpPr>
          <p:cNvPr id="6" name="Ellipse 5"/>
          <p:cNvSpPr/>
          <p:nvPr/>
        </p:nvSpPr>
        <p:spPr>
          <a:xfrm>
            <a:off x="4167963" y="2626242"/>
            <a:ext cx="2626242" cy="114831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002204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266950" y="2468007"/>
            <a:ext cx="1407875" cy="349597"/>
          </a:xfrm>
        </p:spPr>
        <p:txBody>
          <a:bodyPr/>
          <a:lstStyle/>
          <a:p>
            <a:r>
              <a:rPr lang="pl-PL" dirty="0"/>
              <a:t>Part</a:t>
            </a:r>
            <a:r>
              <a:rPr lang="nb-NO" dirty="0"/>
              <a:t> 5</a:t>
            </a:r>
          </a:p>
        </p:txBody>
      </p:sp>
      <p:sp>
        <p:nvSpPr>
          <p:cNvPr id="3" name="Plassholder for tekst 2"/>
          <p:cNvSpPr>
            <a:spLocks noGrp="1"/>
          </p:cNvSpPr>
          <p:nvPr>
            <p:ph type="body" idx="1"/>
          </p:nvPr>
        </p:nvSpPr>
        <p:spPr/>
        <p:txBody>
          <a:bodyPr/>
          <a:lstStyle/>
          <a:p>
            <a:r>
              <a:rPr lang="pl-PL" dirty="0" err="1"/>
              <a:t>Replying</a:t>
            </a:r>
            <a:r>
              <a:rPr lang="pl-PL" dirty="0"/>
              <a:t> to </a:t>
            </a:r>
            <a:r>
              <a:rPr lang="pl-PL" dirty="0" err="1"/>
              <a:t>emails</a:t>
            </a:r>
            <a:endParaRPr lang="nb-NO" dirty="0"/>
          </a:p>
        </p:txBody>
      </p:sp>
    </p:spTree>
    <p:extLst>
      <p:ext uri="{BB962C8B-B14F-4D97-AF65-F5344CB8AC3E}">
        <p14:creationId xmlns:p14="http://schemas.microsoft.com/office/powerpoint/2010/main" val="33642435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AB774AC6-77E5-4517-A1CD-A88090313228}"/>
              </a:ext>
            </a:extLst>
          </p:cNvPr>
          <p:cNvPicPr>
            <a:picLocks noChangeAspect="1"/>
          </p:cNvPicPr>
          <p:nvPr/>
        </p:nvPicPr>
        <p:blipFill>
          <a:blip r:embed="rId3"/>
          <a:stretch>
            <a:fillRect/>
          </a:stretch>
        </p:blipFill>
        <p:spPr>
          <a:xfrm>
            <a:off x="1144025" y="1137492"/>
            <a:ext cx="9619455" cy="4583016"/>
          </a:xfrm>
          <a:prstGeom prst="rect">
            <a:avLst/>
          </a:prstGeom>
        </p:spPr>
      </p:pic>
      <p:sp>
        <p:nvSpPr>
          <p:cNvPr id="2" name="Tittel 1"/>
          <p:cNvSpPr>
            <a:spLocks noGrp="1"/>
          </p:cNvSpPr>
          <p:nvPr>
            <p:ph type="title"/>
          </p:nvPr>
        </p:nvSpPr>
        <p:spPr>
          <a:xfrm>
            <a:off x="1008776" y="237149"/>
            <a:ext cx="10354031" cy="364473"/>
          </a:xfrm>
        </p:spPr>
        <p:txBody>
          <a:bodyPr/>
          <a:lstStyle/>
          <a:p>
            <a:r>
              <a:rPr lang="pl-PL" sz="2400" dirty="0" err="1"/>
              <a:t>Replying</a:t>
            </a:r>
            <a:r>
              <a:rPr lang="pl-PL" sz="2400" dirty="0"/>
              <a:t> to </a:t>
            </a:r>
            <a:r>
              <a:rPr lang="pl-PL" sz="2400" dirty="0" err="1"/>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pic>
        <p:nvPicPr>
          <p:cNvPr id="7" name="Bilde 6"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5248" y="3796902"/>
            <a:ext cx="482545" cy="719551"/>
          </a:xfrm>
          <a:prstGeom prst="rect">
            <a:avLst/>
          </a:prstGeom>
        </p:spPr>
      </p:pic>
    </p:spTree>
    <p:extLst>
      <p:ext uri="{BB962C8B-B14F-4D97-AF65-F5344CB8AC3E}">
        <p14:creationId xmlns:p14="http://schemas.microsoft.com/office/powerpoint/2010/main" val="9741963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F7BDBCBE-E20C-4A7E-BF13-D0A89C042CC0}"/>
              </a:ext>
            </a:extLst>
          </p:cNvPr>
          <p:cNvPicPr>
            <a:picLocks noChangeAspect="1"/>
          </p:cNvPicPr>
          <p:nvPr/>
        </p:nvPicPr>
        <p:blipFill>
          <a:blip r:embed="rId3"/>
          <a:stretch>
            <a:fillRect/>
          </a:stretch>
        </p:blipFill>
        <p:spPr>
          <a:xfrm>
            <a:off x="389828" y="1710623"/>
            <a:ext cx="11591925" cy="3819525"/>
          </a:xfrm>
          <a:prstGeom prst="rect">
            <a:avLst/>
          </a:prstGeom>
        </p:spPr>
      </p:pic>
      <p:sp>
        <p:nvSpPr>
          <p:cNvPr id="9" name="Ellipse 8"/>
          <p:cNvSpPr/>
          <p:nvPr/>
        </p:nvSpPr>
        <p:spPr>
          <a:xfrm>
            <a:off x="319644" y="1686296"/>
            <a:ext cx="1147891" cy="53352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a:xfrm>
            <a:off x="1008776" y="237149"/>
            <a:ext cx="10354031" cy="364473"/>
          </a:xfrm>
        </p:spPr>
        <p:txBody>
          <a:bodyPr/>
          <a:lstStyle/>
          <a:p>
            <a:r>
              <a:rPr lang="pl-PL" sz="2400" dirty="0" err="1"/>
              <a:t>Replying</a:t>
            </a:r>
            <a:r>
              <a:rPr lang="pl-PL" sz="2400" dirty="0"/>
              <a:t> to </a:t>
            </a:r>
            <a:r>
              <a:rPr lang="pl-PL" sz="2400" dirty="0" err="1"/>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4" name="Rektangel 3"/>
          <p:cNvSpPr/>
          <p:nvPr/>
        </p:nvSpPr>
        <p:spPr>
          <a:xfrm>
            <a:off x="11039914" y="2577841"/>
            <a:ext cx="829880" cy="1659878"/>
          </a:xfrm>
          <a:prstGeom prst="rect">
            <a:avLst/>
          </a:prstGeom>
          <a:solidFill>
            <a:schemeClr val="bg1"/>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Bilde 9"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6262" y="2288690"/>
            <a:ext cx="482545" cy="719551"/>
          </a:xfrm>
          <a:prstGeom prst="rect">
            <a:avLst/>
          </a:prstGeom>
        </p:spPr>
      </p:pic>
    </p:spTree>
    <p:extLst>
      <p:ext uri="{BB962C8B-B14F-4D97-AF65-F5344CB8AC3E}">
        <p14:creationId xmlns:p14="http://schemas.microsoft.com/office/powerpoint/2010/main" val="31093528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37149"/>
            <a:ext cx="10354031" cy="364473"/>
          </a:xfrm>
        </p:spPr>
        <p:txBody>
          <a:bodyPr/>
          <a:lstStyle/>
          <a:p>
            <a:r>
              <a:rPr lang="pl-PL" sz="2400" dirty="0" err="1"/>
              <a:t>Replying</a:t>
            </a:r>
            <a:r>
              <a:rPr lang="pl-PL" sz="2400" dirty="0"/>
              <a:t> to </a:t>
            </a:r>
            <a:r>
              <a:rPr lang="pl-PL" sz="2400" dirty="0" err="1"/>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pic>
        <p:nvPicPr>
          <p:cNvPr id="10" name="Bilde 9" descr="Et bilde som inneholder skjermbilde&#10;&#10;Automatisk generert beskrivelse">
            <a:extLst>
              <a:ext uri="{FF2B5EF4-FFF2-40B4-BE49-F238E27FC236}">
                <a16:creationId xmlns:a16="http://schemas.microsoft.com/office/drawing/2014/main" id="{F50344D9-24A2-4B92-85C2-ED954821CB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628650"/>
            <a:ext cx="11544300" cy="5600700"/>
          </a:xfrm>
          <a:prstGeom prst="rect">
            <a:avLst/>
          </a:prstGeom>
        </p:spPr>
      </p:pic>
      <p:sp>
        <p:nvSpPr>
          <p:cNvPr id="13" name="Tittel 1">
            <a:extLst>
              <a:ext uri="{FF2B5EF4-FFF2-40B4-BE49-F238E27FC236}">
                <a16:creationId xmlns:a16="http://schemas.microsoft.com/office/drawing/2014/main" id="{07FCD20F-A2AC-49A9-83B0-36B3E8470A78}"/>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cxnSp>
        <p:nvCxnSpPr>
          <p:cNvPr id="14" name="Rett pil 8">
            <a:extLst>
              <a:ext uri="{FF2B5EF4-FFF2-40B4-BE49-F238E27FC236}">
                <a16:creationId xmlns:a16="http://schemas.microsoft.com/office/drawing/2014/main" id="{4D5D427A-3ACD-4010-B1D0-1786D957B96A}"/>
              </a:ext>
            </a:extLst>
          </p:cNvPr>
          <p:cNvCxnSpPr/>
          <p:nvPr/>
        </p:nvCxnSpPr>
        <p:spPr>
          <a:xfrm rot="10800000">
            <a:off x="7353552" y="1422723"/>
            <a:ext cx="1684910" cy="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TekstSylinder 14">
            <a:extLst>
              <a:ext uri="{FF2B5EF4-FFF2-40B4-BE49-F238E27FC236}">
                <a16:creationId xmlns:a16="http://schemas.microsoft.com/office/drawing/2014/main" id="{C025E892-E362-42AC-8C9E-34347A3FB365}"/>
              </a:ext>
            </a:extLst>
          </p:cNvPr>
          <p:cNvSpPr txBox="1"/>
          <p:nvPr/>
        </p:nvSpPr>
        <p:spPr>
          <a:xfrm>
            <a:off x="4840005" y="1253446"/>
            <a:ext cx="2115383" cy="338554"/>
          </a:xfrm>
          <a:prstGeom prst="rect">
            <a:avLst/>
          </a:prstGeom>
          <a:noFill/>
        </p:spPr>
        <p:txBody>
          <a:bodyPr wrap="none" rtlCol="0">
            <a:spAutoFit/>
          </a:bodyPr>
          <a:lstStyle/>
          <a:p>
            <a:r>
              <a:rPr lang="nb-NO" sz="1600" dirty="0"/>
              <a:t>brukernavn@e.post.no</a:t>
            </a:r>
          </a:p>
        </p:txBody>
      </p:sp>
      <p:sp>
        <p:nvSpPr>
          <p:cNvPr id="16" name="TekstSylinder 15">
            <a:extLst>
              <a:ext uri="{FF2B5EF4-FFF2-40B4-BE49-F238E27FC236}">
                <a16:creationId xmlns:a16="http://schemas.microsoft.com/office/drawing/2014/main" id="{8C1C8594-6428-4A42-BEB1-C71BE561CF2E}"/>
              </a:ext>
            </a:extLst>
          </p:cNvPr>
          <p:cNvSpPr txBox="1"/>
          <p:nvPr/>
        </p:nvSpPr>
        <p:spPr>
          <a:xfrm>
            <a:off x="1489617" y="1746121"/>
            <a:ext cx="963725" cy="338554"/>
          </a:xfrm>
          <a:prstGeom prst="rect">
            <a:avLst/>
          </a:prstGeom>
          <a:noFill/>
        </p:spPr>
        <p:txBody>
          <a:bodyPr wrap="none" rtlCol="0">
            <a:spAutoFit/>
          </a:bodyPr>
          <a:lstStyle/>
          <a:p>
            <a:r>
              <a:rPr lang="nb-NO" sz="1600" dirty="0"/>
              <a:t>Re: Tema</a:t>
            </a:r>
          </a:p>
        </p:txBody>
      </p:sp>
      <p:cxnSp>
        <p:nvCxnSpPr>
          <p:cNvPr id="18" name="Rett pil 16">
            <a:extLst>
              <a:ext uri="{FF2B5EF4-FFF2-40B4-BE49-F238E27FC236}">
                <a16:creationId xmlns:a16="http://schemas.microsoft.com/office/drawing/2014/main" id="{A9ED2A2A-3051-46CA-B94C-1EA8FC98B57D}"/>
              </a:ext>
            </a:extLst>
          </p:cNvPr>
          <p:cNvCxnSpPr/>
          <p:nvPr/>
        </p:nvCxnSpPr>
        <p:spPr>
          <a:xfrm rot="10800000">
            <a:off x="2946266" y="1915398"/>
            <a:ext cx="1684910" cy="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16170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9E91555F-6458-4288-AFDA-71D2CA5FEF8C}"/>
              </a:ext>
            </a:extLst>
          </p:cNvPr>
          <p:cNvSpPr>
            <a:spLocks noGrp="1"/>
          </p:cNvSpPr>
          <p:nvPr>
            <p:ph type="title"/>
          </p:nvPr>
        </p:nvSpPr>
        <p:spPr/>
        <p:txBody>
          <a:bodyPr/>
          <a:lstStyle/>
          <a:p>
            <a:endParaRPr lang="nb-NO"/>
          </a:p>
        </p:txBody>
      </p:sp>
      <p:pic>
        <p:nvPicPr>
          <p:cNvPr id="14" name="Bilde 13" descr="Et bilde som inneholder skjermbilde&#10;&#10;Automatisk generert beskrivelse">
            <a:extLst>
              <a:ext uri="{FF2B5EF4-FFF2-40B4-BE49-F238E27FC236}">
                <a16:creationId xmlns:a16="http://schemas.microsoft.com/office/drawing/2014/main" id="{74D69326-D009-4FA7-A877-C6A146082E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628650"/>
            <a:ext cx="11544300" cy="5600700"/>
          </a:xfrm>
          <a:prstGeom prst="rect">
            <a:avLst/>
          </a:prstGeom>
        </p:spPr>
      </p:pic>
      <p:sp>
        <p:nvSpPr>
          <p:cNvPr id="15" name="Tittel 1">
            <a:extLst>
              <a:ext uri="{FF2B5EF4-FFF2-40B4-BE49-F238E27FC236}">
                <a16:creationId xmlns:a16="http://schemas.microsoft.com/office/drawing/2014/main" id="{427DB37D-14AD-4751-B204-3F76483AC945}"/>
              </a:ext>
            </a:extLst>
          </p:cNvPr>
          <p:cNvSpPr txBox="1">
            <a:spLocks/>
          </p:cNvSpPr>
          <p:nvPr/>
        </p:nvSpPr>
        <p:spPr>
          <a:xfrm>
            <a:off x="1008776" y="237149"/>
            <a:ext cx="10354031" cy="3644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000000"/>
                </a:solidFill>
                <a:latin typeface="+mj-lt"/>
                <a:ea typeface="+mj-ea"/>
                <a:cs typeface="Calibri Light"/>
              </a:defRPr>
            </a:lvl1pPr>
          </a:lstStyle>
          <a:p>
            <a:r>
              <a:rPr lang="nb-NO" sz="2400"/>
              <a:t>Svare på e-post</a:t>
            </a:r>
            <a:endParaRPr lang="nb-NO" sz="2400" dirty="0"/>
          </a:p>
        </p:txBody>
      </p:sp>
      <p:sp>
        <p:nvSpPr>
          <p:cNvPr id="16" name="Tittel 1">
            <a:extLst>
              <a:ext uri="{FF2B5EF4-FFF2-40B4-BE49-F238E27FC236}">
                <a16:creationId xmlns:a16="http://schemas.microsoft.com/office/drawing/2014/main" id="{7D5694CF-90CD-4ADD-8E58-2668CBD91D75}"/>
              </a:ext>
            </a:extLst>
          </p:cNvPr>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17" name="Ellipse 16">
            <a:extLst>
              <a:ext uri="{FF2B5EF4-FFF2-40B4-BE49-F238E27FC236}">
                <a16:creationId xmlns:a16="http://schemas.microsoft.com/office/drawing/2014/main" id="{CAA9A70E-886D-4519-BC00-220B502BBE1E}"/>
              </a:ext>
            </a:extLst>
          </p:cNvPr>
          <p:cNvSpPr/>
          <p:nvPr/>
        </p:nvSpPr>
        <p:spPr>
          <a:xfrm>
            <a:off x="110170" y="3547431"/>
            <a:ext cx="3249976" cy="184361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6533400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e 13" descr="Et bilde som inneholder skjermbilde&#10;&#10;Automatisk generert beskrivelse">
            <a:extLst>
              <a:ext uri="{FF2B5EF4-FFF2-40B4-BE49-F238E27FC236}">
                <a16:creationId xmlns:a16="http://schemas.microsoft.com/office/drawing/2014/main" id="{4A838219-D3E3-446B-80A2-2D4CC017A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628650"/>
            <a:ext cx="11544300" cy="5600700"/>
          </a:xfrm>
          <a:prstGeom prst="rect">
            <a:avLst/>
          </a:prstGeom>
        </p:spPr>
      </p:pic>
      <p:sp>
        <p:nvSpPr>
          <p:cNvPr id="2" name="Tittel 1"/>
          <p:cNvSpPr>
            <a:spLocks noGrp="1"/>
          </p:cNvSpPr>
          <p:nvPr>
            <p:ph type="title"/>
          </p:nvPr>
        </p:nvSpPr>
        <p:spPr>
          <a:xfrm>
            <a:off x="1008776" y="237149"/>
            <a:ext cx="10354031" cy="364473"/>
          </a:xfrm>
        </p:spPr>
        <p:txBody>
          <a:bodyPr/>
          <a:lstStyle/>
          <a:p>
            <a:r>
              <a:rPr lang="pl-PL" sz="2400" dirty="0" err="1"/>
              <a:t>Replying</a:t>
            </a:r>
            <a:r>
              <a:rPr lang="pl-PL" sz="2400" dirty="0"/>
              <a:t> to </a:t>
            </a:r>
            <a:r>
              <a:rPr lang="pl-PL" sz="2400" dirty="0" err="1"/>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11" name="Ellipse 10"/>
          <p:cNvSpPr/>
          <p:nvPr/>
        </p:nvSpPr>
        <p:spPr>
          <a:xfrm>
            <a:off x="233505" y="1834183"/>
            <a:ext cx="5004425" cy="11317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1575671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8776" y="237149"/>
            <a:ext cx="10354031" cy="364473"/>
          </a:xfrm>
        </p:spPr>
        <p:txBody>
          <a:bodyPr/>
          <a:lstStyle/>
          <a:p>
            <a:r>
              <a:rPr lang="pl-PL" sz="2400" dirty="0" err="1"/>
              <a:t>Replying</a:t>
            </a:r>
            <a:r>
              <a:rPr lang="pl-PL" sz="2400" dirty="0"/>
              <a:t> to </a:t>
            </a:r>
            <a:r>
              <a:rPr lang="pl-PL" sz="2400" dirty="0" err="1"/>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pic>
        <p:nvPicPr>
          <p:cNvPr id="6" name="Bilde 5" descr="Et bilde som inneholder skjermbilde&#10;&#10;Automatisk generert beskrivelse">
            <a:extLst>
              <a:ext uri="{FF2B5EF4-FFF2-40B4-BE49-F238E27FC236}">
                <a16:creationId xmlns:a16="http://schemas.microsoft.com/office/drawing/2014/main" id="{75846DC8-B705-4FB4-ADC7-02EC3E1F32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776" y="899291"/>
            <a:ext cx="10354032" cy="5663963"/>
          </a:xfrm>
          <a:prstGeom prst="rect">
            <a:avLst/>
          </a:prstGeom>
        </p:spPr>
      </p:pic>
    </p:spTree>
    <p:extLst>
      <p:ext uri="{BB962C8B-B14F-4D97-AF65-F5344CB8AC3E}">
        <p14:creationId xmlns:p14="http://schemas.microsoft.com/office/powerpoint/2010/main" val="26744462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skjermbilde&#10;&#10;Automatisk generert beskrivelse">
            <a:extLst>
              <a:ext uri="{FF2B5EF4-FFF2-40B4-BE49-F238E27FC236}">
                <a16:creationId xmlns:a16="http://schemas.microsoft.com/office/drawing/2014/main" id="{03F34BCF-EF7A-40AF-A76C-B195C58D7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776" y="710740"/>
            <a:ext cx="10354032" cy="5663963"/>
          </a:xfrm>
          <a:prstGeom prst="rect">
            <a:avLst/>
          </a:prstGeom>
        </p:spPr>
      </p:pic>
      <p:sp>
        <p:nvSpPr>
          <p:cNvPr id="2" name="Tittel 1"/>
          <p:cNvSpPr>
            <a:spLocks noGrp="1"/>
          </p:cNvSpPr>
          <p:nvPr>
            <p:ph type="title"/>
          </p:nvPr>
        </p:nvSpPr>
        <p:spPr>
          <a:xfrm>
            <a:off x="1008776" y="237149"/>
            <a:ext cx="10354031" cy="364473"/>
          </a:xfrm>
        </p:spPr>
        <p:txBody>
          <a:bodyPr/>
          <a:lstStyle/>
          <a:p>
            <a:r>
              <a:rPr lang="pl-PL" sz="2400" dirty="0" err="1"/>
              <a:t>Replying</a:t>
            </a:r>
            <a:r>
              <a:rPr lang="pl-PL" sz="2400" dirty="0"/>
              <a:t> to </a:t>
            </a:r>
            <a:r>
              <a:rPr lang="pl-PL" sz="2400" dirty="0" err="1"/>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5" name="Ellipse 4"/>
          <p:cNvSpPr/>
          <p:nvPr/>
        </p:nvSpPr>
        <p:spPr>
          <a:xfrm>
            <a:off x="541349" y="4123325"/>
            <a:ext cx="2565082" cy="143353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3444197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skjermbilde&#10;&#10;Automatisk generert beskrivelse">
            <a:extLst>
              <a:ext uri="{FF2B5EF4-FFF2-40B4-BE49-F238E27FC236}">
                <a16:creationId xmlns:a16="http://schemas.microsoft.com/office/drawing/2014/main" id="{3A7A9839-F0A5-4E99-9A83-F5AE320EBF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284" y="956888"/>
            <a:ext cx="10354032" cy="5663963"/>
          </a:xfrm>
          <a:prstGeom prst="rect">
            <a:avLst/>
          </a:prstGeom>
        </p:spPr>
      </p:pic>
      <p:sp>
        <p:nvSpPr>
          <p:cNvPr id="2" name="Tittel 1"/>
          <p:cNvSpPr>
            <a:spLocks noGrp="1"/>
          </p:cNvSpPr>
          <p:nvPr>
            <p:ph type="title"/>
          </p:nvPr>
        </p:nvSpPr>
        <p:spPr>
          <a:xfrm>
            <a:off x="1008776" y="237149"/>
            <a:ext cx="10354031" cy="364473"/>
          </a:xfrm>
        </p:spPr>
        <p:txBody>
          <a:bodyPr/>
          <a:lstStyle/>
          <a:p>
            <a:r>
              <a:rPr lang="pl-PL" sz="2400" dirty="0" err="1"/>
              <a:t>Replying</a:t>
            </a:r>
            <a:r>
              <a:rPr lang="pl-PL" sz="2400" dirty="0"/>
              <a:t> to </a:t>
            </a:r>
            <a:r>
              <a:rPr lang="pl-PL" sz="2400" dirty="0" err="1"/>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5" name="Ellipse 4"/>
          <p:cNvSpPr/>
          <p:nvPr/>
        </p:nvSpPr>
        <p:spPr>
          <a:xfrm>
            <a:off x="212845" y="2402553"/>
            <a:ext cx="3136411" cy="12763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76057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AFDD4879-D8F8-478F-A8AE-98A2B8DFC6C8}"/>
              </a:ext>
            </a:extLst>
          </p:cNvPr>
          <p:cNvPicPr>
            <a:picLocks noChangeAspect="1"/>
          </p:cNvPicPr>
          <p:nvPr/>
        </p:nvPicPr>
        <p:blipFill>
          <a:blip r:embed="rId3"/>
          <a:stretch>
            <a:fillRect/>
          </a:stretch>
        </p:blipFill>
        <p:spPr>
          <a:xfrm>
            <a:off x="2302525" y="1125460"/>
            <a:ext cx="6795571" cy="4726881"/>
          </a:xfrm>
          <a:prstGeom prst="rect">
            <a:avLst/>
          </a:prstGeom>
        </p:spPr>
      </p:pic>
      <p:sp>
        <p:nvSpPr>
          <p:cNvPr id="2" name="Tittel 1"/>
          <p:cNvSpPr>
            <a:spLocks noGrp="1"/>
          </p:cNvSpPr>
          <p:nvPr>
            <p:ph type="title"/>
          </p:nvPr>
        </p:nvSpPr>
        <p:spPr/>
        <p:txBody>
          <a:bodyPr/>
          <a:lstStyle/>
          <a:p>
            <a:r>
              <a:rPr lang="pl-PL" sz="2400" dirty="0" err="1"/>
              <a:t>Creating</a:t>
            </a:r>
            <a:r>
              <a:rPr lang="pl-PL" sz="2400" dirty="0"/>
              <a:t> </a:t>
            </a:r>
            <a:r>
              <a:rPr lang="pl-PL" sz="2400" dirty="0" err="1"/>
              <a:t>an</a:t>
            </a:r>
            <a:r>
              <a:rPr lang="pl-PL" sz="2400" dirty="0"/>
              <a:t> email </a:t>
            </a:r>
            <a:r>
              <a:rPr lang="pl-PL" sz="2400" dirty="0" err="1"/>
              <a:t>address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5" name="Ellipse 4"/>
          <p:cNvSpPr/>
          <p:nvPr/>
        </p:nvSpPr>
        <p:spPr>
          <a:xfrm>
            <a:off x="7456816" y="1005659"/>
            <a:ext cx="1357985" cy="616167"/>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0258094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e 13" descr="Et bilde som inneholder skjermbilde&#10;&#10;Automatisk generert beskrivelse">
            <a:extLst>
              <a:ext uri="{FF2B5EF4-FFF2-40B4-BE49-F238E27FC236}">
                <a16:creationId xmlns:a16="http://schemas.microsoft.com/office/drawing/2014/main" id="{4279A4E9-2928-467F-B40C-FFA1CF9088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776" y="601622"/>
            <a:ext cx="10354032" cy="5663963"/>
          </a:xfrm>
          <a:prstGeom prst="rect">
            <a:avLst/>
          </a:prstGeom>
        </p:spPr>
      </p:pic>
      <p:sp>
        <p:nvSpPr>
          <p:cNvPr id="2" name="Tittel 1"/>
          <p:cNvSpPr>
            <a:spLocks noGrp="1"/>
          </p:cNvSpPr>
          <p:nvPr>
            <p:ph type="title"/>
          </p:nvPr>
        </p:nvSpPr>
        <p:spPr>
          <a:xfrm>
            <a:off x="1008776" y="237149"/>
            <a:ext cx="10354031" cy="364473"/>
          </a:xfrm>
        </p:spPr>
        <p:txBody>
          <a:bodyPr/>
          <a:lstStyle/>
          <a:p>
            <a:r>
              <a:rPr lang="pl-PL" sz="2400" dirty="0" err="1"/>
              <a:t>Replying</a:t>
            </a:r>
            <a:r>
              <a:rPr lang="pl-PL" sz="2400" dirty="0"/>
              <a:t> to </a:t>
            </a:r>
            <a:r>
              <a:rPr lang="pl-PL" sz="2400" dirty="0" err="1"/>
              <a:t>emails</a:t>
            </a:r>
            <a:endParaRPr lang="nb-NO" sz="2400" dirty="0"/>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5</a:t>
            </a:r>
          </a:p>
        </p:txBody>
      </p:sp>
      <p:sp>
        <p:nvSpPr>
          <p:cNvPr id="9" name="Ellipse 8"/>
          <p:cNvSpPr/>
          <p:nvPr/>
        </p:nvSpPr>
        <p:spPr>
          <a:xfrm>
            <a:off x="8713736" y="1293147"/>
            <a:ext cx="968193" cy="90744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Bilde 12"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9113" y="1923951"/>
            <a:ext cx="482545" cy="719551"/>
          </a:xfrm>
          <a:prstGeom prst="rect">
            <a:avLst/>
          </a:prstGeom>
        </p:spPr>
      </p:pic>
    </p:spTree>
    <p:extLst>
      <p:ext uri="{BB962C8B-B14F-4D97-AF65-F5344CB8AC3E}">
        <p14:creationId xmlns:p14="http://schemas.microsoft.com/office/powerpoint/2010/main" val="35690801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Ferdig – godt jobba alle sammen!</a:t>
            </a:r>
          </a:p>
        </p:txBody>
      </p:sp>
      <p:sp>
        <p:nvSpPr>
          <p:cNvPr id="3" name="Undertittel 2"/>
          <p:cNvSpPr>
            <a:spLocks noGrp="1"/>
          </p:cNvSpPr>
          <p:nvPr>
            <p:ph type="subTitle" idx="1"/>
          </p:nvPr>
        </p:nvSpPr>
        <p:spPr>
          <a:xfrm>
            <a:off x="828637" y="3378301"/>
            <a:ext cx="9839363" cy="2017655"/>
          </a:xfrm>
        </p:spPr>
        <p:txBody>
          <a:bodyPr>
            <a:normAutofit lnSpcReduction="10000"/>
          </a:bodyPr>
          <a:lstStyle/>
          <a:p>
            <a:pPr marL="0" indent="0">
              <a:buNone/>
            </a:pPr>
            <a:r>
              <a:rPr lang="nb-NO" b="1" dirty="0">
                <a:solidFill>
                  <a:schemeClr val="tx1"/>
                </a:solidFill>
              </a:rPr>
              <a:t>Nå kan dere øve på:</a:t>
            </a:r>
          </a:p>
          <a:p>
            <a:r>
              <a:rPr lang="nb-NO" dirty="0"/>
              <a:t>Be om e-postadressen til sidemannen din slik at dere kan øve på å sende e-post </a:t>
            </a:r>
            <a:br>
              <a:rPr lang="nb-NO" dirty="0"/>
            </a:br>
            <a:r>
              <a:rPr lang="nb-NO" dirty="0"/>
              <a:t>til hverandre, åpne og svare på hverandres e-poster</a:t>
            </a:r>
          </a:p>
          <a:p>
            <a:r>
              <a:rPr lang="nb-NO" dirty="0"/>
              <a:t>Logg av og på </a:t>
            </a:r>
            <a:r>
              <a:rPr lang="nb-NO" dirty="0" err="1"/>
              <a:t>e-postkontoen</a:t>
            </a:r>
            <a:r>
              <a:rPr lang="nb-NO" dirty="0"/>
              <a:t> din</a:t>
            </a:r>
          </a:p>
          <a:p>
            <a:r>
              <a:rPr lang="nb-NO" dirty="0"/>
              <a:t>Lukk nettleseren helt, åpne den igjen, skriv inn adressen til e-posttjenesten og </a:t>
            </a:r>
            <a:br>
              <a:rPr lang="nb-NO" dirty="0"/>
            </a:br>
            <a:r>
              <a:rPr lang="nb-NO" dirty="0"/>
              <a:t>logg den inn på nytt</a:t>
            </a:r>
          </a:p>
          <a:p>
            <a:endParaRPr lang="nb-NO" dirty="0"/>
          </a:p>
        </p:txBody>
      </p:sp>
      <p:sp>
        <p:nvSpPr>
          <p:cNvPr id="4" name="Undertittel 2"/>
          <p:cNvSpPr txBox="1">
            <a:spLocks/>
          </p:cNvSpPr>
          <p:nvPr/>
        </p:nvSpPr>
        <p:spPr>
          <a:xfrm>
            <a:off x="803489" y="5402850"/>
            <a:ext cx="9839363" cy="1266525"/>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a:buChar char="•"/>
              <a:defRPr sz="2000" kern="120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Font typeface="Arial"/>
              <a:buNone/>
            </a:pPr>
            <a:r>
              <a:rPr lang="nb-NO" b="1" dirty="0">
                <a:solidFill>
                  <a:schemeClr val="tx1"/>
                </a:solidFill>
              </a:rPr>
              <a:t>Øv hjemme:</a:t>
            </a:r>
          </a:p>
          <a:p>
            <a:r>
              <a:rPr lang="nb-NO" dirty="0"/>
              <a:t>Finn noen å øve med som du kan sende og motta e-post fra</a:t>
            </a:r>
          </a:p>
          <a:p>
            <a:pPr marL="0" indent="0">
              <a:buNone/>
            </a:pPr>
            <a:endParaRPr lang="nb-NO" dirty="0"/>
          </a:p>
        </p:txBody>
      </p:sp>
    </p:spTree>
    <p:extLst>
      <p:ext uri="{BB962C8B-B14F-4D97-AF65-F5344CB8AC3E}">
        <p14:creationId xmlns:p14="http://schemas.microsoft.com/office/powerpoint/2010/main" val="417867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pl-PL" sz="2400" dirty="0" err="1"/>
              <a:t>Creating</a:t>
            </a:r>
            <a:r>
              <a:rPr lang="pl-PL" sz="2400" dirty="0"/>
              <a:t> </a:t>
            </a:r>
            <a:r>
              <a:rPr lang="pl-PL" sz="2400" dirty="0" err="1"/>
              <a:t>an</a:t>
            </a:r>
            <a:r>
              <a:rPr lang="pl-PL" sz="2400" dirty="0"/>
              <a:t> email </a:t>
            </a:r>
            <a:r>
              <a:rPr lang="pl-PL" sz="2400" dirty="0" err="1"/>
              <a:t>address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6" name="Bilde 5">
            <a:extLst>
              <a:ext uri="{FF2B5EF4-FFF2-40B4-BE49-F238E27FC236}">
                <a16:creationId xmlns:a16="http://schemas.microsoft.com/office/drawing/2014/main" id="{6631D566-49F0-45E9-91E4-A202F17D3778}"/>
              </a:ext>
            </a:extLst>
          </p:cNvPr>
          <p:cNvPicPr>
            <a:picLocks noChangeAspect="1"/>
          </p:cNvPicPr>
          <p:nvPr/>
        </p:nvPicPr>
        <p:blipFill>
          <a:blip r:embed="rId3"/>
          <a:stretch>
            <a:fillRect/>
          </a:stretch>
        </p:blipFill>
        <p:spPr>
          <a:xfrm>
            <a:off x="2738437" y="962025"/>
            <a:ext cx="6715125" cy="4933950"/>
          </a:xfrm>
          <a:prstGeom prst="rect">
            <a:avLst/>
          </a:prstGeom>
        </p:spPr>
      </p:pic>
      <p:sp>
        <p:nvSpPr>
          <p:cNvPr id="7" name="Ellipse 6">
            <a:extLst>
              <a:ext uri="{FF2B5EF4-FFF2-40B4-BE49-F238E27FC236}">
                <a16:creationId xmlns:a16="http://schemas.microsoft.com/office/drawing/2014/main" id="{A016FD85-BEDE-4E7B-A5D3-ED533CA10613}"/>
              </a:ext>
            </a:extLst>
          </p:cNvPr>
          <p:cNvSpPr/>
          <p:nvPr/>
        </p:nvSpPr>
        <p:spPr>
          <a:xfrm>
            <a:off x="5168418" y="2950130"/>
            <a:ext cx="1357985" cy="616167"/>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633939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E55F7A91-E17F-4029-BA7E-09E32AE1C1FC}"/>
              </a:ext>
            </a:extLst>
          </p:cNvPr>
          <p:cNvPicPr>
            <a:picLocks noChangeAspect="1"/>
          </p:cNvPicPr>
          <p:nvPr/>
        </p:nvPicPr>
        <p:blipFill>
          <a:blip r:embed="rId3"/>
          <a:stretch>
            <a:fillRect/>
          </a:stretch>
        </p:blipFill>
        <p:spPr>
          <a:xfrm>
            <a:off x="2891813" y="1033462"/>
            <a:ext cx="6915150" cy="4791075"/>
          </a:xfrm>
          <a:prstGeom prst="rect">
            <a:avLst/>
          </a:prstGeom>
        </p:spPr>
      </p:pic>
      <p:sp>
        <p:nvSpPr>
          <p:cNvPr id="2" name="Tittel 1"/>
          <p:cNvSpPr>
            <a:spLocks noGrp="1"/>
          </p:cNvSpPr>
          <p:nvPr>
            <p:ph type="title"/>
          </p:nvPr>
        </p:nvSpPr>
        <p:spPr/>
        <p:txBody>
          <a:bodyPr/>
          <a:lstStyle/>
          <a:p>
            <a:r>
              <a:rPr lang="pl-PL" sz="2400" dirty="0" err="1"/>
              <a:t>Creating</a:t>
            </a:r>
            <a:r>
              <a:rPr lang="pl-PL" sz="2400" dirty="0"/>
              <a:t> </a:t>
            </a:r>
            <a:r>
              <a:rPr lang="pl-PL" sz="2400" dirty="0" err="1"/>
              <a:t>an</a:t>
            </a:r>
            <a:r>
              <a:rPr lang="pl-PL" sz="2400" dirty="0"/>
              <a:t> email </a:t>
            </a:r>
            <a:r>
              <a:rPr lang="pl-PL" sz="2400" dirty="0" err="1"/>
              <a:t>address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6" name="Ellipse 5"/>
          <p:cNvSpPr/>
          <p:nvPr/>
        </p:nvSpPr>
        <p:spPr>
          <a:xfrm>
            <a:off x="3790456" y="2745307"/>
            <a:ext cx="4790669" cy="666467"/>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638514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4400877" y="1760476"/>
            <a:ext cx="3080613" cy="2703589"/>
          </a:xfrm>
          <a:prstGeom prst="rect">
            <a:avLst/>
          </a:prstGeom>
          <a:solidFill>
            <a:schemeClr val="bg2"/>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pl-PL" sz="2400" dirty="0" err="1"/>
              <a:t>Creating</a:t>
            </a:r>
            <a:r>
              <a:rPr lang="pl-PL" sz="2400" dirty="0"/>
              <a:t> </a:t>
            </a:r>
            <a:r>
              <a:rPr lang="pl-PL" sz="2400" dirty="0" err="1"/>
              <a:t>an</a:t>
            </a:r>
            <a:r>
              <a:rPr lang="pl-PL" sz="2400" dirty="0"/>
              <a:t> email </a:t>
            </a:r>
            <a:r>
              <a:rPr lang="pl-PL" sz="2400" dirty="0" err="1"/>
              <a:t>address</a:t>
            </a:r>
            <a:endParaRPr lang="nb-NO" sz="2400" dirty="0"/>
          </a:p>
        </p:txBody>
      </p:sp>
      <p:sp>
        <p:nvSpPr>
          <p:cNvPr id="4"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8" name="TekstSylinder 7"/>
          <p:cNvSpPr txBox="1"/>
          <p:nvPr/>
        </p:nvSpPr>
        <p:spPr>
          <a:xfrm>
            <a:off x="5130162" y="2136036"/>
            <a:ext cx="2904580" cy="1754327"/>
          </a:xfrm>
          <a:prstGeom prst="rect">
            <a:avLst/>
          </a:prstGeom>
          <a:noFill/>
        </p:spPr>
        <p:txBody>
          <a:bodyPr wrap="square" rtlCol="0">
            <a:spAutoFit/>
          </a:bodyPr>
          <a:lstStyle/>
          <a:p>
            <a:r>
              <a:rPr lang="nb-NO" sz="3600" dirty="0"/>
              <a:t>æ =&gt; </a:t>
            </a:r>
            <a:r>
              <a:rPr lang="nb-NO" sz="3600" dirty="0" err="1"/>
              <a:t>ae</a:t>
            </a:r>
          </a:p>
          <a:p>
            <a:r>
              <a:rPr lang="nb-NO" sz="3600" dirty="0"/>
              <a:t> ø =&gt; o</a:t>
            </a:r>
          </a:p>
          <a:p>
            <a:r>
              <a:rPr lang="nb-NO" sz="3600" dirty="0"/>
              <a:t> å =&gt; </a:t>
            </a:r>
            <a:r>
              <a:rPr lang="nb-NO" sz="3600" dirty="0" err="1"/>
              <a:t>aa</a:t>
            </a:r>
            <a:endParaRPr lang="nb-NO" sz="3600" dirty="0"/>
          </a:p>
        </p:txBody>
      </p:sp>
      <p:sp>
        <p:nvSpPr>
          <p:cNvPr id="10" name="TekstSylinder 9"/>
          <p:cNvSpPr txBox="1"/>
          <p:nvPr/>
        </p:nvSpPr>
        <p:spPr>
          <a:xfrm>
            <a:off x="3733800" y="4713876"/>
            <a:ext cx="4300941" cy="646331"/>
          </a:xfrm>
          <a:prstGeom prst="rect">
            <a:avLst/>
          </a:prstGeom>
          <a:noFill/>
        </p:spPr>
        <p:txBody>
          <a:bodyPr wrap="square" rtlCol="0">
            <a:spAutoFit/>
          </a:bodyPr>
          <a:lstStyle/>
          <a:p>
            <a:pPr algn="ctr"/>
            <a:r>
              <a:rPr lang="nb-NO" sz="3600" dirty="0" err="1">
                <a:solidFill>
                  <a:srgbClr val="000000"/>
                </a:solidFill>
              </a:rPr>
              <a:t>navn.etternavn</a:t>
            </a:r>
            <a:endParaRPr lang="nb-NO" sz="3600" dirty="0">
              <a:solidFill>
                <a:srgbClr val="000000"/>
              </a:solidFill>
            </a:endParaRPr>
          </a:p>
        </p:txBody>
      </p:sp>
    </p:spTree>
    <p:extLst>
      <p:ext uri="{BB962C8B-B14F-4D97-AF65-F5344CB8AC3E}">
        <p14:creationId xmlns:p14="http://schemas.microsoft.com/office/powerpoint/2010/main" val="211747803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4808285B6FFF76488EBC5F98A01FC3D3" ma:contentTypeVersion="12" ma:contentTypeDescription="Opprett et nytt dokument." ma:contentTypeScope="" ma:versionID="1b66fa856d3fb41d7e4376a4250da3c4">
  <xsd:schema xmlns:xsd="http://www.w3.org/2001/XMLSchema" xmlns:xs="http://www.w3.org/2001/XMLSchema" xmlns:p="http://schemas.microsoft.com/office/2006/metadata/properties" xmlns:ns3="36033f14-0da9-4a78-a59e-0b3fedf25e1e" xmlns:ns4="4ea1e6d3-71cc-4315-babb-227631781545" targetNamespace="http://schemas.microsoft.com/office/2006/metadata/properties" ma:root="true" ma:fieldsID="a515584551ab3abade9357835506b1c2" ns3:_="" ns4:_="">
    <xsd:import namespace="36033f14-0da9-4a78-a59e-0b3fedf25e1e"/>
    <xsd:import namespace="4ea1e6d3-71cc-4315-babb-22763178154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033f14-0da9-4a78-a59e-0b3fedf25e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a1e6d3-71cc-4315-babb-227631781545"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SharingHintHash" ma:index="12"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BD1341-66D6-4C9C-9014-9FB99B46C7B1}">
  <ds:schemaRefs>
    <ds:schemaRef ds:uri="http://schemas.microsoft.com/sharepoint/v3/contenttype/forms"/>
  </ds:schemaRefs>
</ds:datastoreItem>
</file>

<file path=customXml/itemProps2.xml><?xml version="1.0" encoding="utf-8"?>
<ds:datastoreItem xmlns:ds="http://schemas.openxmlformats.org/officeDocument/2006/customXml" ds:itemID="{CF85ADDA-CEA5-4DD8-A7DA-FA1A2080C8E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826D3CD-D7BC-4115-8086-B9AC28DC12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033f14-0da9-4a78-a59e-0b3fedf25e1e"/>
    <ds:schemaRef ds:uri="4ea1e6d3-71cc-4315-babb-2276317815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2611</TotalTime>
  <Words>3260</Words>
  <Application>Microsoft Office PowerPoint</Application>
  <PresentationFormat>Widescreen</PresentationFormat>
  <Paragraphs>344</Paragraphs>
  <Slides>61</Slides>
  <Notes>60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61</vt:i4>
      </vt:variant>
    </vt:vector>
  </HeadingPairs>
  <TitlesOfParts>
    <vt:vector size="66" baseType="lpstr">
      <vt:lpstr>Arial</vt:lpstr>
      <vt:lpstr>Calibri</vt:lpstr>
      <vt:lpstr>Calibri Light</vt:lpstr>
      <vt:lpstr>Wingdings</vt:lpstr>
      <vt:lpstr>Office-tema</vt:lpstr>
      <vt:lpstr>LEARNING TO USE EMAIL</vt:lpstr>
      <vt:lpstr>Part 1</vt:lpstr>
      <vt:lpstr>Creating an email address</vt:lpstr>
      <vt:lpstr>Creating an email address</vt:lpstr>
      <vt:lpstr>Creating an email address</vt:lpstr>
      <vt:lpstr>Creating an email address</vt:lpstr>
      <vt:lpstr>Creating an email address</vt:lpstr>
      <vt:lpstr>Creating an email address</vt:lpstr>
      <vt:lpstr>Creating an email address</vt:lpstr>
      <vt:lpstr>Creating an email address</vt:lpstr>
      <vt:lpstr>Creating an email address</vt:lpstr>
      <vt:lpstr>Creating an email address</vt:lpstr>
      <vt:lpstr>Creating an email address</vt:lpstr>
      <vt:lpstr>Creating an email address</vt:lpstr>
      <vt:lpstr>Creating an email address</vt:lpstr>
      <vt:lpstr>Creating an email address</vt:lpstr>
      <vt:lpstr>Creating an email address</vt:lpstr>
      <vt:lpstr>Creating an email address</vt:lpstr>
      <vt:lpstr>Creating an email address</vt:lpstr>
      <vt:lpstr>Creating an email address</vt:lpstr>
      <vt:lpstr>Creating an email address</vt:lpstr>
      <vt:lpstr>Part 2</vt:lpstr>
      <vt:lpstr>Logging in and out</vt:lpstr>
      <vt:lpstr>Logging in and out</vt:lpstr>
      <vt:lpstr>Logging in and out</vt:lpstr>
      <vt:lpstr>Logging in and out</vt:lpstr>
      <vt:lpstr>Logging in and out</vt:lpstr>
      <vt:lpstr>Part 3</vt:lpstr>
      <vt:lpstr>Sending emails</vt:lpstr>
      <vt:lpstr>Sending emails</vt:lpstr>
      <vt:lpstr>Sending emails</vt:lpstr>
      <vt:lpstr>Sending emails</vt:lpstr>
      <vt:lpstr>Sending emails</vt:lpstr>
      <vt:lpstr>Sending emails</vt:lpstr>
      <vt:lpstr>Sending emails</vt:lpstr>
      <vt:lpstr>PowerPoint-presentasjon</vt:lpstr>
      <vt:lpstr>Sending emails</vt:lpstr>
      <vt:lpstr>Sending emails</vt:lpstr>
      <vt:lpstr>Sending emails</vt:lpstr>
      <vt:lpstr>Sending emails</vt:lpstr>
      <vt:lpstr>Part 4</vt:lpstr>
      <vt:lpstr>Opening emails</vt:lpstr>
      <vt:lpstr>Opening emails</vt:lpstr>
      <vt:lpstr>Opening emails</vt:lpstr>
      <vt:lpstr>Opening emails</vt:lpstr>
      <vt:lpstr>Opening emails</vt:lpstr>
      <vt:lpstr>Opening emails</vt:lpstr>
      <vt:lpstr>Opening emails</vt:lpstr>
      <vt:lpstr>Opening emails</vt:lpstr>
      <vt:lpstr>Opening emails</vt:lpstr>
      <vt:lpstr>Part 5</vt:lpstr>
      <vt:lpstr>Replying to emails</vt:lpstr>
      <vt:lpstr>Replying to emails</vt:lpstr>
      <vt:lpstr>Replying to emails</vt:lpstr>
      <vt:lpstr>PowerPoint-presentasjon</vt:lpstr>
      <vt:lpstr>Replying to emails</vt:lpstr>
      <vt:lpstr>Replying to emails</vt:lpstr>
      <vt:lpstr>Replying to emails</vt:lpstr>
      <vt:lpstr>Replying to emails</vt:lpstr>
      <vt:lpstr>Replying to emails</vt:lpstr>
      <vt:lpstr>Ferdig – godt jobba alle sammen!</vt:lpstr>
    </vt:vector>
  </TitlesOfParts>
  <Company>STATEN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Eddie Pedersen</cp:lastModifiedBy>
  <cp:revision>628</cp:revision>
  <dcterms:created xsi:type="dcterms:W3CDTF">2015-09-22T07:17:48Z</dcterms:created>
  <dcterms:modified xsi:type="dcterms:W3CDTF">2020-03-24T14:17:45Z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0x0101004808285B6FFF76488EBC5F98A01FC3D3</vt:lpwstr>
  </property>
</Properties>
</file>