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6" r:id="rId2"/>
    <p:sldId id="287" r:id="rId3"/>
    <p:sldId id="315" r:id="rId4"/>
    <p:sldId id="278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293" r:id="rId15"/>
    <p:sldId id="314" r:id="rId16"/>
    <p:sldId id="325" r:id="rId17"/>
    <p:sldId id="326" r:id="rId18"/>
    <p:sldId id="327" r:id="rId19"/>
    <p:sldId id="296" r:id="rId20"/>
    <p:sldId id="313" r:id="rId21"/>
    <p:sldId id="337" r:id="rId22"/>
    <p:sldId id="328" r:id="rId23"/>
    <p:sldId id="329" r:id="rId24"/>
    <p:sldId id="330" r:id="rId25"/>
    <p:sldId id="331" r:id="rId26"/>
    <p:sldId id="332" r:id="rId27"/>
    <p:sldId id="333" r:id="rId28"/>
    <p:sldId id="338" r:id="rId29"/>
    <p:sldId id="334" r:id="rId30"/>
    <p:sldId id="335" r:id="rId31"/>
    <p:sldId id="341" r:id="rId32"/>
    <p:sldId id="342" r:id="rId33"/>
    <p:sldId id="336" r:id="rId34"/>
    <p:sldId id="339" r:id="rId35"/>
    <p:sldId id="340" r:id="rId36"/>
    <p:sldId id="305" r:id="rId3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49372" autoAdjust="0"/>
  </p:normalViewPr>
  <p:slideViewPr>
    <p:cSldViewPr snapToGrid="0">
      <p:cViewPr varScale="1">
        <p:scale>
          <a:sx n="58" d="100"/>
          <a:sy n="58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2019-02-22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22.02.2019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billaabin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koorsada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dhiganaya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sharrax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hadafka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waxbarashadaan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leeyahay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fududayn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doontaa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xasuustaan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muhiimsan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leedahay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sheegaysaa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booqato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isticmaalaynaa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boqorka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"www."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tilmaamaysaa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"kongehuset"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".no"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tilmaamaysaa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norwiiji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yaqaanno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tegayo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saxda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ahayd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doonnaa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bog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riixdaa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"Gal". Waa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yaalla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midige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xarfaha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Batoonnada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qaarkood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"Gal",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Noqo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fallaar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xagal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"www.kongehuset.no" ha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batoonka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"gal".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Xoogaa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wakhti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8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horreeya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koowaad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Xoogaa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warbixin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hesho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macluumaadka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mawduucyo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yaallaan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sarreysa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bidixe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sawirrada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maqaallada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iyagana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akhriso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[lenke].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fallaarta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[musepekeren]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beddesho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istaagto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mid ah.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qaarkood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ulakac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sababo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dartood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batoon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fallaaro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bidixe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Fallaarta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bidixe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socotana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fallaarta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midige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bogag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horay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gadaal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socdo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yaqaanno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booqdo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raadinnaa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bogag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raadsado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caansan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Google. Dad baa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yeeraan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guuglayn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codsi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google.no.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google.no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gasho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bartankeeda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sheegnayba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isticmaalaynaa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Google.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66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mawduuc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kaddibna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"gal".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sax ah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tusaale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"kart"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boqol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anfacayaan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beerashada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tufaaxa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eplekart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badankoodu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noqonayaan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saabsan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beerashada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tufaaxa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Bogag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xambaarsan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warbixin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qaaddo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socdaa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haysta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leeyihiin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midige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jiid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qaybihiisa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Bogag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xambaarsan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warbixin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qaaddo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socdaa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haysta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leeyihiin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midige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Qabo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jiid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qaybihiisa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shaashadda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taabanayaan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wadaan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tageyo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hoteel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Hotell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Moss".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raadintu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wuxuu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tusayaa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bogagga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hotell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"Moss",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aabbayeelayn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dhow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xiran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micnaheedu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maqaallo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saabsan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dalxiiska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gobolka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Østfold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degmada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maqaallo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wargeysyo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Dabcan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iyagana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bixi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bogag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tusaya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hoteellada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hubsanno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bogaggii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raadinaynay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fallaaro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karnaa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raadinayno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""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Hotell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Moss"",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keliya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ereyada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isugu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wanaagsan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wax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miraha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hadallo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iyana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suurtaggal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laysku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dhafo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labadaan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loo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raadiyo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9061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dhacda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mararka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qaarkood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baahan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islamarkaana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degdeg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Afarta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socota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caansan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Haddaba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riixdaa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xigta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furan 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magaca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928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lahayn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dhinaca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midige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calaamadda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caawi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walba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furto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771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baxay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laabatid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doonayso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laabato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cusubna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isaga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riixaysaa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Intii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doonto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233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75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badanaaba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kore [oppgavelinjen].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hooseeya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dock'en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kombiyuutarrada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astaamaha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saaran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raadiyaan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astaanta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borogaraankaaga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riix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caawi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la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astaanta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kasta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muuqaalkoodu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laakiin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haddana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guud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borogaraamyada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dhammaantood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kooban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yihiin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Qaybta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muhiimsan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baraha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qoraal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raadinayso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qori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halkan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ciwaanka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Mac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kombiyuutar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gacanta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isticmaalayaa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daaqaddaan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sahlan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idiinku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fududaato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aragtaan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samaynayo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36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Del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Tema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LÆR Å BRUKE INTERNETT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828637" y="3402419"/>
            <a:ext cx="9839363" cy="3200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tx1"/>
                </a:solidFill>
              </a:rPr>
              <a:t>Læringsmål:</a:t>
            </a:r>
          </a:p>
          <a:p>
            <a:pPr>
              <a:buFontTx/>
              <a:buChar char="-"/>
            </a:pPr>
            <a:r>
              <a:rPr lang="nb-NO" sz="2400" dirty="0" smtClean="0"/>
              <a:t>Å </a:t>
            </a:r>
            <a:r>
              <a:rPr lang="nb-NO" sz="2400" dirty="0"/>
              <a:t>kunne åpne nettleseren</a:t>
            </a:r>
          </a:p>
          <a:p>
            <a:pPr>
              <a:buFontTx/>
              <a:buChar char="-"/>
            </a:pPr>
            <a:r>
              <a:rPr lang="nb-NO" sz="2400" dirty="0" smtClean="0"/>
              <a:t>Å </a:t>
            </a:r>
            <a:r>
              <a:rPr lang="nb-NO" sz="2400" dirty="0"/>
              <a:t>vite litt om nettadresser</a:t>
            </a:r>
          </a:p>
          <a:p>
            <a:pPr>
              <a:buFontTx/>
              <a:buChar char="-"/>
            </a:pPr>
            <a:r>
              <a:rPr lang="nb-NO" sz="2400" dirty="0" smtClean="0"/>
              <a:t>Å </a:t>
            </a:r>
            <a:r>
              <a:rPr lang="nb-NO" sz="2400" dirty="0"/>
              <a:t>kunne orientere seg på en nettside</a:t>
            </a:r>
          </a:p>
          <a:p>
            <a:pPr>
              <a:buFontTx/>
              <a:buChar char="-"/>
            </a:pPr>
            <a:r>
              <a:rPr lang="nb-NO" sz="2400" dirty="0" smtClean="0"/>
              <a:t>Å </a:t>
            </a:r>
            <a:r>
              <a:rPr lang="nb-NO" sz="2400" dirty="0"/>
              <a:t>kunne søke med ett og flere ord</a:t>
            </a:r>
          </a:p>
          <a:p>
            <a:pPr>
              <a:buFontTx/>
              <a:buChar char="-"/>
            </a:pPr>
            <a:r>
              <a:rPr lang="nb-NO" sz="2400" dirty="0" smtClean="0"/>
              <a:t>Å </a:t>
            </a:r>
            <a:r>
              <a:rPr lang="nb-NO" sz="2400" dirty="0"/>
              <a:t>kunne åpne en ny fane</a:t>
            </a:r>
          </a:p>
          <a:p>
            <a:pPr>
              <a:buFontTx/>
              <a:buChar char="-"/>
            </a:pPr>
            <a:r>
              <a:rPr lang="nb-NO" sz="2400" dirty="0" smtClean="0"/>
              <a:t>Å </a:t>
            </a:r>
            <a:r>
              <a:rPr lang="nb-NO" sz="2400" dirty="0"/>
              <a:t>kunne bytte mellom faner</a:t>
            </a:r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FUR BOROGARAAMKA INTERNETKA LAGU GALO [NETTLESER] OO WAX KA BARO CIWAANNADA INTERNETKA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462430" y="2988905"/>
            <a:ext cx="53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www.kongehuset.no</a:t>
            </a:r>
          </a:p>
        </p:txBody>
      </p:sp>
      <p:sp>
        <p:nvSpPr>
          <p:cNvPr id="7" name="Ellipse 6"/>
          <p:cNvSpPr/>
          <p:nvPr/>
        </p:nvSpPr>
        <p:spPr>
          <a:xfrm>
            <a:off x="4161973" y="3055685"/>
            <a:ext cx="1093931" cy="61616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2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FUR BOROGARAAMKA INTERNETKA LAGU GALO [NETTLESER] OO WAX KA BARO CIWAANNADA INTERNETKA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462430" y="2988905"/>
            <a:ext cx="53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www.kongehuset.no</a:t>
            </a:r>
          </a:p>
        </p:txBody>
      </p:sp>
      <p:sp>
        <p:nvSpPr>
          <p:cNvPr id="7" name="Ellipse 6"/>
          <p:cNvSpPr/>
          <p:nvPr/>
        </p:nvSpPr>
        <p:spPr>
          <a:xfrm>
            <a:off x="5243331" y="2929936"/>
            <a:ext cx="2338751" cy="85508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8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FUR BOROGARAAMKA INTERNETKA LAGU GALO [NETTLESER] OO WAX KA BARO CIWAANNADA INTERNETKA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3462430" y="2988905"/>
            <a:ext cx="53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www.kongehuset.no</a:t>
            </a:r>
          </a:p>
        </p:txBody>
      </p:sp>
      <p:sp>
        <p:nvSpPr>
          <p:cNvPr id="7" name="Ellipse 6"/>
          <p:cNvSpPr/>
          <p:nvPr/>
        </p:nvSpPr>
        <p:spPr>
          <a:xfrm>
            <a:off x="7547635" y="3118558"/>
            <a:ext cx="612847" cy="51556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55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FUR BOROGARAAMKA INTERNETKA LAGU GALO [NETTLESER] OO WAX KA BARO CIWAANNADA INTERNETKA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49" y="1021140"/>
            <a:ext cx="8017764" cy="5309889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2997195" y="1228427"/>
            <a:ext cx="263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000000"/>
                </a:solidFill>
              </a:rPr>
              <a:t>www.kongehuset.no</a:t>
            </a:r>
          </a:p>
        </p:txBody>
      </p:sp>
      <p:pic>
        <p:nvPicPr>
          <p:cNvPr id="12" name="Bilde 11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12" y="2779038"/>
            <a:ext cx="327334" cy="488107"/>
          </a:xfrm>
          <a:prstGeom prst="rect">
            <a:avLst/>
          </a:prstGeom>
        </p:spPr>
      </p:pic>
      <p:pic>
        <p:nvPicPr>
          <p:cNvPr id="3" name="Bilde 2" descr="knap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81" y="2476554"/>
            <a:ext cx="1197094" cy="2257852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10071722" y="2888309"/>
            <a:ext cx="109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000000"/>
                </a:solidFill>
              </a:rPr>
              <a:t>Enter</a:t>
            </a:r>
          </a:p>
          <a:p>
            <a:pPr algn="ctr"/>
            <a:r>
              <a:rPr lang="nb-NO" sz="2000">
                <a:solidFill>
                  <a:srgbClr val="000000"/>
                </a:solidFill>
              </a:rPr>
              <a:t>Go</a:t>
            </a:r>
          </a:p>
          <a:p>
            <a:pPr algn="ctr"/>
            <a:r>
              <a:rPr lang="nb-NO" sz="2000">
                <a:solidFill>
                  <a:srgbClr val="000000"/>
                </a:solidFill>
              </a:rPr>
              <a:t>Return</a:t>
            </a:r>
          </a:p>
          <a:p>
            <a:pPr algn="ctr"/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RAADINTA BOG INTERNET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6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RAADINTA BOG INTERNET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880779"/>
            <a:ext cx="6552729" cy="427584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696737" y="2376643"/>
            <a:ext cx="4237416" cy="46527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12" y="2577841"/>
            <a:ext cx="377645" cy="563128"/>
          </a:xfrm>
          <a:prstGeom prst="rect">
            <a:avLst/>
          </a:prstGeom>
        </p:spPr>
      </p:pic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40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RAADINTA BOG INTERNET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880779"/>
            <a:ext cx="6552729" cy="427584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696737" y="2376643"/>
            <a:ext cx="4237416" cy="46527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pchan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45" y="2633272"/>
            <a:ext cx="456147" cy="569560"/>
          </a:xfrm>
          <a:prstGeom prst="rect">
            <a:avLst/>
          </a:prstGeom>
        </p:spPr>
      </p:pic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6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RAADINTA BOG INTERNET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880779"/>
            <a:ext cx="6552729" cy="4275842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338751" y="1194609"/>
            <a:ext cx="528105" cy="46527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704142" y="1228429"/>
            <a:ext cx="14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Gå tilbake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5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RAADINTA BOG INTERNET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880779"/>
            <a:ext cx="6552729" cy="427584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892005" y="1194609"/>
            <a:ext cx="528105" cy="46527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704142" y="1228429"/>
            <a:ext cx="14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Gå frem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4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23335"/>
            <a:ext cx="7736949" cy="481694"/>
          </a:xfrm>
        </p:spPr>
        <p:txBody>
          <a:bodyPr/>
          <a:lstStyle/>
          <a:p>
            <a:r>
              <a:rPr lang="en-GB" dirty="0"/>
              <a:t>IN WAX LA RAADIYO IYADA OO HAL AMA DHAWR EREY LA ISTICMAALAYO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2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485"/>
            <a:ext cx="7736949" cy="481694"/>
          </a:xfrm>
        </p:spPr>
        <p:txBody>
          <a:bodyPr/>
          <a:lstStyle/>
          <a:p>
            <a:r>
              <a:rPr lang="nb-NO" dirty="0"/>
              <a:t>FUR BOROGARAAMKA INTERNETKA LAGU GALO [NETTLESER] OO WAX KA BARO CIWAANNADA INTERNETKA</a:t>
            </a:r>
            <a:endParaRPr lang="nb-NO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8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IN WAX LA RAADIYO IYADA OO HAL AMA DHAWR EREY LA ISTICMAALAYO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6" name="Bilde 5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41" y="983415"/>
            <a:ext cx="8017764" cy="530988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463745" y="1190702"/>
            <a:ext cx="319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8" name="Bilde 7" descr="goo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38" y="1835325"/>
            <a:ext cx="7545767" cy="2936677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741862" y="1215853"/>
            <a:ext cx="144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Adresselinje</a:t>
            </a:r>
          </a:p>
          <a:p>
            <a:r>
              <a:rPr lang="nb-NO">
                <a:solidFill>
                  <a:srgbClr val="000000"/>
                </a:solidFill>
              </a:rPr>
              <a:t>og søkefelt</a:t>
            </a:r>
          </a:p>
        </p:txBody>
      </p:sp>
      <p:cxnSp>
        <p:nvCxnSpPr>
          <p:cNvPr id="17" name="Rett pil 16"/>
          <p:cNvCxnSpPr/>
          <p:nvPr/>
        </p:nvCxnSpPr>
        <p:spPr>
          <a:xfrm flipV="1">
            <a:off x="2124994" y="1434895"/>
            <a:ext cx="2376474" cy="1121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1106507" y="3177527"/>
            <a:ext cx="107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Søkefelt</a:t>
            </a:r>
          </a:p>
        </p:txBody>
      </p:sp>
      <p:cxnSp>
        <p:nvCxnSpPr>
          <p:cNvPr id="20" name="Rett pil 19"/>
          <p:cNvCxnSpPr/>
          <p:nvPr/>
        </p:nvCxnSpPr>
        <p:spPr>
          <a:xfrm>
            <a:off x="2124995" y="3396811"/>
            <a:ext cx="364644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9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IN WAX LA RAADIYO IYADA OO HAL AMA DHAWR EREY LA ISTICMAALAYO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6" name="Bilde 5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64" y="970841"/>
            <a:ext cx="8017764" cy="530988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929726" y="1178128"/>
            <a:ext cx="3269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8" name="Bilde 7" descr="goo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61" y="1822751"/>
            <a:ext cx="7545767" cy="2936677"/>
          </a:xfrm>
          <a:prstGeom prst="rect">
            <a:avLst/>
          </a:prstGeom>
        </p:spPr>
      </p:pic>
      <p:pic>
        <p:nvPicPr>
          <p:cNvPr id="11" name="Bilde 10" descr="knap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23" y="2174759"/>
            <a:ext cx="1197094" cy="2257852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9857964" y="2586514"/>
            <a:ext cx="109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000000"/>
                </a:solidFill>
              </a:rPr>
              <a:t>Enter</a:t>
            </a:r>
          </a:p>
          <a:p>
            <a:pPr algn="ctr"/>
            <a:r>
              <a:rPr lang="nb-NO" sz="2000">
                <a:solidFill>
                  <a:srgbClr val="000000"/>
                </a:solidFill>
              </a:rPr>
              <a:t>Go</a:t>
            </a:r>
          </a:p>
          <a:p>
            <a:pPr algn="ctr"/>
            <a:r>
              <a:rPr lang="nb-NO" sz="2000">
                <a:solidFill>
                  <a:srgbClr val="000000"/>
                </a:solidFill>
              </a:rPr>
              <a:t>Return</a:t>
            </a:r>
          </a:p>
          <a:p>
            <a:pPr algn="ctr"/>
            <a:endParaRPr lang="nb-NO">
              <a:solidFill>
                <a:srgbClr val="000000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086527" y="3164950"/>
            <a:ext cx="225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Kart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IN WAX LA RAADIYO IYADA OO HAL AMA DHAWR EREY LA ISTICMAALAYO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6" name="Bilde 5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5" y="983415"/>
            <a:ext cx="8017764" cy="530988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463746" y="1190702"/>
            <a:ext cx="3206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4" name="Bilde 3" descr="søk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17" y="1890607"/>
            <a:ext cx="5725640" cy="4581450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et-skrivebord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17" y="981901"/>
            <a:ext cx="7997562" cy="529651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IN WAX LA RAADIYO IYADA OO HAL AMA DHAWR EREY LA ISTICMAALAYO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068041" y="1178127"/>
            <a:ext cx="324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5" name="Bilde 4" descr="søk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80" y="1872103"/>
            <a:ext cx="5779895" cy="4797273"/>
          </a:xfrm>
          <a:prstGeom prst="rect">
            <a:avLst/>
          </a:prstGeom>
        </p:spPr>
      </p:pic>
      <p:pic>
        <p:nvPicPr>
          <p:cNvPr id="14" name="Bilde 13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25" y="3156283"/>
            <a:ext cx="377645" cy="563128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776605" y="2716163"/>
            <a:ext cx="930471" cy="125748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1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enklet-skrivebord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79" y="1006391"/>
            <a:ext cx="8007256" cy="530292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IN WAX LA RAADIYO IYADA OO HAL AMA DHAWR EREY LA ISTICMAALAYO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105765" y="1203277"/>
            <a:ext cx="329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pic>
        <p:nvPicPr>
          <p:cNvPr id="14" name="Bilde 13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43" y="5067658"/>
            <a:ext cx="377645" cy="563128"/>
          </a:xfrm>
          <a:prstGeom prst="rect">
            <a:avLst/>
          </a:prstGeom>
        </p:spPr>
      </p:pic>
      <p:pic>
        <p:nvPicPr>
          <p:cNvPr id="6" name="Bilde 5" descr="soke2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59" y="1886224"/>
            <a:ext cx="5790625" cy="3847031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8958222" y="4725144"/>
            <a:ext cx="811724" cy="109700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3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91" y="1169459"/>
            <a:ext cx="3773581" cy="4961560"/>
          </a:xfrm>
          <a:prstGeom prst="rect">
            <a:avLst/>
          </a:prstGeom>
        </p:spPr>
      </p:pic>
      <p:pic>
        <p:nvPicPr>
          <p:cNvPr id="5" name="Bilde 4" descr="søk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52" y="1890047"/>
            <a:ext cx="2901696" cy="35234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IN WAX LA RAADIYO IYADA OO HAL AMA DHAWR EREY LA ISTICMAALAYO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cxnSp>
        <p:nvCxnSpPr>
          <p:cNvPr id="9" name="Rett pil 8"/>
          <p:cNvCxnSpPr/>
          <p:nvPr/>
        </p:nvCxnSpPr>
        <p:spPr>
          <a:xfrm rot="16200000" flipV="1">
            <a:off x="6499627" y="3214248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rot="16200000" flipH="1" flipV="1">
            <a:off x="6512201" y="4735804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vrundet rektangel 10"/>
          <p:cNvSpPr/>
          <p:nvPr/>
        </p:nvSpPr>
        <p:spPr>
          <a:xfrm>
            <a:off x="5891797" y="5754858"/>
            <a:ext cx="347819" cy="272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0000">
            <a:off x="6223744" y="2199173"/>
            <a:ext cx="4351695" cy="5438468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0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IN WAX LA RAADIYO IYADA OO HAL AMA DHAWR EREY LA ISTICMAALAYO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13" name="Bilde 12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41" y="983415"/>
            <a:ext cx="8017764" cy="5309889"/>
          </a:xfrm>
          <a:prstGeom prst="rect">
            <a:avLst/>
          </a:prstGeom>
        </p:spPr>
      </p:pic>
      <p:pic>
        <p:nvPicPr>
          <p:cNvPr id="4" name="Bilde 3" descr="søk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1" y="1970687"/>
            <a:ext cx="7163426" cy="3784278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4438598" y="1190702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3809900" y="3667944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Hotell Moss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5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IN WAX LA RAADIYO IYADA OO HAL AMA DHAWR EREY LA ISTICMAALAYO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13" name="Bilde 12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41" y="983415"/>
            <a:ext cx="8017764" cy="5309889"/>
          </a:xfrm>
          <a:prstGeom prst="rect">
            <a:avLst/>
          </a:prstGeom>
        </p:spPr>
      </p:pic>
      <p:pic>
        <p:nvPicPr>
          <p:cNvPr id="4" name="Bilde 3" descr="søk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1" y="1970687"/>
            <a:ext cx="7163426" cy="3784278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4438598" y="1190702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3784753" y="3667943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"</a:t>
            </a:r>
            <a:r>
              <a:rPr lang="nb-NO" sz="2000">
                <a:solidFill>
                  <a:srgbClr val="000000"/>
                </a:solidFill>
              </a:rPr>
              <a:t>Hotell i Moss</a:t>
            </a:r>
            <a:r>
              <a:rPr lang="nb-NO" sz="2000" dirty="0"/>
              <a:t>"</a:t>
            </a:r>
            <a:endParaRPr lang="nb-NO" sz="200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1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IN WAX LA RAADIYO IYADA OO HAL AMA DHAWR EREY LA ISTICMAALAYO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13" name="Bilde 12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41" y="983415"/>
            <a:ext cx="8017764" cy="5309889"/>
          </a:xfrm>
          <a:prstGeom prst="rect">
            <a:avLst/>
          </a:prstGeom>
        </p:spPr>
      </p:pic>
      <p:pic>
        <p:nvPicPr>
          <p:cNvPr id="4" name="Bilde 3" descr="søk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1" y="1970687"/>
            <a:ext cx="7163426" cy="3784278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4438598" y="1190702"/>
            <a:ext cx="21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solidFill>
                  <a:srgbClr val="000000"/>
                </a:solidFill>
              </a:rPr>
              <a:t>www.google.no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3784753" y="3667943"/>
            <a:ext cx="4476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"</a:t>
            </a:r>
            <a:r>
              <a:rPr lang="nb-NO" sz="2000" dirty="0">
                <a:solidFill>
                  <a:srgbClr val="000000"/>
                </a:solidFill>
              </a:rPr>
              <a:t>Hotell i Moss</a:t>
            </a:r>
            <a:r>
              <a:rPr lang="nb-NO" sz="2000" dirty="0"/>
              <a:t>” </a:t>
            </a:r>
            <a:r>
              <a:rPr lang="nb-NO" sz="2000" dirty="0" smtClean="0"/>
              <a:t>svømmebasseng</a:t>
            </a:r>
            <a:endParaRPr lang="nb-NO" sz="2000" dirty="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31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4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23335"/>
            <a:ext cx="7736949" cy="481694"/>
          </a:xfrm>
        </p:spPr>
        <p:txBody>
          <a:bodyPr/>
          <a:lstStyle/>
          <a:p>
            <a:r>
              <a:rPr lang="en-GB" dirty="0"/>
              <a:t>BOGAG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0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FUR BOROGARAAMKA INTERNETKA LAGU GALO [NETTLESER] OO WAX KA BARO CIWAANNADA INTERNETKA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78" y="2577483"/>
            <a:ext cx="1546453" cy="155588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099" y="2544245"/>
            <a:ext cx="1572760" cy="152820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299" y="2577483"/>
            <a:ext cx="1526991" cy="152699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304" y="2657456"/>
            <a:ext cx="1485071" cy="146257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36299" y="4072451"/>
            <a:ext cx="168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err="1" smtClean="0"/>
              <a:t>Chrome</a:t>
            </a:r>
            <a:endParaRPr lang="nb-NO" sz="36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087893" y="4086945"/>
            <a:ext cx="179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E</a:t>
            </a:r>
            <a:r>
              <a:rPr lang="nb-NO" sz="3600" dirty="0" smtClean="0"/>
              <a:t>xplorer</a:t>
            </a:r>
            <a:endParaRPr lang="nb-NO" sz="36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6620378" y="4104474"/>
            <a:ext cx="179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err="1"/>
              <a:t>F</a:t>
            </a:r>
            <a:r>
              <a:rPr lang="nb-NO" sz="3600" dirty="0" err="1" smtClean="0"/>
              <a:t>irefox</a:t>
            </a:r>
            <a:endParaRPr lang="nb-NO" sz="36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9075248" y="4133366"/>
            <a:ext cx="179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Safari</a:t>
            </a:r>
            <a:endParaRPr lang="nb-NO" sz="3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8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et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BOGAG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96" y="2169997"/>
            <a:ext cx="6124627" cy="3996493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et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BOGAG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96" y="2169997"/>
            <a:ext cx="6124627" cy="3996493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7" name="Ellipse 6"/>
          <p:cNvSpPr/>
          <p:nvPr/>
        </p:nvSpPr>
        <p:spPr>
          <a:xfrm>
            <a:off x="4060227" y="1633322"/>
            <a:ext cx="896784" cy="53667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3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et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BOGAG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Bilde 4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96" y="2169997"/>
            <a:ext cx="6124627" cy="3996493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7" name="Ellipse 6"/>
          <p:cNvSpPr/>
          <p:nvPr/>
        </p:nvSpPr>
        <p:spPr>
          <a:xfrm>
            <a:off x="8940531" y="1278925"/>
            <a:ext cx="896784" cy="53667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5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enklet skrivebord fan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13" y="528142"/>
            <a:ext cx="9704934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BOGAG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740374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Google</a:t>
            </a:r>
          </a:p>
        </p:txBody>
      </p:sp>
      <p:pic>
        <p:nvPicPr>
          <p:cNvPr id="11" name="Bilde 10" descr="goo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41" y="2137120"/>
            <a:ext cx="7545767" cy="2936677"/>
          </a:xfrm>
          <a:prstGeom prst="rect">
            <a:avLst/>
          </a:prstGeom>
        </p:spPr>
      </p:pic>
      <p:pic>
        <p:nvPicPr>
          <p:cNvPr id="12" name="Bilde 11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13" y="1508980"/>
            <a:ext cx="377645" cy="563128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5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enklet skrivebord fan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13" y="528142"/>
            <a:ext cx="9704934" cy="6858000"/>
          </a:xfrm>
          <a:prstGeom prst="rect">
            <a:avLst/>
          </a:prstGeom>
        </p:spPr>
      </p:pic>
      <p:pic>
        <p:nvPicPr>
          <p:cNvPr id="13" name="Bilde 12" descr="det norske kongeh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96" y="2169997"/>
            <a:ext cx="6124627" cy="3996493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740374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Google</a:t>
            </a:r>
          </a:p>
        </p:txBody>
      </p:sp>
      <p:pic>
        <p:nvPicPr>
          <p:cNvPr id="12" name="Bilde 11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12" y="1898800"/>
            <a:ext cx="377645" cy="563128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34</a:t>
            </a:fld>
            <a:endParaRPr lang="nb-NO"/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/>
          <a:lstStyle/>
          <a:p>
            <a:r>
              <a:rPr lang="en-GB" sz="2400" dirty="0"/>
              <a:t>BOGAG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09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enklet skrivebord fan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13" y="528142"/>
            <a:ext cx="9704934" cy="6858000"/>
          </a:xfrm>
          <a:prstGeom prst="rect">
            <a:avLst/>
          </a:prstGeom>
        </p:spPr>
      </p:pic>
      <p:pic>
        <p:nvPicPr>
          <p:cNvPr id="11" name="Bilde 10" descr="goo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41" y="2137120"/>
            <a:ext cx="7545767" cy="2936677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Kongehuset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740374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Google</a:t>
            </a:r>
          </a:p>
        </p:txBody>
      </p:sp>
      <p:pic>
        <p:nvPicPr>
          <p:cNvPr id="12" name="Bilde 11" descr="pi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62" y="1898800"/>
            <a:ext cx="377645" cy="563128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35</a:t>
            </a:fld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08776" y="211999"/>
            <a:ext cx="10354031" cy="364473"/>
          </a:xfrm>
        </p:spPr>
        <p:txBody>
          <a:bodyPr/>
          <a:lstStyle/>
          <a:p>
            <a:r>
              <a:rPr lang="en-GB" sz="2400" dirty="0" smtClean="0"/>
              <a:t>BOGAG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9816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Ferdig – godt jobba </a:t>
            </a:r>
            <a:r>
              <a:rPr lang="nb-NO"/>
              <a:t>alle </a:t>
            </a:r>
            <a:r>
              <a:rPr lang="nb-NO" smtClean="0"/>
              <a:t>sammen!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8637" y="3566926"/>
            <a:ext cx="9839363" cy="2833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tx1"/>
                </a:solidFill>
              </a:rPr>
              <a:t>Nå kan dere øve </a:t>
            </a:r>
            <a:r>
              <a:rPr lang="nb-NO" sz="2400" b="1" dirty="0" smtClean="0">
                <a:solidFill>
                  <a:schemeClr val="tx1"/>
                </a:solidFill>
              </a:rPr>
              <a:t>på å:</a:t>
            </a:r>
            <a:endParaRPr lang="nb-NO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b-NO" sz="2400" dirty="0" smtClean="0"/>
              <a:t>Åpne </a:t>
            </a:r>
            <a:r>
              <a:rPr lang="nb-NO" sz="2400" dirty="0"/>
              <a:t>nettleseren</a:t>
            </a:r>
          </a:p>
          <a:p>
            <a:pPr>
              <a:buFontTx/>
              <a:buChar char="-"/>
            </a:pPr>
            <a:r>
              <a:rPr lang="nb-NO" sz="2400" dirty="0"/>
              <a:t>Gå inn på hjemmesider</a:t>
            </a:r>
          </a:p>
          <a:p>
            <a:pPr>
              <a:buFontTx/>
              <a:buChar char="-"/>
            </a:pPr>
            <a:r>
              <a:rPr lang="nb-NO" sz="2400" dirty="0"/>
              <a:t>Søke med ett og </a:t>
            </a:r>
            <a:r>
              <a:rPr lang="nb-NO" sz="2400" dirty="0" smtClean="0"/>
              <a:t>flere </a:t>
            </a:r>
            <a:r>
              <a:rPr lang="nb-NO" sz="2400" dirty="0"/>
              <a:t>ord</a:t>
            </a:r>
          </a:p>
          <a:p>
            <a:pPr>
              <a:buFontTx/>
              <a:buChar char="-"/>
            </a:pPr>
            <a:r>
              <a:rPr lang="nb-NO" sz="2400" dirty="0"/>
              <a:t>Åpne en ny fane</a:t>
            </a:r>
          </a:p>
          <a:p>
            <a:pPr>
              <a:buFontTx/>
              <a:buChar char="-"/>
            </a:pPr>
            <a:r>
              <a:rPr lang="nb-NO" sz="2400" dirty="0"/>
              <a:t>Bytte mellom faner</a:t>
            </a:r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FUR BOROGARAAMKA INTERNETKA LAGU GALO [NETTLESER] OO WAX KA BARO CIWAANNADA INTERNETKA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pic>
        <p:nvPicPr>
          <p:cNvPr id="3" name="Bilde 2" descr="slå av maskin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90" y="901862"/>
            <a:ext cx="7736806" cy="4850706"/>
          </a:xfrm>
          <a:prstGeom prst="rect">
            <a:avLst/>
          </a:prstGeom>
        </p:spPr>
      </p:pic>
      <p:pic>
        <p:nvPicPr>
          <p:cNvPr id="14" name="Plassholder for innho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293" y="5356521"/>
            <a:ext cx="469838" cy="472703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15" name="TekstSylinder 14"/>
          <p:cNvSpPr txBox="1"/>
          <p:nvPr/>
        </p:nvSpPr>
        <p:spPr>
          <a:xfrm>
            <a:off x="892749" y="5403273"/>
            <a:ext cx="140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cxnSp>
        <p:nvCxnSpPr>
          <p:cNvPr id="16" name="Rett pil 15"/>
          <p:cNvCxnSpPr/>
          <p:nvPr/>
        </p:nvCxnSpPr>
        <p:spPr>
          <a:xfrm>
            <a:off x="1999257" y="5617298"/>
            <a:ext cx="1395705" cy="36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442" y="5352648"/>
            <a:ext cx="477822" cy="470582"/>
          </a:xfrm>
          <a:prstGeom prst="rect">
            <a:avLst/>
          </a:prstGeom>
          <a:solidFill>
            <a:srgbClr val="ED7D31"/>
          </a:solidFill>
          <a:ln>
            <a:solidFill>
              <a:srgbClr val="3366FF"/>
            </a:solidFill>
          </a:ln>
        </p:spPr>
      </p:pic>
      <p:sp>
        <p:nvSpPr>
          <p:cNvPr id="17" name="Ellipse 16"/>
          <p:cNvSpPr/>
          <p:nvPr/>
        </p:nvSpPr>
        <p:spPr>
          <a:xfrm>
            <a:off x="3420113" y="5331730"/>
            <a:ext cx="603545" cy="5658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kstSylinder 17"/>
          <p:cNvSpPr txBox="1"/>
          <p:nvPr/>
        </p:nvSpPr>
        <p:spPr>
          <a:xfrm>
            <a:off x="6010342" y="6006866"/>
            <a:ext cx="153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rgbClr val="000000"/>
                </a:solidFill>
              </a:rPr>
              <a:t>Oppgavelinje</a:t>
            </a:r>
          </a:p>
        </p:txBody>
      </p:sp>
      <p:cxnSp>
        <p:nvCxnSpPr>
          <p:cNvPr id="20" name="Rett pil 19"/>
          <p:cNvCxnSpPr/>
          <p:nvPr/>
        </p:nvCxnSpPr>
        <p:spPr>
          <a:xfrm flipH="1" flipV="1">
            <a:off x="6772892" y="5562590"/>
            <a:ext cx="4458" cy="4859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2841708" y="930536"/>
            <a:ext cx="7707822" cy="436346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/>
          <p:cNvSpPr txBox="1"/>
          <p:nvPr/>
        </p:nvSpPr>
        <p:spPr>
          <a:xfrm>
            <a:off x="843968" y="1318673"/>
            <a:ext cx="211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>
                <a:solidFill>
                  <a:srgbClr val="000000"/>
                </a:solidFill>
              </a:rPr>
              <a:t>PC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4</a:t>
            </a:fld>
            <a:endParaRPr lang="nb-NO"/>
          </a:p>
        </p:txBody>
      </p:sp>
      <p:pic>
        <p:nvPicPr>
          <p:cNvPr id="23" name="Bild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081" y="5357874"/>
            <a:ext cx="460129" cy="460129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5324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in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26" y="949759"/>
            <a:ext cx="7701669" cy="482239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FUR BOROGARAAMKA INTERNETKA LAGU GALO [NETTLESER] OO WAX KA BARO CIWAANNADA INTERNETKA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803011" y="5921495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905323" y="5302673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cxnSp>
        <p:nvCxnSpPr>
          <p:cNvPr id="16" name="Rett pil 15"/>
          <p:cNvCxnSpPr/>
          <p:nvPr/>
        </p:nvCxnSpPr>
        <p:spPr>
          <a:xfrm>
            <a:off x="1936387" y="5529273"/>
            <a:ext cx="1697479" cy="2880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/>
          <p:cNvSpPr txBox="1"/>
          <p:nvPr/>
        </p:nvSpPr>
        <p:spPr>
          <a:xfrm>
            <a:off x="6010342" y="6157766"/>
            <a:ext cx="153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rgbClr val="000000"/>
                </a:solidFill>
              </a:rPr>
              <a:t>Dock</a:t>
            </a:r>
          </a:p>
        </p:txBody>
      </p:sp>
      <p:cxnSp>
        <p:nvCxnSpPr>
          <p:cNvPr id="20" name="Rett pil 19"/>
          <p:cNvCxnSpPr/>
          <p:nvPr/>
        </p:nvCxnSpPr>
        <p:spPr>
          <a:xfrm flipH="1" flipV="1">
            <a:off x="6772892" y="5713490"/>
            <a:ext cx="4458" cy="4859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ktangel 20"/>
          <p:cNvSpPr/>
          <p:nvPr/>
        </p:nvSpPr>
        <p:spPr>
          <a:xfrm>
            <a:off x="2879430" y="955686"/>
            <a:ext cx="7682674" cy="436346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/>
          <p:cNvSpPr/>
          <p:nvPr/>
        </p:nvSpPr>
        <p:spPr>
          <a:xfrm>
            <a:off x="3759607" y="5155682"/>
            <a:ext cx="1181949" cy="74191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094" y="5247835"/>
            <a:ext cx="525456" cy="510571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843968" y="1318673"/>
            <a:ext cx="211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>
                <a:solidFill>
                  <a:srgbClr val="000000"/>
                </a:solidFill>
              </a:rPr>
              <a:t>MAC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12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 descr="nettbret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87" y="1094010"/>
            <a:ext cx="3773581" cy="4961560"/>
          </a:xfrm>
          <a:prstGeom prst="rect">
            <a:avLst/>
          </a:prstGeom>
        </p:spPr>
      </p:pic>
      <p:sp>
        <p:nvSpPr>
          <p:cNvPr id="26" name="Avrundet rektangel 25"/>
          <p:cNvSpPr/>
          <p:nvPr/>
        </p:nvSpPr>
        <p:spPr>
          <a:xfrm>
            <a:off x="5967241" y="5666834"/>
            <a:ext cx="347819" cy="272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FUR BOROGARAAMKA INTERNETKA LAGU GALO [NETTLESER] OO WAX KA BARO CIWAANNADA INTERNETKA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803011" y="5921495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2049551" y="4359562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740" y="4980032"/>
            <a:ext cx="2658684" cy="481636"/>
          </a:xfrm>
          <a:prstGeom prst="rect">
            <a:avLst/>
          </a:prstGeom>
        </p:spPr>
      </p:pic>
      <p:pic>
        <p:nvPicPr>
          <p:cNvPr id="23" name="Plassholder for innhold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80" y="1687725"/>
            <a:ext cx="2736304" cy="265620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340" y="4302356"/>
            <a:ext cx="575524" cy="566804"/>
          </a:xfrm>
          <a:prstGeom prst="rect">
            <a:avLst/>
          </a:prstGeom>
          <a:solidFill>
            <a:srgbClr val="ED7D31"/>
          </a:solidFill>
          <a:ln>
            <a:noFill/>
          </a:ln>
        </p:spPr>
      </p:pic>
      <p:pic>
        <p:nvPicPr>
          <p:cNvPr id="28" name="Bild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3304" y="4991852"/>
            <a:ext cx="457128" cy="457128"/>
          </a:xfrm>
          <a:prstGeom prst="rect">
            <a:avLst/>
          </a:prstGeom>
          <a:ln>
            <a:noFill/>
          </a:ln>
        </p:spPr>
      </p:pic>
      <p:pic>
        <p:nvPicPr>
          <p:cNvPr id="29" name="Plassholder for innhold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608" y="4300235"/>
            <a:ext cx="565908" cy="569359"/>
          </a:xfrm>
          <a:prstGeom prst="rect">
            <a:avLst/>
          </a:prstGeom>
          <a:ln>
            <a:noFill/>
          </a:ln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0713" y="3663405"/>
            <a:ext cx="593837" cy="577014"/>
          </a:xfrm>
          <a:prstGeom prst="rect">
            <a:avLst/>
          </a:prstGeom>
        </p:spPr>
      </p:pic>
      <p:cxnSp>
        <p:nvCxnSpPr>
          <p:cNvPr id="16" name="Rett pil 15"/>
          <p:cNvCxnSpPr/>
          <p:nvPr/>
        </p:nvCxnSpPr>
        <p:spPr>
          <a:xfrm flipV="1">
            <a:off x="3118337" y="4577240"/>
            <a:ext cx="2024402" cy="892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 rot="10800000" flipV="1">
            <a:off x="7192292" y="5243706"/>
            <a:ext cx="2024402" cy="892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>
            <a:off x="9331371" y="5052680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cxnSp>
        <p:nvCxnSpPr>
          <p:cNvPr id="34" name="Rett pil 33"/>
          <p:cNvCxnSpPr/>
          <p:nvPr/>
        </p:nvCxnSpPr>
        <p:spPr>
          <a:xfrm rot="10800000" flipV="1">
            <a:off x="7204866" y="3961073"/>
            <a:ext cx="2024402" cy="892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kstSylinder 34"/>
          <p:cNvSpPr txBox="1"/>
          <p:nvPr/>
        </p:nvSpPr>
        <p:spPr>
          <a:xfrm>
            <a:off x="9343945" y="3770047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cxnSp>
        <p:nvCxnSpPr>
          <p:cNvPr id="36" name="Rett pil 35"/>
          <p:cNvCxnSpPr/>
          <p:nvPr/>
        </p:nvCxnSpPr>
        <p:spPr>
          <a:xfrm flipH="1">
            <a:off x="5809157" y="4589814"/>
            <a:ext cx="3445259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kstSylinder 36"/>
          <p:cNvSpPr txBox="1"/>
          <p:nvPr/>
        </p:nvSpPr>
        <p:spPr>
          <a:xfrm>
            <a:off x="9369093" y="4398788"/>
            <a:ext cx="1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Nettleser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1447517" y="1331248"/>
            <a:ext cx="211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Nettbrett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9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FUR BOROGARAAMKA INTERNETKA LAGU GALO [NETTLESER] OO WAX KA BARO CIWAANNADA INTERNETKA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88" y="2036765"/>
            <a:ext cx="1299924" cy="130785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418" y="2003527"/>
            <a:ext cx="1322037" cy="128458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022" y="2036765"/>
            <a:ext cx="1283565" cy="128356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012" y="2116738"/>
            <a:ext cx="1248328" cy="1229414"/>
          </a:xfrm>
          <a:prstGeom prst="rect">
            <a:avLst/>
          </a:prstGeom>
        </p:spPr>
      </p:pic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5059230" y="1997975"/>
            <a:ext cx="4351695" cy="5438468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1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PC-vind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17" y="1140497"/>
            <a:ext cx="7149840" cy="448078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FUR BOROGARAAMKA INTERNETKA LAGU GALO [NETTLESER] OO WAX KA BARO CIWAANNADA INTERNETKA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 descr="MA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31" y="1910277"/>
            <a:ext cx="5646378" cy="4042562"/>
          </a:xfrm>
          <a:prstGeom prst="rect">
            <a:avLst/>
          </a:prstGeom>
        </p:spPr>
      </p:pic>
      <p:pic>
        <p:nvPicPr>
          <p:cNvPr id="12" name="Bilde 11" descr="nettbrett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74" y="2673574"/>
            <a:ext cx="2913104" cy="3830192"/>
          </a:xfrm>
          <a:prstGeom prst="rect">
            <a:avLst/>
          </a:prstGeom>
        </p:spPr>
      </p:pic>
      <p:sp>
        <p:nvSpPr>
          <p:cNvPr id="13" name="Avrundet rektangel 12"/>
          <p:cNvSpPr/>
          <p:nvPr/>
        </p:nvSpPr>
        <p:spPr>
          <a:xfrm>
            <a:off x="7006265" y="6219607"/>
            <a:ext cx="239332" cy="1872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565827" y="1165556"/>
            <a:ext cx="134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Adresselinje</a:t>
            </a:r>
          </a:p>
          <a:p>
            <a:r>
              <a:rPr lang="nb-NO">
                <a:solidFill>
                  <a:srgbClr val="000000"/>
                </a:solidFill>
              </a:rPr>
              <a:t>PC</a:t>
            </a:r>
          </a:p>
        </p:txBody>
      </p:sp>
      <p:cxnSp>
        <p:nvCxnSpPr>
          <p:cNvPr id="18" name="Rett pil 17"/>
          <p:cNvCxnSpPr/>
          <p:nvPr/>
        </p:nvCxnSpPr>
        <p:spPr>
          <a:xfrm>
            <a:off x="1936386" y="1383234"/>
            <a:ext cx="1596889" cy="1257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528107" y="1970345"/>
            <a:ext cx="143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Adresselinje</a:t>
            </a:r>
          </a:p>
          <a:p>
            <a:r>
              <a:rPr lang="nb-NO">
                <a:solidFill>
                  <a:srgbClr val="000000"/>
                </a:solidFill>
              </a:rPr>
              <a:t>Mac</a:t>
            </a:r>
          </a:p>
        </p:txBody>
      </p:sp>
      <p:cxnSp>
        <p:nvCxnSpPr>
          <p:cNvPr id="20" name="Rett pil 19"/>
          <p:cNvCxnSpPr/>
          <p:nvPr/>
        </p:nvCxnSpPr>
        <p:spPr>
          <a:xfrm>
            <a:off x="1898664" y="2200596"/>
            <a:ext cx="1508872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Bilde 29" descr="nettbrettsøkin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53" y="3067897"/>
            <a:ext cx="2419050" cy="2867745"/>
          </a:xfrm>
          <a:prstGeom prst="rect">
            <a:avLst/>
          </a:prstGeom>
        </p:spPr>
      </p:pic>
      <p:cxnSp>
        <p:nvCxnSpPr>
          <p:cNvPr id="31" name="Rett pil 30"/>
          <p:cNvCxnSpPr/>
          <p:nvPr/>
        </p:nvCxnSpPr>
        <p:spPr>
          <a:xfrm flipH="1">
            <a:off x="6048063" y="1370657"/>
            <a:ext cx="4501467" cy="2515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kstSylinder 33"/>
          <p:cNvSpPr txBox="1"/>
          <p:nvPr/>
        </p:nvSpPr>
        <p:spPr>
          <a:xfrm>
            <a:off x="10549530" y="1152981"/>
            <a:ext cx="134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Søkefelt</a:t>
            </a:r>
          </a:p>
          <a:p>
            <a:r>
              <a:rPr lang="nb-NO">
                <a:solidFill>
                  <a:srgbClr val="000000"/>
                </a:solidFill>
              </a:rPr>
              <a:t>PC</a:t>
            </a:r>
          </a:p>
        </p:txBody>
      </p:sp>
      <p:cxnSp>
        <p:nvCxnSpPr>
          <p:cNvPr id="35" name="Rett pil 34"/>
          <p:cNvCxnSpPr/>
          <p:nvPr/>
        </p:nvCxnSpPr>
        <p:spPr>
          <a:xfrm flipH="1">
            <a:off x="7380902" y="2200596"/>
            <a:ext cx="3156054" cy="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kstSylinder 40"/>
          <p:cNvSpPr txBox="1"/>
          <p:nvPr/>
        </p:nvSpPr>
        <p:spPr>
          <a:xfrm>
            <a:off x="10562103" y="1945195"/>
            <a:ext cx="134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Søkefelt</a:t>
            </a:r>
          </a:p>
          <a:p>
            <a:r>
              <a:rPr lang="nb-NO">
                <a:solidFill>
                  <a:srgbClr val="000000"/>
                </a:solidFill>
              </a:rPr>
              <a:t>Mac</a:t>
            </a:r>
          </a:p>
        </p:txBody>
      </p:sp>
      <p:sp>
        <p:nvSpPr>
          <p:cNvPr id="47" name="TekstSylinder 46"/>
          <p:cNvSpPr txBox="1"/>
          <p:nvPr/>
        </p:nvSpPr>
        <p:spPr>
          <a:xfrm>
            <a:off x="565827" y="3026632"/>
            <a:ext cx="134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Adresselinje</a:t>
            </a:r>
          </a:p>
          <a:p>
            <a:r>
              <a:rPr lang="nb-NO">
                <a:solidFill>
                  <a:srgbClr val="000000"/>
                </a:solidFill>
              </a:rPr>
              <a:t>nettbrett</a:t>
            </a:r>
          </a:p>
          <a:p>
            <a:endParaRPr lang="nb-NO">
              <a:solidFill>
                <a:srgbClr val="000000"/>
              </a:solidFill>
            </a:endParaRPr>
          </a:p>
        </p:txBody>
      </p:sp>
      <p:cxnSp>
        <p:nvCxnSpPr>
          <p:cNvPr id="48" name="Rett pil 47"/>
          <p:cNvCxnSpPr/>
          <p:nvPr/>
        </p:nvCxnSpPr>
        <p:spPr>
          <a:xfrm flipV="1">
            <a:off x="1911238" y="3194008"/>
            <a:ext cx="4136824" cy="1257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ett pil 49"/>
          <p:cNvCxnSpPr/>
          <p:nvPr/>
        </p:nvCxnSpPr>
        <p:spPr>
          <a:xfrm flipH="1">
            <a:off x="7820986" y="3470654"/>
            <a:ext cx="2640526" cy="1257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kstSylinder 50"/>
          <p:cNvSpPr txBox="1"/>
          <p:nvPr/>
        </p:nvSpPr>
        <p:spPr>
          <a:xfrm>
            <a:off x="10486659" y="3215253"/>
            <a:ext cx="134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Søkefelt</a:t>
            </a:r>
          </a:p>
          <a:p>
            <a:r>
              <a:rPr lang="nb-NO">
                <a:solidFill>
                  <a:srgbClr val="000000"/>
                </a:solidFill>
              </a:rPr>
              <a:t>nettbrett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1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FUR BOROGARAAMKA INTERNETKA LAGU GALO [NETTLESER] OO WAX KA BARO CIWAANNADA INTERNETKA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3941324" y="6072392"/>
            <a:ext cx="325781" cy="2548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forenklet-skrivebo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42" y="995990"/>
            <a:ext cx="8017764" cy="5309889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8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1799</Words>
  <Application>Microsoft Office PowerPoint</Application>
  <PresentationFormat>Panoramiczny</PresentationFormat>
  <Paragraphs>267</Paragraphs>
  <Slides>36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Office-tema</vt:lpstr>
      <vt:lpstr>LÆR Å BRUKE INTERNETT</vt:lpstr>
      <vt:lpstr>Del 1</vt:lpstr>
      <vt:lpstr>FUR BOROGARAAMKA INTERNETKA LAGU GALO [NETTLESER] OO WAX KA BARO CIWAANNADA INTERNETKA</vt:lpstr>
      <vt:lpstr>FUR BOROGARAAMKA INTERNETKA LAGU GALO [NETTLESER] OO WAX KA BARO CIWAANNADA INTERNETKA</vt:lpstr>
      <vt:lpstr>FUR BOROGARAAMKA INTERNETKA LAGU GALO [NETTLESER] OO WAX KA BARO CIWAANNADA INTERNETKA</vt:lpstr>
      <vt:lpstr>FUR BOROGARAAMKA INTERNETKA LAGU GALO [NETTLESER] OO WAX KA BARO CIWAANNADA INTERNETKA</vt:lpstr>
      <vt:lpstr>FUR BOROGARAAMKA INTERNETKA LAGU GALO [NETTLESER] OO WAX KA BARO CIWAANNADA INTERNETKA</vt:lpstr>
      <vt:lpstr>FUR BOROGARAAMKA INTERNETKA LAGU GALO [NETTLESER] OO WAX KA BARO CIWAANNADA INTERNETKA</vt:lpstr>
      <vt:lpstr>FUR BOROGARAAMKA INTERNETKA LAGU GALO [NETTLESER] OO WAX KA BARO CIWAANNADA INTERNETKA</vt:lpstr>
      <vt:lpstr>FUR BOROGARAAMKA INTERNETKA LAGU GALO [NETTLESER] OO WAX KA BARO CIWAANNADA INTERNETKA</vt:lpstr>
      <vt:lpstr>FUR BOROGARAAMKA INTERNETKA LAGU GALO [NETTLESER] OO WAX KA BARO CIWAANNADA INTERNETKA</vt:lpstr>
      <vt:lpstr>FUR BOROGARAAMKA INTERNETKA LAGU GALO [NETTLESER] OO WAX KA BARO CIWAANNADA INTERNETKA</vt:lpstr>
      <vt:lpstr>FUR BOROGARAAMKA INTERNETKA LAGU GALO [NETTLESER] OO WAX KA BARO CIWAANNADA INTERNETKA</vt:lpstr>
      <vt:lpstr>Del 2</vt:lpstr>
      <vt:lpstr>RAADINTA BOG INTERNET</vt:lpstr>
      <vt:lpstr>RAADINTA BOG INTERNET</vt:lpstr>
      <vt:lpstr>RAADINTA BOG INTERNET</vt:lpstr>
      <vt:lpstr>RAADINTA BOG INTERNET</vt:lpstr>
      <vt:lpstr>Del 3</vt:lpstr>
      <vt:lpstr>IN WAX LA RAADIYO IYADA OO HAL AMA DHAWR EREY LA ISTICMAALAYO</vt:lpstr>
      <vt:lpstr>IN WAX LA RAADIYO IYADA OO HAL AMA DHAWR EREY LA ISTICMAALAYO</vt:lpstr>
      <vt:lpstr>IN WAX LA RAADIYO IYADA OO HAL AMA DHAWR EREY LA ISTICMAALAYO</vt:lpstr>
      <vt:lpstr>IN WAX LA RAADIYO IYADA OO HAL AMA DHAWR EREY LA ISTICMAALAYO</vt:lpstr>
      <vt:lpstr>IN WAX LA RAADIYO IYADA OO HAL AMA DHAWR EREY LA ISTICMAALAYO</vt:lpstr>
      <vt:lpstr>IN WAX LA RAADIYO IYADA OO HAL AMA DHAWR EREY LA ISTICMAALAYO</vt:lpstr>
      <vt:lpstr>IN WAX LA RAADIYO IYADA OO HAL AMA DHAWR EREY LA ISTICMAALAYO</vt:lpstr>
      <vt:lpstr>IN WAX LA RAADIYO IYADA OO HAL AMA DHAWR EREY LA ISTICMAALAYO</vt:lpstr>
      <vt:lpstr>IN WAX LA RAADIYO IYADA OO HAL AMA DHAWR EREY LA ISTICMAALAYO</vt:lpstr>
      <vt:lpstr>Del 4</vt:lpstr>
      <vt:lpstr>BOGAG</vt:lpstr>
      <vt:lpstr>BOGAG</vt:lpstr>
      <vt:lpstr>BOGAG</vt:lpstr>
      <vt:lpstr>BOGAG</vt:lpstr>
      <vt:lpstr>BOGAG</vt:lpstr>
      <vt:lpstr>BOGAG</vt:lpstr>
      <vt:lpstr>Ferdig – godt jobba alle sammen!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Agnieszka Świerczewska</cp:lastModifiedBy>
  <cp:revision>427</cp:revision>
  <dcterms:created xsi:type="dcterms:W3CDTF">2015-09-22T07:17:48Z</dcterms:created>
  <dcterms:modified xsi:type="dcterms:W3CDTF">2019-02-22T12:40:10Z</dcterms:modified>
</cp:coreProperties>
</file>