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13"/>
  </p:notesMasterIdLst>
  <p:handoutMasterIdLst>
    <p:handoutMasterId r:id="rId114"/>
  </p:handoutMasterIdLst>
  <p:sldIdLst>
    <p:sldId id="276" r:id="rId2"/>
    <p:sldId id="287" r:id="rId3"/>
    <p:sldId id="278" r:id="rId4"/>
    <p:sldId id="293" r:id="rId5"/>
    <p:sldId id="295" r:id="rId6"/>
    <p:sldId id="306" r:id="rId7"/>
    <p:sldId id="307" r:id="rId8"/>
    <p:sldId id="308" r:id="rId9"/>
    <p:sldId id="309" r:id="rId10"/>
    <p:sldId id="310" r:id="rId11"/>
    <p:sldId id="311" r:id="rId12"/>
    <p:sldId id="312" r:id="rId13"/>
    <p:sldId id="313" r:id="rId14"/>
    <p:sldId id="314" r:id="rId15"/>
    <p:sldId id="315" r:id="rId16"/>
    <p:sldId id="316" r:id="rId17"/>
    <p:sldId id="317" r:id="rId18"/>
    <p:sldId id="318" r:id="rId19"/>
    <p:sldId id="319" r:id="rId20"/>
    <p:sldId id="320" r:id="rId21"/>
    <p:sldId id="296" r:id="rId22"/>
    <p:sldId id="288" r:id="rId23"/>
    <p:sldId id="321" r:id="rId24"/>
    <p:sldId id="322" r:id="rId25"/>
    <p:sldId id="323" r:id="rId26"/>
    <p:sldId id="324" r:id="rId27"/>
    <p:sldId id="325" r:id="rId28"/>
    <p:sldId id="326" r:id="rId29"/>
    <p:sldId id="327" r:id="rId30"/>
    <p:sldId id="328" r:id="rId31"/>
    <p:sldId id="329" r:id="rId32"/>
    <p:sldId id="330" r:id="rId33"/>
    <p:sldId id="331" r:id="rId34"/>
    <p:sldId id="332" r:id="rId35"/>
    <p:sldId id="333" r:id="rId36"/>
    <p:sldId id="334" r:id="rId37"/>
    <p:sldId id="302" r:id="rId38"/>
    <p:sldId id="303" r:id="rId39"/>
    <p:sldId id="335" r:id="rId40"/>
    <p:sldId id="336" r:id="rId41"/>
    <p:sldId id="337" r:id="rId42"/>
    <p:sldId id="338" r:id="rId43"/>
    <p:sldId id="339" r:id="rId44"/>
    <p:sldId id="340" r:id="rId45"/>
    <p:sldId id="342" r:id="rId46"/>
    <p:sldId id="341" r:id="rId47"/>
    <p:sldId id="343" r:id="rId48"/>
    <p:sldId id="344" r:id="rId49"/>
    <p:sldId id="345" r:id="rId50"/>
    <p:sldId id="346" r:id="rId51"/>
    <p:sldId id="347" r:id="rId52"/>
    <p:sldId id="348" r:id="rId53"/>
    <p:sldId id="349" r:id="rId54"/>
    <p:sldId id="350" r:id="rId55"/>
    <p:sldId id="351" r:id="rId56"/>
    <p:sldId id="352" r:id="rId57"/>
    <p:sldId id="353" r:id="rId58"/>
    <p:sldId id="354" r:id="rId59"/>
    <p:sldId id="355" r:id="rId60"/>
    <p:sldId id="356" r:id="rId61"/>
    <p:sldId id="357" r:id="rId62"/>
    <p:sldId id="358" r:id="rId63"/>
    <p:sldId id="359" r:id="rId64"/>
    <p:sldId id="360" r:id="rId65"/>
    <p:sldId id="361" r:id="rId66"/>
    <p:sldId id="362" r:id="rId67"/>
    <p:sldId id="363" r:id="rId68"/>
    <p:sldId id="364" r:id="rId69"/>
    <p:sldId id="365" r:id="rId70"/>
    <p:sldId id="366" r:id="rId71"/>
    <p:sldId id="367" r:id="rId72"/>
    <p:sldId id="368" r:id="rId73"/>
    <p:sldId id="369" r:id="rId74"/>
    <p:sldId id="370" r:id="rId75"/>
    <p:sldId id="371" r:id="rId76"/>
    <p:sldId id="372" r:id="rId77"/>
    <p:sldId id="373" r:id="rId78"/>
    <p:sldId id="374" r:id="rId79"/>
    <p:sldId id="375" r:id="rId80"/>
    <p:sldId id="376" r:id="rId81"/>
    <p:sldId id="377" r:id="rId82"/>
    <p:sldId id="378" r:id="rId83"/>
    <p:sldId id="379" r:id="rId84"/>
    <p:sldId id="380" r:id="rId85"/>
    <p:sldId id="381" r:id="rId86"/>
    <p:sldId id="382" r:id="rId87"/>
    <p:sldId id="383" r:id="rId88"/>
    <p:sldId id="384" r:id="rId89"/>
    <p:sldId id="407" r:id="rId90"/>
    <p:sldId id="385" r:id="rId91"/>
    <p:sldId id="386" r:id="rId92"/>
    <p:sldId id="388" r:id="rId93"/>
    <p:sldId id="389" r:id="rId94"/>
    <p:sldId id="390" r:id="rId95"/>
    <p:sldId id="391" r:id="rId96"/>
    <p:sldId id="392" r:id="rId97"/>
    <p:sldId id="393" r:id="rId98"/>
    <p:sldId id="394" r:id="rId99"/>
    <p:sldId id="395" r:id="rId100"/>
    <p:sldId id="396" r:id="rId101"/>
    <p:sldId id="397" r:id="rId102"/>
    <p:sldId id="398" r:id="rId103"/>
    <p:sldId id="399" r:id="rId104"/>
    <p:sldId id="400" r:id="rId105"/>
    <p:sldId id="408" r:id="rId106"/>
    <p:sldId id="402" r:id="rId107"/>
    <p:sldId id="403" r:id="rId108"/>
    <p:sldId id="404" r:id="rId109"/>
    <p:sldId id="405" r:id="rId110"/>
    <p:sldId id="406" r:id="rId111"/>
    <p:sldId id="305" r:id="rId11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5" name="Forfatter" initials="A" lastIdx="7" clrIdx="1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3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77558" autoAdjust="0"/>
  </p:normalViewPr>
  <p:slideViewPr>
    <p:cSldViewPr snapToGrid="0">
      <p:cViewPr varScale="1">
        <p:scale>
          <a:sx n="58" d="100"/>
          <a:sy n="58" d="100"/>
        </p:scale>
        <p:origin x="116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notesMaster" Target="notesMasters/notesMaster1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handoutMaster" Target="handoutMasters/handoutMaster1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591F1-365D-9A44-BAB0-9478600B76DC}" type="datetimeFigureOut">
              <a:t>31.07.2019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C96447-93CD-D248-8463-E4F159614110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31038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0B15F3-F8D5-4A64-AADD-6C8711A9C4A2}" type="datetimeFigureOut">
              <a:rPr lang="nb-NO" smtClean="0"/>
              <a:t>31.07.2019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254B7B-5006-4AAE-B324-0D18C385F14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729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no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ቅድሚ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እቲ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ትምህርቲ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ንባዕሉ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ምጅማሩ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ተሳተፍቲ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ኮርስ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ሸቶታት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ትምህርቲ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ብሓባር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ኮይንኩም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ረኣዩዎ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b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እዚ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ንኽመሃሩን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ዝተማህሩዎ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ንኽዝክሩን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ከቃልለሎም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</a:t>
            </a: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02934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ገሌኹም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ገጽ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ሕጂ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ክጽልም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ንእስ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ዝበለት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ርቡዕ-ኩርናዕ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ሓበሬታ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ክትመጽእ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ኣብኡ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ፌስቡክ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‘’varsler’’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``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ሓበርቲ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ከነርእየካ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ተፍቅደልና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ዶ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ክሓተካ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ፌስቡካ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ነፍስ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ወከፍ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ግዜ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ዝኾነ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ነገር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ክግበር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ከምዝተገብረ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ዘርእየካ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ንእሽተይ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``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ድምጺ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መልእኽቲ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ናትካ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ስክሪን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ይመጽእ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93904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ልክዕ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ከምተን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ክልተ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ካልኦት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ዝራእናየን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ካተጎሪታት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ምድባት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ሓደስቲ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ሓባሪታት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ከመጻ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ከለዋ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ቀይሕ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ርቡዕ-ኩርናዕ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ቁጽሪ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ይወጽእ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101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5591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ጠውቃ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ምእንታን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እንታይ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ከምዝተገብረ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ዘርኢ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ሊስታ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ክትርእያ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ሊስታ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ዘለዋ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ነጥብታት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ንሓንቲአን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እንተደኣ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ጠዊቕካየን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ገለ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ተጌሩሉ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ገጽ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ይወስደካ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102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6276130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ልዳት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መምረጺት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ዘላ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መወዳእታ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ብራውዘር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ሓንቲ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ቀስቲ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ኮይና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ኣፕሊኬሽን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ምልክት-መምረጺ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ሰለስተ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መሰመራት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እዮም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103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26009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ነዚኣ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እንተጠዊቕካያ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ክትገብሮ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ካልእ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ንጥፈታት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ተርኢ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ነዋሕ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ሊስታ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ክትመጻልካ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ብዙሕ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ካልእ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ዕድላት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ጽቡቕ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ጌርካ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ለመድካዮ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ክትመራመረሉ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ይኹን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ደኣ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እምበር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ናትና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ኮርስ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እተን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እንኮ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ንዛረበለን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መምረጺ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ዘለዋ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ኣማራጺታት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"Hjelp"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``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ሓገዝ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``ን  "Logg ut" 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ሎግ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ኣውት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ዝብላን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እየን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ክኾና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104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6883894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ሊስታ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ነዊሕ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ንታሕቲ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ወረድካ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"Hjelp"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ሓገዝ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መምረጺ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ዘላ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ኣማራጺት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ክትረክብ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ነዚእ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እንተደኣ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ጠዊቕካያ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ማእከል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ሓገዛት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ትወስደካ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እሞ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ብዛዕባ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ብምሉኡ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ፋንክሽናት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ዕማማት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ኣገልግሎታት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ሰቲንግስ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ከምኡውን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ሓበሬታ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ምትሕልላፍ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ዕድላት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ብምሉኡ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ክትመሃር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ዘጠራጥረካ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ሕቶታትን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ኩነታትን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እንተደኣ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ጎኒፉካ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ናብዚ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ምኻድ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ሓጋዚ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ክኸውን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105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793000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ሊስታ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ነዊሕ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ወረድካ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"Logg ut"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ሎግ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ኣውት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መምረጺ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ዘላ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ኣማራጺት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ክትረክብ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እቶም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ኣፕሊኬሽን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ታብለት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ዝጥቀሙ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ታሕተዋይ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ጫፍ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ክወርዱ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ኣለዎም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</a:t>
            </a: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ኣማራጺት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እዝያ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እንተጠዊቕካያ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ሎግ-ኣውት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ትገብር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ብምህላውካ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ብውምጻእኻ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ክሳብ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መሊስካ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ሎግ-ኢን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ትገብር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ትኣቱ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መሰጃት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ሓበርቲ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ኣይክመጹኻን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እዮም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ኮምፕዩተር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ታብለት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ስማርት-ተለፎን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መብዛሕትኡ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ግዜ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በይንኻ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ጥራሕ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ትጥቀመሉ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እንተኾይንካ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ሎግ-ኣውት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ምግባር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ምውጻእ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ልሙድ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ኣይኮነን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መብዛሕትኡ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ዝኾነ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ኣገዳሲ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ነገር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ክገብር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ስክሪን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ብቐጥታ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ክሕበሮም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ዝቐለሎም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ክንዲ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ብቐጻሊ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ሎግ-ኣውትን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ሎግ-ኢንን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እንዳገበሩ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ሓድሽ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ነገራት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ድዩ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የለን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ዝከታተሉ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ትጥቀመላ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ኮምፕዩተር፣ታብለት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ተለፎን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ብዙሓት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ዝተፈላለዩ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ሰባት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ዝጥቀሙላ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እንተኾይኖም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ሎግ-ኣውት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ክትገብር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ኣገዳሲ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ምእንታን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ዝኾነ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ናትካ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ኣትዩ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ንዓኻ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ተመሲሉ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ከይቀርብ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ፓስዎርድካ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ከይቅይሮ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ካልእነገራት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ከይገብር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ብፍላይ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ትጥቀመሉ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ኮምፕዩተር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ቤት-ንባብ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ካልእ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ህዝባዊ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ቦታ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ዝርከብ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እንተኾይኑ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ዝለዓለ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ኣገዳስነት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ይህልዎ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ሎግ-ኣውት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ንኽትገብር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ንኽትወጽእ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"Logg ut"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ሎግ-ኣውት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ጠውቃ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107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2457024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ሎግ-ኣውት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ገበርካ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እዘን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ስእልታት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እዚአን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ናታትኩም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ስክሪን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ክመጻ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እየን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ፖሮፋይል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መጀመርታ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ክነውጽእ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ከለና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ርኢኹመን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ስለዝነበርኩም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ትዝክሩወን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ትኾኑ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ኢኹም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እዘን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ስእልታት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b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108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3259420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መሊስካ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ሎግ-ኢን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ክትገብር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እንተደኣ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ደሊኻ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ብራውዘርካ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ኢመይልካ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ቁጽሪ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ሞባይልካ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ክትጽሕፍ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ኣለካ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ከምኡውን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ፓስዎርድካ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ድሕሪኡ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ላዕለዋይ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ክፋል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ገጽ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ዘላ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"Logg inn"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ሎግ-ኢን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መጠወቒት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ትጥውቓ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</a:p>
          <a:p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ኣፕሊኬሽን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ትጥቀም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እንተኾይንካ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ማእከል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ስክሪን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ስምካ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ስእልኻ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ጥራሕ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ምጥዋቕ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ዘድልየካ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109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9153616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ናትካ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ስእሊ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እንተዘይጸኒሑካ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"Logg inn på en annen konto"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ካልእ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ኣካውንት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ሎግ-ኢን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ግበር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ክትጥውቕ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ኣለካ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ሽዑ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ልክዕ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ከምቶም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ብራውዘር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ዝጥቀሙ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ጌርካ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ውልቃዊ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ሓበሬታኻ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ትመልእ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ገበርኩም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መሊስኩም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ኣቲኹም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ኣለኹም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110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984197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111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6726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ከምዚኦም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ዓይነት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ሓበርቲ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ትደሊ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እንተኾይንካ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"Tillat"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``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ፍቓደይ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ይህብ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ትጥውቓ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ዘይትደልዮ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እንተኾይንካ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``blokker’’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``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ዕገቶ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ትጥውቕ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እንታይ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ክትገብር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ከምትደሊ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ርግጸኛ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እንተዘይኮይንካ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ላዕለዋይ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የማናይ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ኩርናዕ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አክስ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ትጥውቕ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እሞ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ሽዑ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ጽቡቕ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ጌርካ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ምስተለማመድካዮ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እንታይ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ከምትደሊ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ትመርጽ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</a:p>
          <a:p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ኩሎም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ከምዚ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ዓይነት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ሓበሬታ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ዝተዋህቦም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ምረጹ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ኢልካ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ንገሮም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ሽዑ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ናብ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ዝቕጽል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ስላይድ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ትኸይድ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b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93154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ሕጂ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ብመገዲ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እቶም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ብኢመይል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ትራኸቦም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ሰባት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ኣዕሩኽትኻ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ክትረኽቦም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ክሕግዘካ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ክሓተካ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ይኹን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ደኣ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እምበር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እቶም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ክትራኸቦም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ትደሊ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ሰባት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ባዕልኻ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ብምድላይ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ክትረኽቦም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30642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ስለዚ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ነጥቢ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እዚኣ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ክንነጥራ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ኢና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ክንዲ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ኣብኡ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ምጥዋቕ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ታሕቲ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ንየማን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ዘላ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‘’neste’’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``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ቀጽል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ክንጥውቓ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ኢና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22088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ሽዑ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"Hopp over trinn"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ነጥቢ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ንጠሮ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ትጥውቓ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62682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ገጽ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እዚኣ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ትመጽእ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መስርሕ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ምዝገባ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ንኽትውድኦ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ግድን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ኢመይልካ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ክትኣቱ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ኣለካ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ምኽንያቱ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ምዃንካ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ንኸተረጋግጸሎም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ኢመይል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ሰዲዶምልካ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ስለዘለዉ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ናብታ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ክትምዝገብ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ከለኻ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ዝጸሓፍካያ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ኣድራሻ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ኢመይል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እዮም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ኢመይል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ዝሰዱዋ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</a:p>
          <a:p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ንኩሎም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ኢመይል-ኣካውንት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ክኣትዉ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ሕተቶም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ሽዑ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ካብ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ኢመይል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መጺኡዎም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ድዩ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ኣይመጾምን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ርአ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19853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ነቶም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ኢመይል-ኣካውንቶም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ናይ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ፌስቡክ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ኢመይል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ክረኽቡዋ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ዘይከኣሉ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ሓግዞም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ናይ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ገሊኦም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እቲ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ኢመይል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ናብቲ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ዝጓሓፍ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ኢመይላት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ዝኣትወሉ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ሳጹን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ኣትዩ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ክኸውን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ስለዝኽእል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ዝመጽእ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መልእኽቲ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ብሓርፋፉ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ዝስዕብ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ይመስል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b="0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99444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"Bekreft brukerkontoen"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ኣካውንት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ተጠቃሚ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ኣረጋግጽ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መጠወቒት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ጠውቕ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</a:t>
            </a:r>
            <a:endParaRPr lang="nb-NO" b="0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66308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ሽዑ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ገጽ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እዚኣን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መልእኽቲ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እዚኣን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ስክሪንካ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ከመጻ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ኣለወን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85449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ጠውቕ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</a:t>
            </a:r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468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06696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ዝመስል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ገጽ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እንተመጺኡ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ኣካውንት-ፈይስቡክ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ኣውጺእኻ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ኣለኻ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ቅድሚ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ሕጂ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ዝረኣኻእዮ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ገጻት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ብምንጽጻር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ገጽ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እዚኣ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ጥርሓ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ውሑድ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ትሕዝቶ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ዘለዋ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ትመስል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ትኸውን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ይኹን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ደኣ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እምበር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ገጽ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ሓዳስ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ስለዝኾነት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ጥራሕ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ጌና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ትሕዝቶ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ኣይመላእኻያን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ኣለኻ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ግዜ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እንዳመላእኻዮ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ክትከይድ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ቅድሚ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ኣብኡ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ምብጻሕና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መጀምርታ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ብዛዕብ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ዕቃበ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ውልቃዊ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ሓበሬታን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ዋሕስነትን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ክንዛረብ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ኣለና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955646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90276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ንካልኦት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እንታይ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ከተካፍል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ከምትደሊ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ኣዕሩኽ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ክትከውን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ከምትደሊ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ከምኡውን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ፕሮፋይል-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ከምዘለካ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ክርኢ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ከምዝኽእል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ባዕልኻ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ክትመርጽ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ገሊኦም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ብጣዕሚ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ክፉት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ዝኾነ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ፕሮፋይል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ሃልዩዎም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መብዛሕትኡ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ከካፍሉ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ዝመርጹ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ኣለዉ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ካልኦት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ብኸፊል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ክፉት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ኮይኑ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ዝተወሰነ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ነገራት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ጥራሕ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ከካፍሉ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ዝመርጹ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ኣለዉ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</a:p>
          <a:p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ግዜ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ከከም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ዝደለኻዮ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ሓሳብካ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ክትቅይር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ዝያዳ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ክትከፍቶ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ትደሊ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እንተኾይንካ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ዝያዳ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ደረት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ክትገብረሉ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ትደሊ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እንተኾይንካ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51415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ገጽ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እዝያ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ጌና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ናታትኩም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ስክሪን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ክትህሉ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ይግባእ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98834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ላዕለዋይ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ክፋል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ናይቲ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ገጽ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ልዳት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መምረጺ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መንዩባር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menubar’menylinje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ክትርእዮ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ኣፕሊኬሽን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ትጥቀም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እንተኾይንካ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ልዳት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መምረጺ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ላዕለዋይን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ታሕተዋይን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ክፋል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ናይቲ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ስክሪን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ዝተዘርገሐ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ክኸውን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36140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ብራውዘር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ትጥቀም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እንተኾይንካ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የማናይ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ጫፍ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ልዳት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መምረጺ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ንእሽተይ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ሊኬቶ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ጎና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ገለ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መስመራት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ዘለዋ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ክትርኢ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</a:t>
            </a: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ነዝያ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ጠውቃ</a:t>
            </a: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እቶም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ታብለት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ትጥቀሙ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ሰለስተ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ጋድም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መስመራት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ዘለዋ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ትጥወቕ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መምረጺት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ኣላትኩም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ስክሪን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ነዚኣ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ርኸብዋ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እሞ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ጠውቑ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25055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ተጠቀምቲ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ኣፕሊኬሽን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ነዋሕ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ሊስታ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ዝተፈላለየ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ምርጫታት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ዘለዋ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ክትመጻልኩም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ታሕተዋይ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ክፋል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ናይዛ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ሊስታ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ውረዱ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ሽዑ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``Snarveier for personvern``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ኣቋራጭ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ዕቃበ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ውልቃዊ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ሓበሬታ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ዝወስድ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ምርጫ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ርኸብ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ኣማራጺት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እዝያ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ጠውቃ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27476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ንእሽተይ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መምረጺት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ሕጂ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ክትመጽእ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ኩሎም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ነዝያ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ይርእዩዋ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ከምዘለዉ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ኣረጋግጽ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30729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ቀዳመይቲ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ትመጻልካ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ኣማራጺት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ዝስዕብ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ትበሃል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፣"Hvem kan se tingene mine?"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ነገራተይ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ክርእዮ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፧``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ዝያዳ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ንኽትርኢ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ታሕቲ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ገጻ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ተመልክት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ቀስቲ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ጠውቃ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04971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ሕጂ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ንኡስ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መምረጺ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ክመጻልካ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ላዕሊ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ተጻሒፉ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"Hvem kan se de fremtidige innleggene mine?" 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መጻኢ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ዘውጽኦ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ነገራት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መነ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ክርእዩዎ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ይኽእሉ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፧``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ትሕቲኡ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መጠወቒ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"Venner"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`` ኣዕሩኽ``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endParaRPr lang="nb-NO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786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ኣገልግሎት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ማሕበራዊ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መርበብ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ኢንተርነት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ሓደ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ሕብረተ-ሰብ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ኮይኑ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ነንሕድሕዱ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መራኸቢ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ክጥቀመሉ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ክጥቐም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እንተኾይንካ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ፕሮፋይል(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መግለጺ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profile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ክህልወካ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ኣለዎ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ፕሮፋይል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ኣውጻእኻ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ሽዑ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ካልኦት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ክትራኸብ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ካልኦት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ፕሮፋይል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ዘለዎም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ሰባት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ስእልታት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ቪድዮታት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ኣርእስታት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ዜና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ሓሳባትን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ብዙሓ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ካልእን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ክትካፈል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ገሊኡ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ገጻት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ፌስቡክ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ዋላ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ፕሮፋይል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ባዕልኻ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ከየውጻእኻ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ክትርእዮ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ይኹን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ደኣ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እምበር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ርእይቶታት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ክትጽሕፍ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ከተካፍል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ሼር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ክትገብር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)ን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ካልእ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ኮርስ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ንመሃሮን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ክትገብር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ኣይትኽእልን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ገሊኦም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ቀደም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ኣዕሩኽቶምን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ኣዝማድን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ርክብ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ክህልዎም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ይጥቀሙሉ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ብዙሓት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ጉጅለታት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ትርፊ-ግዜ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ዝነጥፋ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ጋንታታትን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ማሕበራትን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ንምውዳብን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ንኣባለተን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መልእኽትታት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ንምስዳድን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ይጥቀማሉ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ብዙሓት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ትካላት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ዓማዊልን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ተጠቀምትን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ንምርኻብ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ይጥቀማሉ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ብኸመይ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ክትጥቀመሉ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ትደሊ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ንምንታይ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ክትጥቀመሉ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ትደሊ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ንዝብል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ምሉእ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ብምሉእ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ባዕልኻ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ትውስኖ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ብዙሕ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ነገራት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ዲኻ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ከተካፍል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ትደሊ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ዋላሓደ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ከየካፈልካ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ዲኻ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ሱቕ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ትደሊ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ናትካ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ምርጫ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ዘይትደሊ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እንተኾይካ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ግድን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ስእልታት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ጽሑፋት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ከተውጽእ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ኣለካ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ኣይኮነን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ብዙሓት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ሰባት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እንታይ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ይኸይድ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ንምክትታል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ጥራሕ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ፕሮፋይል-ፈይስቡክ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ዘውጽኡ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ኣለዉ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ቅቡል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ርክብ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ክህልወካ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ከምትደሊ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ትጽሕፎን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ተውጽኦ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ፊልምታትን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ክርእዮ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ከምዝኽእል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ከምኡውን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ካልኦት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ብዛዕባኻ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ክሳብ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ክንደይ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ውልቃዊ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ሓበሬታ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ከንብቡ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ከምዝኽእሉ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ደረት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ክትገብረሉ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ዘኽእለካ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ሰቲንግስ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መቃነዪ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/settings/innstillinger)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</a:t>
            </a: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ዝኾነ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እዋን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ሕጂ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ንንዮ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ኣባል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ክኸውን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ኣይደልን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እየ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ኢልካ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ናትካ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ፕሮፋይል-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ክትድምስሶ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ብዛዕባ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ዕቃበ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ውልቃዊ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ሓበሬታን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መውሓሲ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ሰቲንግስን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ጸኒሕና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ክንዘራረበሉ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ኢና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ልክዕ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ኢመይል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ኣካውንት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ሕሳብ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account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/konto)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ምርጫኻ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ብራውዘር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browser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/nettleser)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ክትጥቀመሉ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ስማርት-ተለፎን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ታብለት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እንተሃልያትካ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ሓንቲ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ኣፕሊከሽን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ፕሮግራም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ኣውሪድካ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ክትጥቀመሉ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ክልቲኡ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ኣገባባት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ማዕረ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ዝሰርሕ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ኮርስ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ኣየናይ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ትመርጽ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ዝኾነ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ዘምጽኦ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ለውጢ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የለን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ይኹን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ደኣ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እምበር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መብዛሕትኡ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ግዜ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ስማርት-ተለፎን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ታብለት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ትጥቀም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እንተኾይንካ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ኣፕሊኬሽን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ምጥቃም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ዝቐለለ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ንርእዮም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ነጥብታትን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መግለጺታትን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ብዘየገድስ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ኣየናይ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ተክኒካዊ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ናውቲ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ትጥቀም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ንኩለን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ዝምልከት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ኮይኑ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ከብቅዕ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ሓንሳብ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ሓንሳብ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ስክሪን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ዝመጽእ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ስእልታት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ቅሩብ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ዝተፈላለየ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መልክዕ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ክህልዎ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እንተደኣ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ኾይኑ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እንታይ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ክትገብር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ከምዘለካ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ኣበይ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ክትጸቅጥ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ከምዘለካ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እንተደኣ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ኣጠራጢሩካ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ከይተሰከፍካ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ሕተት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ብራውዘር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ትርእዮን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ኣፕሊኬሽን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ትርእዮን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ቅሩብ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ፍልልይ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ጥራሕ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ዝህልወሉ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ኣጋጣሚታት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ኣነ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ስክሪን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ዘርእየካ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ስእሊ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ብራውዘር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ኮምፕዩተር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ክኸውን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23671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‘’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ኣዕሩኽ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’’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ክበሃል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ምሳኻ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ክራኸቡ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ዘፍቀድካሎም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ሰባት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ባዕልኻ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ደሊኻ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ረኺብካ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ዓርኩኹም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ክኸውን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ኣፍቅዱለይ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በልካዮም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ሕራይ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ዝበሉኻ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ብዛዕባ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ጸኒሕና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ዝያዳ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ክንመሃር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ኢና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ንሶም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ባዕሎም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ደልዮም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ረኸቡኻ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ኣዕሩኽትኻ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ክኾኑ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ሓተቱኻ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ሕራይ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ዝበልካዮም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እዮም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ንግዜኡ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ዘእተኻዮም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ኣዕሩኽ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የብልካን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ይኹን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ደኣ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እምበር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ሰቲንግስ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ከምዘለዎ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እንተደኣ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ኣጽኒሕካዮ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መጻኢ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ኣዕሩኽትኻ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ስእልታት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ርእይቶታት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ኣርእስትታት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ዜናን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ካልእ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ተካፍሎ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ክርእዩዎ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ይኽእሉ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እዮም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ነታ"Venner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 ``ኣዕሩኽ``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ጥብል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መጠወቒ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እንተደኣ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ጠዊቕካያ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ኣማራጺታት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ክመጹልካ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እዮም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"Offentlig" 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ኩሎም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ተጠቀምቲ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ብምሉኦም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ዝጥቀሙ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ንስኻ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ተካፍሎ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ክርእዩዎ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ይኽእሉ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ከምኡውን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"Bare meg"  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ኣነ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ጥራሕ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ንስኻ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ጥራሕ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ክትርእዮ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ናብዘን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ሰቲንግስ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ክትቅይር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እንተደሊኻ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ትደልያ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ኣማራጺት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ምጥዋቕ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ጥራሕ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ዘድልየካ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መብዛሕትኡ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ግዜ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ንቡር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ንኣዕሩኽትኻ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ምክፋል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ኮይኑ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ከብቅዕ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ካልእ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ዓይነት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ሰቲንግስ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ክትጥቀም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እንተደሊኻ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ብርግጽ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ክትመርጽ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ጸኒሕካ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ተመሊስካ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ዕቃበ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ውልቃዊ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ሓበሬታን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ዋሕስነትን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ሰቲንግስ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ክትቅይሮም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ድሌትካ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እንተኾይኑ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53725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ክፋል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መምረጺት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ንኽትዓጽዋ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ቀስቲ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መሊስካ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ጠውቃ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707734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ትስዕብ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ነጥቢ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"Hvem kan ta kontakt med meg?"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ንዓይ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ክራኸበኒ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መምረጺት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ንምርኣይ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እምበኣር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ንሸነኽ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የማን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ዘላ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ቀስቲ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ጠውቃ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32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10694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ብምሉኦም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ተጠቀምቲ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እንተደኣ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ደልዮም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ዓርክኻ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ክኾኑ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ክሓቱኻ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ከምዝኽእሉ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ተጻሒፉ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ኖርማል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ሰቲንግ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መብዛሕትኡ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ዝጥቀመሉ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ይኹን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ደኣ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እምበር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ሚልዮናት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ተጠቀምቲ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ዓርክና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ኩን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ኢሎም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ክጭቕጩቑኻ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እዮም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ኣይኮነን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እንታይ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ደኣ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እቶም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ስምካ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ብምጽሓፍ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ደልዮም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ከምዘለካ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ዝፈልጡ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ዓርክና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ኩን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ኢሎም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ክሓቱኻ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ዕድል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ኣለዎም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መብዛሕትኡ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ግዜ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ኣቐዲሙ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ዝፈልጠካ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ዝገብር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ዘይትፈልጦ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ዓርከይ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ኩን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እንተደኣ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ሓቲቱካ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"Ignorer"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ዕሽሽ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በሎ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ኢልካ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ትምልስ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እዚኣ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መጸትልካ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ዓርከይ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ኩን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ሕቶ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ዝሰደደልካ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ዕሽሽ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ምባል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``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ኢግኖር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እንተደኣ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መሪጽካ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ከምኡ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ከምዝገበርካ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ኣይርእዮን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 </a:t>
            </a: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ኩሉ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ምሳኻ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ክራኸብ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ዕድል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ክህሉዎ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ዘይትደሊ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እንተኮይንካ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ንኣዕሩኽትኻ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ኣዕሩኽቶም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ጥራሕ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ክራኸቡኻ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ዕድል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ክህልዎም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ሓደ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ኣማራጺ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ንዓኻ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ዓርክኻ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ዝኾነ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ናቱ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ኣዕሩኽ-ፈይስቡክ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ጥራሕ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ዓርክኻ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ክኾኑ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ሕቶ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ክሰዱልካ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ይፍቀደሎም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ሰቲንግስ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ትደልዮ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እንተኾንካ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"Alle"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ኩላቶም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መጠወቒት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ጠውቃ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ሽዑ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ሊስታ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ትመጽእ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ካልኣይቲ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ኣማራጺት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ትጥውቓ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52252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ቀስቲ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መሊስካ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ጠውቃ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ክፋል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ናይዚ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መምረጺ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ክትሓብኦ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እንተደሊኻ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34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9493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ታሕተወይቲ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ነጥቢ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ትበሃል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ዘሸግረኒ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ከመይ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ጌረ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ንኸየሸግረኒ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ጠጠው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የብሎ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፧``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ገለ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ኮይኑ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ዝኾነ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እዋን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ክትራኸቦ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ዘይትደሊ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ከሸግረካ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እንተጀሚሩ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ነጥቢ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ክትፈልጦ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ሓጋዚ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ክኸውን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ብዝለዓለ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ተኽእሎ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ኣይከድልየካን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መሓለውታ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ጥራሕ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ቀስቲ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ጠውቃ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35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59561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ክፍቲ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ቦታ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ኢመይል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ናይቲ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ክትራኸቦ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ዘይትደሊ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ትጽሕፍ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``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ብሎክ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ምግባር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``፣ ``blokke’’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ይበሃል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ኣቐዲሙ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ዝተጠቕሰ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ክትጥቀመሉ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ከድልየካ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ዕድል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ብጣዕሚ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ጸቢብ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36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80388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37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74255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መብዛሕትኦም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ሰባት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መራኸቢ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ይጥቀሙሉ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ስእልታት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ኣርእስታት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ዜና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ካልእ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ነገራት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ኣዕሩኽቶምን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ፈለጥቶምን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መካፈሊ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ይጥቀሙሉ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ክትራኸብ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እንተኾይንካ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ሊስታ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ኣዕሩኽትኻ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ክትምዝግቦም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ኣለካ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ምግባር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)።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38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99247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ኣዕሩኽትኻ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ክትረኽቦም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እንተኾንካ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ክትደልዮም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ሰርች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ክትገብር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ኣለካ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መብዛሕትኡ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ናቱ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ስምን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ናቱ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ስእሊ-ፕሮፋይልን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ስለዝጥቀም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ከተለልዮም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ቀሊል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መድለዪ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ቦታ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ላዕለዋይ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ክፋል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ናይቲ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ገጽ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ኣፕሊኬሽን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ትረኽቦ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መድለዪ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ቦታ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ጠውቕ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እሞ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ትደልዮ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ዘለኻ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ስሙ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ክትጽሕፎ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ጀምር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39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7358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ፕሮፋይል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ምውጻእ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ኣባልነት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ምምዝጋብ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ሓንሳብ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ጥራሕ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ምግባር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ዘድሊ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ስለዚ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ቀዳማይ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ክፋል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ኩሉ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ንገብሮ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ሸምዲድካ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ምሓዝ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ግድን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ኣይከድልየካን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ናትካ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ስክሪን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ዝወሃበካ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መምርሒታት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እንዳተኸተልካ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ክትከይድ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ኣገዳሲ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ከምኡውን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ዝኾነ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ነገር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ክትፈልጥ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ትደሊ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ክትሓትት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ኣለካ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ናትካ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ስክሪን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ትርእዮን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ኣነ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ዘቕርቦን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ሓንሳብ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ሓንሳብ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ቅሩብ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ፍልልይ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እንተረኣኻሉ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ከስግኣካ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የብሉን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ምኽንያቱ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መልክዕ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ካልኦት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ኢንተርነት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ዘለዉ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ኣገልግሎታትን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ብቐጻሊ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እንዳተቐየረ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ስለዝኸይድ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ኮይኑ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ከብቅዕ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ዋላ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መልክዑ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ቅሩብ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ይፈላለ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እቶም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ዘቑምዎ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መባእታዊ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ባእታታት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ሓደ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እዮም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እቶም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ኣገደስቲ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ዝበህሉ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እዚኦም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እዮም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እንዳተለማመድካዮ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ከድካ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ብዛዕባ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እዚኦም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ዝያዳ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ክትፈልጥ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ቅድሚ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ምቕጻልካ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ኩሎም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ተሳተፍቲ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ኮርስ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ኮምፕዩተሮም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ታብለቶም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ከምዝወልዑወን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ኣረጋግጽ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ከምኡውን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ብራውዘር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ድኳን-ኣፕሊኬሽን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ኣፕ-ስቶር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-store/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app-buttikk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ከምዝኸፈቱዎ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ኣረጋግጽ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81810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ንመን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ትደሊ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ዘለኻ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ገለ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እማመታት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ከቕርበልካ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እዚኦም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ትሕቲ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ትጽሕፈሉ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ክፍቲ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ቦታ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ሊስታ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እዮም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ዝወጹ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ትደልዮ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ዘለኻ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ዓርክኻ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ተጠቃሚ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እንተዘይኮይኑ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ኣይትረኽቦን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ንስኻ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ትደልዮ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ዘለኻ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ሊስታ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ረኸብካዮ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ሽሙ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ትጥውቓ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40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27346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ሕጂ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ገጽ-ፈይስቡክ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``ፕሮፋይል``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ናይቲ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ይወሰደካ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ፕሮፋይል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መብዛሕትኡ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ግዜ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"vegg"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``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መንደቕ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"tidslinje" `` መቓን-ግዜ(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ታይምላይን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timeline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/tidslinje)``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ይበሃል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መቓን-ግዜ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እንታይ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ከምዝኾነን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ብኸመይ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ክንጥቀመሉ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ከምንኽእልን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ጸኒሕና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ዝያዳ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ክንዛረበሉ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ኢና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41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79013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ናትካ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ሊስታ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ኣዕሩኽ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ክትምዝግቦ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እንተኾይንካ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"Legg til venn".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ዓርክኻ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መዝግቦ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ትጥውቓ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ትጥወቕ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መብዛሕትኡ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ግዜ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ላዕለዋይ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ክፋል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ናይቲ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ገጽ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ትረኽባ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ስእሊ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ሓደ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ንእሽተይ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ሰብን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ምልክት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ምድማርን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ኣለዋ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42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26916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ሽዑ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ሕቶ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ዕርክነት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ይስደድ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እሞ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ዓርክኹም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ክኸውን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ኢልካ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ትሰደሎም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ሕቶ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ክቕበሉዎ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ድዮም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ዕሽሽ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ክብሉዎ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ናቶም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ምርጫ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ይኸውን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ካልኦት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ሰባት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ዓይነት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ሕቶታት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ንዓኻ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ክሰዱልካ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ይኽእሉ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እዮም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ዝኾነ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ግዜ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ዝተወሰነ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ርክብ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ክህልወካ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ትደሊ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ዲኻ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ኣይትደልን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ክትመርጽ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ሕቶታት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ዕርክነት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ኣበይ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ከምዝወጽእ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ደሓር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ክንርእዮ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ኢና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43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996888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ትካላት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ክለባት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ጋንታታት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ማሕበራትን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ብዙሕ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ካልእን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ደሊኻ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ክርከቡ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ይኽእሉ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ነዚኦም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ክትደልዮም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ከለኻ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ልክዕ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ኣዕሩኽትኻ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ክትደልዮም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ከለኻ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ትገብሮ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ትገብር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ትደልዮ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ዘለኻ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መድለዪ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ቦታ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ስሙ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ብምጽሓፍ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ጀምር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።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44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89217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መብዛሕትኡ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ግዜ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ትካላት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ዓርኮም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ክትከውን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ኣይትኽእልን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ይኹን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ደኣ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እምበር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"like" `` ላይክ``(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ፈትየዮ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ምባል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ክትገብሮም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"liker"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`` ላይክ``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ጽሑፍ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ዘለዋ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ትጥወቕ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ስእሊ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ንላዕሊ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ተመልክት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ዓባይዓባይቶ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ዘላታ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ብምጥዋቕ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ክትገብር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45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383421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ብዙሓት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ዝተፈላለያ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ውድባትን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ሰባትን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ላይክ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ምግባር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ይከኣል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ነዚኦም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ላይክ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ገበርካዮም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ዘውጽኡዎ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ዝተፈላለየ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ነገራት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ጉዳያት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ዜና፣ስእልታት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ቪድዮታትን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ተመሳሳልን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ክትርእዮ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ብዝሑ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ከምዝደለኻዮ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ከምዚኦም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ዓይነት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ትራኸቦም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ክህልዉኻ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ይኽእሉ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እዮም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ገሊኦም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ብጣዕሚ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ብዙሓት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ኣዕሩኽ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ዘለዎምን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ንብዙሓት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``ላይክ``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ዝገብሩ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ኣለዉ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ገሊኦም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ቀረባ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ኣዝማድ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መሳርሕቲ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ጥራሕ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ዘለውዎም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ክህልው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ይኽእሉ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ይኾኑ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</a:p>
          <a:p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ንኩላቶም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ብውሑዱ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ሓደ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ዓርኪ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ሓደ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ዘመድ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ካልእ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መድለዪ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ቦታ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ከምዝደልዩ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ግበር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ረኺቦም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ሕቶ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ዕርክነት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ክሰዱሎም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ላይክ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ክገብሩዎም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ክፍትኑ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እዚ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ቅሩብ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ግዜ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ክወስድ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ይኽእል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ኩላቶም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ዘድልዮም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ሓገዝ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ከምዝረኽቡ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ኣረጋግጽ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ከምኡውን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ነንሕድሕዶም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ክተሓጋገዙ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ውን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ኣይጽላእን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ኩላቶም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ነዚ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ኮርስ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ስጉምቲ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ብስጉምቲ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እንዳተኸተሉዎ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ክኸዱ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ከለዉ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ነዛ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ክፋል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ኣስተምህሮ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ሓንሳብ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ድገመሎም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ሓሳብ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ናይ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ኮሙነ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ገጻት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ኢነተርነት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ክደልዩ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ሕተቶም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ከምኡውን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ከባብያዊ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ቤት-ንባብ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ተመሳሳሊ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ክደልዩ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ሕተቶም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b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46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016073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47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916508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ኩሎም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ሰባት፣ትካላትን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ካልኦትን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ዝጥቀሙ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መቓን-ግዜ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ኣለዎም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መቓን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ግዜ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ዝምልከቶ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ኣካል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ፕሮፋይል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ዘገልግል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ብምርኣይ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ቅሩብ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ሓበሬታ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ብዛዕባ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ዝምልከቶ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ትካል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ክትረክብ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ከምኡውን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ካልኦት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ሰባት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ከካፍሉዎ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ዝደልዩዎ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ክትርኢ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ክሳብ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ክንደይ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ክትርኢ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ኣዕሩኽ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ዲኹም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ኣይኮንኩምን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ይጻወት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ከምኡውን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እንታይ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ዓይነት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ሰቲንግስ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ዕቃበ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ውልቃዊ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ሓበሬታ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ይጥቀሙ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ይጻወት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ገሊኦም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ብዙሕ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ከካፍሉ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ዝመርጹ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ኣለዉ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ገሊኦም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ውሑድ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ከካፍሉ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ዝመርጹ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ኣለዉ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48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928447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መምረጺ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መስመር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ስምካ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ጠወቕካዮ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ናትካ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መቓን-ግዜ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ክትርእዮ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ፈይስቡክ-ፕሮፋይልካ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ሓዳስ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እንተኾይና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ብዙሕ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ሓበሬታ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ጌና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ኣይመልአን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ጸኒሕካ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ስእልታት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ከተውጽእ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ከምኡውን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መሳጢ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ዝኾነ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ዝንበብ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ጽሑፋት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መስሓቕ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ቪድዮታት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ዝወስደካ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ሊንክስ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መራኸቢ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ከተውጽእ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ትደሊ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እንተኾይንካ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ትደሊ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እንተኾይንካ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ብዛዕባኻ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ዝያዳ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ሓበሬታን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ስእልታትን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ከተውጽእ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ኣፕሊኬሽን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ትጥቀም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እንተኾይንካ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መምረጺ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መሊስካ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ክትጥውቕ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ኣለካ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ሽዑ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ትመጽእ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ሊስታ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ላዕሊ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ስምካ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ክትርእዮ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ኣብዚኣ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ጠውቕ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እሞ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ሽዑ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መቓን-ግዜ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ክወስደካ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49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4156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ፕሮፋይል-ፈይስቡክ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ክተውጽእ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እንተኾይንካ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መጀመርታ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nb-NO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www.facebook.no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ኪድ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ፌስቡክ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ኣፕሊኬሽን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ኣፕ-ስቶር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ኣፕ-ስቶር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-store/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app-buttikk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 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ኣውርድ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ንኩሎም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ተሳተፍቲ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ኣድራሻ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ወብሳይት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ቦታ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ኣድራሻ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ወብሳይት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ክጽሕፉዎ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ሕተት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ነታ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ኣፕሊኬሽን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ከውርዱዋ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ሓብሮም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627434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ኣብቶም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መቓናት-ግዜ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ናይቶም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ዝመዝገብካዮም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ኣዕሩኽትኻ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``ላይክ``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ዝገበርካዮም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እንተኣቲኻ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ናቶም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መቓን-ግዜ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ኣውጺኦም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ከምዘለዉ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ክትርኢ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ኣየነይቲ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መቓን-ግዜ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ክትርኢ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ከምትድሊ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መድለዪ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ቦታ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ድለያ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እሞ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ሽዑ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መጻትልካ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ስሞም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ትጥውቕ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መቓን-ግዜ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ዝያዳ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ንኽትርኢ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ገጽ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ንታሕቲ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ከምዝወርድ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ግበር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50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228344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ትደሊ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እንተኾይንካ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መቓን-ግዜ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ካልኦት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ተጠቀምቲ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ክትጽሕፍ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ሽዑ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"skriv noe …"፣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ገለ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ጸሓፍ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……``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ቦታ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መጽሓፊ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ትጥቀመሉ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ካብዞም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ኣዕሩኽትኻ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ሓዲኦም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ጥራሕ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ክርእዮ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ዓይነት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መልእኽቲ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ክትሰድድ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እንተደሊኻ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chat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ቻት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ክትከፍት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ኣለካ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51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137444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52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909324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ሓደ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ዝተወሰነ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ዓርኪ-ፈይስቡክ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ጥራሕ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ክርእዮ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መልእኽቲ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ንምስዳድ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ቻት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chat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ክትገብር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ኣለካ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ቻት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ምግባር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ክበሃል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ዳርጋ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መሰጅ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ተለፎን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ምስዳድ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ትጽሕፎ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መቓን-ግዜ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ትጽሕፎ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ንላዕሊ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ከምዝርእዮ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ምቁጽጻሩ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ይቐለልካ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ሓደ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ዝተወሰነ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ቻት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ንምግባር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ናቱ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መቓን-ግዜ-ፈይስቡክ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ትኣቱ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እሞ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ሽዑ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"Melding"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ትጥወቕ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``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መሰጅ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መዛረቢ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ትጥቀመሉ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ዓንኬላዊ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ስእሊ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ዘለዎ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ቻት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ንኽትጅምር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መጠወቒት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ጠውቃ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ስማርት-ተለፎንን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ታብለትን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ትጥቀም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እንተኾይንካ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እሞ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ኸኣ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ቅድሚ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ሕጂ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ቻት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ጌርካ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ዘይትፈልጥ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እንተኾይንካ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"Messenger" 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መሰንጀር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ኣፕሊኬሽን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ኣውርድ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ክትብለካ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ስማርት-ተለፎንን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ታብለትን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ቻት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ክትገብር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እንተኾይንካ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ፕሮግራም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እዝያ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ክትህልወካ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ኣለዋ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። </a:t>
            </a:r>
          </a:p>
          <a:p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እቶም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መሰንጀር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ዘድልዮም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ብምሉኦም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ክሳብ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ዘውርዱዎ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ተጸበ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ድሕሪኡ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ቀጽል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b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53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36672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ብራውዘር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ትጥቀም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እንተኾይንካ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ቻት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ንእሽተይ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ሳጹን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ታሕተዋይ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ወገን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ንየማን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ርእሱ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ዝኸኣለ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መስኮት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ይኽፈት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ኣፕሊኬሽን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ትጥቀም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እንተኾይንካ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ርእሱ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ዝኸኣለ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ኣፕሊከሽን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"Messenger"፣ 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መሰንጀር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ዝበሃል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ይኽፈት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ብቐጥታ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ዝግበር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ሳጹን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ስክሪን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ብምሉኡ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ትሽፍኖ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54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825291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ቻት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ንስኻን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ምሳኻ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ቻት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ዝገብር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ሰብን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ትሳደዱዎ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መልእኽትታት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ብምሉኡ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ዘርእየካ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ንስኻ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ትሰዶ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የማናይ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ወገን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ይወጽእ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ዓርክኻ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ዝሰዶ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ጸጋማይ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ወገን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ይወጽእ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መልእኽቲ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ክትጽሕፍ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ከለኻ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ታሕተዋይ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ክፋል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ቻት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ጻዕዳ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ክፍቲ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ቦታ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ትጽሕፍ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"Skriv en melding …"፣ 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መልእኽቲ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ጸሓፍ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55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582940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ክትብሎ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ዝደለኻዮ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ጸሓፍካዮ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ኪቦርድካ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"Enter" ``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ኢንተር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ትጥውቓ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መልእኽቲ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ንኽትሰዶ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56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030858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ኣፕሊኬሽን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ትጥቀም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እንተለኻ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ስእሊ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ቀስቲ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ንእሽተይ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ብወረቐት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ዝተሰርሐት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ነፋሪት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ጎኒ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ዝጸሓፍካዮ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ክትመጽእ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57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218319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ንላዕሊ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ተመልክት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ዓባይዓባይቶ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"like" ``ላይክ``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ብብዝሒ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ዝጥቀመሉ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ምልክት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ትርጉሙ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እንታይ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ክኸውን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ዝኾነ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ከምዝፈተኻዮ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ከምዝተሰማማዕካሉ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ዝበሎ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ከምዝተረደኣካ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ከመልክት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ምልክት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እዚኣ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ቻት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ክትጥቀመላ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ታሕቲ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ንኢድ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የማን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ትርከብ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58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568435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ጸኒሕካ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ቻት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ስእልታት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አሞጂስ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ፍሽኽታ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ዘለዎ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ገጽ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ሰነዳት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ከተእቱ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ይኹን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ደኣ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እምበር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ኮርስ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ኣርእስቲ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ኣይክንኣትዎን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ኢና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ብዛዕባ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ቅሩብ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ኣፍልጦ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ዘለዎ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ፈላጢኻ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ፈትኖ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ካልእ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ተሳታፊ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ናይዚ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ኮርስ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ሎሚ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መዓልቲ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ተለማመደሉ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59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6391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ኣድራሻ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ዌብሳይት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ልክዕ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ምስጸሓፍካዮ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ናብዚ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ገጽ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ክወስደካ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ኣፕሊኬሽን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ኣውሪድካ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እንተኾይንካ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ኣፕሊኬሽን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ተለፎንካ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ክትረኽባ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ኣለካ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endParaRPr lang="nb-NO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923071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ቻት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ብዙሓት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ሰባት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ከተእቱ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ከምትኽእል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ዝርርብ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ቪድዮ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ክትከፍት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ከምትኽእል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ንቻት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መደወሊ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ክትጥቀመሉ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ከምትኽእልን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ካልእን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ምፍላጥ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ሓጋዚ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ክኸውን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ትርእየን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ዘለኻ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ምልክታት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ብምጥቃም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ነዞም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ዕድላት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ተመራመረሎም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ኩለን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እዘን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ምልክታት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ታብለትን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ስማርት-ተለፎንን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ኣለዋ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ሓደ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እየን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ዝመስላ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መስኮት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ካልእ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ቦታ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ይርከባ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60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22677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61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9268551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ግብረ-መልሲ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ክትህብ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ከምኡውን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ስእልታት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ርእይቶታት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ሕጡበ-ጽሑፋትን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ካልእ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ነገራት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ኣዕሩኽትኻ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ትካላት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ኮመርሻላዊ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ኣካላትን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ካልኦትን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ዘውጽኡዎ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ንካልኦት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ከተካፍል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ባይታ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የጣጥሓልካ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62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904606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ዘግብረካ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ፋንክሽናት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ዕማማት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ትሕቲ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ስእሊ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ርእይቶ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ሕጡበ-ጽሑፍ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ሓንሳብ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ሓንሳብ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ጎኑ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ትረኽቦ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 "Liker", "Kommenter"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ን"Del"ን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``ላይክ``፣ ``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ርእይቶ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ምሃብ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``ን     ``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ምክፋልን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ተባሂሎም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ይጽውዑ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ከምኡውን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ናይዚኦም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ምልክታት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ከተለልዮም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ቐሊል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ዝኾነ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ግብረ-መልሲ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ክትህበሉ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ቃሕ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ዝብለካ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ነገር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ክትርኢ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ከለኻ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ካብዘን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ፋንክሽናት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ሓዲአን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ሓደ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ንላዕሊ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ክትጥቀም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63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783647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"Liker"-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ፋንክሽን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ዕማም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)፣  ‘’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ላይክ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ተግብረካ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ፋንክሽን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ንሰዳዲ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መልእኽቲ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ብቕልጡፍ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ግብረ-መልስኻ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ክትህበሉ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ዘኽእለካ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ንላዕሊ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ተመልክት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ዓባይዓባይቶ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ኮይና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ትረኣየካ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64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307057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ኮምፕዩተር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ክጥቀም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ከለኻ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ኣመልካቲት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ማውዝ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ማውስ-ከርሰር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ልዕሊ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"Liker"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ትጥወቕ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ኣመልክታ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እሞ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ሽዑ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ዝተፈላለየ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ምስልታት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ከመጻልካ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ታብለትን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ስማርት-ተለፎንን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"Liker"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ኣጻብዕኻ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ኣንብረላ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ክሳብ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እተን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ምስልታት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ዝመጻልካ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ትጸቕጣ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ሼር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ዝተገብረ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ሓበሬታ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ክትገልጾ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ትደልዮ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ስምዒትካ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ዝውክል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ምልክት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ተመልክተሉ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ትጥውቖ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ዓባይዓባይቶ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ንላዕሊ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ምምልካት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``፣ ``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ልቢ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``፣ ``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ሰሓቕ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``፣ 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ምግራም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ስንባደ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``፣ 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ሓዘን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ንዳረ፣ሕርቃን፣ቁጠዐ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ዝብሉ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ስምዒታት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ካብዚኦም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ሓደ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ክትመርጽ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መብዛሕትኡ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ዝጥቀመሉ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ዓባይዓባይቶኻ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ንላዕሊ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ምምልካት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እዘን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ምስልታት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ምጥቃም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ስእሊ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ሕጡበ-ጽሑፍ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ርእይቶ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"like" ``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ላይከ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ምግባር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ይበሃል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65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1230264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ንዝወጽእ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ስእልታት፣ሓበሬታን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ካልእን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ርእሶም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ዝኸኣሉ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ርእይቶታት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ምጽሓፍ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ይከኣል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ርእይቶኻ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ንምሃብ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"Kommenter"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``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ርእይቶኻ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ሃብ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መጠወቒት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ትጥውቕ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66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608594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"Skriv en kommentar"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``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ርእይቶኻ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ጸሓፍ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ቦታ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ትጥውቕ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67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111953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ርእይቶኻ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ጸሓፍ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ስተይሽነሪ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ኮምፕዩተር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ላፕቶፕ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ትጥቀም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እንተኾይንካ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ኢንተር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ብምጥዋቕ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ርእይቶኻ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ወዲእኻ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ትዝርግሖ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ሽዑ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ርእይቶ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ትሕቲ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ስእሊ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ርእይቶ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ዝሃብካላ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ጽሑፍ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ትወጽእ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68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026321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ታብለት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ስማርት-ተለፎን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ትጥቀም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እንተኾይንካ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ቀስቲ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ንእሽተይ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ብወረቐት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ዝተሰርሐት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ነፋሪት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ብምጥዋቕ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ትዝርግሖ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(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ምልክት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እዚኣ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ቻት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ክትገብር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ከለኻ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ትጥቀመላ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ሓንቲ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እየን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።)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69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5782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ፈይስቡክ-ኣካውንት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ምውጻእ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ሓንሳብ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ጥራሕ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ምግባር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ዘድልየካ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ስለዚ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ነቶም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ነጥብትታት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በብሓደ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ክትክተሎም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ፈትን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ብሓባር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ክንርእዮም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ከለና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ኩሉ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ኣይዝክሮን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እየ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ክርስዖ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እየ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ስምዒት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ተሰሚዑካ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ዓቕልኻ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ኣይተጽብብ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እንተደኣ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ተጠራጢርካ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ዝኾነ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ነገር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ምዃን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ኣብዩካ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ንዓይ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ሓብረኒ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እሞ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ብቐጥታ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ክሕግዘካ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እየ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</a:p>
          <a:p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ኩሎም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ናብ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ቅኑዕ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ገጽ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ከምዝበጽሑ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ኣፕሊኬሽን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ከምዘውረዱ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ኣረጋግጽ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endParaRPr lang="nb-NO" b="1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20091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ካልኦት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ዝዘርግሑዎ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ስእሊ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ጽሑፍ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ከተካፍል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ክትመርጽ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ክትገብር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"Del"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``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ኣካፍል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መጠወቒት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ትጥውቓ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70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440861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ሽዑ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ሰለስተ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ኣማራጺታት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ሕጂ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ብምሉአን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ኣማራጺታት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ክንርእየን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ኢና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71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19411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"Del nå (Venner)"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ሕጂ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ኣካፍል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(ኣዕሩኽ)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ኣማራጺት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እንተመሪጽካያ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ስእሊ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ጽሑፍ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መቓን-ግዜ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ይወጽእ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እሞ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ሽዑ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ኣዕሩኽትኻ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ክርእዩዎ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ይኽእሉ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72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338085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ካልአይቲ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ኣማራጺት"Del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…"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ኣካፍል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እንተደኣ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ጠዊቕካያ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ሓድሽ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መስኮት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ይኽፈት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73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391908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ቦታ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ገለ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ክትጽሕፍ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ዕድል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ይኽፈተልካ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ብዛዕባ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…..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ገለ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በል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’’።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74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384546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"Publiser"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``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ዘርግሓዮ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መጠወቒት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እንተደኣ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ጠዊቕካያ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ዝጸሓፍካዮ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ጽሑፍካን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ርእይቶኻን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መቓን-ግዜ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ይወጽእ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75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998900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ናትካ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ገጽ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ወጻኢ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ካልእ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ገጽ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ስእሊ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ጽሑፍ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ከተውጽእ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እንተደኣ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ደሊኻ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ላዕለዋይ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ወገን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መስኮት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መምረጺ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"Del på din egen tidslinje".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ናትካ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መቓን-ግዜ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ኣካፍል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ጠውቕ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እሞ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ሽዑ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ዝተፈላለየ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ከተካፍለሉ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ኣማራጺታት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ክመጻልካ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76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083554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መቓን-ግዜ(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መንደቕ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ዓርክኻ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ሓደ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ጉጅለ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ሓደ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መደብ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ውራይ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ከተካፍል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ክትመርጽ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ዝደለኻዮ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ኣማራጺ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ጽቐጥ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ኣብነት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መቓን-ግዜ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ዓርክኻ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ከነካፍል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ንመርጽ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ኣለና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77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975939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ኣየናይ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ኣማራጺ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ትመርጽ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ብዘየገድስ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ዝመጽእ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መስኮት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ዳርጋ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ሓደ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ዝመስል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መጀመርታ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ከተካፍሎ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ትደሊ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ዘለኻ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ዓርክኻ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ጉጅለኻ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መደብ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ውራይ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ስሙ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ጸሓፍ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ክሓተካ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ቦታ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ጸሓፎ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እንተደሊኻ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ሓደ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ንላዕሊ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ክትጽሕፍ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78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536544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ቅድሚ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ምክፋልካ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ንእሽተይ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መልእኽቲ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ርእይቶ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ክትጽሕፍ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ክትመርጽ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79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1494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እቶም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ብራውዘር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ትጥቀሙ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ትሕቲ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"Registrer deg." ``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ተመዝገብ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ዝሕተቱዎ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ሓበሬታ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ክመልኡ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ኣለዎም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እቶም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ኣፕሊኬሽን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ትጥቀሙ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"Opprett ny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Facebook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-konto"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ሓድሽ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ኣካውንት-ፌስቡክ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ኣውጽእ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ትጥውቑ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</a:p>
          <a:p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ኩሎም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እቲ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ኣድላዪ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ዝበሃል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ሓበሬታ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ከይመልኡ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ኣይትቐጽል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b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b="1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863856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እቶም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ትደልዮም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ተቐበልቲ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ብምሉኦም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ኣእተኻዮም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ምናልባሽ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ርእይቶ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ጸሓፍካሉ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ሽዑ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"Publiser"፣ ``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ዘርግሓዮ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ትጥውቕ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80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330978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መወዳእታ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ክትመርጻ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ኣማራጺት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"Send som melding"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መሰጅ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ስደዶ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ነዚኣ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እንተደኣ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ጠዊቕካያ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መቓን-ግዜ፣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ጉጅለ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ካልእ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ከተካፍል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ከለኻ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ዝመጻልካ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መስኮት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ትመሳሰል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መስኮት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ሕጂ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ክትመጻልካ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"Publiser"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``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ዘርግሓዮ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ጠወቕካ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መልእኽቲ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ጽሑፍ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ስእሊ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ቻት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መስኮት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ክወጻልካ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ልክዕ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ናርማል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ቻት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ክትገብር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ከለኻ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ዝመጽእ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ትሕዝቶኡ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እቶም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ከተካፍሎም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ትደልዮም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ሰባት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ጥራሕ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ዝረኣዮም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ንስኻ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ዘካፈልካዮ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ግብረ-መልሲ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ክሰዱ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ይኽእሉ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ሽዑ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ዕላልኩም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ኖርማል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ቻት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ክትቅጽሉ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ትኽእሉ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81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993574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መምረጺ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መስመር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ላዕለዋይ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ክፋል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ስክሪን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ትርከብ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ኮምፕዩተር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ክትጥቀም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ከለኻ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ሰማያዊት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ትኸውን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ታብለት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ስማርት-ተለፎን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ክትጥቀም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ከለኻ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ቅሩብ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ዝተፈልየ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መልክዕ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ክህልዎ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83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185480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ገሊኡ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ቦታታት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መስመር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ዝተመቕለ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ብምዃኑ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ገሊኡ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ፋንክሽናት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ዕማማት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ላዕለዋይ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ክፋል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ናይቲ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ስእሊ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ይረኣየካ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ገሊኡ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ታሕተዋይ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ክፋል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እተን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ኣገደስቲ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ዝበሃላ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ፋንክሽናት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መብዛሕትአን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ብራውዘር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ተጠቒምካ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ኣፕሊከሽን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ተጠቒምካ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ብዘየገድስ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ትረኽበን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ዋላ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ኳ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ኣፕሊከሽን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ኣማራጺታት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ዝውሕድ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እንተኾነ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84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476373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መድለዪ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ቦታ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ኣቐዲምና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ቅሩብ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ፈሊጥናዮ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ኣለና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ንኣዕሩኽ፣ጉጅለታት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መደባትን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ውራያትን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ወዘተ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ትደልዮም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85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023164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ኮምፕዩተር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ንዝጥቀሙ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መምረጺ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መስመር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ንኢድ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የማን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ሰለስተ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ኣማራጺታት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ክመጻሎም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ነዚኣን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ኣቕሪብና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ክንርእየን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ኢና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ኣፕሊኬሽን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ኣበይ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ከምዝርከባ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ክንርኢ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ኢና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86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572489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ቀዳመይቲ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ኣማራጺት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ስእሊ-ፕሮፋይልካን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ስምካን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ተርእየካ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ነዚኣ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እንተጠዊቅካያ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ብቐጥታ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መንደቕካ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መቓን-ግዜኻ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ትወስደካ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87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61883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ኣፕሊኬሽን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ኣማራጺት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እዚኣ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ንምርካብ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ምልክት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መምረጺት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ትጥውቕ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ሰለስተ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ጋድም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መስመራት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ሽዑ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ነዋሕ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ሊስታ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ክትመጻልካ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ኣብኡ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ብብራውዘር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ዝጥቀሙ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ብቐጻሊ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ዝርእዩዎ፣ንዓኻ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ክመጻልካ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ኣፕሊኬሽንን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ታብለትን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ቦታ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ንምርካብ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ተባሂሉ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ስለዝተኣለየ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ብቐጻሊ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ዘይርአ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88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380182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ሽዑ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ነዋሕ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ሊስታ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ክትመጻልካ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ኣብኡ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ብብራውዘር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ዝጥቀሙ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ብቐጻሊ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ዝርእዩዎ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ንዓኻ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ክመጻልካ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ኣፕሊኬሽንን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ታብለትን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ቦታ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ንምርካብ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ተባሂሉ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ስለዝተኣለየ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ብቐጻሊ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ዘይርአ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89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059921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ላዕለዋይ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ክፋል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ልዳት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መምረጺ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ስእሊ-ፕሮፋይልን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ስምካን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ይርአ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መቓን-ግዜ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ንኽወስደካ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ኣብኡ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ጠውቕ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90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3021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ብምሉኡ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ሓበሬታ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ምስተመልአ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"Registrer deg"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ተመዝገብ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መጠወቒ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ትጥውቕ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b="0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673588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ብራውዘር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ንመለስ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"Hjem"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ሆም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እንተጠዊቕካ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ዜና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ዝወጻሉ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ገጽ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ክወስደካ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እዚኣን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ክትኣቱ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ከለኻ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ትርእያ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ገጽን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ሓንቲ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እየን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እዚኣ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ብቐጻሊ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እንዳተቐየረት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ትኸይድ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ምእንታን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ኣዕሩኽትኻ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ማሕበራት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ውድባትን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እንታይ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የካፍሉ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ከምዘለዉ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እንታይ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ርእይቶታት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ይህቡ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ከምዘለዉን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እንታይ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ዓይነት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ዜና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ይዝርግሑ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ከምዘለዉን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ወዘተ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ንኽትርኢ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ኣፕሊኬሽን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ፋንክሽን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ዕማም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እዚኣ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ትረኣየካ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ነዚኣ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እንተጠዊቕካያ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ዜናታት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ብቀጻሊ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ዝዝርግሓሉ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ገጽ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ትወስደካ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91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424020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"Finn venner"፣ ``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ኣዕሩኽትኻ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ርኸብ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ፋንክሽን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ብራውዘር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ጥራሕ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ትርከብ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ነዚኣ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እንተደኣ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ጠዊቕካያ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ምናልባሽ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ትፈልጦም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ትኸውን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ዝግምቶም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ተጠቀምቲ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ሊስታ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የርእየካ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እንተደኣ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ደሊኻ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ነቲኦም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ሊስታ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ዝወጹ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ኣዕሩኽ-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ክትምዝግቦም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ክትገብሮም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ፉንክሽን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ዕማም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ግድን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ኣይኮንካን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ክትጥቀመላ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ዘለካ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ምኽንያቱ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መድለዪ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ቦታ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ኣዕሩኽትኻ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ባዕልኻ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ደሊኻ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ረኺብካ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ምምዝጋብ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ማዕረ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ኣድማዕነት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ስለዘለዎ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"Finn venner"-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ፋንክሽን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ኣፕሊኬሽን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ስለዘይትመጻልካ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ባዕልኻ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ክትደሊ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ዘለካ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92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3918264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እተን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ሕጂ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ንርእየን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መምረጺ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ዘለዋ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ኣማራጺታት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እዚአን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ዝስዕባ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እየን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"Venneforespørsler"(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ሕቶታት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ዕርክነት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"Meldinger"(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መሰጃት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og "Varsler"(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ሓበርቲ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93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517329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እዘን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ፋንክሽናት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ዕማማት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እዚአን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ብምስልታት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ጥራሕ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እየን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ተመልኪተን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ዘለዋ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ብራውዘር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ክትጥቀም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ከለኻ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ልዳት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መምረጺ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ጎኒ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ጎኒ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ተሰሪዐን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ትረኽበን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ሕብረን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ደሚቕ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ሰማያዊ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ኣፕሊኬሽን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እተን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ምስልታት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ሓደ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ኮይነን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ታሕተዋይ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ክፋል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ስእሊ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ዲኻ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ክትረኽበን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ላዕለዋይ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ክፍሊ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ከከም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ዝተጠቐምካሉ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ናውቲ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ስማርት-ተለፎን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ድዩ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ታብለት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ድዩ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ዝውስኖ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ነዚአን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ሰለሰተ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ዘለወን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ፍሉይ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መለለዪ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ኩሉ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ግዜ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ዝኾነ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ሓድሽ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ነገር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ካተጎሪ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ምድብ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ክግበር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ንእሽተይ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ቁጽሪ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ጎኒ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ሓንቲ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ቀያሕ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ርቡዕ-ኩርናዕ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ትረኣየካ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መብዛሕትኡ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ግዜ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ተለፎንካ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ጽሑፋዊ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መሰጅ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ክትቅበል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ከለኻ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ዝመጽእ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ድምጺ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ክትሰምዕ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94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216527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ቀዳመይቲ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ንርእያ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ካተጎሪ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`` "Venneforespørsler"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ማለት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``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ሕቶታት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ዕርክነት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ክትከውን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ገሊኦም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ዓርክኻ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ክኾኑ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ክሓቱኻ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ከለዉ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ንስኻ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ንካልኦት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ዓርክኹም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ክኸውን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ኢልካ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ሓተትካዮም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ተቐበሉዎ፣ኣብዚ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ቀያሕ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ርቡዕ-ኩርናዕ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ቁጽሪ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ክትወጽእ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95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853781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ገሊኦም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ዓርክኻ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ክኾኑ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ክሓቱኻ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ከለዉ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ንስኻ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ንካልኦት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ዓርክኹም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ክኸውን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ኢልካ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ሓተትካዮም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ተቐበሉዎ፣ኣብዚ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ቀያሕ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ርቡዕ-ኩርናዕ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ቁጽሪ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ክትወጽእ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ጠወቕካያ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እንታይ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ከምዝተገብረ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ዘርኢ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ሊስታ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ይመጽእ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እሞ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ሕቶ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ዕርክነት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ክትቅበሎ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ዲኻ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ክትነጽጎ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ትደሊ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የምርጸካ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96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3970449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ትስዕብ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ካተጎሪ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"Meldinger"፣ 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መሰጅ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97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413315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ኣብዚ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ቁጽሪ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ዝሓዘለት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ቀያሕ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ርቡዕ-ኩርናዕ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ክትመጻልካ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እንተደኣ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ድሕሪ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ዝሓለፈ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ግዜ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ዝኾነ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ዝተገብረ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ሓድሽ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ነገር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ሃልዩ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98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28619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እንተደኣ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ጠዊቕካያ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ዘካየድካዮ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ዝርርባት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ተርኢ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ሊስታ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ክትመጻልካ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እተን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ዝሓደሳ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ዝርርባት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ላዕሊ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ይወጻ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ሊስታ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ዘለዋ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ዝርርባት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ዘረባ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ንኽትቅጽል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ሓንቲ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ጠውቕ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እሞ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ሽዑ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ሓድሽ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መስኮት-ቻት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ክኽፈተልካ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እዩ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endParaRPr lang="nb-NO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99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934604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መወዳእታ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ምስሊ"Varsler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``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ሓባሪት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`` 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ኮይና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ካልእ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ነገራት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ፈይስቡክ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ዝግበርን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ንዓኻ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ዝምልከት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ነገራትን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እያ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ትሕብረካ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ንኣብነት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ሓደ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ውራይ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ክትዕደም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ከለኻ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ክኸውን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ሓደ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ጉጅለ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ኣባል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ንኽትከውን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ናትካ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መቓን-ግዜ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ሓበሬታ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ኣውጺኡ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ከምዘሎ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ርእይቶ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ከምዝሃበ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ላይክ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ከምዝገበረ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ክኸውን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፣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ወይ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ድማ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ትፈልጦ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ሰብ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ዕለተ-ልደቱ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ከምዝበጽሐን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ብዙሓ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ካልእ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ነገራትን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ክኸውን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ይኽእል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።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100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6523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første side alt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" y="-1"/>
            <a:ext cx="12192626" cy="6848755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819630" y="1666366"/>
            <a:ext cx="8286372" cy="1008828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828637" y="3566926"/>
            <a:ext cx="9839363" cy="2017655"/>
          </a:xfrm>
        </p:spPr>
        <p:txBody>
          <a:bodyPr>
            <a:normAutofit/>
          </a:bodyPr>
          <a:lstStyle>
            <a:lvl1pPr marL="342900" indent="-342900" algn="l">
              <a:buFont typeface="Arial"/>
              <a:buChar char="•"/>
              <a:defRPr sz="200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8" name="Tittel 1"/>
          <p:cNvSpPr txBox="1">
            <a:spLocks/>
          </p:cNvSpPr>
          <p:nvPr userDrawn="1"/>
        </p:nvSpPr>
        <p:spPr>
          <a:xfrm>
            <a:off x="810623" y="1666368"/>
            <a:ext cx="8286372" cy="40532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+mj-lt"/>
                <a:ea typeface="+mj-ea"/>
                <a:cs typeface="Calibri Light"/>
              </a:defRPr>
            </a:lvl1pPr>
          </a:lstStyle>
          <a:p>
            <a:endParaRPr lang="nb-NO" sz="2400">
              <a:solidFill>
                <a:srgbClr val="FFFFFF"/>
              </a:solidFill>
            </a:endParaRPr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0565124" y="6356350"/>
            <a:ext cx="1342031" cy="365125"/>
          </a:xfrm>
        </p:spPr>
        <p:txBody>
          <a:bodyPr/>
          <a:lstStyle/>
          <a:p>
            <a:fld id="{73F3DB24-2D43-44B9-911C-E716D695C6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4095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44FDE1-D63F-4CF7-92C5-7185681D30EC}" type="datetimeFigureOut">
              <a:rPr lang="nb-NO" smtClean="0"/>
              <a:t>31.07.2019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3DB24-2D43-44B9-911C-E716D695C6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2378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andre side alt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" y="-1"/>
            <a:ext cx="12192626" cy="6848755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2413856" y="2468007"/>
            <a:ext cx="1260969" cy="419077"/>
          </a:xfrm>
        </p:spPr>
        <p:txBody>
          <a:bodyPr anchor="b">
            <a:noAutofit/>
          </a:bodyPr>
          <a:lstStyle>
            <a:lvl1pPr>
              <a:defRPr sz="40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nb-NO" smtClean="0"/>
              <a:t>Del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4071131" y="2335910"/>
            <a:ext cx="7736949" cy="481694"/>
          </a:xfrm>
        </p:spPr>
        <p:txBody>
          <a:bodyPr>
            <a:noAutofit/>
          </a:bodyPr>
          <a:lstStyle>
            <a:lvl1pPr marL="0" indent="0">
              <a:buNone/>
              <a:defRPr sz="3200" b="0" i="0" baseline="0">
                <a:solidFill>
                  <a:schemeClr val="tx1"/>
                </a:solidFill>
                <a:latin typeface="Calibri Light"/>
                <a:cs typeface="Calibri Ligh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Tema</a:t>
            </a:r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0565124" y="6356350"/>
            <a:ext cx="1342031" cy="365125"/>
          </a:xfrm>
        </p:spPr>
        <p:txBody>
          <a:bodyPr/>
          <a:lstStyle/>
          <a:p>
            <a:fld id="{73F3DB24-2D43-44B9-911C-E716D695C6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9894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tredje side alt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" y="-1"/>
            <a:ext cx="12192626" cy="6848755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008776" y="211999"/>
            <a:ext cx="10354031" cy="364473"/>
          </a:xfrm>
        </p:spPr>
        <p:txBody>
          <a:bodyPr>
            <a:noAutofit/>
          </a:bodyPr>
          <a:lstStyle>
            <a:lvl1pPr>
              <a:defRPr sz="2000">
                <a:solidFill>
                  <a:srgbClr val="000000"/>
                </a:solidFill>
              </a:defRPr>
            </a:lvl1pPr>
          </a:lstStyle>
          <a:p>
            <a:r>
              <a:rPr lang="nb-NO" smtClean="0"/>
              <a:t>Tema</a:t>
            </a:r>
            <a:endParaRPr lang="nb-NO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0565124" y="6356350"/>
            <a:ext cx="1342031" cy="365125"/>
          </a:xfrm>
        </p:spPr>
        <p:txBody>
          <a:bodyPr/>
          <a:lstStyle/>
          <a:p>
            <a:fld id="{73F3DB24-2D43-44B9-911C-E716D695C6CA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"/>
          <p:cNvSpPr txBox="1">
            <a:spLocks/>
          </p:cNvSpPr>
          <p:nvPr userDrawn="1"/>
        </p:nvSpPr>
        <p:spPr>
          <a:xfrm>
            <a:off x="318454" y="180144"/>
            <a:ext cx="447135" cy="4190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nb-NO" sz="3200" b="0" i="0"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9500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44FDE1-D63F-4CF7-92C5-7185681D30EC}" type="datetimeFigureOut">
              <a:rPr lang="nb-NO" smtClean="0"/>
              <a:t>31.07.2019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3DB24-2D43-44B9-911C-E716D695C6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6424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44FDE1-D63F-4CF7-92C5-7185681D30EC}" type="datetimeFigureOut">
              <a:rPr lang="nb-NO" smtClean="0"/>
              <a:t>31.07.2019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3DB24-2D43-44B9-911C-E716D695C6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9780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44FDE1-D63F-4CF7-92C5-7185681D30EC}" type="datetimeFigureOut">
              <a:rPr lang="nb-NO" smtClean="0"/>
              <a:t>31.07.2019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3DB24-2D43-44B9-911C-E716D695C6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2589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44FDE1-D63F-4CF7-92C5-7185681D30EC}" type="datetimeFigureOut">
              <a:rPr lang="nb-NO" smtClean="0"/>
              <a:t>31.07.2019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3DB24-2D43-44B9-911C-E716D695C6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94799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44FDE1-D63F-4CF7-92C5-7185681D30EC}" type="datetimeFigureOut">
              <a:rPr lang="nb-NO" smtClean="0"/>
              <a:t>31.07.2019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3DB24-2D43-44B9-911C-E716D695C6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9514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44FDE1-D63F-4CF7-92C5-7185681D30EC}" type="datetimeFigureOut">
              <a:rPr lang="nb-NO" smtClean="0"/>
              <a:t>31.07.2019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3DB24-2D43-44B9-911C-E716D695C6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6193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3DB24-2D43-44B9-911C-E716D695C6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491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4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+mj-lt"/>
          <a:ea typeface="+mj-ea"/>
          <a:cs typeface="Calibri Light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 typeface="Wingdings" charset="2"/>
        <a:buAutoNum type="arabicPlain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4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0.png"/><Relationship Id="rId4" Type="http://schemas.openxmlformats.org/officeDocument/2006/relationships/image" Target="../media/image6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9.png"/><Relationship Id="rId4" Type="http://schemas.openxmlformats.org/officeDocument/2006/relationships/image" Target="../media/image6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9.png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9.png"/><Relationship Id="rId4" Type="http://schemas.openxmlformats.org/officeDocument/2006/relationships/image" Target="../media/image63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19.jp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9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4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4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ctrTitle"/>
          </p:nvPr>
        </p:nvSpPr>
        <p:spPr>
          <a:xfrm>
            <a:off x="794230" y="1666366"/>
            <a:ext cx="8286372" cy="1008828"/>
          </a:xfrm>
        </p:spPr>
        <p:txBody>
          <a:bodyPr>
            <a:normAutofit fontScale="90000"/>
          </a:bodyPr>
          <a:lstStyle/>
          <a:p>
            <a:r>
              <a:rPr lang="nb-NO" spc="300" dirty="0"/>
              <a:t>FACEBOOK</a:t>
            </a:r>
            <a:r>
              <a:rPr lang="nb-NO" dirty="0"/>
              <a:t> </a:t>
            </a:r>
            <a:r>
              <a:rPr lang="nb-NO" dirty="0" smtClean="0"/>
              <a:t>- </a:t>
            </a:r>
            <a:r>
              <a:rPr lang="nb-NO" sz="2700" dirty="0" err="1" smtClean="0"/>
              <a:t>ፕሮፋይል</a:t>
            </a:r>
            <a:r>
              <a:rPr lang="nb-NO" sz="2700" dirty="0" smtClean="0"/>
              <a:t> </a:t>
            </a:r>
            <a:r>
              <a:rPr lang="nb-NO" sz="2700" dirty="0" err="1" smtClean="0"/>
              <a:t>ከፊትካ</a:t>
            </a:r>
            <a:r>
              <a:rPr lang="nb-NO" sz="2700" dirty="0" smtClean="0"/>
              <a:t> </a:t>
            </a:r>
            <a:r>
              <a:rPr lang="nb-NO" sz="2700" dirty="0" err="1" smtClean="0"/>
              <a:t>ምስ</a:t>
            </a:r>
            <a:r>
              <a:rPr lang="nb-NO" sz="2700" dirty="0" smtClean="0"/>
              <a:t> </a:t>
            </a:r>
            <a:r>
              <a:rPr lang="nb-NO" sz="2700" dirty="0" err="1" smtClean="0"/>
              <a:t>ኣገልግሎት</a:t>
            </a:r>
            <a:r>
              <a:rPr lang="nb-NO" sz="2700" dirty="0" smtClean="0"/>
              <a:t> </a:t>
            </a:r>
            <a:r>
              <a:rPr lang="nb-NO" sz="2700" dirty="0" err="1" smtClean="0"/>
              <a:t>ፈይስቡክ</a:t>
            </a:r>
            <a:r>
              <a:rPr lang="nb-NO" sz="2700" dirty="0" smtClean="0"/>
              <a:t> </a:t>
            </a:r>
            <a:r>
              <a:rPr lang="nb-NO" sz="2700" dirty="0" err="1" smtClean="0"/>
              <a:t>ተላለ</a:t>
            </a:r>
            <a:endParaRPr lang="nb-NO" sz="2700" dirty="0"/>
          </a:p>
        </p:txBody>
      </p:sp>
      <p:sp>
        <p:nvSpPr>
          <p:cNvPr id="7" name="Undertittel 6"/>
          <p:cNvSpPr>
            <a:spLocks noGrp="1"/>
          </p:cNvSpPr>
          <p:nvPr>
            <p:ph type="subTitle" idx="1"/>
          </p:nvPr>
        </p:nvSpPr>
        <p:spPr>
          <a:xfrm>
            <a:off x="828637" y="3414526"/>
            <a:ext cx="9839363" cy="3614923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nb-NO" b="1" dirty="0" err="1" smtClean="0">
                <a:solidFill>
                  <a:schemeClr val="tx1"/>
                </a:solidFill>
              </a:rPr>
              <a:t>ሸቶታት</a:t>
            </a:r>
            <a:r>
              <a:rPr lang="nb-NO" b="1" dirty="0" smtClean="0">
                <a:solidFill>
                  <a:schemeClr val="tx1"/>
                </a:solidFill>
              </a:rPr>
              <a:t> </a:t>
            </a:r>
            <a:r>
              <a:rPr lang="nb-NO" b="1" dirty="0" err="1" smtClean="0">
                <a:solidFill>
                  <a:schemeClr val="tx1"/>
                </a:solidFill>
              </a:rPr>
              <a:t>ትምህርቲ</a:t>
            </a:r>
            <a:r>
              <a:rPr lang="nb-NO" b="1" dirty="0" smtClean="0">
                <a:solidFill>
                  <a:schemeClr val="tx1"/>
                </a:solidFill>
              </a:rPr>
              <a:t>:</a:t>
            </a:r>
            <a:endParaRPr lang="nb-NO" b="1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lang="nb-NO" dirty="0" err="1" smtClean="0"/>
              <a:t>ፈይስቡክ</a:t>
            </a:r>
            <a:r>
              <a:rPr lang="nb-NO" dirty="0" smtClean="0"/>
              <a:t> </a:t>
            </a:r>
            <a:r>
              <a:rPr lang="nb-NO" dirty="0" err="1" smtClean="0"/>
              <a:t>ሎግ-ኢን</a:t>
            </a:r>
            <a:r>
              <a:rPr lang="nb-NO" dirty="0" smtClean="0"/>
              <a:t> </a:t>
            </a:r>
            <a:r>
              <a:rPr lang="nb-NO" dirty="0" err="1" smtClean="0"/>
              <a:t>ጌርካ</a:t>
            </a:r>
            <a:r>
              <a:rPr lang="nb-NO" dirty="0" smtClean="0"/>
              <a:t> </a:t>
            </a:r>
            <a:r>
              <a:rPr lang="nb-NO" dirty="0" err="1" smtClean="0"/>
              <a:t>ምእታውን</a:t>
            </a:r>
            <a:r>
              <a:rPr lang="nb-NO" dirty="0" smtClean="0"/>
              <a:t> </a:t>
            </a:r>
            <a:r>
              <a:rPr lang="nb-NO" dirty="0" err="1" smtClean="0"/>
              <a:t>ልግ-ኣውት</a:t>
            </a:r>
            <a:r>
              <a:rPr lang="nb-NO" dirty="0" smtClean="0"/>
              <a:t> </a:t>
            </a:r>
            <a:r>
              <a:rPr lang="nb-NO" dirty="0" err="1" smtClean="0"/>
              <a:t>ጌርካ</a:t>
            </a:r>
            <a:r>
              <a:rPr lang="nb-NO" dirty="0" smtClean="0"/>
              <a:t> </a:t>
            </a:r>
            <a:r>
              <a:rPr lang="nb-NO" dirty="0" err="1" smtClean="0"/>
              <a:t>ምውጻእን</a:t>
            </a:r>
            <a:endParaRPr lang="nb-NO" dirty="0"/>
          </a:p>
          <a:p>
            <a:pPr>
              <a:buFontTx/>
              <a:buChar char="-"/>
            </a:pPr>
            <a:r>
              <a:rPr lang="nb-NO" dirty="0" err="1" smtClean="0"/>
              <a:t>ዕቃበ</a:t>
            </a:r>
            <a:r>
              <a:rPr lang="nb-NO" dirty="0" smtClean="0"/>
              <a:t> </a:t>
            </a:r>
            <a:r>
              <a:rPr lang="nb-NO" dirty="0" err="1" smtClean="0"/>
              <a:t>ውልቃዊ</a:t>
            </a:r>
            <a:r>
              <a:rPr lang="nb-NO" dirty="0" smtClean="0"/>
              <a:t> </a:t>
            </a:r>
            <a:r>
              <a:rPr lang="nb-NO" dirty="0" err="1" smtClean="0"/>
              <a:t>ሓበሬታን</a:t>
            </a:r>
            <a:r>
              <a:rPr lang="nb-NO" dirty="0" smtClean="0"/>
              <a:t> </a:t>
            </a:r>
            <a:r>
              <a:rPr lang="nb-NO" dirty="0" err="1" smtClean="0"/>
              <a:t>መቃነዪ</a:t>
            </a:r>
            <a:r>
              <a:rPr lang="nb-NO" dirty="0" smtClean="0"/>
              <a:t>/</a:t>
            </a:r>
            <a:r>
              <a:rPr lang="nb-NO" dirty="0" err="1" smtClean="0"/>
              <a:t>ሰቲንግስ</a:t>
            </a:r>
            <a:r>
              <a:rPr lang="nb-NO" dirty="0" smtClean="0"/>
              <a:t> </a:t>
            </a:r>
            <a:r>
              <a:rPr lang="nb-NO" dirty="0" err="1" smtClean="0"/>
              <a:t>ጸጥታን</a:t>
            </a:r>
            <a:r>
              <a:rPr lang="nb-NO" dirty="0" smtClean="0"/>
              <a:t> </a:t>
            </a:r>
            <a:r>
              <a:rPr lang="nb-NO" dirty="0" err="1" smtClean="0"/>
              <a:t>እንታይ</a:t>
            </a:r>
            <a:r>
              <a:rPr lang="nb-NO" dirty="0" smtClean="0"/>
              <a:t> </a:t>
            </a:r>
            <a:r>
              <a:rPr lang="nb-NO" dirty="0" err="1" smtClean="0"/>
              <a:t>ምዃኖም</a:t>
            </a:r>
            <a:r>
              <a:rPr lang="nb-NO" dirty="0" smtClean="0"/>
              <a:t> </a:t>
            </a:r>
            <a:r>
              <a:rPr lang="nb-NO" dirty="0" err="1" smtClean="0"/>
              <a:t>ምፍላጥን</a:t>
            </a:r>
            <a:r>
              <a:rPr lang="nb-NO" dirty="0" smtClean="0"/>
              <a:t> </a:t>
            </a:r>
            <a:r>
              <a:rPr lang="nb-NO" dirty="0" err="1" smtClean="0"/>
              <a:t>ከመይ</a:t>
            </a:r>
            <a:r>
              <a:rPr lang="nb-NO" dirty="0" smtClean="0"/>
              <a:t> </a:t>
            </a:r>
            <a:r>
              <a:rPr lang="nb-NO" dirty="0" err="1" smtClean="0"/>
              <a:t>ጌርካ</a:t>
            </a:r>
            <a:r>
              <a:rPr lang="nb-NO" dirty="0" smtClean="0"/>
              <a:t> </a:t>
            </a:r>
            <a:r>
              <a:rPr lang="nb-NO" dirty="0" err="1" smtClean="0"/>
              <a:t>ከምትቕይሮምን</a:t>
            </a:r>
            <a:endParaRPr lang="nb-NO" dirty="0"/>
          </a:p>
          <a:p>
            <a:pPr>
              <a:buFontTx/>
              <a:buChar char="-"/>
            </a:pPr>
            <a:r>
              <a:rPr lang="nb-NO" dirty="0" err="1" smtClean="0"/>
              <a:t>መቓን-ግዜ</a:t>
            </a:r>
            <a:r>
              <a:rPr lang="nb-NO" dirty="0" smtClean="0"/>
              <a:t>(</a:t>
            </a:r>
            <a:r>
              <a:rPr lang="nb-NO" dirty="0" err="1" smtClean="0"/>
              <a:t>timeline</a:t>
            </a:r>
            <a:r>
              <a:rPr lang="nb-NO" dirty="0" smtClean="0"/>
              <a:t>) </a:t>
            </a:r>
            <a:r>
              <a:rPr lang="nb-NO" dirty="0" err="1" smtClean="0"/>
              <a:t>እንታይ</a:t>
            </a:r>
            <a:r>
              <a:rPr lang="nb-NO" dirty="0" smtClean="0"/>
              <a:t> </a:t>
            </a:r>
            <a:r>
              <a:rPr lang="nb-NO" dirty="0" err="1" smtClean="0"/>
              <a:t>ምዃኑ</a:t>
            </a:r>
            <a:r>
              <a:rPr lang="nb-NO" dirty="0" smtClean="0"/>
              <a:t> </a:t>
            </a:r>
            <a:r>
              <a:rPr lang="nb-NO" dirty="0" err="1" smtClean="0"/>
              <a:t>ምፍላጥ</a:t>
            </a:r>
            <a:endParaRPr lang="nb-NO" dirty="0"/>
          </a:p>
          <a:p>
            <a:pPr>
              <a:buFontTx/>
              <a:buChar char="-"/>
            </a:pPr>
            <a:r>
              <a:rPr lang="nb-NO" dirty="0" err="1" smtClean="0"/>
              <a:t>ኣብ</a:t>
            </a:r>
            <a:r>
              <a:rPr lang="nb-NO" dirty="0" smtClean="0"/>
              <a:t> </a:t>
            </a:r>
            <a:r>
              <a:rPr lang="nb-NO" dirty="0" err="1" smtClean="0"/>
              <a:t>ልዳት</a:t>
            </a:r>
            <a:r>
              <a:rPr lang="nb-NO" dirty="0" smtClean="0"/>
              <a:t> </a:t>
            </a:r>
            <a:r>
              <a:rPr lang="nb-NO" dirty="0" err="1" smtClean="0"/>
              <a:t>መምረጺ</a:t>
            </a:r>
            <a:r>
              <a:rPr lang="nb-NO" dirty="0" smtClean="0"/>
              <a:t>(</a:t>
            </a:r>
            <a:r>
              <a:rPr lang="nb-NO" dirty="0" err="1" smtClean="0"/>
              <a:t>menubar</a:t>
            </a:r>
            <a:r>
              <a:rPr lang="nb-NO" dirty="0" smtClean="0"/>
              <a:t>)</a:t>
            </a:r>
            <a:r>
              <a:rPr lang="nb-NO" dirty="0" err="1" smtClean="0"/>
              <a:t>ዝርከቡ</a:t>
            </a:r>
            <a:r>
              <a:rPr lang="nb-NO" dirty="0" smtClean="0"/>
              <a:t> </a:t>
            </a:r>
            <a:r>
              <a:rPr lang="nb-NO" dirty="0" err="1" smtClean="0"/>
              <a:t>ዕማማትን</a:t>
            </a:r>
            <a:r>
              <a:rPr lang="nb-NO" dirty="0" smtClean="0"/>
              <a:t> </a:t>
            </a:r>
            <a:r>
              <a:rPr lang="nb-NO" dirty="0" err="1" smtClean="0"/>
              <a:t>ምስልታትን</a:t>
            </a:r>
            <a:r>
              <a:rPr lang="nb-NO" dirty="0" smtClean="0"/>
              <a:t> </a:t>
            </a:r>
            <a:r>
              <a:rPr lang="nb-NO" dirty="0" err="1" smtClean="0"/>
              <a:t>ምፍላጥ</a:t>
            </a:r>
            <a:endParaRPr lang="nb-NO" dirty="0" smtClean="0"/>
          </a:p>
          <a:p>
            <a:pPr>
              <a:buFontTx/>
              <a:buChar char="-"/>
            </a:pPr>
            <a:r>
              <a:rPr lang="nb-NO" dirty="0" err="1" smtClean="0"/>
              <a:t>ኣዕሩኽ</a:t>
            </a:r>
            <a:r>
              <a:rPr lang="nb-NO" dirty="0" smtClean="0"/>
              <a:t>፣ </a:t>
            </a:r>
            <a:r>
              <a:rPr lang="nb-NO" dirty="0" err="1" smtClean="0"/>
              <a:t>ጉጅለታትን</a:t>
            </a:r>
            <a:r>
              <a:rPr lang="nb-NO" dirty="0" smtClean="0"/>
              <a:t> </a:t>
            </a:r>
            <a:r>
              <a:rPr lang="nb-NO" dirty="0" err="1" smtClean="0"/>
              <a:t>ተመሳሳልን</a:t>
            </a:r>
            <a:r>
              <a:rPr lang="nb-NO" dirty="0" smtClean="0"/>
              <a:t> </a:t>
            </a:r>
            <a:r>
              <a:rPr lang="nb-NO" dirty="0" err="1" smtClean="0"/>
              <a:t>ደሊኻ</a:t>
            </a:r>
            <a:r>
              <a:rPr lang="nb-NO" dirty="0" smtClean="0"/>
              <a:t> </a:t>
            </a:r>
            <a:r>
              <a:rPr lang="nb-NO" dirty="0" err="1" smtClean="0"/>
              <a:t>ምርካብ</a:t>
            </a:r>
            <a:endParaRPr lang="nb-NO" dirty="0"/>
          </a:p>
          <a:p>
            <a:pPr>
              <a:buFontTx/>
              <a:buChar char="-"/>
            </a:pPr>
            <a:r>
              <a:rPr lang="nb-NO" dirty="0" smtClean="0"/>
              <a:t> ኣብ </a:t>
            </a:r>
            <a:r>
              <a:rPr lang="nb-NO" dirty="0" err="1" smtClean="0"/>
              <a:t>ሊስታ</a:t>
            </a:r>
            <a:r>
              <a:rPr lang="nb-NO" dirty="0" smtClean="0"/>
              <a:t> </a:t>
            </a:r>
            <a:r>
              <a:rPr lang="nb-NO" dirty="0" err="1" smtClean="0"/>
              <a:t>ኣዕሩኽ</a:t>
            </a:r>
            <a:r>
              <a:rPr lang="nb-NO" dirty="0" smtClean="0"/>
              <a:t>፣ </a:t>
            </a:r>
            <a:r>
              <a:rPr lang="nb-NO" dirty="0" err="1" smtClean="0"/>
              <a:t>ሓደስቲ</a:t>
            </a:r>
            <a:r>
              <a:rPr lang="nb-NO" dirty="0" smtClean="0"/>
              <a:t> </a:t>
            </a:r>
            <a:r>
              <a:rPr lang="nb-NO" dirty="0" err="1" smtClean="0"/>
              <a:t>ኣዕሩኽ</a:t>
            </a:r>
            <a:r>
              <a:rPr lang="nb-NO" dirty="0" smtClean="0"/>
              <a:t> </a:t>
            </a:r>
            <a:r>
              <a:rPr lang="nb-NO" dirty="0" err="1" smtClean="0"/>
              <a:t>ምምዝጋብ</a:t>
            </a:r>
            <a:r>
              <a:rPr lang="nb-NO" dirty="0" smtClean="0"/>
              <a:t>(</a:t>
            </a:r>
            <a:r>
              <a:rPr lang="nb-NO" dirty="0" err="1" smtClean="0"/>
              <a:t>ኣድ</a:t>
            </a:r>
            <a:r>
              <a:rPr lang="nb-NO" dirty="0"/>
              <a:t>)</a:t>
            </a:r>
            <a:endParaRPr lang="nb-NO" dirty="0"/>
          </a:p>
          <a:p>
            <a:pPr>
              <a:buFontTx/>
              <a:buChar char="-"/>
            </a:pPr>
            <a:r>
              <a:rPr lang="nb-NO" dirty="0" err="1" smtClean="0"/>
              <a:t>ጉጅለታት</a:t>
            </a:r>
            <a:r>
              <a:rPr lang="nb-NO" dirty="0" smtClean="0"/>
              <a:t>፣ </a:t>
            </a:r>
            <a:r>
              <a:rPr lang="nb-NO" dirty="0" err="1" smtClean="0"/>
              <a:t>ትካላትን</a:t>
            </a:r>
            <a:r>
              <a:rPr lang="nb-NO" dirty="0" smtClean="0"/>
              <a:t> </a:t>
            </a:r>
            <a:r>
              <a:rPr lang="nb-NO" dirty="0" err="1" smtClean="0"/>
              <a:t>ተመሳሳልን</a:t>
            </a:r>
            <a:r>
              <a:rPr lang="nb-NO" dirty="0" smtClean="0"/>
              <a:t> </a:t>
            </a:r>
            <a:r>
              <a:rPr lang="nb-NO" dirty="0" err="1" smtClean="0"/>
              <a:t>ምኽታል</a:t>
            </a:r>
            <a:endParaRPr lang="nb-NO" dirty="0"/>
          </a:p>
          <a:p>
            <a:pPr>
              <a:buFontTx/>
              <a:buChar char="-"/>
            </a:pPr>
            <a:r>
              <a:rPr lang="nb-NO" dirty="0" err="1" smtClean="0"/>
              <a:t>ሕጡበ-ጽሑፋትን</a:t>
            </a:r>
            <a:r>
              <a:rPr lang="nb-NO" dirty="0" smtClean="0"/>
              <a:t> </a:t>
            </a:r>
            <a:r>
              <a:rPr lang="nb-NO" dirty="0" err="1" smtClean="0"/>
              <a:t>ስእልታትን</a:t>
            </a:r>
            <a:r>
              <a:rPr lang="nb-NO" dirty="0" smtClean="0"/>
              <a:t> </a:t>
            </a:r>
            <a:r>
              <a:rPr lang="nb-NO" dirty="0" err="1" smtClean="0"/>
              <a:t>ምፍታው</a:t>
            </a:r>
            <a:r>
              <a:rPr lang="nb-NO" dirty="0" smtClean="0"/>
              <a:t>፣ </a:t>
            </a:r>
            <a:r>
              <a:rPr lang="nb-NO" dirty="0" err="1" smtClean="0"/>
              <a:t>ርእይቶ</a:t>
            </a:r>
            <a:r>
              <a:rPr lang="nb-NO" dirty="0" smtClean="0"/>
              <a:t> </a:t>
            </a:r>
            <a:r>
              <a:rPr lang="nb-NO" dirty="0" err="1" smtClean="0"/>
              <a:t>ምሃብን</a:t>
            </a:r>
            <a:r>
              <a:rPr lang="nb-NO" dirty="0" smtClean="0"/>
              <a:t> </a:t>
            </a:r>
            <a:r>
              <a:rPr lang="nb-NO" dirty="0" err="1" smtClean="0"/>
              <a:t>ምክፋልን</a:t>
            </a:r>
            <a:endParaRPr lang="nb-NO" dirty="0"/>
          </a:p>
          <a:p>
            <a:pPr>
              <a:buFontTx/>
              <a:buChar char="-"/>
            </a:pPr>
            <a:r>
              <a:rPr lang="nb-NO" dirty="0" err="1" smtClean="0"/>
              <a:t>ምስ</a:t>
            </a:r>
            <a:r>
              <a:rPr lang="nb-NO" dirty="0" smtClean="0"/>
              <a:t> </a:t>
            </a:r>
            <a:r>
              <a:rPr lang="nb-NO" dirty="0" err="1" smtClean="0"/>
              <a:t>ካልኦት</a:t>
            </a:r>
            <a:r>
              <a:rPr lang="nb-NO" dirty="0" smtClean="0"/>
              <a:t> </a:t>
            </a:r>
            <a:r>
              <a:rPr lang="nb-NO" dirty="0" err="1" smtClean="0"/>
              <a:t>ተጠቀምቲ</a:t>
            </a:r>
            <a:r>
              <a:rPr lang="nb-NO" dirty="0" smtClean="0"/>
              <a:t> </a:t>
            </a:r>
            <a:r>
              <a:rPr lang="nb-NO" dirty="0" err="1" smtClean="0"/>
              <a:t>ምዕላል</a:t>
            </a:r>
            <a:r>
              <a:rPr lang="nb-NO" dirty="0" smtClean="0"/>
              <a:t>/</a:t>
            </a:r>
            <a:r>
              <a:rPr lang="nb-NO" dirty="0" err="1" smtClean="0"/>
              <a:t>ቻት</a:t>
            </a:r>
            <a:r>
              <a:rPr lang="nb-NO" dirty="0" smtClean="0"/>
              <a:t> </a:t>
            </a:r>
            <a:r>
              <a:rPr lang="nb-NO" dirty="0" err="1" smtClean="0"/>
              <a:t>ምግባር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4468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ፕሮፋይል </a:t>
            </a:r>
            <a:r>
              <a:rPr lang="nb-NO" sz="2400" dirty="0" err="1"/>
              <a:t>ምውጻእ</a:t>
            </a:r>
            <a:r>
              <a:rPr lang="nb-NO" sz="2400" dirty="0"/>
              <a:t> </a:t>
            </a:r>
            <a:r>
              <a:rPr lang="nb-NO" sz="2400" dirty="0" err="1"/>
              <a:t>ወይ</a:t>
            </a:r>
            <a:r>
              <a:rPr lang="nb-NO" sz="2400" dirty="0"/>
              <a:t> </a:t>
            </a:r>
            <a:r>
              <a:rPr lang="nb-NO" sz="2400" dirty="0" err="1"/>
              <a:t>ምምስራት</a:t>
            </a:r>
            <a:r>
              <a:rPr lang="nb-NO" sz="2400" dirty="0"/>
              <a:t/>
            </a:r>
            <a:br>
              <a:rPr lang="nb-NO" sz="2400" dirty="0"/>
            </a:br>
            <a:endParaRPr lang="nb-NO" sz="2400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2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4" name="Plassholder for innho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025" y="767293"/>
            <a:ext cx="9904976" cy="556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93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ምስ</a:t>
            </a:r>
            <a:r>
              <a:rPr lang="nb-NO" dirty="0"/>
              <a:t> </a:t>
            </a:r>
            <a:r>
              <a:rPr lang="nb-NO" dirty="0" err="1"/>
              <a:t>ልዳት</a:t>
            </a:r>
            <a:r>
              <a:rPr lang="nb-NO" dirty="0"/>
              <a:t> </a:t>
            </a:r>
            <a:r>
              <a:rPr lang="nb-NO" dirty="0" err="1"/>
              <a:t>መምረጺ</a:t>
            </a:r>
            <a:r>
              <a:rPr lang="nb-NO" dirty="0"/>
              <a:t> (menylinje/</a:t>
            </a:r>
            <a:r>
              <a:rPr lang="nb-NO" dirty="0" err="1"/>
              <a:t>menubar</a:t>
            </a:r>
            <a:r>
              <a:rPr lang="nb-NO" dirty="0"/>
              <a:t>) </a:t>
            </a:r>
            <a:r>
              <a:rPr lang="nb-NO" dirty="0" err="1"/>
              <a:t>ዝያዳ</a:t>
            </a:r>
            <a:r>
              <a:rPr lang="nb-NO" dirty="0"/>
              <a:t> </a:t>
            </a:r>
            <a:r>
              <a:rPr lang="nb-NO" dirty="0" err="1"/>
              <a:t>ተላለ</a:t>
            </a:r>
            <a:r>
              <a:rPr lang="nb-NO" dirty="0"/>
              <a:t>።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8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991" y="3978109"/>
            <a:ext cx="3576194" cy="96960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7460" y="3978109"/>
            <a:ext cx="1908629" cy="723962"/>
          </a:xfrm>
          <a:prstGeom prst="rect">
            <a:avLst/>
          </a:prstGeom>
        </p:spPr>
      </p:pic>
      <p:pic>
        <p:nvPicPr>
          <p:cNvPr id="6" name="Bilde 5" descr="nettbret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098" y="2144178"/>
            <a:ext cx="826581" cy="953582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7528189" y="1960258"/>
            <a:ext cx="1422400" cy="130531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 descr="laptop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040" y="2240219"/>
            <a:ext cx="1384653" cy="761501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3009900" y="1920482"/>
            <a:ext cx="1422400" cy="130531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Ellipse 9"/>
          <p:cNvSpPr/>
          <p:nvPr/>
        </p:nvSpPr>
        <p:spPr>
          <a:xfrm>
            <a:off x="3959489" y="3927309"/>
            <a:ext cx="847150" cy="8224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Ellipse 10"/>
          <p:cNvSpPr/>
          <p:nvPr/>
        </p:nvSpPr>
        <p:spPr>
          <a:xfrm>
            <a:off x="8420100" y="4381421"/>
            <a:ext cx="679363" cy="6494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971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865" y="3839142"/>
            <a:ext cx="2217436" cy="790564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ምስ</a:t>
            </a:r>
            <a:r>
              <a:rPr lang="nb-NO" dirty="0"/>
              <a:t> </a:t>
            </a:r>
            <a:r>
              <a:rPr lang="nb-NO" dirty="0" err="1"/>
              <a:t>ልዳት</a:t>
            </a:r>
            <a:r>
              <a:rPr lang="nb-NO" dirty="0"/>
              <a:t> </a:t>
            </a:r>
            <a:r>
              <a:rPr lang="nb-NO" dirty="0" err="1"/>
              <a:t>መምረጺ</a:t>
            </a:r>
            <a:r>
              <a:rPr lang="nb-NO" dirty="0"/>
              <a:t> (menylinje/</a:t>
            </a:r>
            <a:r>
              <a:rPr lang="nb-NO" dirty="0" err="1"/>
              <a:t>menubar</a:t>
            </a:r>
            <a:r>
              <a:rPr lang="nb-NO" dirty="0"/>
              <a:t>) </a:t>
            </a:r>
            <a:r>
              <a:rPr lang="nb-NO" dirty="0" err="1"/>
              <a:t>ዝያዳ</a:t>
            </a:r>
            <a:r>
              <a:rPr lang="nb-NO" dirty="0"/>
              <a:t> </a:t>
            </a:r>
            <a:r>
              <a:rPr lang="nb-NO" dirty="0" err="1"/>
              <a:t>ተላለ</a:t>
            </a:r>
            <a:r>
              <a:rPr lang="nb-NO" dirty="0"/>
              <a:t>።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8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8" name="Bilde 7" descr="laptop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840" y="1835109"/>
            <a:ext cx="1384653" cy="761501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5080000" y="1555148"/>
            <a:ext cx="1422400" cy="130531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05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462" y="781260"/>
            <a:ext cx="4683338" cy="5838966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ምስ</a:t>
            </a:r>
            <a:r>
              <a:rPr lang="nb-NO" dirty="0"/>
              <a:t> </a:t>
            </a:r>
            <a:r>
              <a:rPr lang="nb-NO" dirty="0" err="1"/>
              <a:t>ልዳት</a:t>
            </a:r>
            <a:r>
              <a:rPr lang="nb-NO" dirty="0"/>
              <a:t> </a:t>
            </a:r>
            <a:r>
              <a:rPr lang="nb-NO" dirty="0" err="1"/>
              <a:t>መምረጺ</a:t>
            </a:r>
            <a:r>
              <a:rPr lang="nb-NO" dirty="0"/>
              <a:t> (menylinje/</a:t>
            </a:r>
            <a:r>
              <a:rPr lang="nb-NO" dirty="0" err="1"/>
              <a:t>menubar</a:t>
            </a:r>
            <a:r>
              <a:rPr lang="nb-NO" dirty="0"/>
              <a:t>) </a:t>
            </a:r>
            <a:r>
              <a:rPr lang="nb-NO" dirty="0" err="1"/>
              <a:t>ዝያዳ</a:t>
            </a:r>
            <a:r>
              <a:rPr lang="nb-NO" dirty="0"/>
              <a:t> </a:t>
            </a:r>
            <a:r>
              <a:rPr lang="nb-NO" dirty="0" err="1"/>
              <a:t>ተላለ</a:t>
            </a:r>
            <a:r>
              <a:rPr lang="nb-NO" dirty="0"/>
              <a:t>።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8</a:t>
            </a:r>
            <a:endParaRPr lang="nb-NO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44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ምስ</a:t>
            </a:r>
            <a:r>
              <a:rPr lang="nb-NO" dirty="0"/>
              <a:t> </a:t>
            </a:r>
            <a:r>
              <a:rPr lang="nb-NO" dirty="0" err="1"/>
              <a:t>ልዳት</a:t>
            </a:r>
            <a:r>
              <a:rPr lang="nb-NO" dirty="0"/>
              <a:t> </a:t>
            </a:r>
            <a:r>
              <a:rPr lang="nb-NO" dirty="0" err="1"/>
              <a:t>መምረጺ</a:t>
            </a:r>
            <a:r>
              <a:rPr lang="nb-NO" dirty="0"/>
              <a:t> (menylinje/</a:t>
            </a:r>
            <a:r>
              <a:rPr lang="nb-NO" dirty="0" err="1"/>
              <a:t>menubar</a:t>
            </a:r>
            <a:r>
              <a:rPr lang="nb-NO" dirty="0"/>
              <a:t>) </a:t>
            </a:r>
            <a:r>
              <a:rPr lang="nb-NO" dirty="0" err="1"/>
              <a:t>ዝያዳ</a:t>
            </a:r>
            <a:r>
              <a:rPr lang="nb-NO" dirty="0"/>
              <a:t> </a:t>
            </a:r>
            <a:r>
              <a:rPr lang="nb-NO" dirty="0" err="1"/>
              <a:t>ተላለ</a:t>
            </a:r>
            <a:r>
              <a:rPr lang="nb-NO" dirty="0"/>
              <a:t>።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8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662" y="1290445"/>
            <a:ext cx="6869809" cy="474130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322" y="1290445"/>
            <a:ext cx="2667828" cy="474130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Ellipse 5"/>
          <p:cNvSpPr/>
          <p:nvPr/>
        </p:nvSpPr>
        <p:spPr>
          <a:xfrm>
            <a:off x="6997700" y="1143000"/>
            <a:ext cx="444500" cy="4592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Ellipse 6"/>
          <p:cNvSpPr/>
          <p:nvPr/>
        </p:nvSpPr>
        <p:spPr>
          <a:xfrm>
            <a:off x="10505264" y="1781601"/>
            <a:ext cx="654886" cy="4535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296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ምስ</a:t>
            </a:r>
            <a:r>
              <a:rPr lang="nb-NO" dirty="0"/>
              <a:t> </a:t>
            </a:r>
            <a:r>
              <a:rPr lang="nb-NO" dirty="0" err="1"/>
              <a:t>ልዳት</a:t>
            </a:r>
            <a:r>
              <a:rPr lang="nb-NO" dirty="0"/>
              <a:t> </a:t>
            </a:r>
            <a:r>
              <a:rPr lang="nb-NO" dirty="0" err="1"/>
              <a:t>መምረጺ</a:t>
            </a:r>
            <a:r>
              <a:rPr lang="nb-NO" dirty="0"/>
              <a:t> (menylinje/</a:t>
            </a:r>
            <a:r>
              <a:rPr lang="nb-NO" dirty="0" err="1"/>
              <a:t>menubar</a:t>
            </a:r>
            <a:r>
              <a:rPr lang="nb-NO" dirty="0"/>
              <a:t>) </a:t>
            </a:r>
            <a:r>
              <a:rPr lang="nb-NO" dirty="0" err="1"/>
              <a:t>ዝያዳ</a:t>
            </a:r>
            <a:r>
              <a:rPr lang="nb-NO" dirty="0"/>
              <a:t> </a:t>
            </a:r>
            <a:r>
              <a:rPr lang="nb-NO" dirty="0" err="1"/>
              <a:t>ተላለ</a:t>
            </a:r>
            <a:r>
              <a:rPr lang="nb-NO" dirty="0"/>
              <a:t>።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8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0" y="1085530"/>
            <a:ext cx="3539671" cy="496572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371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ምስ</a:t>
            </a:r>
            <a:r>
              <a:rPr lang="nb-NO" dirty="0"/>
              <a:t> </a:t>
            </a:r>
            <a:r>
              <a:rPr lang="nb-NO" dirty="0" err="1"/>
              <a:t>ልዳት</a:t>
            </a:r>
            <a:r>
              <a:rPr lang="nb-NO" dirty="0"/>
              <a:t> </a:t>
            </a:r>
            <a:r>
              <a:rPr lang="nb-NO" dirty="0" err="1"/>
              <a:t>መምረጺ</a:t>
            </a:r>
            <a:r>
              <a:rPr lang="nb-NO" dirty="0"/>
              <a:t> (menylinje/</a:t>
            </a:r>
            <a:r>
              <a:rPr lang="nb-NO" dirty="0" err="1"/>
              <a:t>menubar</a:t>
            </a:r>
            <a:r>
              <a:rPr lang="nb-NO" dirty="0"/>
              <a:t>) </a:t>
            </a:r>
            <a:r>
              <a:rPr lang="nb-NO" dirty="0" err="1"/>
              <a:t>ዝያዳ</a:t>
            </a:r>
            <a:r>
              <a:rPr lang="nb-NO" dirty="0"/>
              <a:t> </a:t>
            </a:r>
            <a:r>
              <a:rPr lang="nb-NO" dirty="0" err="1"/>
              <a:t>ተላለ</a:t>
            </a:r>
            <a:r>
              <a:rPr lang="nb-NO" dirty="0"/>
              <a:t>።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8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0" y="1085530"/>
            <a:ext cx="3539671" cy="496572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Ellipse 4"/>
          <p:cNvSpPr/>
          <p:nvPr/>
        </p:nvSpPr>
        <p:spPr>
          <a:xfrm>
            <a:off x="5029254" y="4982001"/>
            <a:ext cx="1007863" cy="4535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064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Del 9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dirty="0" err="1"/>
              <a:t>ሎግ</a:t>
            </a:r>
            <a:r>
              <a:rPr lang="nb-NO" dirty="0"/>
              <a:t> </a:t>
            </a:r>
            <a:r>
              <a:rPr lang="nb-NO" dirty="0" err="1"/>
              <a:t>ኣውትን</a:t>
            </a:r>
            <a:r>
              <a:rPr lang="nb-NO" dirty="0"/>
              <a:t> </a:t>
            </a:r>
            <a:r>
              <a:rPr lang="nb-NO" dirty="0" err="1"/>
              <a:t>ሎግ</a:t>
            </a:r>
            <a:r>
              <a:rPr lang="nb-NO" dirty="0"/>
              <a:t> </a:t>
            </a:r>
            <a:r>
              <a:rPr lang="nb-NO" dirty="0" err="1"/>
              <a:t>ኢንን</a:t>
            </a:r>
            <a:r>
              <a:rPr lang="nb-NO" dirty="0"/>
              <a:t> `` </a:t>
            </a:r>
            <a:r>
              <a:rPr lang="nb-NO" dirty="0" err="1"/>
              <a:t>ምእታውን</a:t>
            </a:r>
            <a:r>
              <a:rPr lang="nb-NO" dirty="0"/>
              <a:t> </a:t>
            </a:r>
            <a:r>
              <a:rPr lang="nb-NO" dirty="0" err="1"/>
              <a:t>ምውጻእን</a:t>
            </a:r>
            <a:r>
              <a:rPr lang="nb-NO" dirty="0"/>
              <a:t>`` </a:t>
            </a:r>
          </a:p>
        </p:txBody>
      </p:sp>
    </p:spTree>
    <p:extLst>
      <p:ext uri="{BB962C8B-B14F-4D97-AF65-F5344CB8AC3E}">
        <p14:creationId xmlns:p14="http://schemas.microsoft.com/office/powerpoint/2010/main" val="75039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Logg på og av</a:t>
            </a:r>
            <a:endParaRPr lang="nb-NO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9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 descr="nettbret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875" y="876609"/>
            <a:ext cx="705770" cy="814208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7834463" y="700195"/>
            <a:ext cx="1214505" cy="111453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Bilde 5" descr="laptop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440" y="981527"/>
            <a:ext cx="1185483" cy="651966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3276600" y="701565"/>
            <a:ext cx="1217801" cy="11175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0799" y="2207619"/>
            <a:ext cx="3070461" cy="430748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861" y="2207619"/>
            <a:ext cx="2438140" cy="4334472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7180618" y="6108700"/>
            <a:ext cx="1074382" cy="508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Ellipse 10"/>
          <p:cNvSpPr/>
          <p:nvPr/>
        </p:nvSpPr>
        <p:spPr>
          <a:xfrm>
            <a:off x="2882900" y="5207000"/>
            <a:ext cx="977900" cy="4079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227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Logg på og av</a:t>
            </a:r>
            <a:endParaRPr lang="nb-NO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9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Plassholder for innhold 3"/>
          <p:cNvPicPr>
            <a:picLocks noChangeAspect="1"/>
          </p:cNvPicPr>
          <p:nvPr/>
        </p:nvPicPr>
        <p:blipFill rotWithShape="1">
          <a:blip r:embed="rId3"/>
          <a:srcRect l="15314"/>
          <a:stretch/>
        </p:blipFill>
        <p:spPr>
          <a:xfrm>
            <a:off x="1144025" y="1872504"/>
            <a:ext cx="6591300" cy="4262687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002" y="1880316"/>
            <a:ext cx="2393367" cy="4254875"/>
          </a:xfrm>
          <a:prstGeom prst="rect">
            <a:avLst/>
          </a:prstGeom>
        </p:spPr>
      </p:pic>
      <p:pic>
        <p:nvPicPr>
          <p:cNvPr id="6" name="Bilde 5" descr="nettbret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976" y="681076"/>
            <a:ext cx="692046" cy="798376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8901242" y="497156"/>
            <a:ext cx="1190889" cy="109286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 descr="laptop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043" y="776121"/>
            <a:ext cx="1162119" cy="639117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4429069" y="494484"/>
            <a:ext cx="1193800" cy="109553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809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Logg på og av</a:t>
            </a:r>
            <a:endParaRPr lang="nb-NO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9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Plassholder for innhold 3"/>
          <p:cNvPicPr>
            <a:picLocks noChangeAspect="1"/>
          </p:cNvPicPr>
          <p:nvPr/>
        </p:nvPicPr>
        <p:blipFill rotWithShape="1">
          <a:blip r:embed="rId3"/>
          <a:srcRect l="15314"/>
          <a:stretch/>
        </p:blipFill>
        <p:spPr>
          <a:xfrm>
            <a:off x="1144025" y="1872504"/>
            <a:ext cx="6591300" cy="4262687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002" y="1880316"/>
            <a:ext cx="2393367" cy="4254875"/>
          </a:xfrm>
          <a:prstGeom prst="rect">
            <a:avLst/>
          </a:prstGeom>
        </p:spPr>
      </p:pic>
      <p:pic>
        <p:nvPicPr>
          <p:cNvPr id="6" name="Bilde 5" descr="nettbret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976" y="681076"/>
            <a:ext cx="692046" cy="798376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8901242" y="497156"/>
            <a:ext cx="1190889" cy="109286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 descr="laptop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043" y="776121"/>
            <a:ext cx="1162119" cy="639117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4429069" y="494484"/>
            <a:ext cx="1193800" cy="109553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Ellipse 10"/>
          <p:cNvSpPr/>
          <p:nvPr/>
        </p:nvSpPr>
        <p:spPr>
          <a:xfrm flipV="1">
            <a:off x="6261099" y="1846281"/>
            <a:ext cx="698183" cy="5845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2220" y="4003847"/>
            <a:ext cx="588929" cy="342900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 flipV="1">
            <a:off x="8698399" y="3035301"/>
            <a:ext cx="1596572" cy="133663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081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025" y="767293"/>
            <a:ext cx="9904976" cy="5565722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/>
              <a:t>ፕሮፋይል ምውጻእ ወይ ምምስራት</a:t>
            </a:r>
            <a:endParaRPr lang="nb-NO" sz="2400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2</a:t>
            </a:r>
            <a:endParaRPr lang="nb-NO" sz="3200" b="1">
              <a:solidFill>
                <a:schemeClr val="bg1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3175001" y="949324"/>
            <a:ext cx="495300" cy="4199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011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Logg på og av</a:t>
            </a:r>
            <a:endParaRPr lang="nb-NO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9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Plassholder for innhold 3"/>
          <p:cNvPicPr>
            <a:picLocks noChangeAspect="1"/>
          </p:cNvPicPr>
          <p:nvPr/>
        </p:nvPicPr>
        <p:blipFill rotWithShape="1">
          <a:blip r:embed="rId3"/>
          <a:srcRect l="15314"/>
          <a:stretch/>
        </p:blipFill>
        <p:spPr>
          <a:xfrm>
            <a:off x="1144025" y="1872504"/>
            <a:ext cx="6591300" cy="4262687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002" y="1880316"/>
            <a:ext cx="2393367" cy="4254875"/>
          </a:xfrm>
          <a:prstGeom prst="rect">
            <a:avLst/>
          </a:prstGeom>
        </p:spPr>
      </p:pic>
      <p:pic>
        <p:nvPicPr>
          <p:cNvPr id="6" name="Bilde 5" descr="nettbret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976" y="681076"/>
            <a:ext cx="692046" cy="798376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8901242" y="497156"/>
            <a:ext cx="1190889" cy="109286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 descr="laptop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043" y="776121"/>
            <a:ext cx="1162119" cy="639117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4429069" y="494484"/>
            <a:ext cx="1193800" cy="109553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Ellipse 9"/>
          <p:cNvSpPr/>
          <p:nvPr/>
        </p:nvSpPr>
        <p:spPr>
          <a:xfrm flipV="1">
            <a:off x="6304930" y="1897080"/>
            <a:ext cx="585912" cy="4905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Ellipse 10"/>
          <p:cNvSpPr/>
          <p:nvPr/>
        </p:nvSpPr>
        <p:spPr>
          <a:xfrm flipV="1">
            <a:off x="8763001" y="5346697"/>
            <a:ext cx="1354530" cy="3301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Ellipse 11"/>
          <p:cNvSpPr/>
          <p:nvPr/>
        </p:nvSpPr>
        <p:spPr>
          <a:xfrm flipV="1">
            <a:off x="4152900" y="1789668"/>
            <a:ext cx="2108199" cy="6673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714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 </a:t>
            </a:r>
            <a:r>
              <a:rPr lang="nb-NO" dirty="0" err="1"/>
              <a:t>ተወደአ</a:t>
            </a:r>
            <a:r>
              <a:rPr lang="nb-NO" dirty="0"/>
              <a:t> </a:t>
            </a:r>
            <a:br>
              <a:rPr lang="nb-NO" dirty="0"/>
            </a:br>
            <a:r>
              <a:rPr lang="nb-NO" dirty="0" smtClean="0"/>
              <a:t>– </a:t>
            </a:r>
            <a:r>
              <a:rPr lang="nb-NO" dirty="0"/>
              <a:t>ኩላትኩም </a:t>
            </a:r>
            <a:r>
              <a:rPr lang="nb-NO" dirty="0" err="1"/>
              <a:t>ብመንፍዓት</a:t>
            </a:r>
            <a:r>
              <a:rPr lang="nb-NO" dirty="0"/>
              <a:t> </a:t>
            </a:r>
            <a:r>
              <a:rPr lang="nb-NO" dirty="0" err="1"/>
              <a:t>ክትሰርሑ</a:t>
            </a:r>
            <a:r>
              <a:rPr lang="nb-NO" dirty="0"/>
              <a:t> </a:t>
            </a:r>
            <a:r>
              <a:rPr lang="nb-NO" dirty="0" err="1"/>
              <a:t>ጺኒሕኩም</a:t>
            </a:r>
            <a:r>
              <a:rPr lang="nb-NO" dirty="0"/>
              <a:t>!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28637" y="3338326"/>
            <a:ext cx="9839363" cy="3291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b="1" dirty="0" err="1" smtClean="0">
                <a:solidFill>
                  <a:schemeClr val="tx1"/>
                </a:solidFill>
              </a:rPr>
              <a:t>እዚ</a:t>
            </a:r>
            <a:r>
              <a:rPr lang="nb-NO" b="1" dirty="0" smtClean="0">
                <a:solidFill>
                  <a:schemeClr val="tx1"/>
                </a:solidFill>
              </a:rPr>
              <a:t> </a:t>
            </a:r>
            <a:r>
              <a:rPr lang="nb-NO" b="1" dirty="0" err="1" smtClean="0">
                <a:solidFill>
                  <a:schemeClr val="tx1"/>
                </a:solidFill>
              </a:rPr>
              <a:t>ክትለማመዱሉ</a:t>
            </a:r>
            <a:r>
              <a:rPr lang="nb-NO" b="1" dirty="0" smtClean="0">
                <a:solidFill>
                  <a:schemeClr val="tx1"/>
                </a:solidFill>
              </a:rPr>
              <a:t> </a:t>
            </a:r>
            <a:r>
              <a:rPr lang="nb-NO" b="1" dirty="0" err="1" smtClean="0">
                <a:solidFill>
                  <a:schemeClr val="tx1"/>
                </a:solidFill>
              </a:rPr>
              <a:t>ትኽእሉ</a:t>
            </a:r>
            <a:r>
              <a:rPr lang="nb-NO" b="1" dirty="0" smtClean="0">
                <a:solidFill>
                  <a:schemeClr val="tx1"/>
                </a:solidFill>
              </a:rPr>
              <a:t>:</a:t>
            </a:r>
            <a:endParaRPr lang="nb-NO" b="1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lang="nb-NO" sz="1600" dirty="0" err="1" smtClean="0"/>
              <a:t>ፈይስቡክ</a:t>
            </a:r>
            <a:r>
              <a:rPr lang="nb-NO" sz="1600" dirty="0" smtClean="0"/>
              <a:t> </a:t>
            </a:r>
            <a:r>
              <a:rPr lang="nb-NO" sz="1600" dirty="0" err="1" smtClean="0"/>
              <a:t>ሎግ-ኢን</a:t>
            </a:r>
            <a:r>
              <a:rPr lang="nb-NO" sz="1600" dirty="0" smtClean="0"/>
              <a:t> </a:t>
            </a:r>
            <a:r>
              <a:rPr lang="nb-NO" sz="1600" dirty="0" err="1" smtClean="0"/>
              <a:t>ጌርካ</a:t>
            </a:r>
            <a:r>
              <a:rPr lang="nb-NO" sz="1600" dirty="0" smtClean="0"/>
              <a:t> </a:t>
            </a:r>
            <a:r>
              <a:rPr lang="nb-NO" sz="1600" dirty="0" err="1" smtClean="0"/>
              <a:t>ምእታውን</a:t>
            </a:r>
            <a:r>
              <a:rPr lang="nb-NO" sz="1600" dirty="0" smtClean="0"/>
              <a:t> </a:t>
            </a:r>
            <a:r>
              <a:rPr lang="nb-NO" sz="1600" dirty="0" err="1" smtClean="0"/>
              <a:t>ሎግ-ኣውት</a:t>
            </a:r>
            <a:r>
              <a:rPr lang="nb-NO" sz="1600" dirty="0" smtClean="0"/>
              <a:t> </a:t>
            </a:r>
            <a:r>
              <a:rPr lang="nb-NO" sz="1600" dirty="0" err="1" smtClean="0"/>
              <a:t>ጌርካ</a:t>
            </a:r>
            <a:r>
              <a:rPr lang="nb-NO" sz="1600" dirty="0" smtClean="0"/>
              <a:t> </a:t>
            </a:r>
            <a:r>
              <a:rPr lang="nb-NO" sz="1600" dirty="0" err="1" smtClean="0"/>
              <a:t>ምውጻእን</a:t>
            </a:r>
            <a:endParaRPr lang="nb-NO" sz="1600" dirty="0"/>
          </a:p>
          <a:p>
            <a:pPr>
              <a:buFontTx/>
              <a:buChar char="-"/>
            </a:pPr>
            <a:r>
              <a:rPr lang="nb-NO" sz="1600" dirty="0" err="1" smtClean="0"/>
              <a:t>ኣዕሩኽ፣ጉጅለታትን</a:t>
            </a:r>
            <a:r>
              <a:rPr lang="nb-NO" sz="1600" dirty="0" smtClean="0"/>
              <a:t> </a:t>
            </a:r>
            <a:r>
              <a:rPr lang="nb-NO" sz="1600" dirty="0" err="1" smtClean="0"/>
              <a:t>ተመሳሳልን</a:t>
            </a:r>
            <a:r>
              <a:rPr lang="nb-NO" sz="1600" dirty="0" smtClean="0"/>
              <a:t> </a:t>
            </a:r>
            <a:r>
              <a:rPr lang="nb-NO" sz="1600" dirty="0" err="1" smtClean="0"/>
              <a:t>ደሊኻ</a:t>
            </a:r>
            <a:r>
              <a:rPr lang="nb-NO" sz="1600" dirty="0" smtClean="0"/>
              <a:t> </a:t>
            </a:r>
            <a:r>
              <a:rPr lang="nb-NO" sz="1600" dirty="0" err="1" smtClean="0"/>
              <a:t>ምርካብ</a:t>
            </a:r>
            <a:endParaRPr lang="nb-NO" sz="1600" dirty="0"/>
          </a:p>
          <a:p>
            <a:pPr>
              <a:buFontTx/>
              <a:buChar char="-"/>
            </a:pPr>
            <a:r>
              <a:rPr lang="nb-NO" sz="1600" dirty="0" err="1" smtClean="0"/>
              <a:t>ትፈትወን</a:t>
            </a:r>
            <a:r>
              <a:rPr lang="nb-NO" sz="1600" dirty="0" smtClean="0"/>
              <a:t> </a:t>
            </a:r>
            <a:r>
              <a:rPr lang="nb-NO" sz="1600" dirty="0" err="1" smtClean="0"/>
              <a:t>ጉጅለታትን</a:t>
            </a:r>
            <a:r>
              <a:rPr lang="nb-NO" sz="1600" dirty="0" smtClean="0"/>
              <a:t> </a:t>
            </a:r>
            <a:r>
              <a:rPr lang="nb-NO" sz="1600" dirty="0" err="1" smtClean="0"/>
              <a:t>ትካላትን</a:t>
            </a:r>
            <a:r>
              <a:rPr lang="nb-NO" sz="1600" dirty="0" smtClean="0"/>
              <a:t> </a:t>
            </a:r>
            <a:r>
              <a:rPr lang="nb-NO" sz="1600" dirty="0" err="1" smtClean="0"/>
              <a:t>ምፍታው</a:t>
            </a:r>
            <a:r>
              <a:rPr lang="nb-NO" sz="1600" dirty="0" smtClean="0"/>
              <a:t>፣ </a:t>
            </a:r>
            <a:r>
              <a:rPr lang="nb-NO" sz="1600" dirty="0" err="1" smtClean="0"/>
              <a:t>ምእንታን</a:t>
            </a:r>
            <a:r>
              <a:rPr lang="nb-NO" sz="1600" dirty="0" smtClean="0"/>
              <a:t> </a:t>
            </a:r>
            <a:r>
              <a:rPr lang="nb-NO" sz="1600" dirty="0" err="1" smtClean="0"/>
              <a:t>እንታይ</a:t>
            </a:r>
            <a:r>
              <a:rPr lang="nb-NO" sz="1600" dirty="0" smtClean="0"/>
              <a:t> </a:t>
            </a:r>
            <a:r>
              <a:rPr lang="nb-NO" sz="1600" dirty="0" err="1" smtClean="0"/>
              <a:t>ይገብራ</a:t>
            </a:r>
            <a:r>
              <a:rPr lang="nb-NO" sz="1600" dirty="0" smtClean="0"/>
              <a:t> </a:t>
            </a:r>
            <a:r>
              <a:rPr lang="nb-NO" sz="1600" dirty="0" err="1" smtClean="0"/>
              <a:t>ከምዘለዋ</a:t>
            </a:r>
            <a:r>
              <a:rPr lang="nb-NO" sz="1600" dirty="0" smtClean="0"/>
              <a:t> </a:t>
            </a:r>
            <a:r>
              <a:rPr lang="nb-NO" sz="1600" dirty="0" err="1" smtClean="0"/>
              <a:t>ዝተሓደሰ</a:t>
            </a:r>
            <a:r>
              <a:rPr lang="nb-NO" sz="1600" dirty="0" smtClean="0"/>
              <a:t> </a:t>
            </a:r>
            <a:r>
              <a:rPr lang="nb-NO" sz="1600" dirty="0" err="1" smtClean="0"/>
              <a:t>ሓበሬታ</a:t>
            </a:r>
            <a:r>
              <a:rPr lang="nb-NO" sz="1600" dirty="0" smtClean="0"/>
              <a:t> </a:t>
            </a:r>
            <a:r>
              <a:rPr lang="nb-NO" sz="1600" dirty="0" err="1" smtClean="0"/>
              <a:t>ክመጻካ</a:t>
            </a:r>
            <a:endParaRPr lang="nb-NO" sz="1600" dirty="0"/>
          </a:p>
          <a:p>
            <a:pPr>
              <a:buFontTx/>
              <a:buChar char="-"/>
            </a:pPr>
            <a:r>
              <a:rPr lang="nb-NO" sz="1600" dirty="0" err="1" smtClean="0"/>
              <a:t>ንካልኦ</a:t>
            </a:r>
            <a:r>
              <a:rPr lang="nb-NO" sz="1600" dirty="0" err="1" smtClean="0"/>
              <a:t>ት</a:t>
            </a:r>
            <a:r>
              <a:rPr lang="nb-NO" sz="1600" dirty="0" smtClean="0"/>
              <a:t> </a:t>
            </a:r>
            <a:r>
              <a:rPr lang="nb-NO" sz="1600" dirty="0" err="1" smtClean="0"/>
              <a:t>ኣብ</a:t>
            </a:r>
            <a:r>
              <a:rPr lang="nb-NO" sz="1600" dirty="0" smtClean="0"/>
              <a:t> </a:t>
            </a:r>
            <a:r>
              <a:rPr lang="nb-NO" sz="1600" dirty="0" err="1" smtClean="0"/>
              <a:t>ናትካ</a:t>
            </a:r>
            <a:r>
              <a:rPr lang="nb-NO" sz="1600" dirty="0" smtClean="0"/>
              <a:t> </a:t>
            </a:r>
            <a:r>
              <a:rPr lang="nb-NO" sz="1600" dirty="0" err="1" smtClean="0"/>
              <a:t>ሊስታ</a:t>
            </a:r>
            <a:r>
              <a:rPr lang="nb-NO" sz="1600" dirty="0" smtClean="0"/>
              <a:t> </a:t>
            </a:r>
            <a:r>
              <a:rPr lang="nb-NO" sz="1600" dirty="0" err="1" smtClean="0"/>
              <a:t>ኣዕሩኽ</a:t>
            </a:r>
            <a:r>
              <a:rPr lang="nb-NO" sz="1600" dirty="0" smtClean="0"/>
              <a:t> </a:t>
            </a:r>
            <a:r>
              <a:rPr lang="nb-NO" sz="1600" dirty="0" err="1" smtClean="0"/>
              <a:t>ክምዝገበኩም</a:t>
            </a:r>
            <a:r>
              <a:rPr lang="nb-NO" sz="1600" dirty="0" smtClean="0"/>
              <a:t> </a:t>
            </a:r>
            <a:r>
              <a:rPr lang="nb-NO" sz="1600" dirty="0" err="1" smtClean="0"/>
              <a:t>ኢልካ</a:t>
            </a:r>
            <a:r>
              <a:rPr lang="nb-NO" sz="1600" dirty="0" smtClean="0"/>
              <a:t> </a:t>
            </a:r>
            <a:r>
              <a:rPr lang="nb-NO" sz="1600" dirty="0" err="1" smtClean="0"/>
              <a:t>ምሕታት</a:t>
            </a:r>
            <a:endParaRPr lang="nb-NO" sz="1600" dirty="0"/>
          </a:p>
          <a:p>
            <a:pPr>
              <a:buFontTx/>
              <a:buChar char="-"/>
            </a:pPr>
            <a:r>
              <a:rPr lang="nb-NO" sz="1600" dirty="0" smtClean="0"/>
              <a:t> </a:t>
            </a:r>
            <a:r>
              <a:rPr lang="nb-NO" sz="1600" dirty="0" err="1" smtClean="0"/>
              <a:t>ምፍታው</a:t>
            </a:r>
            <a:r>
              <a:rPr lang="nb-NO" sz="1600" dirty="0" smtClean="0"/>
              <a:t>፣ </a:t>
            </a:r>
            <a:r>
              <a:rPr lang="nb-NO" sz="1600" dirty="0" err="1" smtClean="0"/>
              <a:t>ርእይቶ</a:t>
            </a:r>
            <a:r>
              <a:rPr lang="nb-NO" sz="1600" dirty="0" smtClean="0"/>
              <a:t> </a:t>
            </a:r>
            <a:r>
              <a:rPr lang="nb-NO" sz="1600" dirty="0" err="1" smtClean="0"/>
              <a:t>ምሃብን</a:t>
            </a:r>
            <a:r>
              <a:rPr lang="nb-NO" sz="1600" dirty="0" smtClean="0"/>
              <a:t> </a:t>
            </a:r>
            <a:r>
              <a:rPr lang="nb-NO" sz="1600" dirty="0" err="1" smtClean="0"/>
              <a:t>ሕጡበ-ጽሑፋት</a:t>
            </a:r>
            <a:r>
              <a:rPr lang="nb-NO" sz="1600" dirty="0" err="1" smtClean="0"/>
              <a:t>ን</a:t>
            </a:r>
            <a:r>
              <a:rPr lang="nb-NO" sz="1600" dirty="0" smtClean="0"/>
              <a:t> </a:t>
            </a:r>
            <a:r>
              <a:rPr lang="nb-NO" sz="1600" dirty="0" err="1" smtClean="0"/>
              <a:t>ስእልታትን</a:t>
            </a:r>
            <a:r>
              <a:rPr lang="nb-NO" sz="1600" dirty="0" smtClean="0"/>
              <a:t> </a:t>
            </a:r>
            <a:r>
              <a:rPr lang="nb-NO" sz="1600" dirty="0" err="1" smtClean="0"/>
              <a:t>ምክፋልን</a:t>
            </a:r>
            <a:endParaRPr lang="nb-NO" sz="1600" dirty="0"/>
          </a:p>
          <a:p>
            <a:pPr>
              <a:buFontTx/>
              <a:buChar char="-"/>
            </a:pPr>
            <a:r>
              <a:rPr lang="nb-NO" sz="1600" dirty="0" smtClean="0"/>
              <a:t> </a:t>
            </a:r>
            <a:r>
              <a:rPr lang="nb-NO" sz="1600" dirty="0" err="1" smtClean="0"/>
              <a:t>ምስ</a:t>
            </a:r>
            <a:r>
              <a:rPr lang="nb-NO" sz="1600" dirty="0" smtClean="0"/>
              <a:t> </a:t>
            </a:r>
            <a:r>
              <a:rPr lang="nb-NO" sz="1600" dirty="0" err="1" smtClean="0"/>
              <a:t>ካልኦት</a:t>
            </a:r>
            <a:r>
              <a:rPr lang="nb-NO" sz="1600" dirty="0" smtClean="0"/>
              <a:t> </a:t>
            </a:r>
            <a:r>
              <a:rPr lang="nb-NO" sz="1600" dirty="0" err="1" smtClean="0"/>
              <a:t>ተጠቀምቲ</a:t>
            </a:r>
            <a:r>
              <a:rPr lang="nb-NO" sz="1600" dirty="0" smtClean="0"/>
              <a:t>  </a:t>
            </a:r>
            <a:r>
              <a:rPr lang="nb-NO" sz="1600" dirty="0" err="1" smtClean="0"/>
              <a:t>ምዕላል</a:t>
            </a:r>
            <a:r>
              <a:rPr lang="nb-NO" sz="1600" dirty="0" smtClean="0"/>
              <a:t>/</a:t>
            </a:r>
            <a:r>
              <a:rPr lang="nb-NO" sz="1600" dirty="0" err="1" smtClean="0"/>
              <a:t>ቻት</a:t>
            </a:r>
            <a:r>
              <a:rPr lang="nb-NO" sz="1600" dirty="0" smtClean="0"/>
              <a:t> </a:t>
            </a:r>
            <a:r>
              <a:rPr lang="nb-NO" sz="1600" dirty="0" err="1" smtClean="0"/>
              <a:t>ምግባር</a:t>
            </a:r>
            <a:endParaRPr lang="nb-NO" sz="1600" dirty="0"/>
          </a:p>
          <a:p>
            <a:pPr>
              <a:buFontTx/>
              <a:buChar char="-"/>
            </a:pPr>
            <a:r>
              <a:rPr lang="nb-NO" sz="1600" dirty="0" err="1" smtClean="0"/>
              <a:t>ኣቐቓቕማ</a:t>
            </a:r>
            <a:r>
              <a:rPr lang="nb-NO" sz="1600" dirty="0" smtClean="0"/>
              <a:t>  </a:t>
            </a:r>
            <a:r>
              <a:rPr lang="nb-NO" sz="1600" smtClean="0"/>
              <a:t>መምረጺ-ልዳት(</a:t>
            </a:r>
            <a:r>
              <a:rPr lang="nb-NO" sz="1600" dirty="0" err="1" smtClean="0"/>
              <a:t>menubar</a:t>
            </a:r>
            <a:r>
              <a:rPr lang="nb-NO" sz="1600" dirty="0" smtClean="0"/>
              <a:t>) </a:t>
            </a:r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41786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ፕሮፋይል </a:t>
            </a:r>
            <a:r>
              <a:rPr lang="nb-NO" sz="2400" dirty="0" err="1"/>
              <a:t>ምውጻእ</a:t>
            </a:r>
            <a:r>
              <a:rPr lang="nb-NO" sz="2400" dirty="0"/>
              <a:t> </a:t>
            </a:r>
            <a:r>
              <a:rPr lang="nb-NO" sz="2400" dirty="0" err="1"/>
              <a:t>ወይ</a:t>
            </a:r>
            <a:r>
              <a:rPr lang="nb-NO" sz="2400" dirty="0"/>
              <a:t> </a:t>
            </a:r>
            <a:r>
              <a:rPr lang="nb-NO" sz="2400" dirty="0" err="1"/>
              <a:t>ምምስራት</a:t>
            </a:r>
            <a:endParaRPr lang="nb-NO" sz="2400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2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724" y="774780"/>
            <a:ext cx="9973372" cy="641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1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724" y="774780"/>
            <a:ext cx="9973372" cy="6417183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ፕሮፋይል </a:t>
            </a:r>
            <a:r>
              <a:rPr lang="nb-NO" sz="2400" dirty="0" err="1"/>
              <a:t>ምውጻእ</a:t>
            </a:r>
            <a:r>
              <a:rPr lang="nb-NO" sz="2400" dirty="0"/>
              <a:t> </a:t>
            </a:r>
            <a:r>
              <a:rPr lang="nb-NO" sz="2400" dirty="0" err="1"/>
              <a:t>ወይ</a:t>
            </a:r>
            <a:r>
              <a:rPr lang="nb-NO" sz="2400" dirty="0"/>
              <a:t> </a:t>
            </a:r>
            <a:r>
              <a:rPr lang="nb-NO" sz="2400" dirty="0" err="1"/>
              <a:t>ምምስራት</a:t>
            </a:r>
            <a:endParaRPr lang="nb-NO" sz="2400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2</a:t>
            </a:r>
            <a:endParaRPr lang="nb-NO" sz="3200" b="1">
              <a:solidFill>
                <a:schemeClr val="bg1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8366252" y="5278983"/>
            <a:ext cx="1164994" cy="54927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454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685800"/>
            <a:ext cx="9991344" cy="5468112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ፕሮፋይል </a:t>
            </a:r>
            <a:r>
              <a:rPr lang="nb-NO" sz="2400" dirty="0" err="1"/>
              <a:t>ምውጻእ</a:t>
            </a:r>
            <a:r>
              <a:rPr lang="nb-NO" sz="2400" dirty="0"/>
              <a:t> </a:t>
            </a:r>
            <a:r>
              <a:rPr lang="nb-NO" sz="2400" dirty="0" err="1"/>
              <a:t>ወይ</a:t>
            </a:r>
            <a:r>
              <a:rPr lang="nb-NO" sz="2400" dirty="0"/>
              <a:t> </a:t>
            </a:r>
            <a:r>
              <a:rPr lang="nb-NO" sz="2400" dirty="0" err="1"/>
              <a:t>ምምስራት</a:t>
            </a:r>
            <a:endParaRPr lang="nb-NO" sz="2400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2</a:t>
            </a:r>
            <a:endParaRPr lang="nb-NO" sz="3200" b="1">
              <a:solidFill>
                <a:schemeClr val="bg1"/>
              </a:solidFill>
            </a:endParaRPr>
          </a:p>
        </p:txBody>
      </p:sp>
      <p:sp>
        <p:nvSpPr>
          <p:cNvPr id="7" name="Ellipse 6"/>
          <p:cNvSpPr/>
          <p:nvPr/>
        </p:nvSpPr>
        <p:spPr>
          <a:xfrm>
            <a:off x="5811981" y="3924227"/>
            <a:ext cx="1163783" cy="47343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097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ፕሮፋይል </a:t>
            </a:r>
            <a:r>
              <a:rPr lang="nb-NO" sz="2400" dirty="0" err="1"/>
              <a:t>ምውጻእ</a:t>
            </a:r>
            <a:r>
              <a:rPr lang="nb-NO" sz="2400" dirty="0"/>
              <a:t> </a:t>
            </a:r>
            <a:r>
              <a:rPr lang="nb-NO" sz="2400" dirty="0" err="1"/>
              <a:t>ወይ</a:t>
            </a:r>
            <a:r>
              <a:rPr lang="nb-NO" sz="2400" dirty="0"/>
              <a:t> </a:t>
            </a:r>
            <a:r>
              <a:rPr lang="nb-NO" sz="2400" dirty="0" err="1"/>
              <a:t>ምምስራት</a:t>
            </a:r>
            <a:endParaRPr lang="nb-NO" sz="2400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2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25" y="768282"/>
            <a:ext cx="8788400" cy="587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11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ፕሮፋይል </a:t>
            </a:r>
            <a:r>
              <a:rPr lang="nb-NO" sz="2400" dirty="0" err="1"/>
              <a:t>ምውጻእ</a:t>
            </a:r>
            <a:r>
              <a:rPr lang="nb-NO" sz="2400" dirty="0"/>
              <a:t> </a:t>
            </a:r>
            <a:r>
              <a:rPr lang="nb-NO" sz="2400" dirty="0" err="1"/>
              <a:t>ወይ</a:t>
            </a:r>
            <a:r>
              <a:rPr lang="nb-NO" sz="2400" dirty="0"/>
              <a:t> </a:t>
            </a:r>
            <a:r>
              <a:rPr lang="nb-NO" sz="2400" dirty="0" err="1"/>
              <a:t>ምምስራት</a:t>
            </a:r>
            <a:endParaRPr lang="nb-NO" sz="2400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2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650" y="1562100"/>
            <a:ext cx="71247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4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ፕሮፋይል </a:t>
            </a:r>
            <a:r>
              <a:rPr lang="nb-NO" sz="2400" dirty="0" err="1"/>
              <a:t>ምውጻእ</a:t>
            </a:r>
            <a:r>
              <a:rPr lang="nb-NO" sz="2400" dirty="0"/>
              <a:t> </a:t>
            </a:r>
            <a:r>
              <a:rPr lang="nb-NO" sz="2400" dirty="0" err="1"/>
              <a:t>ወይ</a:t>
            </a:r>
            <a:r>
              <a:rPr lang="nb-NO" sz="2400" dirty="0"/>
              <a:t> </a:t>
            </a:r>
            <a:r>
              <a:rPr lang="nb-NO" sz="2400" dirty="0" err="1"/>
              <a:t>ምምስራት</a:t>
            </a:r>
            <a:endParaRPr lang="nb-NO" sz="2400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2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650" y="1562100"/>
            <a:ext cx="7124700" cy="3733800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2984500" y="3886200"/>
            <a:ext cx="2032000" cy="6477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342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ፕሮፋይል </a:t>
            </a:r>
            <a:r>
              <a:rPr lang="nb-NO" sz="2400" dirty="0" err="1"/>
              <a:t>ምውጻእ</a:t>
            </a:r>
            <a:r>
              <a:rPr lang="nb-NO" sz="2400" dirty="0"/>
              <a:t> </a:t>
            </a:r>
            <a:r>
              <a:rPr lang="nb-NO" sz="2400" dirty="0" err="1"/>
              <a:t>ወይ</a:t>
            </a:r>
            <a:r>
              <a:rPr lang="nb-NO" sz="2400" dirty="0"/>
              <a:t> </a:t>
            </a:r>
            <a:r>
              <a:rPr lang="nb-NO" sz="2400" dirty="0" err="1"/>
              <a:t>ምምስራት</a:t>
            </a:r>
            <a:endParaRPr lang="nb-NO" sz="2400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2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25" y="787400"/>
            <a:ext cx="9631680" cy="553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1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25" y="787400"/>
            <a:ext cx="9631680" cy="5535168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ፕሮፋይል </a:t>
            </a:r>
            <a:r>
              <a:rPr lang="nb-NO" sz="2400" dirty="0" err="1"/>
              <a:t>ምውጻእ</a:t>
            </a:r>
            <a:r>
              <a:rPr lang="nb-NO" sz="2400" dirty="0"/>
              <a:t> </a:t>
            </a:r>
            <a:r>
              <a:rPr lang="nb-NO" sz="2400" dirty="0" err="1"/>
              <a:t>ወይ</a:t>
            </a:r>
            <a:r>
              <a:rPr lang="nb-NO" sz="2400" dirty="0"/>
              <a:t> </a:t>
            </a:r>
            <a:r>
              <a:rPr lang="nb-NO" sz="2400" dirty="0" err="1"/>
              <a:t>ምምስራት</a:t>
            </a:r>
            <a:endParaRPr lang="nb-NO" sz="2400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2</a:t>
            </a:r>
            <a:endParaRPr lang="nb-NO" sz="3200" b="1">
              <a:solidFill>
                <a:schemeClr val="bg1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7187537" y="4222437"/>
            <a:ext cx="978563" cy="4946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810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Del 1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ፈይስቡክ</a:t>
            </a:r>
            <a:r>
              <a:rPr lang="nb-NO" dirty="0"/>
              <a:t> </a:t>
            </a:r>
            <a:r>
              <a:rPr lang="nb-NO" dirty="0" err="1"/>
              <a:t>እንታይ</a:t>
            </a:r>
            <a:r>
              <a:rPr lang="nb-NO" dirty="0"/>
              <a:t> </a:t>
            </a:r>
            <a:r>
              <a:rPr lang="nb-NO" dirty="0" err="1"/>
              <a:t>ማለት</a:t>
            </a:r>
            <a:r>
              <a:rPr lang="nb-NO" dirty="0"/>
              <a:t> </a:t>
            </a:r>
            <a:r>
              <a:rPr lang="nb-NO" dirty="0" err="1"/>
              <a:t>እዩ</a:t>
            </a:r>
            <a:r>
              <a:rPr lang="nb-NO" dirty="0"/>
              <a:t>፧</a:t>
            </a:r>
            <a:endParaRPr lang="nb-NO" dirty="0">
              <a:solidFill>
                <a:srgbClr val="000000"/>
              </a:solidFill>
              <a:latin typeface="+mj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682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ፕሮፋይል </a:t>
            </a:r>
            <a:r>
              <a:rPr lang="nb-NO" sz="2400" dirty="0" err="1"/>
              <a:t>ምውጻእ</a:t>
            </a:r>
            <a:r>
              <a:rPr lang="nb-NO" sz="2400" dirty="0"/>
              <a:t> </a:t>
            </a:r>
            <a:r>
              <a:rPr lang="nb-NO" sz="2400" dirty="0" err="1"/>
              <a:t>ወይ</a:t>
            </a:r>
            <a:r>
              <a:rPr lang="nb-NO" sz="2400" dirty="0"/>
              <a:t> </a:t>
            </a:r>
            <a:r>
              <a:rPr lang="nb-NO" sz="2400" dirty="0" err="1"/>
              <a:t>ምምስራት</a:t>
            </a:r>
            <a:endParaRPr lang="nb-NO" sz="2400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2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25" y="660440"/>
            <a:ext cx="9491472" cy="588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1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Del 3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071131" y="2351735"/>
            <a:ext cx="7736949" cy="481694"/>
          </a:xfrm>
        </p:spPr>
        <p:txBody>
          <a:bodyPr/>
          <a:lstStyle/>
          <a:p>
            <a:r>
              <a:rPr lang="nb-NO" dirty="0"/>
              <a:t>ዕቃበ </a:t>
            </a:r>
            <a:r>
              <a:rPr lang="nb-NO" dirty="0" err="1"/>
              <a:t>ውልቃዊ</a:t>
            </a:r>
            <a:r>
              <a:rPr lang="nb-NO" dirty="0"/>
              <a:t> </a:t>
            </a:r>
            <a:r>
              <a:rPr lang="nb-NO" dirty="0" err="1"/>
              <a:t>ሓበሬታን</a:t>
            </a:r>
            <a:r>
              <a:rPr lang="nb-NO" dirty="0"/>
              <a:t> </a:t>
            </a:r>
            <a:r>
              <a:rPr lang="nb-NO" dirty="0" err="1"/>
              <a:t>ዋሕስነትን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7924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ዕቃበ </a:t>
            </a:r>
            <a:r>
              <a:rPr lang="nb-NO" sz="2400" dirty="0" err="1"/>
              <a:t>ውልቃዊ</a:t>
            </a:r>
            <a:r>
              <a:rPr lang="nb-NO" sz="2400" dirty="0"/>
              <a:t> </a:t>
            </a:r>
            <a:r>
              <a:rPr lang="nb-NO" sz="2400" dirty="0" err="1"/>
              <a:t>ሓበሬታን</a:t>
            </a:r>
            <a:r>
              <a:rPr lang="nb-NO" sz="2400" dirty="0"/>
              <a:t> </a:t>
            </a:r>
            <a:r>
              <a:rPr lang="nb-NO" sz="2400" dirty="0" err="1"/>
              <a:t>ዋሕስነትን</a:t>
            </a:r>
            <a:endParaRPr lang="nb-NO" sz="2400" dirty="0"/>
          </a:p>
        </p:txBody>
      </p:sp>
      <p:sp>
        <p:nvSpPr>
          <p:cNvPr id="10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3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16" name="Picture 4" descr="http://static1.squarespace.com/static/4ff36a2b84aecc34311d0e6c/t/54aad91be4b0ab38feedca69/1420482844585/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199" y="1706089"/>
            <a:ext cx="5816601" cy="331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5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ዕቃበ </a:t>
            </a:r>
            <a:r>
              <a:rPr lang="nb-NO" sz="2400" dirty="0" err="1"/>
              <a:t>ውልቃዊ</a:t>
            </a:r>
            <a:r>
              <a:rPr lang="nb-NO" sz="2400" dirty="0"/>
              <a:t> </a:t>
            </a:r>
            <a:r>
              <a:rPr lang="nb-NO" sz="2400" dirty="0" err="1"/>
              <a:t>ሓበሬታን</a:t>
            </a:r>
            <a:r>
              <a:rPr lang="nb-NO" sz="2400" dirty="0"/>
              <a:t> </a:t>
            </a:r>
            <a:r>
              <a:rPr lang="nb-NO" sz="2400" dirty="0" err="1"/>
              <a:t>ዋሕስነትን</a:t>
            </a:r>
            <a:endParaRPr lang="nb-NO" sz="2400" dirty="0"/>
          </a:p>
        </p:txBody>
      </p:sp>
      <p:sp>
        <p:nvSpPr>
          <p:cNvPr id="10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3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85" y="2193383"/>
            <a:ext cx="6898285" cy="4279860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331" y="2193383"/>
            <a:ext cx="2407920" cy="4279392"/>
          </a:xfrm>
          <a:prstGeom prst="rect">
            <a:avLst/>
          </a:prstGeom>
        </p:spPr>
      </p:pic>
      <p:pic>
        <p:nvPicPr>
          <p:cNvPr id="8" name="Bilde 7" descr="nettbret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000" y="800168"/>
            <a:ext cx="826581" cy="953582"/>
          </a:xfrm>
          <a:prstGeom prst="rect">
            <a:avLst/>
          </a:prstGeom>
        </p:spPr>
      </p:pic>
      <p:pic>
        <p:nvPicPr>
          <p:cNvPr id="9" name="Bilde 8" descr="laptop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240" y="992249"/>
            <a:ext cx="1384653" cy="76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4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ዕቃበ </a:t>
            </a:r>
            <a:r>
              <a:rPr lang="nb-NO" sz="2400" dirty="0" err="1"/>
              <a:t>ውልቃዊ</a:t>
            </a:r>
            <a:r>
              <a:rPr lang="nb-NO" sz="2400" dirty="0"/>
              <a:t> </a:t>
            </a:r>
            <a:r>
              <a:rPr lang="nb-NO" sz="2400" dirty="0" err="1"/>
              <a:t>ሓበሬታን</a:t>
            </a:r>
            <a:r>
              <a:rPr lang="nb-NO" sz="2400" dirty="0"/>
              <a:t> </a:t>
            </a:r>
            <a:r>
              <a:rPr lang="nb-NO" sz="2400" dirty="0" err="1"/>
              <a:t>ዋሕስነትን</a:t>
            </a:r>
            <a:endParaRPr lang="nb-NO" sz="2400" dirty="0"/>
          </a:p>
        </p:txBody>
      </p:sp>
      <p:sp>
        <p:nvSpPr>
          <p:cNvPr id="10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3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76" y="1482183"/>
            <a:ext cx="6898285" cy="4279860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822" y="1482183"/>
            <a:ext cx="2407920" cy="4279392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596900" y="1168400"/>
            <a:ext cx="7543800" cy="8490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Ellipse 6"/>
          <p:cNvSpPr/>
          <p:nvPr/>
        </p:nvSpPr>
        <p:spPr>
          <a:xfrm>
            <a:off x="8318936" y="1168400"/>
            <a:ext cx="2869763" cy="1270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187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ዕቃበ </a:t>
            </a:r>
            <a:r>
              <a:rPr lang="nb-NO" sz="2400" dirty="0" err="1"/>
              <a:t>ውልቃዊ</a:t>
            </a:r>
            <a:r>
              <a:rPr lang="nb-NO" sz="2400" dirty="0"/>
              <a:t> </a:t>
            </a:r>
            <a:r>
              <a:rPr lang="nb-NO" sz="2400" dirty="0" err="1"/>
              <a:t>ሓበሬታን</a:t>
            </a:r>
            <a:r>
              <a:rPr lang="nb-NO" sz="2400" dirty="0"/>
              <a:t> </a:t>
            </a:r>
            <a:r>
              <a:rPr lang="nb-NO" sz="2400" dirty="0" err="1"/>
              <a:t>ዋሕስነትን</a:t>
            </a:r>
            <a:endParaRPr lang="nb-NO" sz="2400" dirty="0"/>
          </a:p>
        </p:txBody>
      </p:sp>
      <p:sp>
        <p:nvSpPr>
          <p:cNvPr id="10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3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85" y="2193383"/>
            <a:ext cx="6898285" cy="4279860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331" y="2193383"/>
            <a:ext cx="2407920" cy="4279392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7073392" y="2095500"/>
            <a:ext cx="377237" cy="406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Ellipse 10"/>
          <p:cNvSpPr/>
          <p:nvPr/>
        </p:nvSpPr>
        <p:spPr>
          <a:xfrm>
            <a:off x="10142661" y="2552700"/>
            <a:ext cx="530490" cy="5715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Bilde 13" descr="nettbret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000" y="800168"/>
            <a:ext cx="826581" cy="953582"/>
          </a:xfrm>
          <a:prstGeom prst="rect">
            <a:avLst/>
          </a:prstGeom>
        </p:spPr>
      </p:pic>
      <p:pic>
        <p:nvPicPr>
          <p:cNvPr id="15" name="Bilde 14" descr="laptop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240" y="992249"/>
            <a:ext cx="1384653" cy="76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81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710" y="2193383"/>
            <a:ext cx="2459541" cy="437251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ዕቃበ </a:t>
            </a:r>
            <a:r>
              <a:rPr lang="nb-NO" sz="2400" dirty="0" err="1"/>
              <a:t>ውልቃዊ</a:t>
            </a:r>
            <a:r>
              <a:rPr lang="nb-NO" sz="2400" dirty="0"/>
              <a:t> </a:t>
            </a:r>
            <a:r>
              <a:rPr lang="nb-NO" sz="2400" dirty="0" err="1"/>
              <a:t>ሓበሬታን</a:t>
            </a:r>
            <a:r>
              <a:rPr lang="nb-NO" sz="2400" dirty="0"/>
              <a:t> </a:t>
            </a:r>
            <a:r>
              <a:rPr lang="nb-NO" sz="2400" dirty="0" err="1"/>
              <a:t>ዋሕስነትን</a:t>
            </a:r>
            <a:endParaRPr lang="nb-NO" sz="2400" dirty="0"/>
          </a:p>
        </p:txBody>
      </p:sp>
      <p:sp>
        <p:nvSpPr>
          <p:cNvPr id="10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3</a:t>
            </a:r>
            <a:endParaRPr lang="nb-NO" sz="3200" b="1">
              <a:solidFill>
                <a:schemeClr val="bg1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8251710" y="4191000"/>
            <a:ext cx="1895590" cy="5715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 descr="nettbret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000" y="800168"/>
            <a:ext cx="826581" cy="95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25" y="853196"/>
            <a:ext cx="8928100" cy="5612928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ዕቃበ </a:t>
            </a:r>
            <a:r>
              <a:rPr lang="nb-NO" sz="2400" dirty="0" err="1"/>
              <a:t>ውልቃዊ</a:t>
            </a:r>
            <a:r>
              <a:rPr lang="nb-NO" sz="2400" dirty="0"/>
              <a:t> </a:t>
            </a:r>
            <a:r>
              <a:rPr lang="nb-NO" sz="2400" dirty="0" err="1"/>
              <a:t>ሓበሬታን</a:t>
            </a:r>
            <a:r>
              <a:rPr lang="nb-NO" sz="2400" dirty="0"/>
              <a:t> </a:t>
            </a:r>
            <a:r>
              <a:rPr lang="nb-NO" sz="2400" dirty="0" err="1"/>
              <a:t>ዋሕስነትን</a:t>
            </a:r>
            <a:endParaRPr lang="nb-NO" sz="2400" dirty="0"/>
          </a:p>
        </p:txBody>
      </p:sp>
      <p:sp>
        <p:nvSpPr>
          <p:cNvPr id="10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3</a:t>
            </a:r>
            <a:endParaRPr lang="nb-NO" sz="3200" b="1">
              <a:solidFill>
                <a:schemeClr val="bg1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6249425" y="660440"/>
            <a:ext cx="4073478" cy="271501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829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ዕቃበ </a:t>
            </a:r>
            <a:r>
              <a:rPr lang="nb-NO" sz="2400" dirty="0" err="1"/>
              <a:t>ውልቃዊ</a:t>
            </a:r>
            <a:r>
              <a:rPr lang="nb-NO" sz="2400" dirty="0"/>
              <a:t> </a:t>
            </a:r>
            <a:r>
              <a:rPr lang="nb-NO" sz="2400" dirty="0" err="1"/>
              <a:t>ሓበሬታን</a:t>
            </a:r>
            <a:r>
              <a:rPr lang="nb-NO" sz="2400" dirty="0"/>
              <a:t> </a:t>
            </a:r>
            <a:r>
              <a:rPr lang="nb-NO" sz="2400" dirty="0" err="1"/>
              <a:t>ዋሕስነትን</a:t>
            </a:r>
            <a:endParaRPr lang="nb-NO" sz="2400" dirty="0"/>
          </a:p>
        </p:txBody>
      </p:sp>
      <p:sp>
        <p:nvSpPr>
          <p:cNvPr id="10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3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25" y="853196"/>
            <a:ext cx="8928100" cy="5612928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9351273" y="1525457"/>
            <a:ext cx="720852" cy="53194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443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ዕቃበ </a:t>
            </a:r>
            <a:r>
              <a:rPr lang="nb-NO" sz="2400" dirty="0" err="1"/>
              <a:t>ውልቃዊ</a:t>
            </a:r>
            <a:r>
              <a:rPr lang="nb-NO" sz="2400" dirty="0"/>
              <a:t> </a:t>
            </a:r>
            <a:r>
              <a:rPr lang="nb-NO" sz="2400" dirty="0" err="1"/>
              <a:t>ሓበሬታን</a:t>
            </a:r>
            <a:r>
              <a:rPr lang="nb-NO" sz="2400" dirty="0"/>
              <a:t> </a:t>
            </a:r>
            <a:r>
              <a:rPr lang="nb-NO" sz="2400" dirty="0" err="1"/>
              <a:t>ዋሕስነትን</a:t>
            </a:r>
            <a:endParaRPr lang="nb-NO" sz="2400" dirty="0"/>
          </a:p>
        </p:txBody>
      </p:sp>
      <p:sp>
        <p:nvSpPr>
          <p:cNvPr id="10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3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725" y="1038225"/>
            <a:ext cx="3638550" cy="4781550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3860800" y="1879600"/>
            <a:ext cx="4413770" cy="250189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441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 err="1" smtClean="0"/>
              <a:t>ፈይስቡክ</a:t>
            </a:r>
            <a:r>
              <a:rPr lang="nb-NO" sz="2400" dirty="0" smtClean="0"/>
              <a:t> </a:t>
            </a:r>
            <a:r>
              <a:rPr lang="nb-NO" sz="2400" dirty="0" err="1" smtClean="0"/>
              <a:t>እንታይ</a:t>
            </a:r>
            <a:r>
              <a:rPr lang="nb-NO" sz="2400" dirty="0" smtClean="0"/>
              <a:t> </a:t>
            </a:r>
            <a:r>
              <a:rPr lang="nb-NO" sz="2400" dirty="0" err="1" smtClean="0"/>
              <a:t>ማለት</a:t>
            </a:r>
            <a:r>
              <a:rPr lang="nb-NO" sz="2400" dirty="0" smtClean="0"/>
              <a:t> </a:t>
            </a:r>
            <a:r>
              <a:rPr lang="nb-NO" sz="2400" dirty="0" err="1" smtClean="0"/>
              <a:t>እዩ</a:t>
            </a:r>
            <a:r>
              <a:rPr lang="nb-NO" sz="2400" dirty="0" smtClean="0"/>
              <a:t>፧</a:t>
            </a:r>
            <a:endParaRPr lang="nb-NO" sz="2400" dirty="0">
              <a:solidFill>
                <a:srgbClr val="000000"/>
              </a:solidFill>
            </a:endParaRPr>
          </a:p>
        </p:txBody>
      </p:sp>
      <p:sp>
        <p:nvSpPr>
          <p:cNvPr id="8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1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3"/>
          <a:srcRect l="104" t="-1" r="71361" b="388"/>
          <a:stretch/>
        </p:blipFill>
        <p:spPr>
          <a:xfrm>
            <a:off x="2445488" y="1574800"/>
            <a:ext cx="1935126" cy="2975935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674" y="2316877"/>
            <a:ext cx="5716797" cy="146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45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ዕቃበ </a:t>
            </a:r>
            <a:r>
              <a:rPr lang="nb-NO" sz="2400" dirty="0" err="1"/>
              <a:t>ውልቃዊ</a:t>
            </a:r>
            <a:r>
              <a:rPr lang="nb-NO" sz="2400" dirty="0"/>
              <a:t> </a:t>
            </a:r>
            <a:r>
              <a:rPr lang="nb-NO" sz="2400" dirty="0" err="1"/>
              <a:t>ሓበሬታን</a:t>
            </a:r>
            <a:r>
              <a:rPr lang="nb-NO" sz="2400" dirty="0"/>
              <a:t> </a:t>
            </a:r>
            <a:r>
              <a:rPr lang="nb-NO" sz="2400" dirty="0" err="1"/>
              <a:t>ዋሕስነትን</a:t>
            </a:r>
            <a:endParaRPr lang="nb-NO" sz="2400" dirty="0"/>
          </a:p>
        </p:txBody>
      </p:sp>
      <p:sp>
        <p:nvSpPr>
          <p:cNvPr id="10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3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1325" y="1050925"/>
            <a:ext cx="3638550" cy="4781550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4512039" y="1918741"/>
            <a:ext cx="1813810" cy="77948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95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ዕቃበ </a:t>
            </a:r>
            <a:r>
              <a:rPr lang="nb-NO" sz="2400" dirty="0" err="1"/>
              <a:t>ውልቃዊ</a:t>
            </a:r>
            <a:r>
              <a:rPr lang="nb-NO" sz="2400" dirty="0"/>
              <a:t> </a:t>
            </a:r>
            <a:r>
              <a:rPr lang="nb-NO" sz="2400" dirty="0" err="1"/>
              <a:t>ሓበሬታን</a:t>
            </a:r>
            <a:r>
              <a:rPr lang="nb-NO" sz="2400" dirty="0"/>
              <a:t> </a:t>
            </a:r>
            <a:r>
              <a:rPr lang="nb-NO" sz="2400" dirty="0" err="1"/>
              <a:t>ዋሕስነትን</a:t>
            </a:r>
            <a:endParaRPr lang="nb-NO" sz="2400" dirty="0"/>
          </a:p>
        </p:txBody>
      </p:sp>
      <p:sp>
        <p:nvSpPr>
          <p:cNvPr id="10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3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1325" y="1050925"/>
            <a:ext cx="3638550" cy="4781550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7315200" y="1449257"/>
            <a:ext cx="720852" cy="5319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409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ዕቃበ </a:t>
            </a:r>
            <a:r>
              <a:rPr lang="nb-NO" sz="2400" dirty="0" err="1"/>
              <a:t>ውልቃዊ</a:t>
            </a:r>
            <a:r>
              <a:rPr lang="nb-NO" sz="2400" dirty="0"/>
              <a:t> </a:t>
            </a:r>
            <a:r>
              <a:rPr lang="nb-NO" sz="2400" dirty="0" err="1"/>
              <a:t>ሓበሬታን</a:t>
            </a:r>
            <a:r>
              <a:rPr lang="nb-NO" sz="2400" dirty="0"/>
              <a:t> </a:t>
            </a:r>
            <a:r>
              <a:rPr lang="nb-NO" sz="2400" dirty="0" err="1"/>
              <a:t>ዋሕስነትን</a:t>
            </a:r>
            <a:endParaRPr lang="nb-NO" sz="2400" dirty="0"/>
          </a:p>
        </p:txBody>
      </p:sp>
      <p:sp>
        <p:nvSpPr>
          <p:cNvPr id="10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3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25" y="853196"/>
            <a:ext cx="8928100" cy="5612928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9351273" y="2096957"/>
            <a:ext cx="720852" cy="5319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838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ዕቃበ </a:t>
            </a:r>
            <a:r>
              <a:rPr lang="nb-NO" sz="2400" dirty="0" err="1"/>
              <a:t>ውልቃዊ</a:t>
            </a:r>
            <a:r>
              <a:rPr lang="nb-NO" sz="2400" dirty="0"/>
              <a:t> </a:t>
            </a:r>
            <a:r>
              <a:rPr lang="nb-NO" sz="2400" dirty="0" err="1"/>
              <a:t>ሓበሬታን</a:t>
            </a:r>
            <a:r>
              <a:rPr lang="nb-NO" sz="2400" dirty="0"/>
              <a:t> </a:t>
            </a:r>
            <a:r>
              <a:rPr lang="nb-NO" sz="2400" dirty="0" err="1"/>
              <a:t>ዋሕስነትን</a:t>
            </a:r>
            <a:endParaRPr lang="nb-NO" sz="2400" dirty="0"/>
          </a:p>
        </p:txBody>
      </p:sp>
      <p:sp>
        <p:nvSpPr>
          <p:cNvPr id="10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3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725" y="1914525"/>
            <a:ext cx="3638550" cy="3028950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4751882" y="3429000"/>
            <a:ext cx="1079291" cy="7195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061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ዕቃበ </a:t>
            </a:r>
            <a:r>
              <a:rPr lang="nb-NO" sz="2400" dirty="0" err="1"/>
              <a:t>ውልቃዊ</a:t>
            </a:r>
            <a:r>
              <a:rPr lang="nb-NO" sz="2400" dirty="0"/>
              <a:t> </a:t>
            </a:r>
            <a:r>
              <a:rPr lang="nb-NO" sz="2400" dirty="0" err="1"/>
              <a:t>ሓበሬታን</a:t>
            </a:r>
            <a:r>
              <a:rPr lang="nb-NO" sz="2400" dirty="0"/>
              <a:t> </a:t>
            </a:r>
            <a:r>
              <a:rPr lang="nb-NO" sz="2400" dirty="0" err="1"/>
              <a:t>ዋሕስነትን</a:t>
            </a:r>
            <a:endParaRPr lang="nb-NO" sz="2400" dirty="0"/>
          </a:p>
        </p:txBody>
      </p:sp>
      <p:sp>
        <p:nvSpPr>
          <p:cNvPr id="10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3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725" y="1914525"/>
            <a:ext cx="3638550" cy="3028950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7340600" y="2871657"/>
            <a:ext cx="720852" cy="5319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110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ዕቃበ </a:t>
            </a:r>
            <a:r>
              <a:rPr lang="nb-NO" sz="2400" dirty="0" err="1"/>
              <a:t>ውልቃዊ</a:t>
            </a:r>
            <a:r>
              <a:rPr lang="nb-NO" sz="2400" dirty="0"/>
              <a:t> </a:t>
            </a:r>
            <a:r>
              <a:rPr lang="nb-NO" sz="2400" dirty="0" err="1"/>
              <a:t>ሓበሬታን</a:t>
            </a:r>
            <a:r>
              <a:rPr lang="nb-NO" sz="2400" dirty="0"/>
              <a:t> </a:t>
            </a:r>
            <a:r>
              <a:rPr lang="nb-NO" sz="2400" dirty="0" err="1"/>
              <a:t>ዋሕስነትን</a:t>
            </a:r>
            <a:endParaRPr lang="nb-NO" sz="2400" dirty="0"/>
          </a:p>
        </p:txBody>
      </p:sp>
      <p:sp>
        <p:nvSpPr>
          <p:cNvPr id="10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3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25" y="853196"/>
            <a:ext cx="8928100" cy="5612928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9351273" y="2643057"/>
            <a:ext cx="720852" cy="5319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86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ዕቃበ </a:t>
            </a:r>
            <a:r>
              <a:rPr lang="nb-NO" sz="2400" dirty="0" err="1"/>
              <a:t>ውልቃዊ</a:t>
            </a:r>
            <a:r>
              <a:rPr lang="nb-NO" sz="2400" dirty="0"/>
              <a:t> </a:t>
            </a:r>
            <a:r>
              <a:rPr lang="nb-NO" sz="2400" dirty="0" err="1"/>
              <a:t>ሓበሬታን</a:t>
            </a:r>
            <a:r>
              <a:rPr lang="nb-NO" sz="2400" dirty="0"/>
              <a:t> </a:t>
            </a:r>
            <a:r>
              <a:rPr lang="nb-NO" sz="2400" dirty="0" err="1"/>
              <a:t>ዋሕስነትን</a:t>
            </a:r>
            <a:endParaRPr lang="nb-NO" sz="2400" dirty="0"/>
          </a:p>
        </p:txBody>
      </p:sp>
      <p:sp>
        <p:nvSpPr>
          <p:cNvPr id="10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3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012" y="1471612"/>
            <a:ext cx="3609975" cy="3914775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4736893" y="4279900"/>
            <a:ext cx="2623277" cy="6218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312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Del 4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ኣዕሩኽ </a:t>
            </a:r>
            <a:r>
              <a:rPr lang="nb-NO" dirty="0" err="1"/>
              <a:t>ምድላይን</a:t>
            </a:r>
            <a:r>
              <a:rPr lang="nb-NO" dirty="0"/>
              <a:t> </a:t>
            </a:r>
            <a:r>
              <a:rPr lang="nb-NO" dirty="0" err="1"/>
              <a:t>ምምዝጋብ</a:t>
            </a:r>
            <a:r>
              <a:rPr lang="nb-NO" dirty="0"/>
              <a:t>/</a:t>
            </a:r>
            <a:r>
              <a:rPr lang="nb-NO" dirty="0" err="1"/>
              <a:t>ኣድ</a:t>
            </a:r>
            <a:r>
              <a:rPr lang="nb-NO" dirty="0"/>
              <a:t> </a:t>
            </a:r>
            <a:r>
              <a:rPr lang="nb-NO" dirty="0" err="1"/>
              <a:t>ምግባርን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8491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ኣዕሩኽ </a:t>
            </a:r>
            <a:r>
              <a:rPr lang="nb-NO" dirty="0" err="1"/>
              <a:t>ምድላይን</a:t>
            </a:r>
            <a:r>
              <a:rPr lang="nb-NO" dirty="0"/>
              <a:t> </a:t>
            </a:r>
            <a:r>
              <a:rPr lang="nb-NO" dirty="0" err="1"/>
              <a:t>ምምዝጋብ</a:t>
            </a:r>
            <a:r>
              <a:rPr lang="nb-NO" dirty="0"/>
              <a:t>/</a:t>
            </a:r>
            <a:r>
              <a:rPr lang="nb-NO" dirty="0" err="1"/>
              <a:t>ኣድ</a:t>
            </a:r>
            <a:r>
              <a:rPr lang="nb-NO" dirty="0"/>
              <a:t> </a:t>
            </a:r>
            <a:r>
              <a:rPr lang="nb-NO" dirty="0" err="1"/>
              <a:t>ምግባርን</a:t>
            </a:r>
            <a:endParaRPr lang="nb-NO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4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25" y="927100"/>
            <a:ext cx="9765792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5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ኣዕሩኽ </a:t>
            </a:r>
            <a:r>
              <a:rPr lang="nb-NO" dirty="0" err="1"/>
              <a:t>ምድላይን</a:t>
            </a:r>
            <a:r>
              <a:rPr lang="nb-NO" dirty="0"/>
              <a:t> </a:t>
            </a:r>
            <a:r>
              <a:rPr lang="nb-NO" dirty="0" err="1"/>
              <a:t>ምምዝጋብ</a:t>
            </a:r>
            <a:r>
              <a:rPr lang="nb-NO" dirty="0"/>
              <a:t>/</a:t>
            </a:r>
            <a:r>
              <a:rPr lang="nb-NO" dirty="0" err="1"/>
              <a:t>ኣድ</a:t>
            </a:r>
            <a:r>
              <a:rPr lang="nb-NO" dirty="0"/>
              <a:t> </a:t>
            </a:r>
            <a:r>
              <a:rPr lang="nb-NO" dirty="0" err="1"/>
              <a:t>ምግባርን</a:t>
            </a:r>
            <a:endParaRPr lang="nb-NO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4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76" y="1482183"/>
            <a:ext cx="6898285" cy="4279860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822" y="1482183"/>
            <a:ext cx="2407920" cy="4279392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825500" y="1168400"/>
            <a:ext cx="3771900" cy="8490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Ellipse 7"/>
          <p:cNvSpPr/>
          <p:nvPr/>
        </p:nvSpPr>
        <p:spPr>
          <a:xfrm>
            <a:off x="8394699" y="1482183"/>
            <a:ext cx="1879601" cy="53530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441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Del 2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ፕሮፋይል </a:t>
            </a:r>
            <a:r>
              <a:rPr lang="nb-NO" dirty="0" err="1"/>
              <a:t>ምውጻእ</a:t>
            </a:r>
            <a:r>
              <a:rPr lang="nb-NO" dirty="0"/>
              <a:t> </a:t>
            </a:r>
            <a:r>
              <a:rPr lang="nb-NO" dirty="0" err="1"/>
              <a:t>ወይ</a:t>
            </a:r>
            <a:r>
              <a:rPr lang="nb-NO" dirty="0"/>
              <a:t> </a:t>
            </a:r>
            <a:r>
              <a:rPr lang="nb-NO" dirty="0" err="1"/>
              <a:t>ምምስራት</a:t>
            </a:r>
            <a:endParaRPr lang="nb-NO" dirty="0"/>
          </a:p>
          <a:p>
            <a:endParaRPr lang="nb-NO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63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ኣዕሩኽ </a:t>
            </a:r>
            <a:r>
              <a:rPr lang="nb-NO" dirty="0" err="1"/>
              <a:t>ምድላይን</a:t>
            </a:r>
            <a:r>
              <a:rPr lang="nb-NO" dirty="0"/>
              <a:t> </a:t>
            </a:r>
            <a:r>
              <a:rPr lang="nb-NO" dirty="0" err="1"/>
              <a:t>ምምዝጋብ</a:t>
            </a:r>
            <a:r>
              <a:rPr lang="nb-NO" dirty="0"/>
              <a:t>/</a:t>
            </a:r>
            <a:r>
              <a:rPr lang="nb-NO" dirty="0" err="1"/>
              <a:t>ኣድ</a:t>
            </a:r>
            <a:r>
              <a:rPr lang="nb-NO" dirty="0"/>
              <a:t> </a:t>
            </a:r>
            <a:r>
              <a:rPr lang="nb-NO" dirty="0" err="1"/>
              <a:t>ምግባርን</a:t>
            </a:r>
            <a:endParaRPr lang="nb-NO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4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25" y="825500"/>
            <a:ext cx="9784080" cy="544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0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ኣዕሩኽ </a:t>
            </a:r>
            <a:r>
              <a:rPr lang="nb-NO" dirty="0" err="1"/>
              <a:t>ምድላይን</a:t>
            </a:r>
            <a:r>
              <a:rPr lang="nb-NO" dirty="0"/>
              <a:t> </a:t>
            </a:r>
            <a:r>
              <a:rPr lang="nb-NO" dirty="0" err="1"/>
              <a:t>ምምዝጋብ</a:t>
            </a:r>
            <a:r>
              <a:rPr lang="nb-NO" dirty="0"/>
              <a:t>/</a:t>
            </a:r>
            <a:r>
              <a:rPr lang="nb-NO" dirty="0" err="1"/>
              <a:t>ኣድ</a:t>
            </a:r>
            <a:r>
              <a:rPr lang="nb-NO" dirty="0"/>
              <a:t> </a:t>
            </a:r>
            <a:r>
              <a:rPr lang="nb-NO" dirty="0" err="1"/>
              <a:t>ምግባርን</a:t>
            </a:r>
            <a:endParaRPr lang="nb-NO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4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75" y="660440"/>
            <a:ext cx="8175555" cy="579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7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ኣዕሩኽ </a:t>
            </a:r>
            <a:r>
              <a:rPr lang="nb-NO" dirty="0" err="1"/>
              <a:t>ምድላይን</a:t>
            </a:r>
            <a:r>
              <a:rPr lang="nb-NO" dirty="0"/>
              <a:t> </a:t>
            </a:r>
            <a:r>
              <a:rPr lang="nb-NO" dirty="0" err="1"/>
              <a:t>ምምዝጋብ</a:t>
            </a:r>
            <a:r>
              <a:rPr lang="nb-NO" dirty="0"/>
              <a:t>/</a:t>
            </a:r>
            <a:r>
              <a:rPr lang="nb-NO" dirty="0" err="1"/>
              <a:t>ኣድ</a:t>
            </a:r>
            <a:r>
              <a:rPr lang="nb-NO" dirty="0"/>
              <a:t> </a:t>
            </a:r>
            <a:r>
              <a:rPr lang="nb-NO" dirty="0" err="1"/>
              <a:t>ምግባርን</a:t>
            </a:r>
            <a:endParaRPr lang="nb-NO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4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75" y="660440"/>
            <a:ext cx="8175555" cy="5795493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6158189" y="1901040"/>
            <a:ext cx="1169711" cy="4738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577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ኣዕሩኽ </a:t>
            </a:r>
            <a:r>
              <a:rPr lang="nb-NO" dirty="0" err="1"/>
              <a:t>ምድላይን</a:t>
            </a:r>
            <a:r>
              <a:rPr lang="nb-NO" dirty="0"/>
              <a:t> </a:t>
            </a:r>
            <a:r>
              <a:rPr lang="nb-NO" dirty="0" err="1"/>
              <a:t>ምምዝጋብ</a:t>
            </a:r>
            <a:r>
              <a:rPr lang="nb-NO" dirty="0"/>
              <a:t>/</a:t>
            </a:r>
            <a:r>
              <a:rPr lang="nb-NO" dirty="0" err="1"/>
              <a:t>ኣድ</a:t>
            </a:r>
            <a:r>
              <a:rPr lang="nb-NO" dirty="0"/>
              <a:t> </a:t>
            </a:r>
            <a:r>
              <a:rPr lang="nb-NO" dirty="0" err="1"/>
              <a:t>ምግባርን</a:t>
            </a:r>
            <a:endParaRPr lang="nb-NO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4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76" y="774700"/>
            <a:ext cx="8051029" cy="5676900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6818589" y="1710540"/>
            <a:ext cx="1715811" cy="4738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8837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ኣዕሩኽ </a:t>
            </a:r>
            <a:r>
              <a:rPr lang="nb-NO" dirty="0" err="1"/>
              <a:t>ምድላይን</a:t>
            </a:r>
            <a:r>
              <a:rPr lang="nb-NO" dirty="0"/>
              <a:t> </a:t>
            </a:r>
            <a:r>
              <a:rPr lang="nb-NO" dirty="0" err="1"/>
              <a:t>ምምዝጋብ</a:t>
            </a:r>
            <a:r>
              <a:rPr lang="nb-NO" dirty="0"/>
              <a:t>/</a:t>
            </a:r>
            <a:r>
              <a:rPr lang="nb-NO" dirty="0" err="1"/>
              <a:t>ኣድ</a:t>
            </a:r>
            <a:r>
              <a:rPr lang="nb-NO" dirty="0"/>
              <a:t> </a:t>
            </a:r>
            <a:r>
              <a:rPr lang="nb-NO" dirty="0" err="1"/>
              <a:t>ምግባርን</a:t>
            </a:r>
            <a:endParaRPr lang="nb-NO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4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76" y="1482183"/>
            <a:ext cx="6898285" cy="427986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822" y="1482183"/>
            <a:ext cx="2407920" cy="4279392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825500" y="1168400"/>
            <a:ext cx="3771900" cy="84908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Ellipse 10"/>
          <p:cNvSpPr/>
          <p:nvPr/>
        </p:nvSpPr>
        <p:spPr>
          <a:xfrm>
            <a:off x="8394699" y="1482183"/>
            <a:ext cx="1879601" cy="53530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494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ኣዕሩኽ </a:t>
            </a:r>
            <a:r>
              <a:rPr lang="nb-NO" dirty="0" err="1"/>
              <a:t>ምድላይን</a:t>
            </a:r>
            <a:r>
              <a:rPr lang="nb-NO" dirty="0"/>
              <a:t> </a:t>
            </a:r>
            <a:r>
              <a:rPr lang="nb-NO" dirty="0" err="1"/>
              <a:t>ምምዝጋብ</a:t>
            </a:r>
            <a:r>
              <a:rPr lang="nb-NO" dirty="0"/>
              <a:t>/</a:t>
            </a:r>
            <a:r>
              <a:rPr lang="nb-NO" dirty="0" err="1"/>
              <a:t>ኣድ</a:t>
            </a:r>
            <a:r>
              <a:rPr lang="nb-NO" dirty="0"/>
              <a:t> </a:t>
            </a:r>
            <a:r>
              <a:rPr lang="nb-NO" dirty="0" err="1"/>
              <a:t>ምግባርን</a:t>
            </a:r>
            <a:endParaRPr lang="nb-NO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4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3"/>
          <a:srcRect b="26778"/>
          <a:stretch/>
        </p:blipFill>
        <p:spPr>
          <a:xfrm>
            <a:off x="1359925" y="774740"/>
            <a:ext cx="9358875" cy="5777583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6829461" y="3347431"/>
            <a:ext cx="879440" cy="4409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105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ኣዕሩኽ </a:t>
            </a:r>
            <a:r>
              <a:rPr lang="nb-NO" dirty="0" err="1"/>
              <a:t>ምድላይን</a:t>
            </a:r>
            <a:r>
              <a:rPr lang="nb-NO" dirty="0"/>
              <a:t> </a:t>
            </a:r>
            <a:r>
              <a:rPr lang="nb-NO" dirty="0" err="1"/>
              <a:t>ምምዝጋብ</a:t>
            </a:r>
            <a:r>
              <a:rPr lang="nb-NO" dirty="0"/>
              <a:t>/</a:t>
            </a:r>
            <a:r>
              <a:rPr lang="nb-NO" dirty="0" err="1"/>
              <a:t>ኣድ</a:t>
            </a:r>
            <a:r>
              <a:rPr lang="nb-NO" dirty="0"/>
              <a:t> </a:t>
            </a:r>
            <a:r>
              <a:rPr lang="nb-NO" dirty="0" err="1"/>
              <a:t>ምግባርን</a:t>
            </a:r>
            <a:endParaRPr lang="nb-NO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4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3"/>
          <a:srcRect b="10997"/>
          <a:stretch/>
        </p:blipFill>
        <p:spPr>
          <a:xfrm>
            <a:off x="1982225" y="705465"/>
            <a:ext cx="8126975" cy="591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60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Del 5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መቓን-ግዜ(</a:t>
            </a:r>
            <a:r>
              <a:rPr lang="nb-NO" dirty="0" err="1"/>
              <a:t>ታይምላይን</a:t>
            </a:r>
            <a:r>
              <a:rPr lang="nb-NO" dirty="0"/>
              <a:t>) </a:t>
            </a:r>
            <a:r>
              <a:rPr lang="nb-NO" dirty="0" err="1"/>
              <a:t>እንታይ</a:t>
            </a:r>
            <a:r>
              <a:rPr lang="nb-NO" dirty="0"/>
              <a:t> </a:t>
            </a:r>
            <a:r>
              <a:rPr lang="nb-NO" dirty="0" err="1"/>
              <a:t>ማለት</a:t>
            </a:r>
            <a:r>
              <a:rPr lang="nb-NO" dirty="0"/>
              <a:t> </a:t>
            </a:r>
            <a:r>
              <a:rPr lang="nb-NO" dirty="0" err="1"/>
              <a:t>እዩ</a:t>
            </a:r>
            <a:r>
              <a:rPr lang="nb-NO" dirty="0"/>
              <a:t>፧</a:t>
            </a:r>
          </a:p>
        </p:txBody>
      </p:sp>
    </p:spTree>
    <p:extLst>
      <p:ext uri="{BB962C8B-B14F-4D97-AF65-F5344CB8AC3E}">
        <p14:creationId xmlns:p14="http://schemas.microsoft.com/office/powerpoint/2010/main" val="98818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መቓን-ግዜ(</a:t>
            </a:r>
            <a:r>
              <a:rPr lang="nb-NO" dirty="0" err="1"/>
              <a:t>ታይምላይን</a:t>
            </a:r>
            <a:r>
              <a:rPr lang="nb-NO" dirty="0"/>
              <a:t>) </a:t>
            </a:r>
            <a:r>
              <a:rPr lang="nb-NO" dirty="0" err="1"/>
              <a:t>እንታይ</a:t>
            </a:r>
            <a:r>
              <a:rPr lang="nb-NO" dirty="0"/>
              <a:t> </a:t>
            </a:r>
            <a:r>
              <a:rPr lang="nb-NO" dirty="0" err="1"/>
              <a:t>ማለት</a:t>
            </a:r>
            <a:r>
              <a:rPr lang="nb-NO" dirty="0"/>
              <a:t> </a:t>
            </a:r>
            <a:r>
              <a:rPr lang="nb-NO" dirty="0" err="1"/>
              <a:t>እዩ</a:t>
            </a:r>
            <a:r>
              <a:rPr lang="nb-NO" dirty="0"/>
              <a:t>፧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5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3"/>
          <a:srcRect r="311" b="29884"/>
          <a:stretch/>
        </p:blipFill>
        <p:spPr>
          <a:xfrm>
            <a:off x="1637161" y="791167"/>
            <a:ext cx="9068939" cy="582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3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መቓን-ግዜ(</a:t>
            </a:r>
            <a:r>
              <a:rPr lang="nb-NO" dirty="0" err="1"/>
              <a:t>ታይምላይን</a:t>
            </a:r>
            <a:r>
              <a:rPr lang="nb-NO" dirty="0"/>
              <a:t>) </a:t>
            </a:r>
            <a:r>
              <a:rPr lang="nb-NO" dirty="0" err="1"/>
              <a:t>እንታይ</a:t>
            </a:r>
            <a:r>
              <a:rPr lang="nb-NO" dirty="0"/>
              <a:t> </a:t>
            </a:r>
            <a:r>
              <a:rPr lang="nb-NO" dirty="0" err="1"/>
              <a:t>ማለት</a:t>
            </a:r>
            <a:r>
              <a:rPr lang="nb-NO" dirty="0"/>
              <a:t> </a:t>
            </a:r>
            <a:r>
              <a:rPr lang="nb-NO" dirty="0" err="1"/>
              <a:t>እዩ</a:t>
            </a:r>
            <a:r>
              <a:rPr lang="nb-NO" dirty="0"/>
              <a:t>፧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5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5" name="Bilde 4" descr="lapto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043" y="814395"/>
            <a:ext cx="1892909" cy="1041020"/>
          </a:xfrm>
          <a:prstGeom prst="rect">
            <a:avLst/>
          </a:prstGeom>
        </p:spPr>
      </p:pic>
      <p:pic>
        <p:nvPicPr>
          <p:cNvPr id="6" name="Bilde 5" descr="nettbret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329" y="975275"/>
            <a:ext cx="797924" cy="930940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331" y="2193383"/>
            <a:ext cx="2407920" cy="4279392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6"/>
          <a:srcRect r="311" b="29884"/>
          <a:stretch/>
        </p:blipFill>
        <p:spPr>
          <a:xfrm>
            <a:off x="756285" y="2045930"/>
            <a:ext cx="6898285" cy="4431190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4784962" y="1918915"/>
            <a:ext cx="530490" cy="5067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Ellipse 9"/>
          <p:cNvSpPr/>
          <p:nvPr/>
        </p:nvSpPr>
        <p:spPr>
          <a:xfrm>
            <a:off x="10131662" y="2579315"/>
            <a:ext cx="530490" cy="5067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2767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ፕሮፋይል </a:t>
            </a:r>
            <a:r>
              <a:rPr lang="nb-NO" sz="2400" dirty="0" err="1"/>
              <a:t>ምውጻእ</a:t>
            </a:r>
            <a:r>
              <a:rPr lang="nb-NO" sz="2400" dirty="0"/>
              <a:t> </a:t>
            </a:r>
            <a:r>
              <a:rPr lang="nb-NO" sz="2400" dirty="0" err="1"/>
              <a:t>ወይ</a:t>
            </a:r>
            <a:r>
              <a:rPr lang="nb-NO" sz="2400" dirty="0"/>
              <a:t> </a:t>
            </a:r>
            <a:r>
              <a:rPr lang="nb-NO" sz="2400" dirty="0" err="1"/>
              <a:t>ምምስራት</a:t>
            </a:r>
            <a:r>
              <a:rPr lang="nb-NO" sz="2400" dirty="0"/>
              <a:t/>
            </a:r>
            <a:br>
              <a:rPr lang="nb-NO" sz="2400" dirty="0"/>
            </a:br>
            <a:endParaRPr lang="nb-NO" sz="2400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2</a:t>
            </a:r>
            <a:endParaRPr lang="nb-NO" sz="3200" b="1">
              <a:solidFill>
                <a:schemeClr val="bg1"/>
              </a:solidFill>
            </a:endParaRPr>
          </a:p>
        </p:txBody>
      </p:sp>
      <p:sp>
        <p:nvSpPr>
          <p:cNvPr id="6" name="Plassholder for innhold 2"/>
          <p:cNvSpPr txBox="1">
            <a:spLocks/>
          </p:cNvSpPr>
          <p:nvPr/>
        </p:nvSpPr>
        <p:spPr>
          <a:xfrm>
            <a:off x="847207" y="2143125"/>
            <a:ext cx="10515600" cy="43513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AutoNum type="arabicPlai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endParaRPr lang="nb-NO" smtClean="0"/>
          </a:p>
          <a:p>
            <a:pPr marL="0" indent="0">
              <a:buFont typeface="Wingdings" charset="2"/>
              <a:buNone/>
            </a:pPr>
            <a:endParaRPr lang="nb-NO" dirty="0" smtClean="0"/>
          </a:p>
          <a:p>
            <a:pPr marL="0" indent="0" algn="ctr">
              <a:buFont typeface="Wingdings" charset="2"/>
              <a:buNone/>
            </a:pPr>
            <a:r>
              <a:rPr lang="nb-NO" sz="5400" dirty="0" err="1" smtClean="0"/>
              <a:t>www.facebook.no</a:t>
            </a:r>
            <a:endParaRPr lang="nb-NO" sz="5400" dirty="0"/>
          </a:p>
        </p:txBody>
      </p:sp>
    </p:spTree>
    <p:extLst>
      <p:ext uri="{BB962C8B-B14F-4D97-AF65-F5344CB8AC3E}">
        <p14:creationId xmlns:p14="http://schemas.microsoft.com/office/powerpoint/2010/main" val="101081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መቓን-ግዜ(</a:t>
            </a:r>
            <a:r>
              <a:rPr lang="nb-NO" dirty="0" err="1"/>
              <a:t>ታይምላይን</a:t>
            </a:r>
            <a:r>
              <a:rPr lang="nb-NO" dirty="0"/>
              <a:t>) </a:t>
            </a:r>
            <a:r>
              <a:rPr lang="nb-NO" dirty="0" err="1"/>
              <a:t>እንታይ</a:t>
            </a:r>
            <a:r>
              <a:rPr lang="nb-NO" dirty="0"/>
              <a:t> </a:t>
            </a:r>
            <a:r>
              <a:rPr lang="nb-NO" dirty="0" err="1"/>
              <a:t>ማለት</a:t>
            </a:r>
            <a:r>
              <a:rPr lang="nb-NO" dirty="0"/>
              <a:t> </a:t>
            </a:r>
            <a:r>
              <a:rPr lang="nb-NO" dirty="0" err="1"/>
              <a:t>እዩ</a:t>
            </a:r>
            <a:r>
              <a:rPr lang="nb-NO" dirty="0"/>
              <a:t>፧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5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407" y="762000"/>
            <a:ext cx="8430768" cy="571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3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407" y="762000"/>
            <a:ext cx="8430768" cy="5718048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መቓን-ግዜ(</a:t>
            </a:r>
            <a:r>
              <a:rPr lang="nb-NO" dirty="0" err="1"/>
              <a:t>ታይምላይን</a:t>
            </a:r>
            <a:r>
              <a:rPr lang="nb-NO" dirty="0"/>
              <a:t>) </a:t>
            </a:r>
            <a:r>
              <a:rPr lang="nb-NO" dirty="0" err="1"/>
              <a:t>እንታይ</a:t>
            </a:r>
            <a:r>
              <a:rPr lang="nb-NO" dirty="0"/>
              <a:t> </a:t>
            </a:r>
            <a:r>
              <a:rPr lang="nb-NO" dirty="0" err="1"/>
              <a:t>ማለት</a:t>
            </a:r>
            <a:r>
              <a:rPr lang="nb-NO" dirty="0"/>
              <a:t> </a:t>
            </a:r>
            <a:r>
              <a:rPr lang="nb-NO" dirty="0" err="1"/>
              <a:t>እዩ</a:t>
            </a:r>
            <a:r>
              <a:rPr lang="nb-NO" dirty="0"/>
              <a:t>፧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5</a:t>
            </a:r>
            <a:endParaRPr lang="nb-NO" sz="3200" b="1" dirty="0">
              <a:solidFill>
                <a:schemeClr val="bg1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4851400" y="4000500"/>
            <a:ext cx="3898900" cy="965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47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Del 6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130125" y="2310801"/>
            <a:ext cx="7736949" cy="481694"/>
          </a:xfrm>
        </p:spPr>
        <p:txBody>
          <a:bodyPr/>
          <a:lstStyle/>
          <a:p>
            <a:r>
              <a:rPr lang="nb-NO" dirty="0"/>
              <a:t>ብመሰንጀር </a:t>
            </a:r>
            <a:r>
              <a:rPr lang="nb-NO" dirty="0" err="1"/>
              <a:t>ቻት</a:t>
            </a:r>
            <a:r>
              <a:rPr lang="nb-NO" dirty="0"/>
              <a:t> </a:t>
            </a:r>
            <a:r>
              <a:rPr lang="nb-NO" dirty="0" err="1"/>
              <a:t>ምግባር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14099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ብመሰንጀር </a:t>
            </a:r>
            <a:r>
              <a:rPr lang="nb-NO" dirty="0" err="1"/>
              <a:t>ቻት</a:t>
            </a:r>
            <a:r>
              <a:rPr lang="nb-NO" dirty="0"/>
              <a:t> </a:t>
            </a:r>
            <a:r>
              <a:rPr lang="nb-NO" dirty="0" err="1"/>
              <a:t>ምግባር</a:t>
            </a:r>
            <a:endParaRPr lang="nb-NO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6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407" y="762000"/>
            <a:ext cx="8430768" cy="5718048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7747001" y="3048000"/>
            <a:ext cx="736599" cy="431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9890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ብመሰንጀር </a:t>
            </a:r>
            <a:r>
              <a:rPr lang="nb-NO" dirty="0" err="1"/>
              <a:t>ቻት</a:t>
            </a:r>
            <a:r>
              <a:rPr lang="nb-NO" dirty="0"/>
              <a:t> </a:t>
            </a:r>
            <a:r>
              <a:rPr lang="nb-NO" dirty="0" err="1"/>
              <a:t>ምግባር</a:t>
            </a:r>
            <a:endParaRPr lang="nb-NO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6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407" y="762000"/>
            <a:ext cx="8430768" cy="5718048"/>
          </a:xfrm>
          <a:prstGeom prst="rect">
            <a:avLst/>
          </a:prstGeom>
        </p:spPr>
      </p:pic>
      <p:grpSp>
        <p:nvGrpSpPr>
          <p:cNvPr id="9" name="Gruppe 8"/>
          <p:cNvGrpSpPr/>
          <p:nvPr/>
        </p:nvGrpSpPr>
        <p:grpSpPr>
          <a:xfrm>
            <a:off x="8089900" y="4349204"/>
            <a:ext cx="1867316" cy="2316372"/>
            <a:chOff x="8089900" y="4349204"/>
            <a:chExt cx="1867316" cy="2316372"/>
          </a:xfrm>
        </p:grpSpPr>
        <p:pic>
          <p:nvPicPr>
            <p:cNvPr id="5" name="Bilde 4"/>
            <p:cNvPicPr>
              <a:picLocks noChangeAspect="1"/>
            </p:cNvPicPr>
            <p:nvPr/>
          </p:nvPicPr>
          <p:blipFill rotWithShape="1">
            <a:blip r:embed="rId4"/>
            <a:srcRect l="74640" t="66581" r="-180" b="-257"/>
            <a:stretch/>
          </p:blipFill>
          <p:spPr>
            <a:xfrm>
              <a:off x="8089900" y="4349204"/>
              <a:ext cx="1867316" cy="2316372"/>
            </a:xfrm>
            <a:prstGeom prst="rect">
              <a:avLst/>
            </a:prstGeom>
          </p:spPr>
        </p:pic>
        <p:sp>
          <p:nvSpPr>
            <p:cNvPr id="7" name="Rektangel 6"/>
            <p:cNvSpPr/>
            <p:nvPr/>
          </p:nvSpPr>
          <p:spPr>
            <a:xfrm>
              <a:off x="8242300" y="4361904"/>
              <a:ext cx="749300" cy="121196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6" name="Ellipse 5"/>
          <p:cNvSpPr/>
          <p:nvPr/>
        </p:nvSpPr>
        <p:spPr>
          <a:xfrm>
            <a:off x="7746604" y="4011276"/>
            <a:ext cx="2451495" cy="27559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204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ብመሰንጀር </a:t>
            </a:r>
            <a:r>
              <a:rPr lang="nb-NO" dirty="0" err="1"/>
              <a:t>ቻት</a:t>
            </a:r>
            <a:r>
              <a:rPr lang="nb-NO" dirty="0"/>
              <a:t> </a:t>
            </a:r>
            <a:r>
              <a:rPr lang="nb-NO" dirty="0" err="1"/>
              <a:t>ምግባር</a:t>
            </a:r>
            <a:endParaRPr lang="nb-NO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6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554" y="800100"/>
            <a:ext cx="4119918" cy="53241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Ellipse 4"/>
          <p:cNvSpPr/>
          <p:nvPr/>
        </p:nvSpPr>
        <p:spPr>
          <a:xfrm>
            <a:off x="3657600" y="5067300"/>
            <a:ext cx="4711699" cy="7747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1958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941" y="812800"/>
            <a:ext cx="4217087" cy="53795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ብመሰንጀር </a:t>
            </a:r>
            <a:r>
              <a:rPr lang="nb-NO" dirty="0" err="1"/>
              <a:t>ቻት</a:t>
            </a:r>
            <a:r>
              <a:rPr lang="nb-NO" dirty="0"/>
              <a:t> </a:t>
            </a:r>
            <a:r>
              <a:rPr lang="nb-NO" dirty="0" err="1"/>
              <a:t>ምግባር</a:t>
            </a:r>
            <a:endParaRPr lang="nb-NO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6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7" name="Bilde 6" descr="knapp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200" y="1362825"/>
            <a:ext cx="1106845" cy="2087630"/>
          </a:xfrm>
          <a:prstGeom prst="rect">
            <a:avLst/>
          </a:prstGeom>
        </p:spPr>
      </p:pic>
      <p:sp>
        <p:nvSpPr>
          <p:cNvPr id="8" name="TekstSylinder 12"/>
          <p:cNvSpPr txBox="1"/>
          <p:nvPr/>
        </p:nvSpPr>
        <p:spPr>
          <a:xfrm>
            <a:off x="8712200" y="1802622"/>
            <a:ext cx="1106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2400" dirty="0" smtClean="0">
                <a:solidFill>
                  <a:srgbClr val="000000"/>
                </a:solidFill>
              </a:rPr>
              <a:t>Enter</a:t>
            </a:r>
            <a:endParaRPr lang="nb-NO" sz="2400" dirty="0">
              <a:solidFill>
                <a:srgbClr val="000000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800000">
            <a:off x="8629331" y="1858836"/>
            <a:ext cx="2982919" cy="372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9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ብመሰንጀር </a:t>
            </a:r>
            <a:r>
              <a:rPr lang="nb-NO" dirty="0" err="1"/>
              <a:t>ቻት</a:t>
            </a:r>
            <a:r>
              <a:rPr lang="nb-NO" dirty="0"/>
              <a:t> </a:t>
            </a:r>
            <a:r>
              <a:rPr lang="nb-NO" dirty="0" err="1"/>
              <a:t>ምግባር</a:t>
            </a:r>
            <a:endParaRPr lang="nb-NO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6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941" y="812800"/>
            <a:ext cx="4217087" cy="53795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138" y="5479798"/>
            <a:ext cx="316032" cy="283784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7493000" y="5346701"/>
            <a:ext cx="689028" cy="558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31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469" y="809968"/>
            <a:ext cx="4175759" cy="53951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ብመሰንጀር </a:t>
            </a:r>
            <a:r>
              <a:rPr lang="nb-NO" dirty="0" err="1"/>
              <a:t>ቻት</a:t>
            </a:r>
            <a:r>
              <a:rPr lang="nb-NO" dirty="0"/>
              <a:t> </a:t>
            </a:r>
            <a:r>
              <a:rPr lang="nb-NO" dirty="0" err="1"/>
              <a:t>ምግባር</a:t>
            </a:r>
            <a:endParaRPr lang="nb-NO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6</a:t>
            </a:r>
            <a:endParaRPr lang="nb-NO" sz="3200" b="1" dirty="0">
              <a:solidFill>
                <a:schemeClr val="bg1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7505700" y="5646268"/>
            <a:ext cx="689028" cy="558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501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ብመሰንጀር </a:t>
            </a:r>
            <a:r>
              <a:rPr lang="nb-NO" dirty="0" err="1"/>
              <a:t>ቻት</a:t>
            </a:r>
            <a:r>
              <a:rPr lang="nb-NO" dirty="0"/>
              <a:t> </a:t>
            </a:r>
            <a:r>
              <a:rPr lang="nb-NO" dirty="0" err="1"/>
              <a:t>ምግባር</a:t>
            </a:r>
            <a:endParaRPr lang="nb-NO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6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469" y="809968"/>
            <a:ext cx="4175759" cy="53951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Ellipse 4"/>
          <p:cNvSpPr/>
          <p:nvPr/>
        </p:nvSpPr>
        <p:spPr>
          <a:xfrm>
            <a:off x="3721100" y="5588000"/>
            <a:ext cx="1981200" cy="7239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8439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ፕሮፋይል </a:t>
            </a:r>
            <a:r>
              <a:rPr lang="nb-NO" sz="2400" dirty="0" err="1"/>
              <a:t>ምውጻእ</a:t>
            </a:r>
            <a:r>
              <a:rPr lang="nb-NO" sz="2400" dirty="0"/>
              <a:t> </a:t>
            </a:r>
            <a:r>
              <a:rPr lang="nb-NO" sz="2400" dirty="0" err="1"/>
              <a:t>ወይ</a:t>
            </a:r>
            <a:r>
              <a:rPr lang="nb-NO" sz="2400" dirty="0"/>
              <a:t> </a:t>
            </a:r>
            <a:r>
              <a:rPr lang="nb-NO" sz="2400" dirty="0" err="1"/>
              <a:t>ምምስራት</a:t>
            </a:r>
            <a:r>
              <a:rPr lang="nb-NO" sz="2400" dirty="0"/>
              <a:t/>
            </a:r>
            <a:br>
              <a:rPr lang="nb-NO" sz="2400" dirty="0"/>
            </a:br>
            <a:endParaRPr lang="nb-NO" sz="2400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2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5" name="Plassholder for innho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424" y="838240"/>
            <a:ext cx="9947973" cy="544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5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ብመሰንጀር </a:t>
            </a:r>
            <a:r>
              <a:rPr lang="nb-NO" dirty="0" err="1"/>
              <a:t>ቻት</a:t>
            </a:r>
            <a:r>
              <a:rPr lang="nb-NO" dirty="0"/>
              <a:t> </a:t>
            </a:r>
            <a:r>
              <a:rPr lang="nb-NO" dirty="0" err="1"/>
              <a:t>ምግባር</a:t>
            </a:r>
            <a:endParaRPr lang="nb-NO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6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469" y="809968"/>
            <a:ext cx="4175759" cy="53951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Ellipse 4"/>
          <p:cNvSpPr/>
          <p:nvPr/>
        </p:nvSpPr>
        <p:spPr>
          <a:xfrm>
            <a:off x="6070601" y="660440"/>
            <a:ext cx="2159000" cy="7111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016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Del 7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071131" y="2348610"/>
            <a:ext cx="7736949" cy="481694"/>
          </a:xfrm>
        </p:spPr>
        <p:txBody>
          <a:bodyPr/>
          <a:lstStyle/>
          <a:p>
            <a:r>
              <a:rPr lang="nb-NO" dirty="0"/>
              <a:t>ላይክ </a:t>
            </a:r>
            <a:r>
              <a:rPr lang="nb-NO" dirty="0" err="1"/>
              <a:t>ምግባር</a:t>
            </a:r>
            <a:r>
              <a:rPr lang="nb-NO" dirty="0"/>
              <a:t>፣ </a:t>
            </a:r>
            <a:r>
              <a:rPr lang="nb-NO" dirty="0" err="1"/>
              <a:t>ርእይቶ</a:t>
            </a:r>
            <a:r>
              <a:rPr lang="nb-NO" dirty="0"/>
              <a:t> </a:t>
            </a:r>
            <a:r>
              <a:rPr lang="nb-NO" dirty="0" err="1"/>
              <a:t>ምሃብን</a:t>
            </a:r>
            <a:r>
              <a:rPr lang="nb-NO" dirty="0"/>
              <a:t>(</a:t>
            </a:r>
            <a:r>
              <a:rPr lang="nb-NO" dirty="0" err="1"/>
              <a:t>ኮመንት</a:t>
            </a:r>
            <a:r>
              <a:rPr lang="nb-NO" dirty="0"/>
              <a:t>) </a:t>
            </a:r>
            <a:r>
              <a:rPr lang="nb-NO" dirty="0" err="1"/>
              <a:t>ምክፋልን</a:t>
            </a:r>
            <a:r>
              <a:rPr lang="nb-NO" dirty="0"/>
              <a:t> (</a:t>
            </a:r>
            <a:r>
              <a:rPr lang="nb-NO" dirty="0" err="1"/>
              <a:t>ሼር</a:t>
            </a:r>
            <a:r>
              <a:rPr lang="nb-NO" dirty="0"/>
              <a:t> </a:t>
            </a:r>
            <a:r>
              <a:rPr lang="nb-NO" dirty="0" err="1"/>
              <a:t>ምግባር</a:t>
            </a:r>
            <a:r>
              <a:rPr lang="nb-NO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3880576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660440"/>
            <a:ext cx="4078401" cy="556538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7</a:t>
            </a:r>
            <a:endParaRPr lang="nb-NO" sz="3200" b="1" dirty="0">
              <a:solidFill>
                <a:schemeClr val="bg1"/>
              </a:solidFill>
            </a:endParaRPr>
          </a:p>
        </p:txBody>
      </p:sp>
      <p:sp>
        <p:nvSpPr>
          <p:cNvPr id="7" name="Plassholder for tekst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ላይክ </a:t>
            </a:r>
            <a:r>
              <a:rPr lang="nb-NO" dirty="0" err="1"/>
              <a:t>ምግባር</a:t>
            </a:r>
            <a:r>
              <a:rPr lang="nb-NO" dirty="0"/>
              <a:t>፣ </a:t>
            </a:r>
            <a:r>
              <a:rPr lang="nb-NO" dirty="0" err="1"/>
              <a:t>ርእይቶ</a:t>
            </a:r>
            <a:r>
              <a:rPr lang="nb-NO" dirty="0"/>
              <a:t> </a:t>
            </a:r>
            <a:r>
              <a:rPr lang="nb-NO" dirty="0" err="1"/>
              <a:t>ምሃብን</a:t>
            </a:r>
            <a:r>
              <a:rPr lang="nb-NO" dirty="0"/>
              <a:t>(</a:t>
            </a:r>
            <a:r>
              <a:rPr lang="nb-NO" dirty="0" err="1"/>
              <a:t>ኮመንት</a:t>
            </a:r>
            <a:r>
              <a:rPr lang="nb-NO" dirty="0"/>
              <a:t>) </a:t>
            </a:r>
            <a:r>
              <a:rPr lang="nb-NO" dirty="0" err="1"/>
              <a:t>ምክፋልን</a:t>
            </a:r>
            <a:r>
              <a:rPr lang="nb-NO" dirty="0"/>
              <a:t> (</a:t>
            </a:r>
            <a:r>
              <a:rPr lang="nb-NO" dirty="0" err="1"/>
              <a:t>ሼር</a:t>
            </a:r>
            <a:r>
              <a:rPr lang="nb-NO" dirty="0"/>
              <a:t> </a:t>
            </a:r>
            <a:r>
              <a:rPr lang="nb-NO" dirty="0" err="1"/>
              <a:t>ምግባር</a:t>
            </a:r>
            <a:r>
              <a:rPr lang="nb-NO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5896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7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660440"/>
            <a:ext cx="4078401" cy="556538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" name="Ellipse 4"/>
          <p:cNvSpPr/>
          <p:nvPr/>
        </p:nvSpPr>
        <p:spPr>
          <a:xfrm>
            <a:off x="3822700" y="4902200"/>
            <a:ext cx="2603500" cy="6985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lassholder for tekst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ላይክ </a:t>
            </a:r>
            <a:r>
              <a:rPr lang="nb-NO" dirty="0" err="1"/>
              <a:t>ምግባር</a:t>
            </a:r>
            <a:r>
              <a:rPr lang="nb-NO" dirty="0"/>
              <a:t>፣ </a:t>
            </a:r>
            <a:r>
              <a:rPr lang="nb-NO" dirty="0" err="1"/>
              <a:t>ርእይቶ</a:t>
            </a:r>
            <a:r>
              <a:rPr lang="nb-NO" dirty="0"/>
              <a:t> </a:t>
            </a:r>
            <a:r>
              <a:rPr lang="nb-NO" dirty="0" err="1"/>
              <a:t>ምሃብን</a:t>
            </a:r>
            <a:r>
              <a:rPr lang="nb-NO" dirty="0"/>
              <a:t>(</a:t>
            </a:r>
            <a:r>
              <a:rPr lang="nb-NO" dirty="0" err="1"/>
              <a:t>ኮመንት</a:t>
            </a:r>
            <a:r>
              <a:rPr lang="nb-NO" dirty="0"/>
              <a:t>) </a:t>
            </a:r>
            <a:r>
              <a:rPr lang="nb-NO" dirty="0" err="1"/>
              <a:t>ምክፋልን</a:t>
            </a:r>
            <a:r>
              <a:rPr lang="nb-NO" dirty="0"/>
              <a:t> (</a:t>
            </a:r>
            <a:r>
              <a:rPr lang="nb-NO" dirty="0" err="1"/>
              <a:t>ሼር</a:t>
            </a:r>
            <a:r>
              <a:rPr lang="nb-NO" dirty="0"/>
              <a:t> </a:t>
            </a:r>
            <a:r>
              <a:rPr lang="nb-NO" dirty="0" err="1"/>
              <a:t>ምግባር</a:t>
            </a:r>
            <a:r>
              <a:rPr lang="nb-NO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74679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7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660440"/>
            <a:ext cx="4078401" cy="556538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" name="Ellipse 4"/>
          <p:cNvSpPr/>
          <p:nvPr/>
        </p:nvSpPr>
        <p:spPr>
          <a:xfrm>
            <a:off x="3873500" y="5029200"/>
            <a:ext cx="749300" cy="4699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ekst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ላይክ </a:t>
            </a:r>
            <a:r>
              <a:rPr lang="nb-NO" dirty="0" err="1"/>
              <a:t>ምግባር</a:t>
            </a:r>
            <a:r>
              <a:rPr lang="nb-NO" dirty="0"/>
              <a:t>፣ </a:t>
            </a:r>
            <a:r>
              <a:rPr lang="nb-NO" dirty="0" err="1"/>
              <a:t>ርእይቶ</a:t>
            </a:r>
            <a:r>
              <a:rPr lang="nb-NO" dirty="0"/>
              <a:t> </a:t>
            </a:r>
            <a:r>
              <a:rPr lang="nb-NO" dirty="0" err="1"/>
              <a:t>ምሃብን</a:t>
            </a:r>
            <a:r>
              <a:rPr lang="nb-NO" dirty="0"/>
              <a:t>(</a:t>
            </a:r>
            <a:r>
              <a:rPr lang="nb-NO" dirty="0" err="1"/>
              <a:t>ኮመንት</a:t>
            </a:r>
            <a:r>
              <a:rPr lang="nb-NO" dirty="0"/>
              <a:t>) </a:t>
            </a:r>
            <a:r>
              <a:rPr lang="nb-NO" dirty="0" err="1"/>
              <a:t>ምክፋልን</a:t>
            </a:r>
            <a:r>
              <a:rPr lang="nb-NO" dirty="0"/>
              <a:t> (</a:t>
            </a:r>
            <a:r>
              <a:rPr lang="nb-NO" dirty="0" err="1"/>
              <a:t>ሼር</a:t>
            </a:r>
            <a:r>
              <a:rPr lang="nb-NO" dirty="0"/>
              <a:t> </a:t>
            </a:r>
            <a:r>
              <a:rPr lang="nb-NO" dirty="0" err="1"/>
              <a:t>ምግባር</a:t>
            </a:r>
            <a:r>
              <a:rPr lang="nb-NO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55842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660440"/>
            <a:ext cx="4078401" cy="549719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7</a:t>
            </a:r>
            <a:endParaRPr lang="nb-NO" sz="3200" b="1" dirty="0">
              <a:solidFill>
                <a:schemeClr val="bg1"/>
              </a:solidFill>
            </a:endParaRPr>
          </a:p>
        </p:txBody>
      </p:sp>
      <p:sp>
        <p:nvSpPr>
          <p:cNvPr id="5" name="Plassholder for tekst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ላይክ </a:t>
            </a:r>
            <a:r>
              <a:rPr lang="nb-NO" dirty="0" err="1"/>
              <a:t>ምግባር</a:t>
            </a:r>
            <a:r>
              <a:rPr lang="nb-NO" dirty="0"/>
              <a:t>፣ </a:t>
            </a:r>
            <a:r>
              <a:rPr lang="nb-NO" dirty="0" err="1"/>
              <a:t>ርእይቶ</a:t>
            </a:r>
            <a:r>
              <a:rPr lang="nb-NO" dirty="0"/>
              <a:t> </a:t>
            </a:r>
            <a:r>
              <a:rPr lang="nb-NO" dirty="0" err="1"/>
              <a:t>ምሃብን</a:t>
            </a:r>
            <a:r>
              <a:rPr lang="nb-NO" dirty="0"/>
              <a:t>(</a:t>
            </a:r>
            <a:r>
              <a:rPr lang="nb-NO" dirty="0" err="1"/>
              <a:t>ኮመንት</a:t>
            </a:r>
            <a:r>
              <a:rPr lang="nb-NO" dirty="0"/>
              <a:t>) </a:t>
            </a:r>
            <a:r>
              <a:rPr lang="nb-NO" dirty="0" err="1"/>
              <a:t>ምክፋልን</a:t>
            </a:r>
            <a:r>
              <a:rPr lang="nb-NO" dirty="0"/>
              <a:t> (</a:t>
            </a:r>
            <a:r>
              <a:rPr lang="nb-NO" dirty="0" err="1"/>
              <a:t>ሼር</a:t>
            </a:r>
            <a:r>
              <a:rPr lang="nb-NO" dirty="0"/>
              <a:t> </a:t>
            </a:r>
            <a:r>
              <a:rPr lang="nb-NO" dirty="0" err="1"/>
              <a:t>ምግባር</a:t>
            </a:r>
            <a:r>
              <a:rPr lang="nb-NO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96272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7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660440"/>
            <a:ext cx="4078401" cy="556538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" name="Ellipse 4"/>
          <p:cNvSpPr/>
          <p:nvPr/>
        </p:nvSpPr>
        <p:spPr>
          <a:xfrm>
            <a:off x="4597400" y="5054600"/>
            <a:ext cx="1003300" cy="4699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ekst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ላይክ </a:t>
            </a:r>
            <a:r>
              <a:rPr lang="nb-NO" dirty="0" err="1"/>
              <a:t>ምግባር</a:t>
            </a:r>
            <a:r>
              <a:rPr lang="nb-NO" dirty="0"/>
              <a:t>፣ </a:t>
            </a:r>
            <a:r>
              <a:rPr lang="nb-NO" dirty="0" err="1"/>
              <a:t>ርእይቶ</a:t>
            </a:r>
            <a:r>
              <a:rPr lang="nb-NO" dirty="0"/>
              <a:t> </a:t>
            </a:r>
            <a:r>
              <a:rPr lang="nb-NO" dirty="0" err="1"/>
              <a:t>ምሃብን</a:t>
            </a:r>
            <a:r>
              <a:rPr lang="nb-NO" dirty="0"/>
              <a:t>(</a:t>
            </a:r>
            <a:r>
              <a:rPr lang="nb-NO" dirty="0" err="1"/>
              <a:t>ኮመንት</a:t>
            </a:r>
            <a:r>
              <a:rPr lang="nb-NO" dirty="0"/>
              <a:t>) </a:t>
            </a:r>
            <a:r>
              <a:rPr lang="nb-NO" dirty="0" err="1"/>
              <a:t>ምክፋልን</a:t>
            </a:r>
            <a:r>
              <a:rPr lang="nb-NO" dirty="0"/>
              <a:t> (</a:t>
            </a:r>
            <a:r>
              <a:rPr lang="nb-NO" dirty="0" err="1"/>
              <a:t>ሼር</a:t>
            </a:r>
            <a:r>
              <a:rPr lang="nb-NO" dirty="0"/>
              <a:t> </a:t>
            </a:r>
            <a:r>
              <a:rPr lang="nb-NO" dirty="0" err="1"/>
              <a:t>ምግባር</a:t>
            </a:r>
            <a:r>
              <a:rPr lang="nb-NO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37447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7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660440"/>
            <a:ext cx="4078401" cy="556538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" name="Ellipse 4"/>
          <p:cNvSpPr/>
          <p:nvPr/>
        </p:nvSpPr>
        <p:spPr>
          <a:xfrm>
            <a:off x="4000501" y="5511800"/>
            <a:ext cx="4078400" cy="7140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ekst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ላይክ </a:t>
            </a:r>
            <a:r>
              <a:rPr lang="nb-NO" dirty="0" err="1"/>
              <a:t>ምግባር</a:t>
            </a:r>
            <a:r>
              <a:rPr lang="nb-NO" dirty="0"/>
              <a:t>፣ </a:t>
            </a:r>
            <a:r>
              <a:rPr lang="nb-NO" dirty="0" err="1"/>
              <a:t>ርእይቶ</a:t>
            </a:r>
            <a:r>
              <a:rPr lang="nb-NO" dirty="0"/>
              <a:t> </a:t>
            </a:r>
            <a:r>
              <a:rPr lang="nb-NO" dirty="0" err="1"/>
              <a:t>ምሃብን</a:t>
            </a:r>
            <a:r>
              <a:rPr lang="nb-NO" dirty="0"/>
              <a:t>(</a:t>
            </a:r>
            <a:r>
              <a:rPr lang="nb-NO" dirty="0" err="1"/>
              <a:t>ኮመንት</a:t>
            </a:r>
            <a:r>
              <a:rPr lang="nb-NO" dirty="0"/>
              <a:t>) </a:t>
            </a:r>
            <a:r>
              <a:rPr lang="nb-NO" dirty="0" err="1"/>
              <a:t>ምክፋልን</a:t>
            </a:r>
            <a:r>
              <a:rPr lang="nb-NO" dirty="0"/>
              <a:t> (</a:t>
            </a:r>
            <a:r>
              <a:rPr lang="nb-NO" dirty="0" err="1"/>
              <a:t>ሼር</a:t>
            </a:r>
            <a:r>
              <a:rPr lang="nb-NO" dirty="0"/>
              <a:t> </a:t>
            </a:r>
            <a:r>
              <a:rPr lang="nb-NO" dirty="0" err="1"/>
              <a:t>ምግባር</a:t>
            </a:r>
            <a:r>
              <a:rPr lang="nb-NO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4681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7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179" y="2380371"/>
            <a:ext cx="6736567" cy="141185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Bilde 5" descr="knapp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921" y="2355726"/>
            <a:ext cx="776284" cy="1464156"/>
          </a:xfrm>
          <a:prstGeom prst="rect">
            <a:avLst/>
          </a:prstGeom>
        </p:spPr>
      </p:pic>
      <p:sp>
        <p:nvSpPr>
          <p:cNvPr id="8" name="TekstSylinder 12"/>
          <p:cNvSpPr txBox="1"/>
          <p:nvPr/>
        </p:nvSpPr>
        <p:spPr>
          <a:xfrm>
            <a:off x="9831374" y="2478578"/>
            <a:ext cx="8050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1600" smtClean="0">
                <a:solidFill>
                  <a:srgbClr val="000000"/>
                </a:solidFill>
              </a:rPr>
              <a:t>Enter</a:t>
            </a:r>
            <a:endParaRPr lang="nb-NO" sz="1600" dirty="0">
              <a:solidFill>
                <a:srgbClr val="000000"/>
              </a:solidFill>
            </a:endParaRPr>
          </a:p>
          <a:p>
            <a:pPr algn="ctr"/>
            <a:r>
              <a:rPr lang="nb-NO" sz="1600" dirty="0">
                <a:solidFill>
                  <a:srgbClr val="000000"/>
                </a:solidFill>
              </a:rPr>
              <a:t>Go</a:t>
            </a:r>
          </a:p>
          <a:p>
            <a:pPr algn="ctr"/>
            <a:r>
              <a:rPr lang="nb-NO" sz="1600" dirty="0">
                <a:solidFill>
                  <a:srgbClr val="000000"/>
                </a:solidFill>
              </a:rPr>
              <a:t>Return</a:t>
            </a:r>
          </a:p>
          <a:p>
            <a:pPr algn="ctr"/>
            <a:endParaRPr lang="nb-NO" dirty="0">
              <a:solidFill>
                <a:srgbClr val="000000"/>
              </a:solidFill>
            </a:endParaRP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2400000">
            <a:off x="9715286" y="2354459"/>
            <a:ext cx="2610000" cy="3261811"/>
          </a:xfrm>
          <a:prstGeom prst="rect">
            <a:avLst/>
          </a:prstGeom>
        </p:spPr>
      </p:pic>
      <p:pic>
        <p:nvPicPr>
          <p:cNvPr id="10" name="Bilde 9" descr="laptop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86" y="2700865"/>
            <a:ext cx="1393264" cy="766236"/>
          </a:xfrm>
          <a:prstGeom prst="rect">
            <a:avLst/>
          </a:prstGeom>
        </p:spPr>
      </p:pic>
      <p:sp>
        <p:nvSpPr>
          <p:cNvPr id="13" name="Rektangel 12"/>
          <p:cNvSpPr/>
          <p:nvPr/>
        </p:nvSpPr>
        <p:spPr>
          <a:xfrm>
            <a:off x="838200" y="2355726"/>
            <a:ext cx="1565350" cy="14365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lassholder for tekst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ላይክ </a:t>
            </a:r>
            <a:r>
              <a:rPr lang="nb-NO" dirty="0" err="1"/>
              <a:t>ምግባር</a:t>
            </a:r>
            <a:r>
              <a:rPr lang="nb-NO" dirty="0"/>
              <a:t>፣ </a:t>
            </a:r>
            <a:r>
              <a:rPr lang="nb-NO" dirty="0" err="1"/>
              <a:t>ርእይቶ</a:t>
            </a:r>
            <a:r>
              <a:rPr lang="nb-NO" dirty="0"/>
              <a:t> </a:t>
            </a:r>
            <a:r>
              <a:rPr lang="nb-NO" dirty="0" err="1"/>
              <a:t>ምሃብን</a:t>
            </a:r>
            <a:r>
              <a:rPr lang="nb-NO" dirty="0"/>
              <a:t>(</a:t>
            </a:r>
            <a:r>
              <a:rPr lang="nb-NO" dirty="0" err="1"/>
              <a:t>ኮመንት</a:t>
            </a:r>
            <a:r>
              <a:rPr lang="nb-NO" dirty="0"/>
              <a:t>) </a:t>
            </a:r>
            <a:r>
              <a:rPr lang="nb-NO" dirty="0" err="1"/>
              <a:t>ምክፋልን</a:t>
            </a:r>
            <a:r>
              <a:rPr lang="nb-NO" dirty="0"/>
              <a:t> (</a:t>
            </a:r>
            <a:r>
              <a:rPr lang="nb-NO" dirty="0" err="1"/>
              <a:t>ሼር</a:t>
            </a:r>
            <a:r>
              <a:rPr lang="nb-NO" dirty="0"/>
              <a:t> </a:t>
            </a:r>
            <a:r>
              <a:rPr lang="nb-NO" dirty="0" err="1"/>
              <a:t>ምግባር</a:t>
            </a:r>
            <a:r>
              <a:rPr lang="nb-NO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2029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179" y="2380371"/>
            <a:ext cx="6736567" cy="141185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7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3586" y="2875599"/>
            <a:ext cx="576231" cy="517432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8056238" y="2767059"/>
            <a:ext cx="819520" cy="75117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Bilde 6" descr="nettbret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25" y="2502180"/>
            <a:ext cx="976875" cy="1126968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2400000">
            <a:off x="7797586" y="2481459"/>
            <a:ext cx="2610000" cy="3261811"/>
          </a:xfrm>
          <a:prstGeom prst="rect">
            <a:avLst/>
          </a:prstGeom>
        </p:spPr>
      </p:pic>
      <p:sp>
        <p:nvSpPr>
          <p:cNvPr id="10" name="Rektangel 9"/>
          <p:cNvSpPr/>
          <p:nvPr/>
        </p:nvSpPr>
        <p:spPr>
          <a:xfrm>
            <a:off x="838200" y="2355726"/>
            <a:ext cx="1565350" cy="14365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lassholder for tekst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ላይክ </a:t>
            </a:r>
            <a:r>
              <a:rPr lang="nb-NO" dirty="0" err="1"/>
              <a:t>ምግባር</a:t>
            </a:r>
            <a:r>
              <a:rPr lang="nb-NO" dirty="0"/>
              <a:t>፣ </a:t>
            </a:r>
            <a:r>
              <a:rPr lang="nb-NO" dirty="0" err="1"/>
              <a:t>ርእይቶ</a:t>
            </a:r>
            <a:r>
              <a:rPr lang="nb-NO" dirty="0"/>
              <a:t> </a:t>
            </a:r>
            <a:r>
              <a:rPr lang="nb-NO" dirty="0" err="1"/>
              <a:t>ምሃብን</a:t>
            </a:r>
            <a:r>
              <a:rPr lang="nb-NO" dirty="0"/>
              <a:t>(</a:t>
            </a:r>
            <a:r>
              <a:rPr lang="nb-NO" dirty="0" err="1"/>
              <a:t>ኮመንት</a:t>
            </a:r>
            <a:r>
              <a:rPr lang="nb-NO" dirty="0"/>
              <a:t>) </a:t>
            </a:r>
            <a:r>
              <a:rPr lang="nb-NO" dirty="0" err="1"/>
              <a:t>ምክፋልን</a:t>
            </a:r>
            <a:r>
              <a:rPr lang="nb-NO" dirty="0"/>
              <a:t> (</a:t>
            </a:r>
            <a:r>
              <a:rPr lang="nb-NO" dirty="0" err="1"/>
              <a:t>ሼር</a:t>
            </a:r>
            <a:r>
              <a:rPr lang="nb-NO" dirty="0"/>
              <a:t> </a:t>
            </a:r>
            <a:r>
              <a:rPr lang="nb-NO" dirty="0" err="1"/>
              <a:t>ምግባር</a:t>
            </a:r>
            <a:r>
              <a:rPr lang="nb-NO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57931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ፕሮፋይል </a:t>
            </a:r>
            <a:r>
              <a:rPr lang="nb-NO" sz="2400" dirty="0" err="1"/>
              <a:t>ምውጻእ</a:t>
            </a:r>
            <a:r>
              <a:rPr lang="nb-NO" sz="2400" dirty="0"/>
              <a:t> </a:t>
            </a:r>
            <a:r>
              <a:rPr lang="nb-NO" sz="2400" dirty="0" err="1"/>
              <a:t>ወይ</a:t>
            </a:r>
            <a:r>
              <a:rPr lang="nb-NO" sz="2400" dirty="0"/>
              <a:t> </a:t>
            </a:r>
            <a:r>
              <a:rPr lang="nb-NO" sz="2400" dirty="0" err="1"/>
              <a:t>ምምስራት</a:t>
            </a:r>
            <a:r>
              <a:rPr lang="nb-NO" sz="2400" dirty="0"/>
              <a:t/>
            </a:r>
            <a:br>
              <a:rPr lang="nb-NO" sz="2400" dirty="0"/>
            </a:br>
            <a:endParaRPr lang="nb-NO" sz="2400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2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177" y="2142924"/>
            <a:ext cx="2271712" cy="4038599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2141368"/>
            <a:ext cx="4362822" cy="4040155"/>
          </a:xfrm>
          <a:prstGeom prst="rect">
            <a:avLst/>
          </a:prstGeom>
        </p:spPr>
      </p:pic>
      <p:pic>
        <p:nvPicPr>
          <p:cNvPr id="11" name="Bilde 10" descr="nettbret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759" y="786426"/>
            <a:ext cx="826581" cy="953582"/>
          </a:xfrm>
          <a:prstGeom prst="rect">
            <a:avLst/>
          </a:prstGeom>
        </p:spPr>
      </p:pic>
      <p:pic>
        <p:nvPicPr>
          <p:cNvPr id="13" name="Bilde 12" descr="laptop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740" y="896209"/>
            <a:ext cx="1384653" cy="76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5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7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660440"/>
            <a:ext cx="4078401" cy="556538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" name="Ellipse 4"/>
          <p:cNvSpPr/>
          <p:nvPr/>
        </p:nvSpPr>
        <p:spPr>
          <a:xfrm>
            <a:off x="5549900" y="5092700"/>
            <a:ext cx="622300" cy="3937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ekst 2"/>
          <p:cNvSpPr>
            <a:spLocks noGrp="1"/>
          </p:cNvSpPr>
          <p:nvPr>
            <p:ph type="title"/>
          </p:nvPr>
        </p:nvSpPr>
        <p:spPr>
          <a:xfrm>
            <a:off x="995363" y="246063"/>
            <a:ext cx="10353675" cy="365125"/>
          </a:xfrm>
        </p:spPr>
        <p:txBody>
          <a:bodyPr/>
          <a:lstStyle/>
          <a:p>
            <a:r>
              <a:rPr lang="nb-NO" dirty="0"/>
              <a:t>ላይክ </a:t>
            </a:r>
            <a:r>
              <a:rPr lang="nb-NO" dirty="0" err="1"/>
              <a:t>ምግባር</a:t>
            </a:r>
            <a:r>
              <a:rPr lang="nb-NO" dirty="0"/>
              <a:t>፣ </a:t>
            </a:r>
            <a:r>
              <a:rPr lang="nb-NO" dirty="0" err="1"/>
              <a:t>ርእይቶ</a:t>
            </a:r>
            <a:r>
              <a:rPr lang="nb-NO" dirty="0"/>
              <a:t> </a:t>
            </a:r>
            <a:r>
              <a:rPr lang="nb-NO" dirty="0" err="1"/>
              <a:t>ምሃብን</a:t>
            </a:r>
            <a:r>
              <a:rPr lang="nb-NO" dirty="0"/>
              <a:t>(</a:t>
            </a:r>
            <a:r>
              <a:rPr lang="nb-NO" dirty="0" err="1"/>
              <a:t>ኮመንት</a:t>
            </a:r>
            <a:r>
              <a:rPr lang="nb-NO" dirty="0"/>
              <a:t>) </a:t>
            </a:r>
            <a:r>
              <a:rPr lang="nb-NO" dirty="0" err="1"/>
              <a:t>ምክፋልን</a:t>
            </a:r>
            <a:r>
              <a:rPr lang="nb-NO" dirty="0"/>
              <a:t> (</a:t>
            </a:r>
            <a:r>
              <a:rPr lang="nb-NO" dirty="0" err="1"/>
              <a:t>ሼር</a:t>
            </a:r>
            <a:r>
              <a:rPr lang="nb-NO" dirty="0"/>
              <a:t> </a:t>
            </a:r>
            <a:r>
              <a:rPr lang="nb-NO" dirty="0" err="1"/>
              <a:t>ምግባር</a:t>
            </a:r>
            <a:r>
              <a:rPr lang="nb-NO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96614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7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309" y="2277048"/>
            <a:ext cx="7332963" cy="19037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Plassholder for tekst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ላይክ </a:t>
            </a:r>
            <a:r>
              <a:rPr lang="nb-NO" dirty="0" err="1"/>
              <a:t>ምግባር</a:t>
            </a:r>
            <a:r>
              <a:rPr lang="nb-NO" dirty="0"/>
              <a:t>፣ </a:t>
            </a:r>
            <a:r>
              <a:rPr lang="nb-NO" dirty="0" err="1"/>
              <a:t>ርእይቶ</a:t>
            </a:r>
            <a:r>
              <a:rPr lang="nb-NO" dirty="0"/>
              <a:t> </a:t>
            </a:r>
            <a:r>
              <a:rPr lang="nb-NO" dirty="0" err="1"/>
              <a:t>ምሃብን</a:t>
            </a:r>
            <a:r>
              <a:rPr lang="nb-NO" dirty="0"/>
              <a:t>(</a:t>
            </a:r>
            <a:r>
              <a:rPr lang="nb-NO" dirty="0" err="1"/>
              <a:t>ኮመንት</a:t>
            </a:r>
            <a:r>
              <a:rPr lang="nb-NO" dirty="0"/>
              <a:t>) </a:t>
            </a:r>
            <a:r>
              <a:rPr lang="nb-NO" dirty="0" err="1"/>
              <a:t>ምክፋልን</a:t>
            </a:r>
            <a:r>
              <a:rPr lang="nb-NO" dirty="0"/>
              <a:t> (</a:t>
            </a:r>
            <a:r>
              <a:rPr lang="nb-NO" dirty="0" err="1"/>
              <a:t>ሼር</a:t>
            </a:r>
            <a:r>
              <a:rPr lang="nb-NO" dirty="0"/>
              <a:t> </a:t>
            </a:r>
            <a:r>
              <a:rPr lang="nb-NO" dirty="0" err="1"/>
              <a:t>ምግባር</a:t>
            </a:r>
            <a:r>
              <a:rPr lang="nb-NO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20031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7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309" y="2277048"/>
            <a:ext cx="7332963" cy="19037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Ellipse 4"/>
          <p:cNvSpPr/>
          <p:nvPr/>
        </p:nvSpPr>
        <p:spPr>
          <a:xfrm>
            <a:off x="5563490" y="2835222"/>
            <a:ext cx="1751710" cy="5048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ekst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ላይክ </a:t>
            </a:r>
            <a:r>
              <a:rPr lang="nb-NO" dirty="0" err="1"/>
              <a:t>ምግባር</a:t>
            </a:r>
            <a:r>
              <a:rPr lang="nb-NO" dirty="0"/>
              <a:t>፣ </a:t>
            </a:r>
            <a:r>
              <a:rPr lang="nb-NO" dirty="0" err="1"/>
              <a:t>ርእይቶ</a:t>
            </a:r>
            <a:r>
              <a:rPr lang="nb-NO" dirty="0"/>
              <a:t> </a:t>
            </a:r>
            <a:r>
              <a:rPr lang="nb-NO" dirty="0" err="1"/>
              <a:t>ምሃብን</a:t>
            </a:r>
            <a:r>
              <a:rPr lang="nb-NO" dirty="0"/>
              <a:t>(</a:t>
            </a:r>
            <a:r>
              <a:rPr lang="nb-NO" dirty="0" err="1"/>
              <a:t>ኮመንት</a:t>
            </a:r>
            <a:r>
              <a:rPr lang="nb-NO" dirty="0"/>
              <a:t>) </a:t>
            </a:r>
            <a:r>
              <a:rPr lang="nb-NO" dirty="0" err="1"/>
              <a:t>ምክፋልን</a:t>
            </a:r>
            <a:r>
              <a:rPr lang="nb-NO" dirty="0"/>
              <a:t> (</a:t>
            </a:r>
            <a:r>
              <a:rPr lang="nb-NO" dirty="0" err="1"/>
              <a:t>ሼር</a:t>
            </a:r>
            <a:r>
              <a:rPr lang="nb-NO" dirty="0"/>
              <a:t> </a:t>
            </a:r>
            <a:r>
              <a:rPr lang="nb-NO" dirty="0" err="1"/>
              <a:t>ምግባር</a:t>
            </a:r>
            <a:r>
              <a:rPr lang="nb-NO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63018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7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309" y="2277048"/>
            <a:ext cx="7332963" cy="19037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Ellipse 4"/>
          <p:cNvSpPr/>
          <p:nvPr/>
        </p:nvSpPr>
        <p:spPr>
          <a:xfrm>
            <a:off x="5576190" y="3228923"/>
            <a:ext cx="1281810" cy="4159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ekst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ላይክ </a:t>
            </a:r>
            <a:r>
              <a:rPr lang="nb-NO" dirty="0" err="1"/>
              <a:t>ምግባር</a:t>
            </a:r>
            <a:r>
              <a:rPr lang="nb-NO" dirty="0"/>
              <a:t>፣ </a:t>
            </a:r>
            <a:r>
              <a:rPr lang="nb-NO" dirty="0" err="1"/>
              <a:t>ርእይቶ</a:t>
            </a:r>
            <a:r>
              <a:rPr lang="nb-NO" dirty="0"/>
              <a:t> </a:t>
            </a:r>
            <a:r>
              <a:rPr lang="nb-NO" dirty="0" err="1"/>
              <a:t>ምሃብን</a:t>
            </a:r>
            <a:r>
              <a:rPr lang="nb-NO" dirty="0"/>
              <a:t>(</a:t>
            </a:r>
            <a:r>
              <a:rPr lang="nb-NO" dirty="0" err="1"/>
              <a:t>ኮመንት</a:t>
            </a:r>
            <a:r>
              <a:rPr lang="nb-NO" dirty="0"/>
              <a:t>) </a:t>
            </a:r>
            <a:r>
              <a:rPr lang="nb-NO" dirty="0" err="1"/>
              <a:t>ምክፋልን</a:t>
            </a:r>
            <a:r>
              <a:rPr lang="nb-NO" dirty="0"/>
              <a:t> (</a:t>
            </a:r>
            <a:r>
              <a:rPr lang="nb-NO" dirty="0" err="1"/>
              <a:t>ሼር</a:t>
            </a:r>
            <a:r>
              <a:rPr lang="nb-NO" dirty="0"/>
              <a:t> </a:t>
            </a:r>
            <a:r>
              <a:rPr lang="nb-NO" dirty="0" err="1"/>
              <a:t>ምግባር</a:t>
            </a:r>
            <a:r>
              <a:rPr lang="nb-NO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68580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442" y="1409498"/>
            <a:ext cx="5915054" cy="428030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7</a:t>
            </a:r>
            <a:endParaRPr lang="nb-NO" sz="3200" b="1" dirty="0">
              <a:solidFill>
                <a:schemeClr val="bg1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2781300" y="1778000"/>
            <a:ext cx="4140200" cy="10541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lassholder for tekst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ላይክ </a:t>
            </a:r>
            <a:r>
              <a:rPr lang="nb-NO" dirty="0" err="1"/>
              <a:t>ምግባር</a:t>
            </a:r>
            <a:r>
              <a:rPr lang="nb-NO" dirty="0"/>
              <a:t>፣ </a:t>
            </a:r>
            <a:r>
              <a:rPr lang="nb-NO" dirty="0" err="1"/>
              <a:t>ርእይቶ</a:t>
            </a:r>
            <a:r>
              <a:rPr lang="nb-NO" dirty="0"/>
              <a:t> </a:t>
            </a:r>
            <a:r>
              <a:rPr lang="nb-NO" dirty="0" err="1"/>
              <a:t>ምሃብን</a:t>
            </a:r>
            <a:r>
              <a:rPr lang="nb-NO" dirty="0"/>
              <a:t>(</a:t>
            </a:r>
            <a:r>
              <a:rPr lang="nb-NO" dirty="0" err="1"/>
              <a:t>ኮመንት</a:t>
            </a:r>
            <a:r>
              <a:rPr lang="nb-NO" dirty="0"/>
              <a:t>) </a:t>
            </a:r>
            <a:r>
              <a:rPr lang="nb-NO" dirty="0" err="1"/>
              <a:t>ምክፋልን</a:t>
            </a:r>
            <a:r>
              <a:rPr lang="nb-NO" dirty="0"/>
              <a:t> (</a:t>
            </a:r>
            <a:r>
              <a:rPr lang="nb-NO" dirty="0" err="1"/>
              <a:t>ሼር</a:t>
            </a:r>
            <a:r>
              <a:rPr lang="nb-NO" dirty="0"/>
              <a:t> </a:t>
            </a:r>
            <a:r>
              <a:rPr lang="nb-NO" dirty="0" err="1"/>
              <a:t>ምግባር</a:t>
            </a:r>
            <a:r>
              <a:rPr lang="nb-NO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97204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7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442" y="1409498"/>
            <a:ext cx="5915054" cy="428030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Ellipse 4"/>
          <p:cNvSpPr/>
          <p:nvPr/>
        </p:nvSpPr>
        <p:spPr>
          <a:xfrm>
            <a:off x="7937500" y="5080000"/>
            <a:ext cx="1012996" cy="711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ekst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ላይክ </a:t>
            </a:r>
            <a:r>
              <a:rPr lang="nb-NO" dirty="0" err="1"/>
              <a:t>ምግባር</a:t>
            </a:r>
            <a:r>
              <a:rPr lang="nb-NO" dirty="0"/>
              <a:t>፣ </a:t>
            </a:r>
            <a:r>
              <a:rPr lang="nb-NO" dirty="0" err="1"/>
              <a:t>ርእይቶ</a:t>
            </a:r>
            <a:r>
              <a:rPr lang="nb-NO" dirty="0"/>
              <a:t> </a:t>
            </a:r>
            <a:r>
              <a:rPr lang="nb-NO" dirty="0" err="1"/>
              <a:t>ምሃብን</a:t>
            </a:r>
            <a:r>
              <a:rPr lang="nb-NO" dirty="0"/>
              <a:t>(</a:t>
            </a:r>
            <a:r>
              <a:rPr lang="nb-NO" dirty="0" err="1"/>
              <a:t>ኮመንት</a:t>
            </a:r>
            <a:r>
              <a:rPr lang="nb-NO" dirty="0"/>
              <a:t>) </a:t>
            </a:r>
            <a:r>
              <a:rPr lang="nb-NO" dirty="0" err="1"/>
              <a:t>ምክፋልን</a:t>
            </a:r>
            <a:r>
              <a:rPr lang="nb-NO" dirty="0"/>
              <a:t> (</a:t>
            </a:r>
            <a:r>
              <a:rPr lang="nb-NO" dirty="0" err="1"/>
              <a:t>ሼር</a:t>
            </a:r>
            <a:r>
              <a:rPr lang="nb-NO" dirty="0"/>
              <a:t> </a:t>
            </a:r>
            <a:r>
              <a:rPr lang="nb-NO" dirty="0" err="1"/>
              <a:t>ምግባር</a:t>
            </a:r>
            <a:r>
              <a:rPr lang="nb-NO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50217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467" y="1390548"/>
            <a:ext cx="5953029" cy="431820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7</a:t>
            </a:r>
            <a:endParaRPr lang="nb-NO" sz="3200" b="1" dirty="0">
              <a:solidFill>
                <a:schemeClr val="bg1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2819401" y="1295400"/>
            <a:ext cx="3136900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ekst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ላይክ </a:t>
            </a:r>
            <a:r>
              <a:rPr lang="nb-NO" dirty="0" err="1"/>
              <a:t>ምግባር</a:t>
            </a:r>
            <a:r>
              <a:rPr lang="nb-NO" dirty="0"/>
              <a:t>፣ </a:t>
            </a:r>
            <a:r>
              <a:rPr lang="nb-NO" dirty="0" err="1"/>
              <a:t>ርእይቶ</a:t>
            </a:r>
            <a:r>
              <a:rPr lang="nb-NO" dirty="0"/>
              <a:t> </a:t>
            </a:r>
            <a:r>
              <a:rPr lang="nb-NO" dirty="0" err="1"/>
              <a:t>ምሃብን</a:t>
            </a:r>
            <a:r>
              <a:rPr lang="nb-NO" dirty="0"/>
              <a:t>(</a:t>
            </a:r>
            <a:r>
              <a:rPr lang="nb-NO" dirty="0" err="1"/>
              <a:t>ኮመንት</a:t>
            </a:r>
            <a:r>
              <a:rPr lang="nb-NO" dirty="0"/>
              <a:t>) </a:t>
            </a:r>
            <a:r>
              <a:rPr lang="nb-NO" dirty="0" err="1"/>
              <a:t>ምክፋልን</a:t>
            </a:r>
            <a:r>
              <a:rPr lang="nb-NO" dirty="0"/>
              <a:t> (</a:t>
            </a:r>
            <a:r>
              <a:rPr lang="nb-NO" dirty="0" err="1"/>
              <a:t>ሼር</a:t>
            </a:r>
            <a:r>
              <a:rPr lang="nb-NO" dirty="0"/>
              <a:t> </a:t>
            </a:r>
            <a:r>
              <a:rPr lang="nb-NO" dirty="0" err="1"/>
              <a:t>ምግባር</a:t>
            </a:r>
            <a:r>
              <a:rPr lang="nb-NO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46472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7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467" y="1390548"/>
            <a:ext cx="5953029" cy="431820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Ellipse 4"/>
          <p:cNvSpPr/>
          <p:nvPr/>
        </p:nvSpPr>
        <p:spPr>
          <a:xfrm>
            <a:off x="2895600" y="1968500"/>
            <a:ext cx="2781300" cy="584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ekst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ላይክ </a:t>
            </a:r>
            <a:r>
              <a:rPr lang="nb-NO" dirty="0" err="1"/>
              <a:t>ምግባር</a:t>
            </a:r>
            <a:r>
              <a:rPr lang="nb-NO" dirty="0"/>
              <a:t>፣ </a:t>
            </a:r>
            <a:r>
              <a:rPr lang="nb-NO" dirty="0" err="1"/>
              <a:t>ርእይቶ</a:t>
            </a:r>
            <a:r>
              <a:rPr lang="nb-NO" dirty="0"/>
              <a:t> </a:t>
            </a:r>
            <a:r>
              <a:rPr lang="nb-NO" dirty="0" err="1"/>
              <a:t>ምሃብን</a:t>
            </a:r>
            <a:r>
              <a:rPr lang="nb-NO" dirty="0"/>
              <a:t>(</a:t>
            </a:r>
            <a:r>
              <a:rPr lang="nb-NO" dirty="0" err="1"/>
              <a:t>ኮመንት</a:t>
            </a:r>
            <a:r>
              <a:rPr lang="nb-NO" dirty="0"/>
              <a:t>) </a:t>
            </a:r>
            <a:r>
              <a:rPr lang="nb-NO" dirty="0" err="1"/>
              <a:t>ምክፋልን</a:t>
            </a:r>
            <a:r>
              <a:rPr lang="nb-NO" dirty="0"/>
              <a:t> (</a:t>
            </a:r>
            <a:r>
              <a:rPr lang="nb-NO" dirty="0" err="1"/>
              <a:t>ሼር</a:t>
            </a:r>
            <a:r>
              <a:rPr lang="nb-NO" dirty="0"/>
              <a:t> </a:t>
            </a:r>
            <a:r>
              <a:rPr lang="nb-NO" dirty="0" err="1"/>
              <a:t>ምግባር</a:t>
            </a:r>
            <a:r>
              <a:rPr lang="nb-NO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85371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466" y="1288948"/>
            <a:ext cx="5953029" cy="470100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7</a:t>
            </a:r>
            <a:endParaRPr lang="nb-NO" sz="3200" b="1" dirty="0">
              <a:solidFill>
                <a:schemeClr val="bg1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2870200" y="1739900"/>
            <a:ext cx="2870200" cy="584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ekst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ላይክ </a:t>
            </a:r>
            <a:r>
              <a:rPr lang="nb-NO" dirty="0" err="1"/>
              <a:t>ምግባር</a:t>
            </a:r>
            <a:r>
              <a:rPr lang="nb-NO" dirty="0"/>
              <a:t>፣ </a:t>
            </a:r>
            <a:r>
              <a:rPr lang="nb-NO" dirty="0" err="1"/>
              <a:t>ርእይቶ</a:t>
            </a:r>
            <a:r>
              <a:rPr lang="nb-NO" dirty="0"/>
              <a:t> </a:t>
            </a:r>
            <a:r>
              <a:rPr lang="nb-NO" dirty="0" err="1"/>
              <a:t>ምሃብን</a:t>
            </a:r>
            <a:r>
              <a:rPr lang="nb-NO" dirty="0"/>
              <a:t>(</a:t>
            </a:r>
            <a:r>
              <a:rPr lang="nb-NO" dirty="0" err="1"/>
              <a:t>ኮመንት</a:t>
            </a:r>
            <a:r>
              <a:rPr lang="nb-NO" dirty="0"/>
              <a:t>) </a:t>
            </a:r>
            <a:r>
              <a:rPr lang="nb-NO" dirty="0" err="1"/>
              <a:t>ምክፋልን</a:t>
            </a:r>
            <a:r>
              <a:rPr lang="nb-NO" dirty="0"/>
              <a:t> (</a:t>
            </a:r>
            <a:r>
              <a:rPr lang="nb-NO" dirty="0" err="1"/>
              <a:t>ሼር</a:t>
            </a:r>
            <a:r>
              <a:rPr lang="nb-NO" dirty="0"/>
              <a:t> </a:t>
            </a:r>
            <a:r>
              <a:rPr lang="nb-NO" dirty="0" err="1"/>
              <a:t>ምግባር</a:t>
            </a:r>
            <a:r>
              <a:rPr lang="nb-NO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36952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7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466" y="1288948"/>
            <a:ext cx="5953029" cy="470100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Ellipse 4"/>
          <p:cNvSpPr/>
          <p:nvPr/>
        </p:nvSpPr>
        <p:spPr>
          <a:xfrm>
            <a:off x="2781300" y="2159000"/>
            <a:ext cx="3200400" cy="660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ekst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ላይክ </a:t>
            </a:r>
            <a:r>
              <a:rPr lang="nb-NO" dirty="0" err="1"/>
              <a:t>ምግባር</a:t>
            </a:r>
            <a:r>
              <a:rPr lang="nb-NO" dirty="0"/>
              <a:t>፣ </a:t>
            </a:r>
            <a:r>
              <a:rPr lang="nb-NO" dirty="0" err="1"/>
              <a:t>ርእይቶ</a:t>
            </a:r>
            <a:r>
              <a:rPr lang="nb-NO" dirty="0"/>
              <a:t> </a:t>
            </a:r>
            <a:r>
              <a:rPr lang="nb-NO" dirty="0" err="1"/>
              <a:t>ምሃብን</a:t>
            </a:r>
            <a:r>
              <a:rPr lang="nb-NO" dirty="0"/>
              <a:t>(</a:t>
            </a:r>
            <a:r>
              <a:rPr lang="nb-NO" dirty="0" err="1"/>
              <a:t>ኮመንት</a:t>
            </a:r>
            <a:r>
              <a:rPr lang="nb-NO" dirty="0"/>
              <a:t>) </a:t>
            </a:r>
            <a:r>
              <a:rPr lang="nb-NO" dirty="0" err="1"/>
              <a:t>ምክፋልን</a:t>
            </a:r>
            <a:r>
              <a:rPr lang="nb-NO" dirty="0"/>
              <a:t> (</a:t>
            </a:r>
            <a:r>
              <a:rPr lang="nb-NO" dirty="0" err="1"/>
              <a:t>ሼር</a:t>
            </a:r>
            <a:r>
              <a:rPr lang="nb-NO" dirty="0"/>
              <a:t> </a:t>
            </a:r>
            <a:r>
              <a:rPr lang="nb-NO" dirty="0" err="1"/>
              <a:t>ምግባር</a:t>
            </a:r>
            <a:r>
              <a:rPr lang="nb-NO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62368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ፕሮፋይል </a:t>
            </a:r>
            <a:r>
              <a:rPr lang="nb-NO" sz="2400" dirty="0" err="1"/>
              <a:t>ምውጻእ</a:t>
            </a:r>
            <a:r>
              <a:rPr lang="nb-NO" sz="2400" dirty="0"/>
              <a:t> </a:t>
            </a:r>
            <a:r>
              <a:rPr lang="nb-NO" sz="2400" dirty="0" err="1"/>
              <a:t>ወይ</a:t>
            </a:r>
            <a:r>
              <a:rPr lang="nb-NO" sz="2400" dirty="0"/>
              <a:t> </a:t>
            </a:r>
            <a:r>
              <a:rPr lang="nb-NO" sz="2400" dirty="0" err="1"/>
              <a:t>ምምስራት</a:t>
            </a:r>
            <a:r>
              <a:rPr lang="nb-NO" sz="2400" dirty="0"/>
              <a:t/>
            </a:r>
            <a:br>
              <a:rPr lang="nb-NO" sz="2400" dirty="0"/>
            </a:br>
            <a:endParaRPr lang="nb-NO" sz="2400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2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14" name="Bild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177" y="2142924"/>
            <a:ext cx="2271712" cy="4038599"/>
          </a:xfrm>
          <a:prstGeom prst="rect">
            <a:avLst/>
          </a:prstGeom>
        </p:spPr>
      </p:pic>
      <p:pic>
        <p:nvPicPr>
          <p:cNvPr id="15" name="Bild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2141368"/>
            <a:ext cx="4362822" cy="4040155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2606861" y="2006600"/>
            <a:ext cx="3822700" cy="32698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Ellipse 10"/>
          <p:cNvSpPr/>
          <p:nvPr/>
        </p:nvSpPr>
        <p:spPr>
          <a:xfrm>
            <a:off x="8039100" y="5689600"/>
            <a:ext cx="1409700" cy="3683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Bilde 15" descr="nettbret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759" y="786426"/>
            <a:ext cx="826581" cy="953582"/>
          </a:xfrm>
          <a:prstGeom prst="rect">
            <a:avLst/>
          </a:prstGeom>
        </p:spPr>
      </p:pic>
      <p:pic>
        <p:nvPicPr>
          <p:cNvPr id="17" name="Bilde 16" descr="laptop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740" y="896209"/>
            <a:ext cx="1384653" cy="76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6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3"/>
          <a:srcRect l="836" t="1192" r="1636" b="1506"/>
          <a:stretch/>
        </p:blipFill>
        <p:spPr>
          <a:xfrm>
            <a:off x="3035300" y="1333500"/>
            <a:ext cx="5905500" cy="4673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7</a:t>
            </a:r>
            <a:endParaRPr lang="nb-NO" sz="3200" b="1" dirty="0">
              <a:solidFill>
                <a:schemeClr val="bg1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7874000" y="5410200"/>
            <a:ext cx="1104900" cy="7493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lassholder for tekst 2"/>
          <p:cNvSpPr>
            <a:spLocks noGrp="1"/>
          </p:cNvSpPr>
          <p:nvPr>
            <p:ph type="title"/>
          </p:nvPr>
        </p:nvSpPr>
        <p:spPr>
          <a:xfrm>
            <a:off x="1008063" y="252413"/>
            <a:ext cx="10355262" cy="363537"/>
          </a:xfrm>
        </p:spPr>
        <p:txBody>
          <a:bodyPr/>
          <a:lstStyle/>
          <a:p>
            <a:r>
              <a:rPr lang="nb-NO" dirty="0"/>
              <a:t>ላይክ </a:t>
            </a:r>
            <a:r>
              <a:rPr lang="nb-NO" dirty="0" err="1"/>
              <a:t>ምግባር</a:t>
            </a:r>
            <a:r>
              <a:rPr lang="nb-NO" dirty="0"/>
              <a:t>፣ </a:t>
            </a:r>
            <a:r>
              <a:rPr lang="nb-NO" dirty="0" err="1"/>
              <a:t>ርእይቶ</a:t>
            </a:r>
            <a:r>
              <a:rPr lang="nb-NO" dirty="0"/>
              <a:t> </a:t>
            </a:r>
            <a:r>
              <a:rPr lang="nb-NO" dirty="0" err="1"/>
              <a:t>ምሃብን</a:t>
            </a:r>
            <a:r>
              <a:rPr lang="nb-NO" dirty="0"/>
              <a:t>(</a:t>
            </a:r>
            <a:r>
              <a:rPr lang="nb-NO" dirty="0" err="1"/>
              <a:t>ኮመንት</a:t>
            </a:r>
            <a:r>
              <a:rPr lang="nb-NO" dirty="0"/>
              <a:t>) </a:t>
            </a:r>
            <a:r>
              <a:rPr lang="nb-NO" dirty="0" err="1"/>
              <a:t>ምክፋልን</a:t>
            </a:r>
            <a:r>
              <a:rPr lang="nb-NO" dirty="0"/>
              <a:t> (</a:t>
            </a:r>
            <a:r>
              <a:rPr lang="nb-NO" dirty="0" err="1"/>
              <a:t>ሼር</a:t>
            </a:r>
            <a:r>
              <a:rPr lang="nb-NO" dirty="0"/>
              <a:t> </a:t>
            </a:r>
            <a:r>
              <a:rPr lang="nb-NO" dirty="0" err="1"/>
              <a:t>ምግባር</a:t>
            </a:r>
            <a:r>
              <a:rPr lang="nb-NO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3365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7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309" y="2277048"/>
            <a:ext cx="7332963" cy="19037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Ellipse 4"/>
          <p:cNvSpPr/>
          <p:nvPr/>
        </p:nvSpPr>
        <p:spPr>
          <a:xfrm>
            <a:off x="5575300" y="3530599"/>
            <a:ext cx="1816100" cy="49530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ekst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ላይክ </a:t>
            </a:r>
            <a:r>
              <a:rPr lang="nb-NO" dirty="0" err="1"/>
              <a:t>ምግባር</a:t>
            </a:r>
            <a:r>
              <a:rPr lang="nb-NO" dirty="0"/>
              <a:t>፣ </a:t>
            </a:r>
            <a:r>
              <a:rPr lang="nb-NO" dirty="0" err="1"/>
              <a:t>ርእይቶ</a:t>
            </a:r>
            <a:r>
              <a:rPr lang="nb-NO" dirty="0"/>
              <a:t> </a:t>
            </a:r>
            <a:r>
              <a:rPr lang="nb-NO" dirty="0" err="1"/>
              <a:t>ምሃብን</a:t>
            </a:r>
            <a:r>
              <a:rPr lang="nb-NO" dirty="0"/>
              <a:t>(</a:t>
            </a:r>
            <a:r>
              <a:rPr lang="nb-NO" dirty="0" err="1"/>
              <a:t>ኮመንት</a:t>
            </a:r>
            <a:r>
              <a:rPr lang="nb-NO" dirty="0"/>
              <a:t>) </a:t>
            </a:r>
            <a:r>
              <a:rPr lang="nb-NO" dirty="0" err="1"/>
              <a:t>ምክፋልን</a:t>
            </a:r>
            <a:r>
              <a:rPr lang="nb-NO" dirty="0"/>
              <a:t> (</a:t>
            </a:r>
            <a:r>
              <a:rPr lang="nb-NO" dirty="0" err="1"/>
              <a:t>ሼር</a:t>
            </a:r>
            <a:r>
              <a:rPr lang="nb-NO" dirty="0"/>
              <a:t> </a:t>
            </a:r>
            <a:r>
              <a:rPr lang="nb-NO" dirty="0" err="1"/>
              <a:t>ምግባር</a:t>
            </a:r>
            <a:r>
              <a:rPr lang="nb-NO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7178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Del 8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ምስ</a:t>
            </a:r>
            <a:r>
              <a:rPr lang="nb-NO" dirty="0"/>
              <a:t> </a:t>
            </a:r>
            <a:r>
              <a:rPr lang="nb-NO" dirty="0" err="1"/>
              <a:t>ልዳት</a:t>
            </a:r>
            <a:r>
              <a:rPr lang="nb-NO" dirty="0"/>
              <a:t> </a:t>
            </a:r>
            <a:r>
              <a:rPr lang="nb-NO" dirty="0" err="1"/>
              <a:t>መምረጺ</a:t>
            </a:r>
            <a:r>
              <a:rPr lang="nb-NO" dirty="0"/>
              <a:t> (menylinje/</a:t>
            </a:r>
            <a:r>
              <a:rPr lang="nb-NO" dirty="0" err="1"/>
              <a:t>menubar</a:t>
            </a:r>
            <a:r>
              <a:rPr lang="nb-NO" dirty="0"/>
              <a:t>) </a:t>
            </a:r>
            <a:r>
              <a:rPr lang="nb-NO" dirty="0" err="1"/>
              <a:t>ዝያዳ</a:t>
            </a:r>
            <a:r>
              <a:rPr lang="nb-NO" dirty="0"/>
              <a:t> </a:t>
            </a:r>
            <a:r>
              <a:rPr lang="nb-NO" dirty="0" err="1"/>
              <a:t>ተላለ</a:t>
            </a:r>
            <a:r>
              <a:rPr lang="nb-NO" dirty="0"/>
              <a:t>።</a:t>
            </a:r>
          </a:p>
        </p:txBody>
      </p:sp>
    </p:spTree>
    <p:extLst>
      <p:ext uri="{BB962C8B-B14F-4D97-AF65-F5344CB8AC3E}">
        <p14:creationId xmlns:p14="http://schemas.microsoft.com/office/powerpoint/2010/main" val="163646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ምስ</a:t>
            </a:r>
            <a:r>
              <a:rPr lang="nb-NO" dirty="0"/>
              <a:t> </a:t>
            </a:r>
            <a:r>
              <a:rPr lang="nb-NO" dirty="0" err="1"/>
              <a:t>ልዳት</a:t>
            </a:r>
            <a:r>
              <a:rPr lang="nb-NO" dirty="0"/>
              <a:t> </a:t>
            </a:r>
            <a:r>
              <a:rPr lang="nb-NO" dirty="0" err="1"/>
              <a:t>መምረጺ</a:t>
            </a:r>
            <a:r>
              <a:rPr lang="nb-NO" dirty="0"/>
              <a:t> (menylinje/</a:t>
            </a:r>
            <a:r>
              <a:rPr lang="nb-NO" dirty="0" err="1"/>
              <a:t>menubar</a:t>
            </a:r>
            <a:r>
              <a:rPr lang="nb-NO" dirty="0"/>
              <a:t>) </a:t>
            </a:r>
            <a:r>
              <a:rPr lang="nb-NO" dirty="0" err="1"/>
              <a:t>ዝያዳ</a:t>
            </a:r>
            <a:r>
              <a:rPr lang="nb-NO" dirty="0"/>
              <a:t> </a:t>
            </a:r>
            <a:r>
              <a:rPr lang="nb-NO" dirty="0" err="1"/>
              <a:t>ተላለ</a:t>
            </a:r>
            <a:r>
              <a:rPr lang="nb-NO" dirty="0"/>
              <a:t>።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8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662" y="1290445"/>
            <a:ext cx="6869809" cy="474130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Ellipse 6"/>
          <p:cNvSpPr/>
          <p:nvPr/>
        </p:nvSpPr>
        <p:spPr>
          <a:xfrm>
            <a:off x="749300" y="1041441"/>
            <a:ext cx="7264534" cy="72385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417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ምስ</a:t>
            </a:r>
            <a:r>
              <a:rPr lang="nb-NO" dirty="0"/>
              <a:t> </a:t>
            </a:r>
            <a:r>
              <a:rPr lang="nb-NO" dirty="0" err="1"/>
              <a:t>ልዳት</a:t>
            </a:r>
            <a:r>
              <a:rPr lang="nb-NO" dirty="0"/>
              <a:t> </a:t>
            </a:r>
            <a:r>
              <a:rPr lang="nb-NO" dirty="0" err="1"/>
              <a:t>መምረጺ</a:t>
            </a:r>
            <a:r>
              <a:rPr lang="nb-NO" dirty="0"/>
              <a:t> (menylinje/</a:t>
            </a:r>
            <a:r>
              <a:rPr lang="nb-NO" dirty="0" err="1"/>
              <a:t>menubar</a:t>
            </a:r>
            <a:r>
              <a:rPr lang="nb-NO" dirty="0"/>
              <a:t>) </a:t>
            </a:r>
            <a:r>
              <a:rPr lang="nb-NO" dirty="0" err="1"/>
              <a:t>ዝያዳ</a:t>
            </a:r>
            <a:r>
              <a:rPr lang="nb-NO" dirty="0"/>
              <a:t> </a:t>
            </a:r>
            <a:r>
              <a:rPr lang="nb-NO" dirty="0" err="1"/>
              <a:t>ተላለ</a:t>
            </a:r>
            <a:r>
              <a:rPr lang="nb-NO" dirty="0"/>
              <a:t>።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8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662" y="1290445"/>
            <a:ext cx="6869809" cy="474130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Ellipse 4"/>
          <p:cNvSpPr/>
          <p:nvPr/>
        </p:nvSpPr>
        <p:spPr>
          <a:xfrm>
            <a:off x="749300" y="1041441"/>
            <a:ext cx="7264534" cy="72385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322" y="1290445"/>
            <a:ext cx="2667828" cy="474130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Ellipse 6"/>
          <p:cNvSpPr/>
          <p:nvPr/>
        </p:nvSpPr>
        <p:spPr>
          <a:xfrm>
            <a:off x="8331199" y="1290445"/>
            <a:ext cx="3031608" cy="100825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091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ምስ</a:t>
            </a:r>
            <a:r>
              <a:rPr lang="nb-NO" dirty="0"/>
              <a:t> </a:t>
            </a:r>
            <a:r>
              <a:rPr lang="nb-NO" dirty="0" err="1"/>
              <a:t>ልዳት</a:t>
            </a:r>
            <a:r>
              <a:rPr lang="nb-NO" dirty="0"/>
              <a:t> </a:t>
            </a:r>
            <a:r>
              <a:rPr lang="nb-NO" dirty="0" err="1"/>
              <a:t>መምረጺ</a:t>
            </a:r>
            <a:r>
              <a:rPr lang="nb-NO" dirty="0"/>
              <a:t> (menylinje/</a:t>
            </a:r>
            <a:r>
              <a:rPr lang="nb-NO" dirty="0" err="1"/>
              <a:t>menubar</a:t>
            </a:r>
            <a:r>
              <a:rPr lang="nb-NO" dirty="0"/>
              <a:t>) </a:t>
            </a:r>
            <a:r>
              <a:rPr lang="nb-NO" dirty="0" err="1"/>
              <a:t>ዝያዳ</a:t>
            </a:r>
            <a:r>
              <a:rPr lang="nb-NO" dirty="0"/>
              <a:t> </a:t>
            </a:r>
            <a:r>
              <a:rPr lang="nb-NO" dirty="0" err="1"/>
              <a:t>ተላለ</a:t>
            </a:r>
            <a:r>
              <a:rPr lang="nb-NO" dirty="0"/>
              <a:t>።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8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662" y="1290445"/>
            <a:ext cx="6869809" cy="474130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Ellipse 4"/>
          <p:cNvSpPr/>
          <p:nvPr/>
        </p:nvSpPr>
        <p:spPr>
          <a:xfrm>
            <a:off x="749300" y="1041441"/>
            <a:ext cx="3594100" cy="72385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322" y="1290445"/>
            <a:ext cx="2667828" cy="474130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Ellipse 6"/>
          <p:cNvSpPr/>
          <p:nvPr/>
        </p:nvSpPr>
        <p:spPr>
          <a:xfrm>
            <a:off x="8356600" y="1231901"/>
            <a:ext cx="2057400" cy="7365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19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ምስ</a:t>
            </a:r>
            <a:r>
              <a:rPr lang="nb-NO" dirty="0"/>
              <a:t> </a:t>
            </a:r>
            <a:r>
              <a:rPr lang="nb-NO" dirty="0" err="1"/>
              <a:t>ልዳት</a:t>
            </a:r>
            <a:r>
              <a:rPr lang="nb-NO" dirty="0"/>
              <a:t> </a:t>
            </a:r>
            <a:r>
              <a:rPr lang="nb-NO" dirty="0" err="1"/>
              <a:t>መምረጺ</a:t>
            </a:r>
            <a:r>
              <a:rPr lang="nb-NO" dirty="0"/>
              <a:t> (menylinje/</a:t>
            </a:r>
            <a:r>
              <a:rPr lang="nb-NO" dirty="0" err="1"/>
              <a:t>menubar</a:t>
            </a:r>
            <a:r>
              <a:rPr lang="nb-NO" dirty="0"/>
              <a:t>) </a:t>
            </a:r>
            <a:r>
              <a:rPr lang="nb-NO" dirty="0" err="1"/>
              <a:t>ዝያዳ</a:t>
            </a:r>
            <a:r>
              <a:rPr lang="nb-NO" dirty="0"/>
              <a:t> </a:t>
            </a:r>
            <a:r>
              <a:rPr lang="nb-NO" dirty="0" err="1"/>
              <a:t>ተላለ</a:t>
            </a:r>
            <a:r>
              <a:rPr lang="nb-NO" dirty="0"/>
              <a:t>።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8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662" y="1290445"/>
            <a:ext cx="6869809" cy="474130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Ellipse 4"/>
          <p:cNvSpPr/>
          <p:nvPr/>
        </p:nvSpPr>
        <p:spPr>
          <a:xfrm>
            <a:off x="4559300" y="1117600"/>
            <a:ext cx="1676400" cy="5715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00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ምስ</a:t>
            </a:r>
            <a:r>
              <a:rPr lang="nb-NO" dirty="0"/>
              <a:t> </a:t>
            </a:r>
            <a:r>
              <a:rPr lang="nb-NO" dirty="0" err="1"/>
              <a:t>ልዳት</a:t>
            </a:r>
            <a:r>
              <a:rPr lang="nb-NO" dirty="0"/>
              <a:t> </a:t>
            </a:r>
            <a:r>
              <a:rPr lang="nb-NO" dirty="0" err="1"/>
              <a:t>መምረጺ</a:t>
            </a:r>
            <a:r>
              <a:rPr lang="nb-NO" dirty="0"/>
              <a:t> (menylinje/</a:t>
            </a:r>
            <a:r>
              <a:rPr lang="nb-NO" dirty="0" err="1"/>
              <a:t>menubar</a:t>
            </a:r>
            <a:r>
              <a:rPr lang="nb-NO" dirty="0"/>
              <a:t>) </a:t>
            </a:r>
            <a:r>
              <a:rPr lang="nb-NO" dirty="0" err="1"/>
              <a:t>ዝያዳ</a:t>
            </a:r>
            <a:r>
              <a:rPr lang="nb-NO" dirty="0"/>
              <a:t> </a:t>
            </a:r>
            <a:r>
              <a:rPr lang="nb-NO" dirty="0" err="1"/>
              <a:t>ተላለ</a:t>
            </a:r>
            <a:r>
              <a:rPr lang="nb-NO" dirty="0"/>
              <a:t>።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8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672" y="4098867"/>
            <a:ext cx="3089728" cy="607383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5991" y="3978109"/>
            <a:ext cx="3576194" cy="96960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Ellipse 7"/>
          <p:cNvSpPr/>
          <p:nvPr/>
        </p:nvSpPr>
        <p:spPr>
          <a:xfrm>
            <a:off x="2019300" y="4041769"/>
            <a:ext cx="1244600" cy="66448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3" name="Bilde 12" descr="nettbret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124" y="2170212"/>
            <a:ext cx="826581" cy="953582"/>
          </a:xfrm>
          <a:prstGeom prst="rect">
            <a:avLst/>
          </a:prstGeom>
        </p:spPr>
      </p:pic>
      <p:sp>
        <p:nvSpPr>
          <p:cNvPr id="14" name="Rektangel 13"/>
          <p:cNvSpPr/>
          <p:nvPr/>
        </p:nvSpPr>
        <p:spPr>
          <a:xfrm>
            <a:off x="7528189" y="1960258"/>
            <a:ext cx="1422400" cy="130531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" name="Bilde 14" descr="laptop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040" y="2240219"/>
            <a:ext cx="1384653" cy="761501"/>
          </a:xfrm>
          <a:prstGeom prst="rect">
            <a:avLst/>
          </a:prstGeom>
        </p:spPr>
      </p:pic>
      <p:sp>
        <p:nvSpPr>
          <p:cNvPr id="16" name="Rektangel 15"/>
          <p:cNvSpPr/>
          <p:nvPr/>
        </p:nvSpPr>
        <p:spPr>
          <a:xfrm>
            <a:off x="3009900" y="1920482"/>
            <a:ext cx="1422400" cy="130531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0235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ምስ</a:t>
            </a:r>
            <a:r>
              <a:rPr lang="nb-NO" dirty="0"/>
              <a:t> </a:t>
            </a:r>
            <a:r>
              <a:rPr lang="nb-NO" dirty="0" err="1"/>
              <a:t>ልዳት</a:t>
            </a:r>
            <a:r>
              <a:rPr lang="nb-NO" dirty="0"/>
              <a:t> </a:t>
            </a:r>
            <a:r>
              <a:rPr lang="nb-NO" dirty="0" err="1"/>
              <a:t>መምረጺ</a:t>
            </a:r>
            <a:r>
              <a:rPr lang="nb-NO" dirty="0"/>
              <a:t> (menylinje/</a:t>
            </a:r>
            <a:r>
              <a:rPr lang="nb-NO" dirty="0" err="1"/>
              <a:t>menubar</a:t>
            </a:r>
            <a:r>
              <a:rPr lang="nb-NO" dirty="0"/>
              <a:t>) </a:t>
            </a:r>
            <a:r>
              <a:rPr lang="nb-NO" dirty="0" err="1"/>
              <a:t>ዝያዳ</a:t>
            </a:r>
            <a:r>
              <a:rPr lang="nb-NO" dirty="0"/>
              <a:t> </a:t>
            </a:r>
            <a:r>
              <a:rPr lang="nb-NO" dirty="0" err="1"/>
              <a:t>ተላለ</a:t>
            </a:r>
            <a:r>
              <a:rPr lang="nb-NO" dirty="0"/>
              <a:t>።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8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672" y="4098867"/>
            <a:ext cx="3089728" cy="607383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5991" y="3978109"/>
            <a:ext cx="3576194" cy="96960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2" name="Ellipse 11"/>
          <p:cNvSpPr/>
          <p:nvPr/>
        </p:nvSpPr>
        <p:spPr>
          <a:xfrm>
            <a:off x="2019300" y="4041769"/>
            <a:ext cx="1244600" cy="66448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Ellipse 16"/>
          <p:cNvSpPr/>
          <p:nvPr/>
        </p:nvSpPr>
        <p:spPr>
          <a:xfrm>
            <a:off x="9245600" y="4410070"/>
            <a:ext cx="871985" cy="6318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8" name="Bilde 17" descr="nettbret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124" y="2170212"/>
            <a:ext cx="826581" cy="953582"/>
          </a:xfrm>
          <a:prstGeom prst="rect">
            <a:avLst/>
          </a:prstGeom>
        </p:spPr>
      </p:pic>
      <p:sp>
        <p:nvSpPr>
          <p:cNvPr id="19" name="Rektangel 18"/>
          <p:cNvSpPr/>
          <p:nvPr/>
        </p:nvSpPr>
        <p:spPr>
          <a:xfrm>
            <a:off x="7528189" y="1960258"/>
            <a:ext cx="1422400" cy="130531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0" name="Bilde 19" descr="laptop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040" y="2240219"/>
            <a:ext cx="1384653" cy="761501"/>
          </a:xfrm>
          <a:prstGeom prst="rect">
            <a:avLst/>
          </a:prstGeom>
        </p:spPr>
      </p:pic>
      <p:sp>
        <p:nvSpPr>
          <p:cNvPr id="21" name="Rektangel 20"/>
          <p:cNvSpPr/>
          <p:nvPr/>
        </p:nvSpPr>
        <p:spPr>
          <a:xfrm>
            <a:off x="3009900" y="1920482"/>
            <a:ext cx="1422400" cy="130531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779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ምስ</a:t>
            </a:r>
            <a:r>
              <a:rPr lang="nb-NO" dirty="0"/>
              <a:t> </a:t>
            </a:r>
            <a:r>
              <a:rPr lang="nb-NO" dirty="0" err="1"/>
              <a:t>ልዳት</a:t>
            </a:r>
            <a:r>
              <a:rPr lang="nb-NO" dirty="0"/>
              <a:t> </a:t>
            </a:r>
            <a:r>
              <a:rPr lang="nb-NO" dirty="0" err="1"/>
              <a:t>መምረጺ</a:t>
            </a:r>
            <a:r>
              <a:rPr lang="nb-NO" dirty="0"/>
              <a:t> (menylinje/</a:t>
            </a:r>
            <a:r>
              <a:rPr lang="nb-NO" dirty="0" err="1"/>
              <a:t>menubar</a:t>
            </a:r>
            <a:r>
              <a:rPr lang="nb-NO" dirty="0"/>
              <a:t>) </a:t>
            </a:r>
            <a:r>
              <a:rPr lang="nb-NO" dirty="0" err="1"/>
              <a:t>ዝያዳ</a:t>
            </a:r>
            <a:r>
              <a:rPr lang="nb-NO" dirty="0"/>
              <a:t> </a:t>
            </a:r>
            <a:r>
              <a:rPr lang="nb-NO" dirty="0" err="1"/>
              <a:t>ተላለ</a:t>
            </a:r>
            <a:r>
              <a:rPr lang="nb-NO" dirty="0"/>
              <a:t>።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8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18" name="Bild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4200" y="2078175"/>
            <a:ext cx="2809797" cy="466552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7" name="Ellipse 16"/>
          <p:cNvSpPr/>
          <p:nvPr/>
        </p:nvSpPr>
        <p:spPr>
          <a:xfrm>
            <a:off x="6524102" y="2607101"/>
            <a:ext cx="654886" cy="4535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9" name="Bilde 18" descr="nettbret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637" y="660440"/>
            <a:ext cx="826581" cy="953582"/>
          </a:xfrm>
          <a:prstGeom prst="rect">
            <a:avLst/>
          </a:prstGeom>
        </p:spPr>
      </p:pic>
      <p:sp>
        <p:nvSpPr>
          <p:cNvPr id="20" name="Rektangel 19"/>
          <p:cNvSpPr/>
          <p:nvPr/>
        </p:nvSpPr>
        <p:spPr>
          <a:xfrm>
            <a:off x="5101702" y="450486"/>
            <a:ext cx="1422400" cy="130531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187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424" y="838240"/>
            <a:ext cx="9947973" cy="544826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ፕሮፋይል </a:t>
            </a:r>
            <a:r>
              <a:rPr lang="nb-NO" sz="2400" dirty="0" err="1"/>
              <a:t>ምውጻእ</a:t>
            </a:r>
            <a:r>
              <a:rPr lang="nb-NO" sz="2400" dirty="0"/>
              <a:t> </a:t>
            </a:r>
            <a:r>
              <a:rPr lang="nb-NO" sz="2400" dirty="0" err="1"/>
              <a:t>ወይ</a:t>
            </a:r>
            <a:r>
              <a:rPr lang="nb-NO" sz="2400" dirty="0"/>
              <a:t> </a:t>
            </a:r>
            <a:r>
              <a:rPr lang="nb-NO" sz="2400" dirty="0" err="1"/>
              <a:t>ምምስራት</a:t>
            </a:r>
            <a:r>
              <a:rPr lang="nb-NO" sz="2400" dirty="0"/>
              <a:t/>
            </a:r>
            <a:br>
              <a:rPr lang="nb-NO" sz="2400" dirty="0"/>
            </a:br>
            <a:endParaRPr lang="nb-NO" sz="2400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2</a:t>
            </a:r>
            <a:endParaRPr lang="nb-NO" sz="3200" b="1">
              <a:solidFill>
                <a:schemeClr val="bg1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6438901" y="5054599"/>
            <a:ext cx="2159000" cy="83820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513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ምስ</a:t>
            </a:r>
            <a:r>
              <a:rPr lang="nb-NO" dirty="0"/>
              <a:t> </a:t>
            </a:r>
            <a:r>
              <a:rPr lang="nb-NO" dirty="0" err="1"/>
              <a:t>ልዳት</a:t>
            </a:r>
            <a:r>
              <a:rPr lang="nb-NO" dirty="0"/>
              <a:t> </a:t>
            </a:r>
            <a:r>
              <a:rPr lang="nb-NO" dirty="0" err="1"/>
              <a:t>መምረጺ</a:t>
            </a:r>
            <a:r>
              <a:rPr lang="nb-NO" dirty="0"/>
              <a:t> (menylinje/</a:t>
            </a:r>
            <a:r>
              <a:rPr lang="nb-NO" dirty="0" err="1"/>
              <a:t>menubar</a:t>
            </a:r>
            <a:r>
              <a:rPr lang="nb-NO" dirty="0"/>
              <a:t>) </a:t>
            </a:r>
            <a:r>
              <a:rPr lang="nb-NO" dirty="0" err="1"/>
              <a:t>ዝያዳ</a:t>
            </a:r>
            <a:r>
              <a:rPr lang="nb-NO" dirty="0"/>
              <a:t> </a:t>
            </a:r>
            <a:r>
              <a:rPr lang="nb-NO" dirty="0" err="1"/>
              <a:t>ተላለ</a:t>
            </a:r>
            <a:r>
              <a:rPr lang="nb-NO" dirty="0"/>
              <a:t>።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8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672" y="4098867"/>
            <a:ext cx="3089728" cy="607383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2019300" y="4041769"/>
            <a:ext cx="1244600" cy="66448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Bilde 13" descr="laptop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040" y="2240219"/>
            <a:ext cx="1384653" cy="761501"/>
          </a:xfrm>
          <a:prstGeom prst="rect">
            <a:avLst/>
          </a:prstGeom>
        </p:spPr>
      </p:pic>
      <p:sp>
        <p:nvSpPr>
          <p:cNvPr id="15" name="Rektangel 14"/>
          <p:cNvSpPr/>
          <p:nvPr/>
        </p:nvSpPr>
        <p:spPr>
          <a:xfrm>
            <a:off x="3009900" y="1920482"/>
            <a:ext cx="1422400" cy="130531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616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ምስ</a:t>
            </a:r>
            <a:r>
              <a:rPr lang="nb-NO" dirty="0"/>
              <a:t> </a:t>
            </a:r>
            <a:r>
              <a:rPr lang="nb-NO" dirty="0" err="1"/>
              <a:t>ልዳት</a:t>
            </a:r>
            <a:r>
              <a:rPr lang="nb-NO" dirty="0"/>
              <a:t> </a:t>
            </a:r>
            <a:r>
              <a:rPr lang="nb-NO" dirty="0" err="1"/>
              <a:t>መምረጺ</a:t>
            </a:r>
            <a:r>
              <a:rPr lang="nb-NO" dirty="0"/>
              <a:t> (menylinje/</a:t>
            </a:r>
            <a:r>
              <a:rPr lang="nb-NO" dirty="0" err="1"/>
              <a:t>menubar</a:t>
            </a:r>
            <a:r>
              <a:rPr lang="nb-NO" dirty="0"/>
              <a:t>) </a:t>
            </a:r>
            <a:r>
              <a:rPr lang="nb-NO" dirty="0" err="1"/>
              <a:t>ዝያዳ</a:t>
            </a:r>
            <a:r>
              <a:rPr lang="nb-NO" dirty="0"/>
              <a:t> </a:t>
            </a:r>
            <a:r>
              <a:rPr lang="nb-NO" dirty="0" err="1"/>
              <a:t>ተላለ</a:t>
            </a:r>
            <a:r>
              <a:rPr lang="nb-NO" dirty="0"/>
              <a:t>።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8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991" y="3978109"/>
            <a:ext cx="3576194" cy="96960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672" y="4098867"/>
            <a:ext cx="3089728" cy="607383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3225800" y="4065129"/>
            <a:ext cx="723900" cy="66448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Ellipse 11"/>
          <p:cNvSpPr/>
          <p:nvPr/>
        </p:nvSpPr>
        <p:spPr>
          <a:xfrm>
            <a:off x="6592191" y="4374010"/>
            <a:ext cx="723900" cy="66448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3" name="Bilde 12" descr="nettbret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124" y="2170212"/>
            <a:ext cx="826581" cy="953582"/>
          </a:xfrm>
          <a:prstGeom prst="rect">
            <a:avLst/>
          </a:prstGeom>
        </p:spPr>
      </p:pic>
      <p:sp>
        <p:nvSpPr>
          <p:cNvPr id="14" name="Rektangel 13"/>
          <p:cNvSpPr/>
          <p:nvPr/>
        </p:nvSpPr>
        <p:spPr>
          <a:xfrm>
            <a:off x="7528189" y="1960258"/>
            <a:ext cx="1422400" cy="130531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" name="Bilde 14" descr="laptop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040" y="2240219"/>
            <a:ext cx="1384653" cy="761501"/>
          </a:xfrm>
          <a:prstGeom prst="rect">
            <a:avLst/>
          </a:prstGeom>
        </p:spPr>
      </p:pic>
      <p:sp>
        <p:nvSpPr>
          <p:cNvPr id="16" name="Rektangel 15"/>
          <p:cNvSpPr/>
          <p:nvPr/>
        </p:nvSpPr>
        <p:spPr>
          <a:xfrm>
            <a:off x="3009900" y="1920482"/>
            <a:ext cx="1422400" cy="130531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204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ምስ</a:t>
            </a:r>
            <a:r>
              <a:rPr lang="nb-NO" dirty="0"/>
              <a:t> </a:t>
            </a:r>
            <a:r>
              <a:rPr lang="nb-NO" dirty="0" err="1"/>
              <a:t>ልዳት</a:t>
            </a:r>
            <a:r>
              <a:rPr lang="nb-NO" dirty="0"/>
              <a:t> </a:t>
            </a:r>
            <a:r>
              <a:rPr lang="nb-NO" dirty="0" err="1"/>
              <a:t>መምረጺ</a:t>
            </a:r>
            <a:r>
              <a:rPr lang="nb-NO" dirty="0"/>
              <a:t> (menylinje/</a:t>
            </a:r>
            <a:r>
              <a:rPr lang="nb-NO" dirty="0" err="1"/>
              <a:t>menubar</a:t>
            </a:r>
            <a:r>
              <a:rPr lang="nb-NO" dirty="0"/>
              <a:t>) </a:t>
            </a:r>
            <a:r>
              <a:rPr lang="nb-NO" dirty="0" err="1"/>
              <a:t>ዝያዳ</a:t>
            </a:r>
            <a:r>
              <a:rPr lang="nb-NO" dirty="0"/>
              <a:t> </a:t>
            </a:r>
            <a:r>
              <a:rPr lang="nb-NO" dirty="0" err="1"/>
              <a:t>ተላለ</a:t>
            </a:r>
            <a:r>
              <a:rPr lang="nb-NO" dirty="0"/>
              <a:t>።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8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991" y="3978109"/>
            <a:ext cx="3576194" cy="96960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672" y="4098867"/>
            <a:ext cx="3089728" cy="607383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3851350" y="3978109"/>
            <a:ext cx="1254050" cy="78523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 descr="nettbret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124" y="2170212"/>
            <a:ext cx="826581" cy="953582"/>
          </a:xfrm>
          <a:prstGeom prst="rect">
            <a:avLst/>
          </a:prstGeom>
        </p:spPr>
      </p:pic>
      <p:sp>
        <p:nvSpPr>
          <p:cNvPr id="13" name="Rektangel 12"/>
          <p:cNvSpPr/>
          <p:nvPr/>
        </p:nvSpPr>
        <p:spPr>
          <a:xfrm>
            <a:off x="7528189" y="1960258"/>
            <a:ext cx="1422400" cy="130531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Bilde 13" descr="laptop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040" y="2240219"/>
            <a:ext cx="1384653" cy="761501"/>
          </a:xfrm>
          <a:prstGeom prst="rect">
            <a:avLst/>
          </a:prstGeom>
        </p:spPr>
      </p:pic>
      <p:sp>
        <p:nvSpPr>
          <p:cNvPr id="15" name="Rektangel 14"/>
          <p:cNvSpPr/>
          <p:nvPr/>
        </p:nvSpPr>
        <p:spPr>
          <a:xfrm>
            <a:off x="3009900" y="1920482"/>
            <a:ext cx="1422400" cy="130531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3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ምስ</a:t>
            </a:r>
            <a:r>
              <a:rPr lang="nb-NO" dirty="0"/>
              <a:t> </a:t>
            </a:r>
            <a:r>
              <a:rPr lang="nb-NO" dirty="0" err="1"/>
              <a:t>ልዳት</a:t>
            </a:r>
            <a:r>
              <a:rPr lang="nb-NO" dirty="0"/>
              <a:t> </a:t>
            </a:r>
            <a:r>
              <a:rPr lang="nb-NO" dirty="0" err="1"/>
              <a:t>መምረጺ</a:t>
            </a:r>
            <a:r>
              <a:rPr lang="nb-NO" dirty="0"/>
              <a:t> (menylinje/</a:t>
            </a:r>
            <a:r>
              <a:rPr lang="nb-NO" dirty="0" err="1"/>
              <a:t>menubar</a:t>
            </a:r>
            <a:r>
              <a:rPr lang="nb-NO" dirty="0"/>
              <a:t>) </a:t>
            </a:r>
            <a:r>
              <a:rPr lang="nb-NO" dirty="0" err="1"/>
              <a:t>ዝያዳ</a:t>
            </a:r>
            <a:r>
              <a:rPr lang="nb-NO" dirty="0"/>
              <a:t> </a:t>
            </a:r>
            <a:r>
              <a:rPr lang="nb-NO" dirty="0" err="1"/>
              <a:t>ተላለ</a:t>
            </a:r>
            <a:r>
              <a:rPr lang="nb-NO" dirty="0"/>
              <a:t>።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8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662" y="1290445"/>
            <a:ext cx="6869809" cy="474130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Ellipse 4"/>
          <p:cNvSpPr/>
          <p:nvPr/>
        </p:nvSpPr>
        <p:spPr>
          <a:xfrm>
            <a:off x="6057900" y="1041441"/>
            <a:ext cx="838200" cy="72385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322" y="1290445"/>
            <a:ext cx="2667828" cy="474130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Ellipse 6"/>
          <p:cNvSpPr/>
          <p:nvPr/>
        </p:nvSpPr>
        <p:spPr>
          <a:xfrm>
            <a:off x="8331199" y="1290445"/>
            <a:ext cx="3031608" cy="100825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235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991" y="3978109"/>
            <a:ext cx="3576194" cy="96960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ምስ</a:t>
            </a:r>
            <a:r>
              <a:rPr lang="nb-NO" dirty="0"/>
              <a:t> </a:t>
            </a:r>
            <a:r>
              <a:rPr lang="nb-NO" dirty="0" err="1"/>
              <a:t>ልዳት</a:t>
            </a:r>
            <a:r>
              <a:rPr lang="nb-NO" dirty="0"/>
              <a:t> </a:t>
            </a:r>
            <a:r>
              <a:rPr lang="nb-NO" dirty="0" err="1"/>
              <a:t>መምረጺ</a:t>
            </a:r>
            <a:r>
              <a:rPr lang="nb-NO" dirty="0"/>
              <a:t> (menylinje/</a:t>
            </a:r>
            <a:r>
              <a:rPr lang="nb-NO" dirty="0" err="1"/>
              <a:t>menubar</a:t>
            </a:r>
            <a:r>
              <a:rPr lang="nb-NO" dirty="0"/>
              <a:t>) </a:t>
            </a:r>
            <a:r>
              <a:rPr lang="nb-NO" dirty="0" err="1"/>
              <a:t>ዝያዳ</a:t>
            </a:r>
            <a:r>
              <a:rPr lang="nb-NO" dirty="0"/>
              <a:t> </a:t>
            </a:r>
            <a:r>
              <a:rPr lang="nb-NO" dirty="0" err="1"/>
              <a:t>ተላለ</a:t>
            </a:r>
            <a:r>
              <a:rPr lang="nb-NO" dirty="0"/>
              <a:t>።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8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7460" y="3978109"/>
            <a:ext cx="1908629" cy="723962"/>
          </a:xfrm>
          <a:prstGeom prst="rect">
            <a:avLst/>
          </a:prstGeom>
        </p:spPr>
      </p:pic>
      <p:pic>
        <p:nvPicPr>
          <p:cNvPr id="12" name="Bilde 11" descr="nettbret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124" y="2170212"/>
            <a:ext cx="826581" cy="953582"/>
          </a:xfrm>
          <a:prstGeom prst="rect">
            <a:avLst/>
          </a:prstGeom>
        </p:spPr>
      </p:pic>
      <p:sp>
        <p:nvSpPr>
          <p:cNvPr id="13" name="Rektangel 12"/>
          <p:cNvSpPr/>
          <p:nvPr/>
        </p:nvSpPr>
        <p:spPr>
          <a:xfrm>
            <a:off x="7528189" y="1960258"/>
            <a:ext cx="1422400" cy="130531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Bilde 13" descr="laptop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040" y="2240219"/>
            <a:ext cx="1384653" cy="761501"/>
          </a:xfrm>
          <a:prstGeom prst="rect">
            <a:avLst/>
          </a:prstGeom>
        </p:spPr>
      </p:pic>
      <p:sp>
        <p:nvSpPr>
          <p:cNvPr id="15" name="Rektangel 14"/>
          <p:cNvSpPr/>
          <p:nvPr/>
        </p:nvSpPr>
        <p:spPr>
          <a:xfrm>
            <a:off x="3009900" y="1920482"/>
            <a:ext cx="1422400" cy="130531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03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ምስ</a:t>
            </a:r>
            <a:r>
              <a:rPr lang="nb-NO" dirty="0"/>
              <a:t> </a:t>
            </a:r>
            <a:r>
              <a:rPr lang="nb-NO" dirty="0" err="1"/>
              <a:t>ልዳት</a:t>
            </a:r>
            <a:r>
              <a:rPr lang="nb-NO" dirty="0"/>
              <a:t> </a:t>
            </a:r>
            <a:r>
              <a:rPr lang="nb-NO" dirty="0" err="1"/>
              <a:t>መምረጺ</a:t>
            </a:r>
            <a:r>
              <a:rPr lang="nb-NO" dirty="0"/>
              <a:t> (menylinje/</a:t>
            </a:r>
            <a:r>
              <a:rPr lang="nb-NO" dirty="0" err="1"/>
              <a:t>menubar</a:t>
            </a:r>
            <a:r>
              <a:rPr lang="nb-NO" dirty="0"/>
              <a:t>) </a:t>
            </a:r>
            <a:r>
              <a:rPr lang="nb-NO" dirty="0" err="1"/>
              <a:t>ዝያዳ</a:t>
            </a:r>
            <a:r>
              <a:rPr lang="nb-NO" dirty="0"/>
              <a:t> </a:t>
            </a:r>
            <a:r>
              <a:rPr lang="nb-NO" dirty="0" err="1"/>
              <a:t>ተላለ</a:t>
            </a:r>
            <a:r>
              <a:rPr lang="nb-NO" dirty="0"/>
              <a:t>።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8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991" y="3978109"/>
            <a:ext cx="3576194" cy="96960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7460" y="3978109"/>
            <a:ext cx="1908629" cy="723962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2717901" y="3924301"/>
            <a:ext cx="820156" cy="762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Ellipse 10"/>
          <p:cNvSpPr/>
          <p:nvPr/>
        </p:nvSpPr>
        <p:spPr>
          <a:xfrm>
            <a:off x="7477443" y="4352821"/>
            <a:ext cx="751809" cy="6984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Bilde 15" descr="nettbret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124" y="2170212"/>
            <a:ext cx="826581" cy="953582"/>
          </a:xfrm>
          <a:prstGeom prst="rect">
            <a:avLst/>
          </a:prstGeom>
        </p:spPr>
      </p:pic>
      <p:sp>
        <p:nvSpPr>
          <p:cNvPr id="17" name="Rektangel 16"/>
          <p:cNvSpPr/>
          <p:nvPr/>
        </p:nvSpPr>
        <p:spPr>
          <a:xfrm>
            <a:off x="7528189" y="1960258"/>
            <a:ext cx="1422400" cy="130531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8" name="Bilde 17" descr="laptop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040" y="2240219"/>
            <a:ext cx="1384653" cy="761501"/>
          </a:xfrm>
          <a:prstGeom prst="rect">
            <a:avLst/>
          </a:prstGeom>
        </p:spPr>
      </p:pic>
      <p:sp>
        <p:nvSpPr>
          <p:cNvPr id="19" name="Rektangel 18"/>
          <p:cNvSpPr/>
          <p:nvPr/>
        </p:nvSpPr>
        <p:spPr>
          <a:xfrm>
            <a:off x="3009900" y="1920482"/>
            <a:ext cx="1422400" cy="130531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484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ምስ</a:t>
            </a:r>
            <a:r>
              <a:rPr lang="nb-NO" dirty="0"/>
              <a:t> </a:t>
            </a:r>
            <a:r>
              <a:rPr lang="nb-NO" dirty="0" err="1"/>
              <a:t>ልዳት</a:t>
            </a:r>
            <a:r>
              <a:rPr lang="nb-NO" dirty="0"/>
              <a:t> </a:t>
            </a:r>
            <a:r>
              <a:rPr lang="nb-NO" dirty="0" err="1"/>
              <a:t>መምረጺ</a:t>
            </a:r>
            <a:r>
              <a:rPr lang="nb-NO" dirty="0"/>
              <a:t> (menylinje/</a:t>
            </a:r>
            <a:r>
              <a:rPr lang="nb-NO" dirty="0" err="1"/>
              <a:t>menubar</a:t>
            </a:r>
            <a:r>
              <a:rPr lang="nb-NO" dirty="0"/>
              <a:t>) </a:t>
            </a:r>
            <a:r>
              <a:rPr lang="nb-NO" dirty="0" err="1"/>
              <a:t>ዝያዳ</a:t>
            </a:r>
            <a:r>
              <a:rPr lang="nb-NO" dirty="0"/>
              <a:t> </a:t>
            </a:r>
            <a:r>
              <a:rPr lang="nb-NO" dirty="0" err="1"/>
              <a:t>ተላለ</a:t>
            </a:r>
            <a:r>
              <a:rPr lang="nb-NO" dirty="0"/>
              <a:t>።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8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214" y="3800991"/>
            <a:ext cx="2246086" cy="847208"/>
          </a:xfrm>
          <a:prstGeom prst="rect">
            <a:avLst/>
          </a:prstGeom>
        </p:spPr>
      </p:pic>
      <p:pic>
        <p:nvPicPr>
          <p:cNvPr id="7" name="Bilde 6" descr="laptop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840" y="1835109"/>
            <a:ext cx="1384653" cy="761501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5080000" y="1555148"/>
            <a:ext cx="1422400" cy="130531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197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ምስ</a:t>
            </a:r>
            <a:r>
              <a:rPr lang="nb-NO" dirty="0"/>
              <a:t> </a:t>
            </a:r>
            <a:r>
              <a:rPr lang="nb-NO" dirty="0" err="1"/>
              <a:t>ልዳት</a:t>
            </a:r>
            <a:r>
              <a:rPr lang="nb-NO" dirty="0"/>
              <a:t> </a:t>
            </a:r>
            <a:r>
              <a:rPr lang="nb-NO" dirty="0" err="1"/>
              <a:t>መምረጺ</a:t>
            </a:r>
            <a:r>
              <a:rPr lang="nb-NO" dirty="0"/>
              <a:t> (menylinje/</a:t>
            </a:r>
            <a:r>
              <a:rPr lang="nb-NO" dirty="0" err="1"/>
              <a:t>menubar</a:t>
            </a:r>
            <a:r>
              <a:rPr lang="nb-NO" dirty="0"/>
              <a:t>) </a:t>
            </a:r>
            <a:r>
              <a:rPr lang="nb-NO" dirty="0" err="1"/>
              <a:t>ዝያዳ</a:t>
            </a:r>
            <a:r>
              <a:rPr lang="nb-NO" dirty="0"/>
              <a:t> </a:t>
            </a:r>
            <a:r>
              <a:rPr lang="nb-NO" dirty="0" err="1"/>
              <a:t>ተላለ</a:t>
            </a:r>
            <a:r>
              <a:rPr lang="nb-NO" dirty="0"/>
              <a:t>።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8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991" y="3978109"/>
            <a:ext cx="3576194" cy="96960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7460" y="3978109"/>
            <a:ext cx="1908629" cy="723962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3378200" y="3886200"/>
            <a:ext cx="749300" cy="8427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Ellipse 10"/>
          <p:cNvSpPr/>
          <p:nvPr/>
        </p:nvSpPr>
        <p:spPr>
          <a:xfrm>
            <a:off x="9004300" y="3914609"/>
            <a:ext cx="599409" cy="5684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 descr="nettbret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124" y="2170212"/>
            <a:ext cx="826581" cy="953582"/>
          </a:xfrm>
          <a:prstGeom prst="rect">
            <a:avLst/>
          </a:prstGeom>
        </p:spPr>
      </p:pic>
      <p:sp>
        <p:nvSpPr>
          <p:cNvPr id="13" name="Rektangel 12"/>
          <p:cNvSpPr/>
          <p:nvPr/>
        </p:nvSpPr>
        <p:spPr>
          <a:xfrm>
            <a:off x="7528189" y="1960258"/>
            <a:ext cx="1422400" cy="130531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Bilde 13" descr="laptop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040" y="2240219"/>
            <a:ext cx="1384653" cy="761501"/>
          </a:xfrm>
          <a:prstGeom prst="rect">
            <a:avLst/>
          </a:prstGeom>
        </p:spPr>
      </p:pic>
      <p:sp>
        <p:nvSpPr>
          <p:cNvPr id="15" name="Rektangel 14"/>
          <p:cNvSpPr/>
          <p:nvPr/>
        </p:nvSpPr>
        <p:spPr>
          <a:xfrm>
            <a:off x="3009900" y="1920482"/>
            <a:ext cx="1422400" cy="130531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603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ምስ</a:t>
            </a:r>
            <a:r>
              <a:rPr lang="nb-NO" dirty="0"/>
              <a:t> </a:t>
            </a:r>
            <a:r>
              <a:rPr lang="nb-NO" dirty="0" err="1"/>
              <a:t>ልዳት</a:t>
            </a:r>
            <a:r>
              <a:rPr lang="nb-NO" dirty="0"/>
              <a:t> </a:t>
            </a:r>
            <a:r>
              <a:rPr lang="nb-NO" dirty="0" err="1"/>
              <a:t>መምረጺ</a:t>
            </a:r>
            <a:r>
              <a:rPr lang="nb-NO" dirty="0"/>
              <a:t> (menylinje/</a:t>
            </a:r>
            <a:r>
              <a:rPr lang="nb-NO" dirty="0" err="1"/>
              <a:t>menubar</a:t>
            </a:r>
            <a:r>
              <a:rPr lang="nb-NO" dirty="0"/>
              <a:t>) </a:t>
            </a:r>
            <a:r>
              <a:rPr lang="nb-NO" dirty="0" err="1"/>
              <a:t>ዝያዳ</a:t>
            </a:r>
            <a:r>
              <a:rPr lang="nb-NO" dirty="0"/>
              <a:t> </a:t>
            </a:r>
            <a:r>
              <a:rPr lang="nb-NO" dirty="0" err="1"/>
              <a:t>ተላለ</a:t>
            </a:r>
            <a:r>
              <a:rPr lang="nb-NO" dirty="0"/>
              <a:t>።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8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214" y="3800991"/>
            <a:ext cx="2246086" cy="865465"/>
          </a:xfrm>
          <a:prstGeom prst="rect">
            <a:avLst/>
          </a:prstGeom>
        </p:spPr>
      </p:pic>
      <p:pic>
        <p:nvPicPr>
          <p:cNvPr id="8" name="Bilde 7" descr="laptop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840" y="1835109"/>
            <a:ext cx="1384653" cy="761501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5080000" y="1555148"/>
            <a:ext cx="1422400" cy="130531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50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ምስ</a:t>
            </a:r>
            <a:r>
              <a:rPr lang="nb-NO" dirty="0"/>
              <a:t> </a:t>
            </a:r>
            <a:r>
              <a:rPr lang="nb-NO" dirty="0" err="1"/>
              <a:t>ልዳት</a:t>
            </a:r>
            <a:r>
              <a:rPr lang="nb-NO" dirty="0"/>
              <a:t> </a:t>
            </a:r>
            <a:r>
              <a:rPr lang="nb-NO" dirty="0" err="1"/>
              <a:t>መምረጺ</a:t>
            </a:r>
            <a:r>
              <a:rPr lang="nb-NO" dirty="0"/>
              <a:t> (menylinje/</a:t>
            </a:r>
            <a:r>
              <a:rPr lang="nb-NO" dirty="0" err="1"/>
              <a:t>menubar</a:t>
            </a:r>
            <a:r>
              <a:rPr lang="nb-NO" dirty="0"/>
              <a:t>) </a:t>
            </a:r>
            <a:r>
              <a:rPr lang="nb-NO" dirty="0" err="1"/>
              <a:t>ዝያዳ</a:t>
            </a:r>
            <a:r>
              <a:rPr lang="nb-NO" dirty="0"/>
              <a:t> </a:t>
            </a:r>
            <a:r>
              <a:rPr lang="nb-NO" dirty="0" err="1"/>
              <a:t>ተላለ</a:t>
            </a:r>
            <a:r>
              <a:rPr lang="nb-NO" dirty="0"/>
              <a:t>።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8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099" y="798664"/>
            <a:ext cx="5137459" cy="553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33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4597</Words>
  <Application>Microsoft Office PowerPoint</Application>
  <PresentationFormat>Widescreen</PresentationFormat>
  <Paragraphs>500</Paragraphs>
  <Slides>111</Slides>
  <Notes>109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111</vt:i4>
      </vt:variant>
    </vt:vector>
  </HeadingPairs>
  <TitlesOfParts>
    <vt:vector size="116" baseType="lpstr">
      <vt:lpstr>Arial</vt:lpstr>
      <vt:lpstr>Calibri</vt:lpstr>
      <vt:lpstr>Calibri Light</vt:lpstr>
      <vt:lpstr>Wingdings</vt:lpstr>
      <vt:lpstr>Office-tema</vt:lpstr>
      <vt:lpstr>FACEBOOK - ፕሮፋይል ከፊትካ ምስ ኣገልግሎት ፈይስቡክ ተላለ</vt:lpstr>
      <vt:lpstr>Del 1</vt:lpstr>
      <vt:lpstr>ፈይስቡክ እንታይ ማለት እዩ፧</vt:lpstr>
      <vt:lpstr>Del 2</vt:lpstr>
      <vt:lpstr>ፕሮፋይል ምውጻእ ወይ ምምስራት </vt:lpstr>
      <vt:lpstr>ፕሮፋይል ምውጻእ ወይ ምምስራት </vt:lpstr>
      <vt:lpstr>ፕሮፋይል ምውጻእ ወይ ምምስራት </vt:lpstr>
      <vt:lpstr>ፕሮፋይል ምውጻእ ወይ ምምስራት </vt:lpstr>
      <vt:lpstr>ፕሮፋይል ምውጻእ ወይ ምምስራት </vt:lpstr>
      <vt:lpstr>ፕሮፋይል ምውጻእ ወይ ምምስራት </vt:lpstr>
      <vt:lpstr>ፕሮፋይል ምውጻእ ወይ ምምስራት</vt:lpstr>
      <vt:lpstr>ፕሮፋይል ምውጻእ ወይ ምምስራት</vt:lpstr>
      <vt:lpstr>ፕሮፋይል ምውጻእ ወይ ምምስራት</vt:lpstr>
      <vt:lpstr>ፕሮፋይል ምውጻእ ወይ ምምስራት</vt:lpstr>
      <vt:lpstr>ፕሮፋይል ምውጻእ ወይ ምምስራት</vt:lpstr>
      <vt:lpstr>ፕሮፋይል ምውጻእ ወይ ምምስራት</vt:lpstr>
      <vt:lpstr>ፕሮፋይል ምውጻእ ወይ ምምስራት</vt:lpstr>
      <vt:lpstr>ፕሮፋይል ምውጻእ ወይ ምምስራት</vt:lpstr>
      <vt:lpstr>ፕሮፋይል ምውጻእ ወይ ምምስራት</vt:lpstr>
      <vt:lpstr>ፕሮፋይል ምውጻእ ወይ ምምስራት</vt:lpstr>
      <vt:lpstr>Del 3</vt:lpstr>
      <vt:lpstr>ዕቃበ ውልቃዊ ሓበሬታን ዋሕስነትን</vt:lpstr>
      <vt:lpstr>ዕቃበ ውልቃዊ ሓበሬታን ዋሕስነትን</vt:lpstr>
      <vt:lpstr>ዕቃበ ውልቃዊ ሓበሬታን ዋሕስነትን</vt:lpstr>
      <vt:lpstr>ዕቃበ ውልቃዊ ሓበሬታን ዋሕስነትን</vt:lpstr>
      <vt:lpstr>ዕቃበ ውልቃዊ ሓበሬታን ዋሕስነትን</vt:lpstr>
      <vt:lpstr>ዕቃበ ውልቃዊ ሓበሬታን ዋሕስነትን</vt:lpstr>
      <vt:lpstr>ዕቃበ ውልቃዊ ሓበሬታን ዋሕስነትን</vt:lpstr>
      <vt:lpstr>ዕቃበ ውልቃዊ ሓበሬታን ዋሕስነትን</vt:lpstr>
      <vt:lpstr>ዕቃበ ውልቃዊ ሓበሬታን ዋሕስነትን</vt:lpstr>
      <vt:lpstr>ዕቃበ ውልቃዊ ሓበሬታን ዋሕስነትን</vt:lpstr>
      <vt:lpstr>ዕቃበ ውልቃዊ ሓበሬታን ዋሕስነትን</vt:lpstr>
      <vt:lpstr>ዕቃበ ውልቃዊ ሓበሬታን ዋሕስነትን</vt:lpstr>
      <vt:lpstr>ዕቃበ ውልቃዊ ሓበሬታን ዋሕስነትን</vt:lpstr>
      <vt:lpstr>ዕቃበ ውልቃዊ ሓበሬታን ዋሕስነትን</vt:lpstr>
      <vt:lpstr>ዕቃበ ውልቃዊ ሓበሬታን ዋሕስነትን</vt:lpstr>
      <vt:lpstr>Del 4</vt:lpstr>
      <vt:lpstr>ኣዕሩኽ ምድላይን ምምዝጋብ/ኣድ ምግባርን</vt:lpstr>
      <vt:lpstr>ኣዕሩኽ ምድላይን ምምዝጋብ/ኣድ ምግባርን</vt:lpstr>
      <vt:lpstr>ኣዕሩኽ ምድላይን ምምዝጋብ/ኣድ ምግባርን</vt:lpstr>
      <vt:lpstr>ኣዕሩኽ ምድላይን ምምዝጋብ/ኣድ ምግባርን</vt:lpstr>
      <vt:lpstr>ኣዕሩኽ ምድላይን ምምዝጋብ/ኣድ ምግባርን</vt:lpstr>
      <vt:lpstr>ኣዕሩኽ ምድላይን ምምዝጋብ/ኣድ ምግባርን</vt:lpstr>
      <vt:lpstr>ኣዕሩኽ ምድላይን ምምዝጋብ/ኣድ ምግባርን</vt:lpstr>
      <vt:lpstr>ኣዕሩኽ ምድላይን ምምዝጋብ/ኣድ ምግባርን</vt:lpstr>
      <vt:lpstr>ኣዕሩኽ ምድላይን ምምዝጋብ/ኣድ ምግባርን</vt:lpstr>
      <vt:lpstr>Del 5</vt:lpstr>
      <vt:lpstr>መቓን-ግዜ(ታይምላይን) እንታይ ማለት እዩ፧</vt:lpstr>
      <vt:lpstr>መቓን-ግዜ(ታይምላይን) እንታይ ማለት እዩ፧</vt:lpstr>
      <vt:lpstr>መቓን-ግዜ(ታይምላይን) እንታይ ማለት እዩ፧</vt:lpstr>
      <vt:lpstr>መቓን-ግዜ(ታይምላይን) እንታይ ማለት እዩ፧</vt:lpstr>
      <vt:lpstr>Del 6</vt:lpstr>
      <vt:lpstr>ብመሰንጀር ቻት ምግባር</vt:lpstr>
      <vt:lpstr>ብመሰንጀር ቻት ምግባር</vt:lpstr>
      <vt:lpstr>ብመሰንጀር ቻት ምግባር</vt:lpstr>
      <vt:lpstr>ብመሰንጀር ቻት ምግባር</vt:lpstr>
      <vt:lpstr>ብመሰንጀር ቻት ምግባር</vt:lpstr>
      <vt:lpstr>ብመሰንጀር ቻት ምግባር</vt:lpstr>
      <vt:lpstr>ብመሰንጀር ቻት ምግባር</vt:lpstr>
      <vt:lpstr>ብመሰንጀር ቻት ምግባር</vt:lpstr>
      <vt:lpstr>Del 7</vt:lpstr>
      <vt:lpstr>ላይክ ምግባር፣ ርእይቶ ምሃብን(ኮመንት) ምክፋልን (ሼር ምግባር) </vt:lpstr>
      <vt:lpstr>ላይክ ምግባር፣ ርእይቶ ምሃብን(ኮመንት) ምክፋልን (ሼር ምግባር) </vt:lpstr>
      <vt:lpstr>ላይክ ምግባር፣ ርእይቶ ምሃብን(ኮመንት) ምክፋልን (ሼር ምግባር) </vt:lpstr>
      <vt:lpstr>ላይክ ምግባር፣ ርእይቶ ምሃብን(ኮመንት) ምክፋልን (ሼር ምግባር) </vt:lpstr>
      <vt:lpstr>ላይክ ምግባር፣ ርእይቶ ምሃብን(ኮመንት) ምክፋልን (ሼር ምግባር) </vt:lpstr>
      <vt:lpstr>ላይክ ምግባር፣ ርእይቶ ምሃብን(ኮመንት) ምክፋልን (ሼር ምግባር) </vt:lpstr>
      <vt:lpstr>ላይክ ምግባር፣ ርእይቶ ምሃብን(ኮመንት) ምክፋልን (ሼር ምግባር) </vt:lpstr>
      <vt:lpstr>ላይክ ምግባር፣ ርእይቶ ምሃብን(ኮመንት) ምክፋልን (ሼር ምግባር) </vt:lpstr>
      <vt:lpstr>ላይክ ምግባር፣ ርእይቶ ምሃብን(ኮመንት) ምክፋልን (ሼር ምግባር) </vt:lpstr>
      <vt:lpstr>ላይክ ምግባር፣ ርእይቶ ምሃብን(ኮመንት) ምክፋልን (ሼር ምግባር) </vt:lpstr>
      <vt:lpstr>ላይክ ምግባር፣ ርእይቶ ምሃብን(ኮመንት) ምክፋልን (ሼር ምግባር) </vt:lpstr>
      <vt:lpstr>ላይክ ምግባር፣ ርእይቶ ምሃብን(ኮመንት) ምክፋልን (ሼር ምግባር) </vt:lpstr>
      <vt:lpstr>ላይክ ምግባር፣ ርእይቶ ምሃብን(ኮመንት) ምክፋልን (ሼር ምግባር) </vt:lpstr>
      <vt:lpstr>ላይክ ምግባር፣ ርእይቶ ምሃብን(ኮመንት) ምክፋልን (ሼር ምግባር) </vt:lpstr>
      <vt:lpstr>ላይክ ምግባር፣ ርእይቶ ምሃብን(ኮመንት) ምክፋልን (ሼር ምግባር) </vt:lpstr>
      <vt:lpstr>ላይክ ምግባር፣ ርእይቶ ምሃብን(ኮመንት) ምክፋልን (ሼር ምግባር) </vt:lpstr>
      <vt:lpstr>ላይክ ምግባር፣ ርእይቶ ምሃብን(ኮመንት) ምክፋልን (ሼር ምግባር) </vt:lpstr>
      <vt:lpstr>ላይክ ምግባር፣ ርእይቶ ምሃብን(ኮመንት) ምክፋልን (ሼር ምግባር) </vt:lpstr>
      <vt:lpstr>ላይክ ምግባር፣ ርእይቶ ምሃብን(ኮመንት) ምክፋልን (ሼር ምግባር) </vt:lpstr>
      <vt:lpstr>ላይክ ምግባር፣ ርእይቶ ምሃብን(ኮመንት) ምክፋልን (ሼር ምግባር) </vt:lpstr>
      <vt:lpstr>Del 8</vt:lpstr>
      <vt:lpstr>ምስ ልዳት መምረጺ (menylinje/menubar) ዝያዳ ተላለ።</vt:lpstr>
      <vt:lpstr>ምስ ልዳት መምረጺ (menylinje/menubar) ዝያዳ ተላለ።</vt:lpstr>
      <vt:lpstr>ምስ ልዳት መምረጺ (menylinje/menubar) ዝያዳ ተላለ።</vt:lpstr>
      <vt:lpstr>ምስ ልዳት መምረጺ (menylinje/menubar) ዝያዳ ተላለ።</vt:lpstr>
      <vt:lpstr>ምስ ልዳት መምረጺ (menylinje/menubar) ዝያዳ ተላለ።</vt:lpstr>
      <vt:lpstr>ምስ ልዳት መምረጺ (menylinje/menubar) ዝያዳ ተላለ።</vt:lpstr>
      <vt:lpstr>ምስ ልዳት መምረጺ (menylinje/menubar) ዝያዳ ተላለ።</vt:lpstr>
      <vt:lpstr>ምስ ልዳት መምረጺ (menylinje/menubar) ዝያዳ ተላለ።</vt:lpstr>
      <vt:lpstr>ምስ ልዳት መምረጺ (menylinje/menubar) ዝያዳ ተላለ።</vt:lpstr>
      <vt:lpstr>ምስ ልዳት መምረጺ (menylinje/menubar) ዝያዳ ተላለ።</vt:lpstr>
      <vt:lpstr>ምስ ልዳት መምረጺ (menylinje/menubar) ዝያዳ ተላለ።</vt:lpstr>
      <vt:lpstr>ምስ ልዳት መምረጺ (menylinje/menubar) ዝያዳ ተላለ።</vt:lpstr>
      <vt:lpstr>ምስ ልዳት መምረጺ (menylinje/menubar) ዝያዳ ተላለ።</vt:lpstr>
      <vt:lpstr>ምስ ልዳት መምረጺ (menylinje/menubar) ዝያዳ ተላለ።</vt:lpstr>
      <vt:lpstr>ምስ ልዳት መምረጺ (menylinje/menubar) ዝያዳ ተላለ።</vt:lpstr>
      <vt:lpstr>ምስ ልዳት መምረጺ (menylinje/menubar) ዝያዳ ተላለ።</vt:lpstr>
      <vt:lpstr>ምስ ልዳት መምረጺ (menylinje/menubar) ዝያዳ ተላለ።</vt:lpstr>
      <vt:lpstr>ምስ ልዳት መምረጺ (menylinje/menubar) ዝያዳ ተላለ።</vt:lpstr>
      <vt:lpstr>ምስ ልዳት መምረጺ (menylinje/menubar) ዝያዳ ተላለ።</vt:lpstr>
      <vt:lpstr>ምስ ልዳት መምረጺ (menylinje/menubar) ዝያዳ ተላለ።</vt:lpstr>
      <vt:lpstr>ምስ ልዳት መምረጺ (menylinje/menubar) ዝያዳ ተላለ።</vt:lpstr>
      <vt:lpstr>ምስ ልዳት መምረጺ (menylinje/menubar) ዝያዳ ተላለ።</vt:lpstr>
      <vt:lpstr>ምስ ልዳት መምረጺ (menylinje/menubar) ዝያዳ ተላለ።</vt:lpstr>
      <vt:lpstr>Del 9</vt:lpstr>
      <vt:lpstr>Logg på og av</vt:lpstr>
      <vt:lpstr>Logg på og av</vt:lpstr>
      <vt:lpstr>Logg på og av</vt:lpstr>
      <vt:lpstr>Logg på og av</vt:lpstr>
      <vt:lpstr> ተወደአ  – ኩላትኩም ብመንፍዓት ክትሰርሑ ጺኒሕኩም!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2016-06-27T10:30:14Z</dcterms:created>
  <dcterms:modified xsi:type="dcterms:W3CDTF">2019-08-02T08:05:14Z</dcterms:modified>
</cp:coreProperties>
</file>