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76" r:id="rId5"/>
    <p:sldId id="287" r:id="rId6"/>
    <p:sldId id="290" r:id="rId7"/>
    <p:sldId id="307" r:id="rId8"/>
    <p:sldId id="308" r:id="rId9"/>
    <p:sldId id="309" r:id="rId10"/>
    <p:sldId id="310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6" r:id="rId19"/>
    <p:sldId id="327" r:id="rId20"/>
    <p:sldId id="332" r:id="rId21"/>
    <p:sldId id="337" r:id="rId22"/>
    <p:sldId id="346" r:id="rId23"/>
    <p:sldId id="338" r:id="rId24"/>
    <p:sldId id="339" r:id="rId25"/>
    <p:sldId id="293" r:id="rId26"/>
    <p:sldId id="295" r:id="rId27"/>
    <p:sldId id="340" r:id="rId28"/>
    <p:sldId id="342" r:id="rId29"/>
    <p:sldId id="343" r:id="rId30"/>
    <p:sldId id="344" r:id="rId31"/>
    <p:sldId id="296" r:id="rId32"/>
    <p:sldId id="301" r:id="rId33"/>
    <p:sldId id="345" r:id="rId34"/>
    <p:sldId id="347" r:id="rId35"/>
    <p:sldId id="350" r:id="rId36"/>
    <p:sldId id="351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02" r:id="rId45"/>
    <p:sldId id="303" r:id="rId46"/>
    <p:sldId id="362" r:id="rId47"/>
    <p:sldId id="363" r:id="rId48"/>
    <p:sldId id="364" r:id="rId49"/>
    <p:sldId id="365" r:id="rId50"/>
    <p:sldId id="368" r:id="rId51"/>
    <p:sldId id="366" r:id="rId52"/>
    <p:sldId id="367" r:id="rId53"/>
    <p:sldId id="370" r:id="rId54"/>
    <p:sldId id="371" r:id="rId55"/>
    <p:sldId id="372" r:id="rId56"/>
    <p:sldId id="373" r:id="rId57"/>
    <p:sldId id="374" r:id="rId58"/>
    <p:sldId id="376" r:id="rId59"/>
    <p:sldId id="375" r:id="rId60"/>
    <p:sldId id="377" r:id="rId61"/>
    <p:sldId id="378" r:id="rId62"/>
    <p:sldId id="379" r:id="rId63"/>
    <p:sldId id="380" r:id="rId64"/>
    <p:sldId id="305" r:id="rId6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A7C38-2A61-413E-9F1A-8C45C2428CE3}" v="5" dt="2020-08-06T08:38:15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386" autoAdjust="0"/>
  </p:normalViewPr>
  <p:slideViewPr>
    <p:cSldViewPr snapToGrid="0">
      <p:cViewPr varScale="1">
        <p:scale>
          <a:sx n="50" d="100"/>
          <a:sy n="50" d="100"/>
        </p:scale>
        <p:origin x="12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Pedersen" userId="eee76c53-a7c6-4321-8a16-ac0d319d0a31" providerId="ADAL" clId="{27BA7C38-2A61-413E-9F1A-8C45C2428CE3}"/>
    <pc:docChg chg="undo custSel delSld modSld sldOrd">
      <pc:chgData name="Eddie Pedersen" userId="eee76c53-a7c6-4321-8a16-ac0d319d0a31" providerId="ADAL" clId="{27BA7C38-2A61-413E-9F1A-8C45C2428CE3}" dt="2020-08-06T08:37:28.232" v="101" actId="47"/>
      <pc:docMkLst>
        <pc:docMk/>
      </pc:docMkLst>
      <pc:sldChg chg="modSp mod modNotesTx">
        <pc:chgData name="Eddie Pedersen" userId="eee76c53-a7c6-4321-8a16-ac0d319d0a31" providerId="ADAL" clId="{27BA7C38-2A61-413E-9F1A-8C45C2428CE3}" dt="2020-08-05T11:41:14.016" v="4"/>
        <pc:sldMkLst>
          <pc:docMk/>
          <pc:sldMk cId="1644683195" sldId="276"/>
        </pc:sldMkLst>
        <pc:spChg chg="mod">
          <ac:chgData name="Eddie Pedersen" userId="eee76c53-a7c6-4321-8a16-ac0d319d0a31" providerId="ADAL" clId="{27BA7C38-2A61-413E-9F1A-8C45C2428CE3}" dt="2020-08-05T11:41:01.347" v="3"/>
          <ac:spMkLst>
            <pc:docMk/>
            <pc:sldMk cId="1644683195" sldId="276"/>
            <ac:spMk id="7" creationId="{00000000-0000-0000-0000-000000000000}"/>
          </ac:spMkLst>
        </pc:spChg>
      </pc:sldChg>
      <pc:sldChg chg="modNotesTx">
        <pc:chgData name="Eddie Pedersen" userId="eee76c53-a7c6-4321-8a16-ac0d319d0a31" providerId="ADAL" clId="{27BA7C38-2A61-413E-9F1A-8C45C2428CE3}" dt="2020-08-05T11:41:24.570" v="5" actId="6549"/>
        <pc:sldMkLst>
          <pc:docMk/>
          <pc:sldMk cId="3396825446" sldId="287"/>
        </pc:sldMkLst>
      </pc:sldChg>
      <pc:sldChg chg="modNotesTx">
        <pc:chgData name="Eddie Pedersen" userId="eee76c53-a7c6-4321-8a16-ac0d319d0a31" providerId="ADAL" clId="{27BA7C38-2A61-413E-9F1A-8C45C2428CE3}" dt="2020-08-05T11:41:40.495" v="6"/>
        <pc:sldMkLst>
          <pc:docMk/>
          <pc:sldMk cId="1286204164" sldId="290"/>
        </pc:sldMkLst>
      </pc:sldChg>
      <pc:sldChg chg="modSp mod">
        <pc:chgData name="Eddie Pedersen" userId="eee76c53-a7c6-4321-8a16-ac0d319d0a31" providerId="ADAL" clId="{27BA7C38-2A61-413E-9F1A-8C45C2428CE3}" dt="2020-08-05T11:54:17.128" v="34"/>
        <pc:sldMkLst>
          <pc:docMk/>
          <pc:sldMk cId="1251633263" sldId="293"/>
        </pc:sldMkLst>
        <pc:spChg chg="mod">
          <ac:chgData name="Eddie Pedersen" userId="eee76c53-a7c6-4321-8a16-ac0d319d0a31" providerId="ADAL" clId="{27BA7C38-2A61-413E-9F1A-8C45C2428CE3}" dt="2020-08-05T11:54:17.128" v="34"/>
          <ac:spMkLst>
            <pc:docMk/>
            <pc:sldMk cId="1251633263" sldId="293"/>
            <ac:spMk id="3" creationId="{00000000-0000-0000-0000-000000000000}"/>
          </ac:spMkLst>
        </pc:spChg>
      </pc:sldChg>
      <pc:sldChg chg="modNotesTx">
        <pc:chgData name="Eddie Pedersen" userId="eee76c53-a7c6-4321-8a16-ac0d319d0a31" providerId="ADAL" clId="{27BA7C38-2A61-413E-9F1A-8C45C2428CE3}" dt="2020-08-05T11:54:32.262" v="35"/>
        <pc:sldMkLst>
          <pc:docMk/>
          <pc:sldMk cId="1010819275" sldId="295"/>
        </pc:sldMkLst>
      </pc:sldChg>
      <pc:sldChg chg="modSp mod modNotesTx">
        <pc:chgData name="Eddie Pedersen" userId="eee76c53-a7c6-4321-8a16-ac0d319d0a31" providerId="ADAL" clId="{27BA7C38-2A61-413E-9F1A-8C45C2428CE3}" dt="2020-08-05T11:55:59.975" v="41" actId="6549"/>
        <pc:sldMkLst>
          <pc:docMk/>
          <pc:sldMk cId="2579246681" sldId="296"/>
        </pc:sldMkLst>
        <pc:spChg chg="mod">
          <ac:chgData name="Eddie Pedersen" userId="eee76c53-a7c6-4321-8a16-ac0d319d0a31" providerId="ADAL" clId="{27BA7C38-2A61-413E-9F1A-8C45C2428CE3}" dt="2020-08-05T11:55:56.551" v="40"/>
          <ac:spMkLst>
            <pc:docMk/>
            <pc:sldMk cId="2579246681" sldId="296"/>
            <ac:spMk id="3" creationId="{00000000-0000-0000-0000-000000000000}"/>
          </ac:spMkLst>
        </pc:spChg>
      </pc:sldChg>
      <pc:sldChg chg="modNotesTx">
        <pc:chgData name="Eddie Pedersen" userId="eee76c53-a7c6-4321-8a16-ac0d319d0a31" providerId="ADAL" clId="{27BA7C38-2A61-413E-9F1A-8C45C2428CE3}" dt="2020-08-05T11:56:13.323" v="42"/>
        <pc:sldMkLst>
          <pc:docMk/>
          <pc:sldMk cId="2327903497" sldId="301"/>
        </pc:sldMkLst>
      </pc:sldChg>
      <pc:sldChg chg="modSp mod modNotesTx">
        <pc:chgData name="Eddie Pedersen" userId="eee76c53-a7c6-4321-8a16-ac0d319d0a31" providerId="ADAL" clId="{27BA7C38-2A61-413E-9F1A-8C45C2428CE3}" dt="2020-08-05T11:59:39.783" v="55" actId="6549"/>
        <pc:sldMkLst>
          <pc:docMk/>
          <pc:sldMk cId="1884910004" sldId="302"/>
        </pc:sldMkLst>
        <pc:spChg chg="mod">
          <ac:chgData name="Eddie Pedersen" userId="eee76c53-a7c6-4321-8a16-ac0d319d0a31" providerId="ADAL" clId="{27BA7C38-2A61-413E-9F1A-8C45C2428CE3}" dt="2020-08-05T11:59:36.530" v="54"/>
          <ac:spMkLst>
            <pc:docMk/>
            <pc:sldMk cId="1884910004" sldId="302"/>
            <ac:spMk id="3" creationId="{00000000-0000-0000-0000-000000000000}"/>
          </ac:spMkLst>
        </pc:spChg>
      </pc:sldChg>
      <pc:sldChg chg="modNotesTx">
        <pc:chgData name="Eddie Pedersen" userId="eee76c53-a7c6-4321-8a16-ac0d319d0a31" providerId="ADAL" clId="{27BA7C38-2A61-413E-9F1A-8C45C2428CE3}" dt="2020-08-05T11:59:53.239" v="56"/>
        <pc:sldMkLst>
          <pc:docMk/>
          <pc:sldMk cId="2420459475" sldId="303"/>
        </pc:sldMkLst>
      </pc:sldChg>
      <pc:sldChg chg="addSp delSp modSp mod modNotesTx">
        <pc:chgData name="Eddie Pedersen" userId="eee76c53-a7c6-4321-8a16-ac0d319d0a31" providerId="ADAL" clId="{27BA7C38-2A61-413E-9F1A-8C45C2428CE3}" dt="2020-08-05T12:03:49.267" v="83" actId="6549"/>
        <pc:sldMkLst>
          <pc:docMk/>
          <pc:sldMk cId="417867430" sldId="305"/>
        </pc:sldMkLst>
        <pc:spChg chg="del">
          <ac:chgData name="Eddie Pedersen" userId="eee76c53-a7c6-4321-8a16-ac0d319d0a31" providerId="ADAL" clId="{27BA7C38-2A61-413E-9F1A-8C45C2428CE3}" dt="2020-08-05T12:03:43.905" v="80" actId="478"/>
          <ac:spMkLst>
            <pc:docMk/>
            <pc:sldMk cId="417867430" sldId="305"/>
            <ac:spMk id="2" creationId="{00000000-0000-0000-0000-000000000000}"/>
          </ac:spMkLst>
        </pc:spChg>
        <pc:spChg chg="del">
          <ac:chgData name="Eddie Pedersen" userId="eee76c53-a7c6-4321-8a16-ac0d319d0a31" providerId="ADAL" clId="{27BA7C38-2A61-413E-9F1A-8C45C2428CE3}" dt="2020-08-05T12:03:43.905" v="80" actId="478"/>
          <ac:spMkLst>
            <pc:docMk/>
            <pc:sldMk cId="417867430" sldId="305"/>
            <ac:spMk id="3" creationId="{00000000-0000-0000-0000-000000000000}"/>
          </ac:spMkLst>
        </pc:spChg>
        <pc:spChg chg="del">
          <ac:chgData name="Eddie Pedersen" userId="eee76c53-a7c6-4321-8a16-ac0d319d0a31" providerId="ADAL" clId="{27BA7C38-2A61-413E-9F1A-8C45C2428CE3}" dt="2020-08-05T12:03:43.905" v="80" actId="478"/>
          <ac:spMkLst>
            <pc:docMk/>
            <pc:sldMk cId="417867430" sldId="305"/>
            <ac:spMk id="4" creationId="{00000000-0000-0000-0000-000000000000}"/>
          </ac:spMkLst>
        </pc:spChg>
        <pc:spChg chg="add del mod">
          <ac:chgData name="Eddie Pedersen" userId="eee76c53-a7c6-4321-8a16-ac0d319d0a31" providerId="ADAL" clId="{27BA7C38-2A61-413E-9F1A-8C45C2428CE3}" dt="2020-08-05T12:03:42.946" v="79"/>
          <ac:spMkLst>
            <pc:docMk/>
            <pc:sldMk cId="417867430" sldId="305"/>
            <ac:spMk id="5" creationId="{92429345-C4D3-462F-84E2-D0C759191241}"/>
          </ac:spMkLst>
        </pc:spChg>
        <pc:spChg chg="add del mod">
          <ac:chgData name="Eddie Pedersen" userId="eee76c53-a7c6-4321-8a16-ac0d319d0a31" providerId="ADAL" clId="{27BA7C38-2A61-413E-9F1A-8C45C2428CE3}" dt="2020-08-05T12:03:42.946" v="79"/>
          <ac:spMkLst>
            <pc:docMk/>
            <pc:sldMk cId="417867430" sldId="305"/>
            <ac:spMk id="6" creationId="{A9607609-5171-44EC-AE7F-A47E90888DA2}"/>
          </ac:spMkLst>
        </pc:spChg>
        <pc:spChg chg="add del mod">
          <ac:chgData name="Eddie Pedersen" userId="eee76c53-a7c6-4321-8a16-ac0d319d0a31" providerId="ADAL" clId="{27BA7C38-2A61-413E-9F1A-8C45C2428CE3}" dt="2020-08-05T12:03:42.946" v="79"/>
          <ac:spMkLst>
            <pc:docMk/>
            <pc:sldMk cId="417867430" sldId="305"/>
            <ac:spMk id="7" creationId="{004A37AA-BDBF-495F-A69B-2C5A54EB2F9E}"/>
          </ac:spMkLst>
        </pc:spChg>
        <pc:spChg chg="add mod">
          <ac:chgData name="Eddie Pedersen" userId="eee76c53-a7c6-4321-8a16-ac0d319d0a31" providerId="ADAL" clId="{27BA7C38-2A61-413E-9F1A-8C45C2428CE3}" dt="2020-08-05T12:03:43.905" v="80" actId="478"/>
          <ac:spMkLst>
            <pc:docMk/>
            <pc:sldMk cId="417867430" sldId="305"/>
            <ac:spMk id="9" creationId="{99E57B6E-520F-4C3C-B840-2D1E59B2F5CF}"/>
          </ac:spMkLst>
        </pc:spChg>
        <pc:spChg chg="add mod">
          <ac:chgData name="Eddie Pedersen" userId="eee76c53-a7c6-4321-8a16-ac0d319d0a31" providerId="ADAL" clId="{27BA7C38-2A61-413E-9F1A-8C45C2428CE3}" dt="2020-08-05T12:03:43.905" v="80" actId="478"/>
          <ac:spMkLst>
            <pc:docMk/>
            <pc:sldMk cId="417867430" sldId="305"/>
            <ac:spMk id="11" creationId="{1A442DEA-AF16-43A8-ADC9-D1B21C66D91E}"/>
          </ac:spMkLst>
        </pc:spChg>
        <pc:spChg chg="add mod">
          <ac:chgData name="Eddie Pedersen" userId="eee76c53-a7c6-4321-8a16-ac0d319d0a31" providerId="ADAL" clId="{27BA7C38-2A61-413E-9F1A-8C45C2428CE3}" dt="2020-08-05T12:03:45.156" v="82" actId="27636"/>
          <ac:spMkLst>
            <pc:docMk/>
            <pc:sldMk cId="417867430" sldId="305"/>
            <ac:spMk id="12" creationId="{8FBD9489-6950-4BCE-8149-14B2CFE613E3}"/>
          </ac:spMkLst>
        </pc:spChg>
        <pc:spChg chg="add mod">
          <ac:chgData name="Eddie Pedersen" userId="eee76c53-a7c6-4321-8a16-ac0d319d0a31" providerId="ADAL" clId="{27BA7C38-2A61-413E-9F1A-8C45C2428CE3}" dt="2020-08-05T12:03:45.001" v="81"/>
          <ac:spMkLst>
            <pc:docMk/>
            <pc:sldMk cId="417867430" sldId="305"/>
            <ac:spMk id="13" creationId="{AB4B9B10-7F06-4B2A-B871-4F62A3E091D5}"/>
          </ac:spMkLst>
        </pc:spChg>
        <pc:spChg chg="add mod">
          <ac:chgData name="Eddie Pedersen" userId="eee76c53-a7c6-4321-8a16-ac0d319d0a31" providerId="ADAL" clId="{27BA7C38-2A61-413E-9F1A-8C45C2428CE3}" dt="2020-08-05T12:03:45.001" v="81"/>
          <ac:spMkLst>
            <pc:docMk/>
            <pc:sldMk cId="417867430" sldId="305"/>
            <ac:spMk id="14" creationId="{058FFE49-5494-4D9A-9724-32EDF6E2D25E}"/>
          </ac:spMkLst>
        </pc:spChg>
      </pc:sldChg>
      <pc:sldChg chg="modNotesTx">
        <pc:chgData name="Eddie Pedersen" userId="eee76c53-a7c6-4321-8a16-ac0d319d0a31" providerId="ADAL" clId="{27BA7C38-2A61-413E-9F1A-8C45C2428CE3}" dt="2020-08-05T11:41:53.436" v="7"/>
        <pc:sldMkLst>
          <pc:docMk/>
          <pc:sldMk cId="3435316557" sldId="307"/>
        </pc:sldMkLst>
      </pc:sldChg>
      <pc:sldChg chg="modNotesTx">
        <pc:chgData name="Eddie Pedersen" userId="eee76c53-a7c6-4321-8a16-ac0d319d0a31" providerId="ADAL" clId="{27BA7C38-2A61-413E-9F1A-8C45C2428CE3}" dt="2020-08-05T11:42:07.044" v="8"/>
        <pc:sldMkLst>
          <pc:docMk/>
          <pc:sldMk cId="2611164557" sldId="308"/>
        </pc:sldMkLst>
      </pc:sldChg>
      <pc:sldChg chg="modNotesTx">
        <pc:chgData name="Eddie Pedersen" userId="eee76c53-a7c6-4321-8a16-ac0d319d0a31" providerId="ADAL" clId="{27BA7C38-2A61-413E-9F1A-8C45C2428CE3}" dt="2020-08-05T11:42:20.419" v="9"/>
        <pc:sldMkLst>
          <pc:docMk/>
          <pc:sldMk cId="1025809433" sldId="309"/>
        </pc:sldMkLst>
      </pc:sldChg>
      <pc:sldChg chg="modNotesTx">
        <pc:chgData name="Eddie Pedersen" userId="eee76c53-a7c6-4321-8a16-ac0d319d0a31" providerId="ADAL" clId="{27BA7C38-2A61-413E-9F1A-8C45C2428CE3}" dt="2020-08-05T11:42:34.977" v="10"/>
        <pc:sldMkLst>
          <pc:docMk/>
          <pc:sldMk cId="3633939371" sldId="310"/>
        </pc:sldMkLst>
      </pc:sldChg>
      <pc:sldChg chg="del">
        <pc:chgData name="Eddie Pedersen" userId="eee76c53-a7c6-4321-8a16-ac0d319d0a31" providerId="ADAL" clId="{27BA7C38-2A61-413E-9F1A-8C45C2428CE3}" dt="2020-08-06T08:37:28.232" v="101" actId="47"/>
        <pc:sldMkLst>
          <pc:docMk/>
          <pc:sldMk cId="3708994211" sldId="311"/>
        </pc:sldMkLst>
      </pc:sldChg>
      <pc:sldChg chg="del">
        <pc:chgData name="Eddie Pedersen" userId="eee76c53-a7c6-4321-8a16-ac0d319d0a31" providerId="ADAL" clId="{27BA7C38-2A61-413E-9F1A-8C45C2428CE3}" dt="2020-08-06T08:37:27.167" v="100" actId="47"/>
        <pc:sldMkLst>
          <pc:docMk/>
          <pc:sldMk cId="3835800799" sldId="312"/>
        </pc:sldMkLst>
      </pc:sldChg>
      <pc:sldChg chg="modNotesTx">
        <pc:chgData name="Eddie Pedersen" userId="eee76c53-a7c6-4321-8a16-ac0d319d0a31" providerId="ADAL" clId="{27BA7C38-2A61-413E-9F1A-8C45C2428CE3}" dt="2020-08-05T11:42:54.202" v="11"/>
        <pc:sldMkLst>
          <pc:docMk/>
          <pc:sldMk cId="3638514283" sldId="313"/>
        </pc:sldMkLst>
      </pc:sldChg>
      <pc:sldChg chg="delSp modSp mod modNotesTx">
        <pc:chgData name="Eddie Pedersen" userId="eee76c53-a7c6-4321-8a16-ac0d319d0a31" providerId="ADAL" clId="{27BA7C38-2A61-413E-9F1A-8C45C2428CE3}" dt="2020-08-05T11:45:25.133" v="18"/>
        <pc:sldMkLst>
          <pc:docMk/>
          <pc:sldMk cId="2117478037" sldId="314"/>
        </pc:sldMkLst>
        <pc:spChg chg="del mod">
          <ac:chgData name="Eddie Pedersen" userId="eee76c53-a7c6-4321-8a16-ac0d319d0a31" providerId="ADAL" clId="{27BA7C38-2A61-413E-9F1A-8C45C2428CE3}" dt="2020-08-05T11:45:25.133" v="18"/>
          <ac:spMkLst>
            <pc:docMk/>
            <pc:sldMk cId="2117478037" sldId="314"/>
            <ac:spMk id="10" creationId="{00000000-0000-0000-0000-000000000000}"/>
          </ac:spMkLst>
        </pc:spChg>
      </pc:sldChg>
      <pc:sldChg chg="modNotesTx">
        <pc:chgData name="Eddie Pedersen" userId="eee76c53-a7c6-4321-8a16-ac0d319d0a31" providerId="ADAL" clId="{27BA7C38-2A61-413E-9F1A-8C45C2428CE3}" dt="2020-08-05T11:44:35.162" v="13"/>
        <pc:sldMkLst>
          <pc:docMk/>
          <pc:sldMk cId="2784486274" sldId="315"/>
        </pc:sldMkLst>
      </pc:sldChg>
      <pc:sldChg chg="modNotesTx">
        <pc:chgData name="Eddie Pedersen" userId="eee76c53-a7c6-4321-8a16-ac0d319d0a31" providerId="ADAL" clId="{27BA7C38-2A61-413E-9F1A-8C45C2428CE3}" dt="2020-08-05T11:44:47.083" v="14"/>
        <pc:sldMkLst>
          <pc:docMk/>
          <pc:sldMk cId="816357048" sldId="316"/>
        </pc:sldMkLst>
      </pc:sldChg>
      <pc:sldChg chg="modSp mod modNotesTx">
        <pc:chgData name="Eddie Pedersen" userId="eee76c53-a7c6-4321-8a16-ac0d319d0a31" providerId="ADAL" clId="{27BA7C38-2A61-413E-9F1A-8C45C2428CE3}" dt="2020-08-05T11:45:56.486" v="19"/>
        <pc:sldMkLst>
          <pc:docMk/>
          <pc:sldMk cId="2819300465" sldId="317"/>
        </pc:sldMkLst>
        <pc:spChg chg="mod">
          <ac:chgData name="Eddie Pedersen" userId="eee76c53-a7c6-4321-8a16-ac0d319d0a31" providerId="ADAL" clId="{27BA7C38-2A61-413E-9F1A-8C45C2428CE3}" dt="2020-08-05T11:45:11.919" v="15"/>
          <ac:spMkLst>
            <pc:docMk/>
            <pc:sldMk cId="2819300465" sldId="317"/>
            <ac:spMk id="10" creationId="{00000000-0000-0000-0000-000000000000}"/>
          </ac:spMkLst>
        </pc:spChg>
      </pc:sldChg>
      <pc:sldChg chg="modNotesTx">
        <pc:chgData name="Eddie Pedersen" userId="eee76c53-a7c6-4321-8a16-ac0d319d0a31" providerId="ADAL" clId="{27BA7C38-2A61-413E-9F1A-8C45C2428CE3}" dt="2020-08-05T11:46:09.202" v="20"/>
        <pc:sldMkLst>
          <pc:docMk/>
          <pc:sldMk cId="1115761199" sldId="318"/>
        </pc:sldMkLst>
      </pc:sldChg>
      <pc:sldChg chg="modNotesTx">
        <pc:chgData name="Eddie Pedersen" userId="eee76c53-a7c6-4321-8a16-ac0d319d0a31" providerId="ADAL" clId="{27BA7C38-2A61-413E-9F1A-8C45C2428CE3}" dt="2020-08-05T11:46:23.202" v="21"/>
        <pc:sldMkLst>
          <pc:docMk/>
          <pc:sldMk cId="3096388413" sldId="319"/>
        </pc:sldMkLst>
      </pc:sldChg>
      <pc:sldChg chg="del">
        <pc:chgData name="Eddie Pedersen" userId="eee76c53-a7c6-4321-8a16-ac0d319d0a31" providerId="ADAL" clId="{27BA7C38-2A61-413E-9F1A-8C45C2428CE3}" dt="2020-08-06T08:37:22.650" v="99" actId="47"/>
        <pc:sldMkLst>
          <pc:docMk/>
          <pc:sldMk cId="2520952774" sldId="320"/>
        </pc:sldMkLst>
      </pc:sldChg>
      <pc:sldChg chg="del">
        <pc:chgData name="Eddie Pedersen" userId="eee76c53-a7c6-4321-8a16-ac0d319d0a31" providerId="ADAL" clId="{27BA7C38-2A61-413E-9F1A-8C45C2428CE3}" dt="2020-08-06T08:37:21.324" v="98" actId="47"/>
        <pc:sldMkLst>
          <pc:docMk/>
          <pc:sldMk cId="2478527513" sldId="321"/>
        </pc:sldMkLst>
      </pc:sldChg>
      <pc:sldChg chg="del">
        <pc:chgData name="Eddie Pedersen" userId="eee76c53-a7c6-4321-8a16-ac0d319d0a31" providerId="ADAL" clId="{27BA7C38-2A61-413E-9F1A-8C45C2428CE3}" dt="2020-08-06T08:37:20.414" v="97" actId="47"/>
        <pc:sldMkLst>
          <pc:docMk/>
          <pc:sldMk cId="2508868123" sldId="322"/>
        </pc:sldMkLst>
      </pc:sldChg>
      <pc:sldChg chg="del">
        <pc:chgData name="Eddie Pedersen" userId="eee76c53-a7c6-4321-8a16-ac0d319d0a31" providerId="ADAL" clId="{27BA7C38-2A61-413E-9F1A-8C45C2428CE3}" dt="2020-08-06T08:37:17.325" v="96" actId="47"/>
        <pc:sldMkLst>
          <pc:docMk/>
          <pc:sldMk cId="1006502807" sldId="323"/>
        </pc:sldMkLst>
      </pc:sldChg>
      <pc:sldChg chg="del">
        <pc:chgData name="Eddie Pedersen" userId="eee76c53-a7c6-4321-8a16-ac0d319d0a31" providerId="ADAL" clId="{27BA7C38-2A61-413E-9F1A-8C45C2428CE3}" dt="2020-08-06T08:37:16.385" v="95" actId="47"/>
        <pc:sldMkLst>
          <pc:docMk/>
          <pc:sldMk cId="3730467991" sldId="325"/>
        </pc:sldMkLst>
      </pc:sldChg>
      <pc:sldChg chg="modNotesTx">
        <pc:chgData name="Eddie Pedersen" userId="eee76c53-a7c6-4321-8a16-ac0d319d0a31" providerId="ADAL" clId="{27BA7C38-2A61-413E-9F1A-8C45C2428CE3}" dt="2020-08-05T11:46:42.843" v="22"/>
        <pc:sldMkLst>
          <pc:docMk/>
          <pc:sldMk cId="4143301347" sldId="326"/>
        </pc:sldMkLst>
      </pc:sldChg>
      <pc:sldChg chg="modNotesTx">
        <pc:chgData name="Eddie Pedersen" userId="eee76c53-a7c6-4321-8a16-ac0d319d0a31" providerId="ADAL" clId="{27BA7C38-2A61-413E-9F1A-8C45C2428CE3}" dt="2020-08-05T11:46:53.400" v="23"/>
        <pc:sldMkLst>
          <pc:docMk/>
          <pc:sldMk cId="4071085682" sldId="327"/>
        </pc:sldMkLst>
      </pc:sldChg>
      <pc:sldChg chg="del">
        <pc:chgData name="Eddie Pedersen" userId="eee76c53-a7c6-4321-8a16-ac0d319d0a31" providerId="ADAL" clId="{27BA7C38-2A61-413E-9F1A-8C45C2428CE3}" dt="2020-08-06T08:37:09.690" v="92" actId="47"/>
        <pc:sldMkLst>
          <pc:docMk/>
          <pc:sldMk cId="1819904385" sldId="328"/>
        </pc:sldMkLst>
      </pc:sldChg>
      <pc:sldChg chg="del">
        <pc:chgData name="Eddie Pedersen" userId="eee76c53-a7c6-4321-8a16-ac0d319d0a31" providerId="ADAL" clId="{27BA7C38-2A61-413E-9F1A-8C45C2428CE3}" dt="2020-08-06T08:37:08.581" v="91" actId="47"/>
        <pc:sldMkLst>
          <pc:docMk/>
          <pc:sldMk cId="3469971598" sldId="329"/>
        </pc:sldMkLst>
      </pc:sldChg>
      <pc:sldChg chg="del">
        <pc:chgData name="Eddie Pedersen" userId="eee76c53-a7c6-4321-8a16-ac0d319d0a31" providerId="ADAL" clId="{27BA7C38-2A61-413E-9F1A-8C45C2428CE3}" dt="2020-08-06T08:37:07.568" v="90" actId="47"/>
        <pc:sldMkLst>
          <pc:docMk/>
          <pc:sldMk cId="1624038258" sldId="330"/>
        </pc:sldMkLst>
      </pc:sldChg>
      <pc:sldChg chg="modNotesTx">
        <pc:chgData name="Eddie Pedersen" userId="eee76c53-a7c6-4321-8a16-ac0d319d0a31" providerId="ADAL" clId="{27BA7C38-2A61-413E-9F1A-8C45C2428CE3}" dt="2020-08-05T11:47:12.118" v="24"/>
        <pc:sldMkLst>
          <pc:docMk/>
          <pc:sldMk cId="3626878437" sldId="332"/>
        </pc:sldMkLst>
      </pc:sldChg>
      <pc:sldChg chg="del">
        <pc:chgData name="Eddie Pedersen" userId="eee76c53-a7c6-4321-8a16-ac0d319d0a31" providerId="ADAL" clId="{27BA7C38-2A61-413E-9F1A-8C45C2428CE3}" dt="2020-08-06T08:37:03.850" v="89" actId="47"/>
        <pc:sldMkLst>
          <pc:docMk/>
          <pc:sldMk cId="3242361102" sldId="335"/>
        </pc:sldMkLst>
      </pc:sldChg>
      <pc:sldChg chg="del">
        <pc:chgData name="Eddie Pedersen" userId="eee76c53-a7c6-4321-8a16-ac0d319d0a31" providerId="ADAL" clId="{27BA7C38-2A61-413E-9F1A-8C45C2428CE3}" dt="2020-08-06T08:37:02.283" v="88" actId="47"/>
        <pc:sldMkLst>
          <pc:docMk/>
          <pc:sldMk cId="4209134179" sldId="336"/>
        </pc:sldMkLst>
      </pc:sldChg>
      <pc:sldChg chg="delSp mod modNotesTx">
        <pc:chgData name="Eddie Pedersen" userId="eee76c53-a7c6-4321-8a16-ac0d319d0a31" providerId="ADAL" clId="{27BA7C38-2A61-413E-9F1A-8C45C2428CE3}" dt="2020-08-05T11:51:04.857" v="26" actId="478"/>
        <pc:sldMkLst>
          <pc:docMk/>
          <pc:sldMk cId="1580327519" sldId="337"/>
        </pc:sldMkLst>
        <pc:spChg chg="del">
          <ac:chgData name="Eddie Pedersen" userId="eee76c53-a7c6-4321-8a16-ac0d319d0a31" providerId="ADAL" clId="{27BA7C38-2A61-413E-9F1A-8C45C2428CE3}" dt="2020-08-05T11:51:04.857" v="26" actId="478"/>
          <ac:spMkLst>
            <pc:docMk/>
            <pc:sldMk cId="1580327519" sldId="337"/>
            <ac:spMk id="7" creationId="{00000000-0000-0000-0000-000000000000}"/>
          </ac:spMkLst>
        </pc:spChg>
      </pc:sldChg>
      <pc:sldChg chg="modSp mod modNotesTx">
        <pc:chgData name="Eddie Pedersen" userId="eee76c53-a7c6-4321-8a16-ac0d319d0a31" providerId="ADAL" clId="{27BA7C38-2A61-413E-9F1A-8C45C2428CE3}" dt="2020-08-05T11:52:32.535" v="31"/>
        <pc:sldMkLst>
          <pc:docMk/>
          <pc:sldMk cId="2489358984" sldId="338"/>
        </pc:sldMkLst>
        <pc:spChg chg="mod">
          <ac:chgData name="Eddie Pedersen" userId="eee76c53-a7c6-4321-8a16-ac0d319d0a31" providerId="ADAL" clId="{27BA7C38-2A61-413E-9F1A-8C45C2428CE3}" dt="2020-08-05T11:52:20.165" v="30" actId="20577"/>
          <ac:spMkLst>
            <pc:docMk/>
            <pc:sldMk cId="2489358984" sldId="338"/>
            <ac:spMk id="5" creationId="{00000000-0000-0000-0000-000000000000}"/>
          </ac:spMkLst>
        </pc:spChg>
      </pc:sldChg>
      <pc:sldChg chg="modSp mod modNotesTx">
        <pc:chgData name="Eddie Pedersen" userId="eee76c53-a7c6-4321-8a16-ac0d319d0a31" providerId="ADAL" clId="{27BA7C38-2A61-413E-9F1A-8C45C2428CE3}" dt="2020-08-05T11:52:54.912" v="33"/>
        <pc:sldMkLst>
          <pc:docMk/>
          <pc:sldMk cId="4258766535" sldId="339"/>
        </pc:sldMkLst>
        <pc:spChg chg="mod">
          <ac:chgData name="Eddie Pedersen" userId="eee76c53-a7c6-4321-8a16-ac0d319d0a31" providerId="ADAL" clId="{27BA7C38-2A61-413E-9F1A-8C45C2428CE3}" dt="2020-08-05T11:52:45.493" v="32"/>
          <ac:spMkLst>
            <pc:docMk/>
            <pc:sldMk cId="4258766535" sldId="339"/>
            <ac:spMk id="6" creationId="{00000000-0000-0000-0000-000000000000}"/>
          </ac:spMkLst>
        </pc:spChg>
      </pc:sldChg>
      <pc:sldChg chg="modNotesTx">
        <pc:chgData name="Eddie Pedersen" userId="eee76c53-a7c6-4321-8a16-ac0d319d0a31" providerId="ADAL" clId="{27BA7C38-2A61-413E-9F1A-8C45C2428CE3}" dt="2020-08-05T11:54:44.275" v="36"/>
        <pc:sldMkLst>
          <pc:docMk/>
          <pc:sldMk cId="4210140084" sldId="340"/>
        </pc:sldMkLst>
      </pc:sldChg>
      <pc:sldChg chg="del">
        <pc:chgData name="Eddie Pedersen" userId="eee76c53-a7c6-4321-8a16-ac0d319d0a31" providerId="ADAL" clId="{27BA7C38-2A61-413E-9F1A-8C45C2428CE3}" dt="2020-08-06T08:36:56.452" v="87" actId="47"/>
        <pc:sldMkLst>
          <pc:docMk/>
          <pc:sldMk cId="2587969980" sldId="341"/>
        </pc:sldMkLst>
      </pc:sldChg>
      <pc:sldChg chg="modNotesTx">
        <pc:chgData name="Eddie Pedersen" userId="eee76c53-a7c6-4321-8a16-ac0d319d0a31" providerId="ADAL" clId="{27BA7C38-2A61-413E-9F1A-8C45C2428CE3}" dt="2020-08-05T11:55:00.103" v="37"/>
        <pc:sldMkLst>
          <pc:docMk/>
          <pc:sldMk cId="3202059771" sldId="342"/>
        </pc:sldMkLst>
      </pc:sldChg>
      <pc:sldChg chg="modNotesTx">
        <pc:chgData name="Eddie Pedersen" userId="eee76c53-a7c6-4321-8a16-ac0d319d0a31" providerId="ADAL" clId="{27BA7C38-2A61-413E-9F1A-8C45C2428CE3}" dt="2020-08-05T11:55:14.079" v="38"/>
        <pc:sldMkLst>
          <pc:docMk/>
          <pc:sldMk cId="2060378359" sldId="343"/>
        </pc:sldMkLst>
      </pc:sldChg>
      <pc:sldChg chg="modNotesTx">
        <pc:chgData name="Eddie Pedersen" userId="eee76c53-a7c6-4321-8a16-ac0d319d0a31" providerId="ADAL" clId="{27BA7C38-2A61-413E-9F1A-8C45C2428CE3}" dt="2020-08-05T11:55:32.678" v="39"/>
        <pc:sldMkLst>
          <pc:docMk/>
          <pc:sldMk cId="1749925653" sldId="344"/>
        </pc:sldMkLst>
      </pc:sldChg>
      <pc:sldChg chg="modNotesTx">
        <pc:chgData name="Eddie Pedersen" userId="eee76c53-a7c6-4321-8a16-ac0d319d0a31" providerId="ADAL" clId="{27BA7C38-2A61-413E-9F1A-8C45C2428CE3}" dt="2020-08-05T11:56:25.347" v="43"/>
        <pc:sldMkLst>
          <pc:docMk/>
          <pc:sldMk cId="1591778391" sldId="345"/>
        </pc:sldMkLst>
      </pc:sldChg>
      <pc:sldChg chg="modSp mod modNotesTx">
        <pc:chgData name="Eddie Pedersen" userId="eee76c53-a7c6-4321-8a16-ac0d319d0a31" providerId="ADAL" clId="{27BA7C38-2A61-413E-9F1A-8C45C2428CE3}" dt="2020-08-05T11:51:56.491" v="28"/>
        <pc:sldMkLst>
          <pc:docMk/>
          <pc:sldMk cId="1159696087" sldId="346"/>
        </pc:sldMkLst>
        <pc:spChg chg="mod">
          <ac:chgData name="Eddie Pedersen" userId="eee76c53-a7c6-4321-8a16-ac0d319d0a31" providerId="ADAL" clId="{27BA7C38-2A61-413E-9F1A-8C45C2428CE3}" dt="2020-08-05T11:51:43.771" v="27"/>
          <ac:spMkLst>
            <pc:docMk/>
            <pc:sldMk cId="1159696087" sldId="346"/>
            <ac:spMk id="7" creationId="{00000000-0000-0000-0000-000000000000}"/>
          </ac:spMkLst>
        </pc:spChg>
      </pc:sldChg>
      <pc:sldChg chg="modNotesTx">
        <pc:chgData name="Eddie Pedersen" userId="eee76c53-a7c6-4321-8a16-ac0d319d0a31" providerId="ADAL" clId="{27BA7C38-2A61-413E-9F1A-8C45C2428CE3}" dt="2020-08-05T11:56:36.890" v="44"/>
        <pc:sldMkLst>
          <pc:docMk/>
          <pc:sldMk cId="1197879368" sldId="347"/>
        </pc:sldMkLst>
      </pc:sldChg>
      <pc:sldChg chg="modNotesTx">
        <pc:chgData name="Eddie Pedersen" userId="eee76c53-a7c6-4321-8a16-ac0d319d0a31" providerId="ADAL" clId="{27BA7C38-2A61-413E-9F1A-8C45C2428CE3}" dt="2020-08-05T11:57:22.561" v="45"/>
        <pc:sldMkLst>
          <pc:docMk/>
          <pc:sldMk cId="2720062007" sldId="350"/>
        </pc:sldMkLst>
      </pc:sldChg>
      <pc:sldChg chg="modNotesTx">
        <pc:chgData name="Eddie Pedersen" userId="eee76c53-a7c6-4321-8a16-ac0d319d0a31" providerId="ADAL" clId="{27BA7C38-2A61-413E-9F1A-8C45C2428CE3}" dt="2020-08-05T11:57:42.479" v="46"/>
        <pc:sldMkLst>
          <pc:docMk/>
          <pc:sldMk cId="309236451" sldId="351"/>
        </pc:sldMkLst>
      </pc:sldChg>
      <pc:sldChg chg="modNotesTx">
        <pc:chgData name="Eddie Pedersen" userId="eee76c53-a7c6-4321-8a16-ac0d319d0a31" providerId="ADAL" clId="{27BA7C38-2A61-413E-9F1A-8C45C2428CE3}" dt="2020-08-05T11:57:54.385" v="47"/>
        <pc:sldMkLst>
          <pc:docMk/>
          <pc:sldMk cId="4217044609" sldId="353"/>
        </pc:sldMkLst>
      </pc:sldChg>
      <pc:sldChg chg="modNotesTx">
        <pc:chgData name="Eddie Pedersen" userId="eee76c53-a7c6-4321-8a16-ac0d319d0a31" providerId="ADAL" clId="{27BA7C38-2A61-413E-9F1A-8C45C2428CE3}" dt="2020-08-05T11:58:08.952" v="48"/>
        <pc:sldMkLst>
          <pc:docMk/>
          <pc:sldMk cId="2382245437" sldId="354"/>
        </pc:sldMkLst>
      </pc:sldChg>
      <pc:sldChg chg="modNotesTx">
        <pc:chgData name="Eddie Pedersen" userId="eee76c53-a7c6-4321-8a16-ac0d319d0a31" providerId="ADAL" clId="{27BA7C38-2A61-413E-9F1A-8C45C2428CE3}" dt="2020-08-05T11:58:20.983" v="49"/>
        <pc:sldMkLst>
          <pc:docMk/>
          <pc:sldMk cId="1451697026" sldId="355"/>
        </pc:sldMkLst>
      </pc:sldChg>
      <pc:sldChg chg="modNotesTx">
        <pc:chgData name="Eddie Pedersen" userId="eee76c53-a7c6-4321-8a16-ac0d319d0a31" providerId="ADAL" clId="{27BA7C38-2A61-413E-9F1A-8C45C2428CE3}" dt="2020-08-05T11:58:33.744" v="50"/>
        <pc:sldMkLst>
          <pc:docMk/>
          <pc:sldMk cId="3017619459" sldId="356"/>
        </pc:sldMkLst>
      </pc:sldChg>
      <pc:sldChg chg="modNotesTx">
        <pc:chgData name="Eddie Pedersen" userId="eee76c53-a7c6-4321-8a16-ac0d319d0a31" providerId="ADAL" clId="{27BA7C38-2A61-413E-9F1A-8C45C2428CE3}" dt="2020-08-05T11:58:46.516" v="51"/>
        <pc:sldMkLst>
          <pc:docMk/>
          <pc:sldMk cId="2285915302" sldId="357"/>
        </pc:sldMkLst>
      </pc:sldChg>
      <pc:sldChg chg="modNotesTx">
        <pc:chgData name="Eddie Pedersen" userId="eee76c53-a7c6-4321-8a16-ac0d319d0a31" providerId="ADAL" clId="{27BA7C38-2A61-413E-9F1A-8C45C2428CE3}" dt="2020-08-05T11:59:04.328" v="52"/>
        <pc:sldMkLst>
          <pc:docMk/>
          <pc:sldMk cId="1426569268" sldId="358"/>
        </pc:sldMkLst>
      </pc:sldChg>
      <pc:sldChg chg="modNotesTx">
        <pc:chgData name="Eddie Pedersen" userId="eee76c53-a7c6-4321-8a16-ac0d319d0a31" providerId="ADAL" clId="{27BA7C38-2A61-413E-9F1A-8C45C2428CE3}" dt="2020-08-05T11:59:15.912" v="53"/>
        <pc:sldMkLst>
          <pc:docMk/>
          <pc:sldMk cId="1750230090" sldId="359"/>
        </pc:sldMkLst>
      </pc:sldChg>
      <pc:sldChg chg="del">
        <pc:chgData name="Eddie Pedersen" userId="eee76c53-a7c6-4321-8a16-ac0d319d0a31" providerId="ADAL" clId="{27BA7C38-2A61-413E-9F1A-8C45C2428CE3}" dt="2020-08-06T08:36:47.192" v="86" actId="47"/>
        <pc:sldMkLst>
          <pc:docMk/>
          <pc:sldMk cId="1200147965" sldId="360"/>
        </pc:sldMkLst>
      </pc:sldChg>
      <pc:sldChg chg="del">
        <pc:chgData name="Eddie Pedersen" userId="eee76c53-a7c6-4321-8a16-ac0d319d0a31" providerId="ADAL" clId="{27BA7C38-2A61-413E-9F1A-8C45C2428CE3}" dt="2020-08-06T08:36:45.124" v="85" actId="47"/>
        <pc:sldMkLst>
          <pc:docMk/>
          <pc:sldMk cId="404412313" sldId="361"/>
        </pc:sldMkLst>
      </pc:sldChg>
      <pc:sldChg chg="modNotesTx">
        <pc:chgData name="Eddie Pedersen" userId="eee76c53-a7c6-4321-8a16-ac0d319d0a31" providerId="ADAL" clId="{27BA7C38-2A61-413E-9F1A-8C45C2428CE3}" dt="2020-08-05T12:00:03.893" v="57"/>
        <pc:sldMkLst>
          <pc:docMk/>
          <pc:sldMk cId="4199086166" sldId="362"/>
        </pc:sldMkLst>
      </pc:sldChg>
      <pc:sldChg chg="modNotesTx">
        <pc:chgData name="Eddie Pedersen" userId="eee76c53-a7c6-4321-8a16-ac0d319d0a31" providerId="ADAL" clId="{27BA7C38-2A61-413E-9F1A-8C45C2428CE3}" dt="2020-08-05T12:00:16.853" v="58"/>
        <pc:sldMkLst>
          <pc:docMk/>
          <pc:sldMk cId="3154125988" sldId="363"/>
        </pc:sldMkLst>
      </pc:sldChg>
      <pc:sldChg chg="modNotesTx">
        <pc:chgData name="Eddie Pedersen" userId="eee76c53-a7c6-4321-8a16-ac0d319d0a31" providerId="ADAL" clId="{27BA7C38-2A61-413E-9F1A-8C45C2428CE3}" dt="2020-08-05T12:00:27.147" v="59"/>
        <pc:sldMkLst>
          <pc:docMk/>
          <pc:sldMk cId="1072636331" sldId="364"/>
        </pc:sldMkLst>
      </pc:sldChg>
      <pc:sldChg chg="modNotesTx">
        <pc:chgData name="Eddie Pedersen" userId="eee76c53-a7c6-4321-8a16-ac0d319d0a31" providerId="ADAL" clId="{27BA7C38-2A61-413E-9F1A-8C45C2428CE3}" dt="2020-08-05T12:00:37.401" v="60"/>
        <pc:sldMkLst>
          <pc:docMk/>
          <pc:sldMk cId="1153610494" sldId="365"/>
        </pc:sldMkLst>
      </pc:sldChg>
      <pc:sldChg chg="modNotesTx">
        <pc:chgData name="Eddie Pedersen" userId="eee76c53-a7c6-4321-8a16-ac0d319d0a31" providerId="ADAL" clId="{27BA7C38-2A61-413E-9F1A-8C45C2428CE3}" dt="2020-08-05T12:00:57.303" v="62"/>
        <pc:sldMkLst>
          <pc:docMk/>
          <pc:sldMk cId="3122763646" sldId="366"/>
        </pc:sldMkLst>
      </pc:sldChg>
      <pc:sldChg chg="modNotesTx">
        <pc:chgData name="Eddie Pedersen" userId="eee76c53-a7c6-4321-8a16-ac0d319d0a31" providerId="ADAL" clId="{27BA7C38-2A61-413E-9F1A-8C45C2428CE3}" dt="2020-08-05T12:01:07.185" v="63"/>
        <pc:sldMkLst>
          <pc:docMk/>
          <pc:sldMk cId="1651826429" sldId="367"/>
        </pc:sldMkLst>
      </pc:sldChg>
      <pc:sldChg chg="modNotesTx">
        <pc:chgData name="Eddie Pedersen" userId="eee76c53-a7c6-4321-8a16-ac0d319d0a31" providerId="ADAL" clId="{27BA7C38-2A61-413E-9F1A-8C45C2428CE3}" dt="2020-08-05T12:00:46.144" v="61"/>
        <pc:sldMkLst>
          <pc:docMk/>
          <pc:sldMk cId="1756739984" sldId="368"/>
        </pc:sldMkLst>
      </pc:sldChg>
      <pc:sldChg chg="del">
        <pc:chgData name="Eddie Pedersen" userId="eee76c53-a7c6-4321-8a16-ac0d319d0a31" providerId="ADAL" clId="{27BA7C38-2A61-413E-9F1A-8C45C2428CE3}" dt="2020-08-06T08:36:36.401" v="84" actId="47"/>
        <pc:sldMkLst>
          <pc:docMk/>
          <pc:sldMk cId="1805615655" sldId="369"/>
        </pc:sldMkLst>
      </pc:sldChg>
      <pc:sldChg chg="modNotesTx">
        <pc:chgData name="Eddie Pedersen" userId="eee76c53-a7c6-4321-8a16-ac0d319d0a31" providerId="ADAL" clId="{27BA7C38-2A61-413E-9F1A-8C45C2428CE3}" dt="2020-08-05T12:01:20.662" v="64"/>
        <pc:sldMkLst>
          <pc:docMk/>
          <pc:sldMk cId="1800220463" sldId="370"/>
        </pc:sldMkLst>
      </pc:sldChg>
      <pc:sldChg chg="modSp mod modNotesTx">
        <pc:chgData name="Eddie Pedersen" userId="eee76c53-a7c6-4321-8a16-ac0d319d0a31" providerId="ADAL" clId="{27BA7C38-2A61-413E-9F1A-8C45C2428CE3}" dt="2020-08-05T12:01:40.931" v="66"/>
        <pc:sldMkLst>
          <pc:docMk/>
          <pc:sldMk cId="3364243579" sldId="371"/>
        </pc:sldMkLst>
        <pc:spChg chg="mod">
          <ac:chgData name="Eddie Pedersen" userId="eee76c53-a7c6-4321-8a16-ac0d319d0a31" providerId="ADAL" clId="{27BA7C38-2A61-413E-9F1A-8C45C2428CE3}" dt="2020-08-05T12:01:37.729" v="65"/>
          <ac:spMkLst>
            <pc:docMk/>
            <pc:sldMk cId="3364243579" sldId="371"/>
            <ac:spMk id="3" creationId="{00000000-0000-0000-0000-000000000000}"/>
          </ac:spMkLst>
        </pc:spChg>
      </pc:sldChg>
      <pc:sldChg chg="modNotesTx">
        <pc:chgData name="Eddie Pedersen" userId="eee76c53-a7c6-4321-8a16-ac0d319d0a31" providerId="ADAL" clId="{27BA7C38-2A61-413E-9F1A-8C45C2428CE3}" dt="2020-08-05T12:01:54.478" v="67"/>
        <pc:sldMkLst>
          <pc:docMk/>
          <pc:sldMk cId="974196392" sldId="372"/>
        </pc:sldMkLst>
      </pc:sldChg>
      <pc:sldChg chg="ord modNotesTx">
        <pc:chgData name="Eddie Pedersen" userId="eee76c53-a7c6-4321-8a16-ac0d319d0a31" providerId="ADAL" clId="{27BA7C38-2A61-413E-9F1A-8C45C2428CE3}" dt="2020-08-05T12:02:04.113" v="68"/>
        <pc:sldMkLst>
          <pc:docMk/>
          <pc:sldMk cId="3109352818" sldId="373"/>
        </pc:sldMkLst>
      </pc:sldChg>
      <pc:sldChg chg="modNotesTx">
        <pc:chgData name="Eddie Pedersen" userId="eee76c53-a7c6-4321-8a16-ac0d319d0a31" providerId="ADAL" clId="{27BA7C38-2A61-413E-9F1A-8C45C2428CE3}" dt="2020-08-05T12:02:13.255" v="69"/>
        <pc:sldMkLst>
          <pc:docMk/>
          <pc:sldMk cId="3551617006" sldId="374"/>
        </pc:sldMkLst>
      </pc:sldChg>
      <pc:sldChg chg="modNotesTx">
        <pc:chgData name="Eddie Pedersen" userId="eee76c53-a7c6-4321-8a16-ac0d319d0a31" providerId="ADAL" clId="{27BA7C38-2A61-413E-9F1A-8C45C2428CE3}" dt="2020-08-05T12:02:34.704" v="71"/>
        <pc:sldMkLst>
          <pc:docMk/>
          <pc:sldMk cId="2157567136" sldId="375"/>
        </pc:sldMkLst>
      </pc:sldChg>
      <pc:sldChg chg="modNotesTx">
        <pc:chgData name="Eddie Pedersen" userId="eee76c53-a7c6-4321-8a16-ac0d319d0a31" providerId="ADAL" clId="{27BA7C38-2A61-413E-9F1A-8C45C2428CE3}" dt="2020-08-05T12:02:25.168" v="70"/>
        <pc:sldMkLst>
          <pc:docMk/>
          <pc:sldMk cId="653340080" sldId="376"/>
        </pc:sldMkLst>
      </pc:sldChg>
      <pc:sldChg chg="modNotesTx">
        <pc:chgData name="Eddie Pedersen" userId="eee76c53-a7c6-4321-8a16-ac0d319d0a31" providerId="ADAL" clId="{27BA7C38-2A61-413E-9F1A-8C45C2428CE3}" dt="2020-08-05T12:02:44.151" v="72"/>
        <pc:sldMkLst>
          <pc:docMk/>
          <pc:sldMk cId="2674446294" sldId="377"/>
        </pc:sldMkLst>
      </pc:sldChg>
      <pc:sldChg chg="modNotesTx">
        <pc:chgData name="Eddie Pedersen" userId="eee76c53-a7c6-4321-8a16-ac0d319d0a31" providerId="ADAL" clId="{27BA7C38-2A61-413E-9F1A-8C45C2428CE3}" dt="2020-08-05T12:02:55.756" v="73"/>
        <pc:sldMkLst>
          <pc:docMk/>
          <pc:sldMk cId="2344419702" sldId="378"/>
        </pc:sldMkLst>
      </pc:sldChg>
      <pc:sldChg chg="modNotesTx">
        <pc:chgData name="Eddie Pedersen" userId="eee76c53-a7c6-4321-8a16-ac0d319d0a31" providerId="ADAL" clId="{27BA7C38-2A61-413E-9F1A-8C45C2428CE3}" dt="2020-08-05T12:03:04.701" v="74"/>
        <pc:sldMkLst>
          <pc:docMk/>
          <pc:sldMk cId="876057233" sldId="379"/>
        </pc:sldMkLst>
      </pc:sldChg>
      <pc:sldChg chg="modNotesTx">
        <pc:chgData name="Eddie Pedersen" userId="eee76c53-a7c6-4321-8a16-ac0d319d0a31" providerId="ADAL" clId="{27BA7C38-2A61-413E-9F1A-8C45C2428CE3}" dt="2020-08-05T12:03:14.730" v="75"/>
        <pc:sldMkLst>
          <pc:docMk/>
          <pc:sldMk cId="3569080177" sldId="380"/>
        </pc:sldMkLst>
      </pc:sldChg>
      <pc:sldChg chg="del">
        <pc:chgData name="Eddie Pedersen" userId="eee76c53-a7c6-4321-8a16-ac0d319d0a31" providerId="ADAL" clId="{27BA7C38-2A61-413E-9F1A-8C45C2428CE3}" dt="2020-08-06T08:37:15.336" v="94" actId="47"/>
        <pc:sldMkLst>
          <pc:docMk/>
          <pc:sldMk cId="2196247935" sldId="381"/>
        </pc:sldMkLst>
      </pc:sldChg>
      <pc:sldChg chg="del">
        <pc:chgData name="Eddie Pedersen" userId="eee76c53-a7c6-4321-8a16-ac0d319d0a31" providerId="ADAL" clId="{27BA7C38-2A61-413E-9F1A-8C45C2428CE3}" dt="2020-08-06T08:37:10.751" v="93" actId="47"/>
        <pc:sldMkLst>
          <pc:docMk/>
          <pc:sldMk cId="1859891998" sldId="3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05.08.2020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05.08.2020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ተሳተፍቲ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ኣውትሉክ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ምጥቃም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ክመሃሩ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ትካላት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ኣገልግሎታተን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ሕልፍ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ሕልፍ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ኢለን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የሕድሶኦ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ምኽፋት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ምእታውን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ፋንክሽናትን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ነቕርቦ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ዝተፈልየ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ምጅማርካ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ኸፊትካ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ብኣውትሉክ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ክትሰድድን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ክትቅበልን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ፈትን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ዝተለወጠ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ነገር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ተዓዚብካ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ተቕርቦ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ኣሐዲስካ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ተቕርቦ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ተሳተፍቲ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ምክትታል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ክቐለሎም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ሸቶታት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ትምህርቲ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ኣስተምህሮ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ምጅማሩ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ርኣዮ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ብምግባር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ኣገዳሲ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ዝበሃል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ፍልጠት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ከተኩርን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ክዝክርዎን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ክቐለሎም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ዝደልዩዎ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ክጽሕፉ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ክፍትኑ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ሓብሮም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ወይ"neste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በቲ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ዝተመዝገቡ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የለዉን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ይቆጻጸር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ጽሒፍካያ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ክትጥቀመላ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ዲኻ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ኣይትኽእልን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ይቆጻጸር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ዝጸሓፍካዮ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ኣቐዲሞም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ተመዝጊቦምሉ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ኮይኖም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ክፉት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ብቐይሕ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ዝተጻሕፈ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ይመጻካ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ይጥቀሙሉ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ሃልዮም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ዝመረጽካያ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ትቕይራ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ቀዳማይ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ክውስኹላ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ዝመርጹ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ዘይጥቀሙላ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ትረክብ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ምፍታን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ብካልኦት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ዘይተመዝገበት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ዝረኽቡ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ተጸበ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ንነፍሶም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ዝኸውን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ጽቡቅ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ምርካብ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ሓገዝ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ንዘድልዮም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ሂብካ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ሓግዞም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ነናቶም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ሓዙ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ንኸይርስዕዎ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ምጽሓፍ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ጠቓሚ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ንኽትሰርሕ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ትስዕብ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ክሊክ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ብውሑዱ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ዝሓዘለ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ብውሑዱ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ክልተ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ነንበይኑ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ዝዓይነቶም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ዝሓዘለ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ንዓኻ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ምዝካሩ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ቀሊል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ይግባእ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ብቐሊሉ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ገሚቶም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ክፈልጡዎ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ዘይክእሉ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ይግባእ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ጸኒሕካ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ምቕያር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ይከኣል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ረሲዕካዮ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ክስደደልካ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ይከኣል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ብርግጽ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ዘይትርስዖ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ምሓዝ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ዝቐልጠፈን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ዝበለጸን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ባንክካርድካ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ብሕታዊ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ክትጥቀመሉ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ትደልዮ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ፖስዎርድ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ኣይረኣዩኻን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ክንድኡ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ፖስዎርድ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ነፍስ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ወከፍ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ጸላም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ትረኣየካ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ንኸይርእዮ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ወዳእካ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"neste"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ትስዕብ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ዝተወለድካሉ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ወርሒ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ጥቐስ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ትወርድ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ትድይብ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ተጠቐመላ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ዓመተ-ምሕረት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ንመርጽ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ትወርድ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ትድይብ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ተጠቐመላ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ምስበልካ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ስግንጢር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ዝመስሉ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ቁርጽርታት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ኢ-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ዝህብ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ምዃንካ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ፕሮግራም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ኮምፕዩተር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ከምዘይምዃንካ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ንኸተረጋግጸሉ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ዝረኣዩኻ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ፊደላትን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ቁጽርታትን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ክትጽሕፎም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"neste"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ኪቦርድካ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ክትፍትን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ንብዙሓት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ዝረኣዩኻ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ክንበበሎም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ከጸግሞም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ከይቀጸልካ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ሂብካ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ንኸምጽኡዎ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ሓግዞም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እንቋዕ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ኣብቃዕኩም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ኩላትኩም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ተጠቃምን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ኣውጺእኹም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ዝስዕብ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ድሕሪ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(@)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ዝፈልዮ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ድሕሪ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ኣውትሉክ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መወዳእታ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ነጥብን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እዚአን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c-o-m።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LOGGE</a:t>
            </a:r>
            <a:r>
              <a:rPr lang="se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OLGGOS JA SISA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መቐበሊ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/innboks)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መልክዕ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ቀንዲ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ባእታታት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ዝተቓለለ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ትሕዝቶ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ዘለኹ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እንታይ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ምርኣይ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ክቐለልኩም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ክበሃል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ዝስደደልካ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ዝኣትወሉ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ባዕልኻ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ክትሰድድ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ዘድልየካ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ዘበለ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ትረክብ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ጸኒሕና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ሎግ-ኣውት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ክንገብር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የማናይ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ኩርናዕ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ክሊክ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ግበራ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መንዩ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Logg av"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"Logg ut"፣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ሎግ-ኣውት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ምውጻእ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ክትረክብ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ትረኣየካ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ሎግ-ኣውት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ንኽትገብር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ምግባርን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ምጥቃምን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ክትመሃሩ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ብራዝወር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ክትከፍቶ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ይ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ኔርና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ኮምፕዩተርኩም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ፕሮግራም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ይህልወኩም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ስማርት-ተለፎንኩም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ክትርእዩሉ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ይህልወኩም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ጽቡቕ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ፕሮግራም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ተጠቃምን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ጸሓፍካዮ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ነፍስ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ወከፍ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ንኽትርኢ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ክትኣቱ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ምጽሓፍ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ትድሕን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ጽቡቅ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ፍታሕ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ኮምይፑተር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ስማርት-ተለፎንን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ጥቓኻ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ኣንተዘይሃልዮም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ኬድካ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ትኣቱ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ዝያዳ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ዝወስድ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ኮ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ማሺናት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የኽእለካ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ብምዃኑ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ጠቓሚ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ርኢኻ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ወዳእኻ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ሎግ-ኣውት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ምውጻእ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ኣይትረስዕ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ሰባት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ኣትዮም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ከየንብቡዎን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ከይሰዱን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ብብራውዘር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ምጥቃም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ክንመሃር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ምኽንያቱ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እተን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ማሺናት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ዝወነነ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ይወንነን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ኣዝማድካ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ዝካየደሉ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ክፍልታት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ስለዘይጻወት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ክንኣትዎ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ምልኣዮ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ትስዕብ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ምልኣዮ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ሰማያዊት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"Logg på"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ክልተ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ሎግ-ኣውትን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እንዳገበሩ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ክወጹን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ክኣትዉን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ክለማመዱ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ሕተቶም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959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ኣትዮም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ከምዘለዉ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መጽሓፊ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ክትሰድድን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ክትቅበልን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መስርሕ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ክብድ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ዝበለ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ምግባር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ዘድልየካ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ብጥንቓቀ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ጌራካ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ፈትን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ክሽምድዶ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ኣይትሕሰብ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ይከኣል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ላይቭማኢል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(Livemail)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ክንመሃር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ላይቭመይል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ብማይክሮሶስፍት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ዝውነን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ህቡብ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ክትሰድድን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ክትቅበልን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ንኸተውጽእ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ብራውዘርካ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/nettleser)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ከፊትካ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(website/nettside)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ኣውትሉክ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ሰመያዊ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ምድማር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"Ny"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ቃል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ዝጥቀሙ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ነዚኣ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ክጥውቑዋ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ሓብሮም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ዝተቓለለ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ምስዳድ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ኣገደስቲ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ዝበሃሉ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ባእታታት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ከርእየካ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Til"-felt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ተቐባሊ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"Emne"-`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ዝስደድ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ዝዓበየ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መወዳእታ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ተቐባሊ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ክትሰደሉ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ቀዳመይቲ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ንኽትበቕዑ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በብሓደ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እንዳረኣና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ክንመልኦም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ኩላትኩም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ክትሰዱለይ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ብምምላእ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ንጅምር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"Til"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ዝጥቀመላ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ክትጥቀመላ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ዘውጻእኻያ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ብርሃናዊ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ስላይድ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ተቕርቦ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ከተእቱ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ሰሌዳ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ጸሓፋ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ቅኑዕ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ክጽሕፉዎ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ዝመልኡዎ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ተጸበ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ጠውቆ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ጠቓሚ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ንተቐባሊ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ንምንታይ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ከምዝተሰደ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ምርድኡ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ይቐለሉ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ጸኒሑ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ደልዩ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ክረኽቦ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ይቐለሉ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ትፈታትኑ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ስለዘለኹም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"prøve"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መፈተኒ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ክትጽውዑዋ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``prøve’’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ምቕጻልካ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ከምዝጸሓፉ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ትሕዝቶ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ምጽሓፍ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ክንጅምር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ጻዕዳ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ሓጻር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ሰላምታ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ክትጽሕፉለይ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ደብዳቤ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ብትሕትና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"Hei"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ሰላም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ትጅምሮ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ብ "Hilsen"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ብ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ሰላምታ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ትዓጽዎ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www.live.com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ናብዛ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ክኸዱ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ሓብሮም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ትጽሕፉዎ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ወዳእኩም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"send"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ስደድ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ክትጥውቑዋ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ናባይ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ትሰዱዎ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እንታይ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ከምዝኾነ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"Send"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ታሕተዋይ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ትርከብ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"Send"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ዝሰዱ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ተጸበዮም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ዘርኢ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ቅድሚኦም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ተኸፊቱ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ዝተተሓሓዙ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ፋይላት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ካብዚኦም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ቀንዲ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ኣገዳሲ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ዘይተነበቡ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ሃልዮም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ድሕሪ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ተጻሒፉዎ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ዘይሃልዩ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ከተንብቦም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ዝጽበዩኻ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የለውን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ዝተቐበልካዮም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ዝዓበየ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ዝረኣዩኻ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ዝሓደሱ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ዝነውሐ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ዝገበሩ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ታሕተዋይ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ነፍስ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ወከፍ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ዝሓዘለ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ዝጸሓፎ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ዘይተኸፍተ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ደሚቕ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ከፊትካ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ትሕዝቶኡ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ንኸተንብቦ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ከተንብብ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ክጥውቑ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ሕተቶም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ኣውትሉክ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ይመስል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ይረኣየካ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ዝሰደደልካ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ትሕቲኡ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ይመጻካ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ተመሊስካ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ዝተቐበልካዮም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ብሓድሽ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ንኽትርእዮም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ጸጋማይ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"innboks"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ምቕጻልካ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ተመሊሶም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ከምዘለዉ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ቅኑዕ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ጽሒፍኩሞ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ካብዞም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ስእልታት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ይግባእ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መእተዊ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ከይኣተዉ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ኣይትቐጽል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ንንዮ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ስለዘይኣውጻእና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/konto)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ከፊትና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ዝህብ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ክንምዝገብ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ከይከፈትካያ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ደሚቕ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ዝነበራ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ደማቕ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ከምዘይኮነ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ኢመይል</a:t>
            </a:r>
            <a:r>
              <a:rPr lang="nb-NO" dirty="0"/>
              <a:t> </a:t>
            </a:r>
            <a:r>
              <a:rPr lang="nb-NO" dirty="0" err="1"/>
              <a:t>ምምላስ</a:t>
            </a:r>
            <a:r>
              <a:rPr lang="nb-NO" dirty="0"/>
              <a:t>።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ንምምላስ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ትመርጻ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ኣቐዲምኩም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ዝሰደድኩማ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ዝመለስኩዎ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ተቐቢልኩም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ክትኮኑ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ኣውትሉክ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ዘበልኩም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ክትሰዱለይ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እንተኾንኩም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ጻዕዳ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ታሕተዋይ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"Klikk her for å svare eller videresende"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ንኽትምልስ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ንኸተመሓላልፍ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ክትምልስ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ብጣዕሚ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ተመሳሰልቲ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"til"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``፣ "emne"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ቦታታትን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ኣቐዲሙ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ተመሊኡ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ዝጸንሓካ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ተወሳኺ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ትምልሰሉ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ልዕሊ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ይረኣየካ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መልስኻ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ምጽሓፍ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ኣውትሉክ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ዝመስል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መልስኻ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ሊንክ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ንኽትምዝገብን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ንኽትከፍትን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ጽቐጥ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መልስኻ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ወዳእካ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"send"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67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ተጠቃምን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ንኽንከፍት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ፎርም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ክንመልኦ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ስጉምቲ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ብስጉምቲ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በብሓደ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ክንመልኦ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ዝቕጽል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ክፉት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ክንጽሕፍ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ክበሃል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ዝፈልዮ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ንስኻ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ትደልዮ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ዝተተሓሓዘ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ዝመሳሰል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ኣይጽላእን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ብምግባር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ንዓኻ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ተጠቃምን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ምዝካሩ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ይቐለልካ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ጋግ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ኣይክእልን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"æ", "ø"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ን"å"ን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ኣይትኽእልን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ቀዳማይ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ስምካን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ኣቦሓጎኻን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ዘጠቓልል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እዞም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ብ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"o"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ክትትክኦም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መንጎ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ቀዳማይ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ስምካን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ኣቦሓጎኻን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ጋግ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ምህላው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የእትወሉ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Del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/>
              <a:t>Tema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05.08.2020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OAHPA E-POASTTA ATNIT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b="1" dirty="0" err="1">
                <a:solidFill>
                  <a:schemeClr val="tx1"/>
                </a:solidFill>
              </a:rPr>
              <a:t>ሸቶታት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ትምህርቲ</a:t>
            </a:r>
            <a:r>
              <a:rPr lang="nb-NO" b="1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nb-NO" dirty="0" err="1"/>
              <a:t>ካብ</a:t>
            </a:r>
            <a:r>
              <a:rPr lang="nb-NO" dirty="0"/>
              <a:t> </a:t>
            </a:r>
            <a:r>
              <a:rPr lang="nb-NO" dirty="0" err="1"/>
              <a:t>ኢመይል</a:t>
            </a:r>
            <a:r>
              <a:rPr lang="nb-NO" dirty="0"/>
              <a:t> </a:t>
            </a:r>
            <a:r>
              <a:rPr lang="nb-NO" dirty="0" err="1"/>
              <a:t>ምውጻእን</a:t>
            </a:r>
            <a:r>
              <a:rPr lang="nb-NO" dirty="0"/>
              <a:t> </a:t>
            </a:r>
            <a:r>
              <a:rPr lang="nb-NO" dirty="0" err="1"/>
              <a:t>ምእታውን</a:t>
            </a:r>
            <a:r>
              <a:rPr lang="nb-NO" dirty="0"/>
              <a:t> (</a:t>
            </a:r>
            <a:r>
              <a:rPr lang="nb-NO" dirty="0" err="1"/>
              <a:t>ሎግ-ኢንን</a:t>
            </a:r>
            <a:r>
              <a:rPr lang="nb-NO" dirty="0"/>
              <a:t> </a:t>
            </a:r>
            <a:r>
              <a:rPr lang="nb-NO" dirty="0" err="1"/>
              <a:t>ሎግ-ኣውትን</a:t>
            </a:r>
            <a:r>
              <a:rPr lang="nb-NO" dirty="0"/>
              <a:t>)</a:t>
            </a:r>
          </a:p>
          <a:p>
            <a:pPr>
              <a:buFontTx/>
              <a:buChar char="-"/>
            </a:pPr>
            <a:r>
              <a:rPr lang="nb-NO" dirty="0" err="1"/>
              <a:t>ኢመይል</a:t>
            </a:r>
            <a:r>
              <a:rPr lang="nb-NO" dirty="0"/>
              <a:t> </a:t>
            </a:r>
            <a:r>
              <a:rPr lang="nb-NO" dirty="0" err="1"/>
              <a:t>ምስዳድ፣ምቕባልን</a:t>
            </a:r>
            <a:r>
              <a:rPr lang="nb-NO" dirty="0"/>
              <a:t> </a:t>
            </a:r>
            <a:r>
              <a:rPr lang="nb-NO" dirty="0" err="1"/>
              <a:t>ምምላስን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1DBCF54-3FF0-46C3-8CE3-04C66C502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74" y="1130302"/>
            <a:ext cx="6915150" cy="4791075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4EA00650-EE3B-4F4C-A83E-31758749109C}"/>
              </a:ext>
            </a:extLst>
          </p:cNvPr>
          <p:cNvSpPr txBox="1">
            <a:spLocks/>
          </p:cNvSpPr>
          <p:nvPr/>
        </p:nvSpPr>
        <p:spPr>
          <a:xfrm>
            <a:off x="503794" y="22487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92D61A5-D67A-4845-9021-11B6676E3F80}"/>
              </a:ext>
            </a:extLst>
          </p:cNvPr>
          <p:cNvSpPr/>
          <p:nvPr/>
        </p:nvSpPr>
        <p:spPr>
          <a:xfrm>
            <a:off x="4364025" y="2755358"/>
            <a:ext cx="1169489" cy="6664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48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EC07235-43B1-4F48-95B2-9148342FDB16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0D5C0FB-18FC-440A-B590-F3A6A46B5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1062037"/>
            <a:ext cx="60102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086528" y="2551004"/>
            <a:ext cx="3998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>
                <a:solidFill>
                  <a:srgbClr val="000000"/>
                </a:solidFill>
              </a:rPr>
              <a:t>navn.i.etternavn</a:t>
            </a:r>
            <a:endParaRPr lang="nb-NO" sz="3200" dirty="0">
              <a:solidFill>
                <a:srgbClr val="000000"/>
              </a:solidFill>
            </a:endParaRPr>
          </a:p>
          <a:p>
            <a:endParaRPr lang="nb-NO" sz="3200" dirty="0">
              <a:solidFill>
                <a:srgbClr val="000000"/>
              </a:solidFill>
            </a:endParaRPr>
          </a:p>
          <a:p>
            <a:r>
              <a:rPr lang="nb-NO" sz="3200" dirty="0">
                <a:solidFill>
                  <a:srgbClr val="000000"/>
                </a:solidFill>
              </a:rPr>
              <a:t>navn.etternavn123</a:t>
            </a:r>
          </a:p>
          <a:p>
            <a:pPr algn="ctr"/>
            <a:endParaRPr lang="nb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8D03E8D-C57C-4123-BB3F-E8F86C916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98" y="1211855"/>
            <a:ext cx="6345715" cy="4946574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D5EC0CD7-12D6-47AD-8394-A0B1CBC7BDF0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10DEEAD-D71D-42A0-BD74-9947F317E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641" y="750389"/>
            <a:ext cx="1508112" cy="458991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B8709E0B-2257-4C2B-88A7-F526B5C2392A}"/>
              </a:ext>
            </a:extLst>
          </p:cNvPr>
          <p:cNvSpPr/>
          <p:nvPr/>
        </p:nvSpPr>
        <p:spPr>
          <a:xfrm>
            <a:off x="3852645" y="2985571"/>
            <a:ext cx="1902755" cy="57154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6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sz="3200" dirty="0"/>
              <a:t>Unnimusat</a:t>
            </a:r>
            <a:r>
              <a:rPr lang="nb-NO" sz="3200" dirty="0"/>
              <a:t> 8 </a:t>
            </a:r>
            <a:r>
              <a:rPr lang="se-NO" sz="3200" dirty="0"/>
              <a:t>mearkka</a:t>
            </a:r>
            <a:endParaRPr lang="nb-NO" sz="3200" dirty="0"/>
          </a:p>
          <a:p>
            <a:r>
              <a:rPr lang="nb-NO" sz="3200" dirty="0"/>
              <a:t> </a:t>
            </a:r>
          </a:p>
          <a:p>
            <a:r>
              <a:rPr lang="se-NO" sz="3200" dirty="0"/>
              <a:t>Unnimusat</a:t>
            </a:r>
            <a:r>
              <a:rPr lang="nb-NO" sz="3200" dirty="0"/>
              <a:t> 2 </a:t>
            </a:r>
            <a:r>
              <a:rPr lang="se-NO" sz="3200" dirty="0"/>
              <a:t>dáin</a:t>
            </a:r>
            <a:r>
              <a:rPr lang="nb-NO" sz="3200" dirty="0"/>
              <a:t>: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ST</a:t>
            </a:r>
            <a:r>
              <a:rPr lang="se-NO" sz="3200" dirty="0"/>
              <a:t>U</a:t>
            </a:r>
            <a:r>
              <a:rPr lang="nb-NO" sz="3200" dirty="0"/>
              <a:t>OR</a:t>
            </a:r>
            <a:r>
              <a:rPr lang="se-NO" sz="3200" dirty="0"/>
              <a:t>A</a:t>
            </a:r>
            <a:r>
              <a:rPr lang="nb-NO" sz="3200" dirty="0"/>
              <a:t> B</a:t>
            </a:r>
            <a:r>
              <a:rPr lang="se-NO" sz="3200" dirty="0"/>
              <a:t>USTÁVAT</a:t>
            </a:r>
            <a:endParaRPr lang="nb-NO" sz="3200" dirty="0"/>
          </a:p>
          <a:p>
            <a:pPr marL="571500" indent="-571500">
              <a:buFont typeface="Arial"/>
              <a:buChar char="•"/>
            </a:pPr>
            <a:r>
              <a:rPr lang="se-NO" sz="3200" dirty="0"/>
              <a:t>unna bustávažat</a:t>
            </a:r>
            <a:endParaRPr lang="nb-NO" sz="3200" dirty="0"/>
          </a:p>
          <a:p>
            <a:pPr marL="571500" indent="-571500">
              <a:buFont typeface="Arial"/>
              <a:buChar char="•"/>
            </a:pPr>
            <a:r>
              <a:rPr lang="se-NO" sz="3200" dirty="0"/>
              <a:t>logut</a:t>
            </a:r>
            <a:endParaRPr lang="nb-NO" sz="3200" dirty="0"/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symbol</a:t>
            </a:r>
            <a:r>
              <a:rPr lang="se-NO" sz="3200" dirty="0"/>
              <a:t>at</a:t>
            </a:r>
            <a:endParaRPr lang="nb-NO" sz="3200" dirty="0"/>
          </a:p>
          <a:p>
            <a:pPr algn="ctr"/>
            <a:endParaRPr lang="nb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8361" y="128031"/>
            <a:ext cx="10354031" cy="364473"/>
          </a:xfrm>
        </p:spPr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0116B0D-4CDC-44B3-A647-D68E6797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958467"/>
            <a:ext cx="7381473" cy="531374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89E0680B-C16D-42EE-AA1A-E5E9FD9E9FA7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791B41F-6258-4DEC-8BDC-F239B15FE5E3}"/>
              </a:ext>
            </a:extLst>
          </p:cNvPr>
          <p:cNvSpPr/>
          <p:nvPr/>
        </p:nvSpPr>
        <p:spPr>
          <a:xfrm>
            <a:off x="3516913" y="3978657"/>
            <a:ext cx="2927954" cy="52814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il.png">
            <a:extLst>
              <a:ext uri="{FF2B5EF4-FFF2-40B4-BE49-F238E27FC236}">
                <a16:creationId xmlns:a16="http://schemas.microsoft.com/office/drawing/2014/main" id="{6E3F1D43-F86D-447E-B3DB-274C88D17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21" y="4247834"/>
            <a:ext cx="429841" cy="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0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C4A9911-D835-4564-87B6-BBB5EC8A5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958467"/>
            <a:ext cx="7381473" cy="5313745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2F9EB549-6C72-4C05-B204-CDAE93F7229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064814-8672-4759-BD5F-BAAA7F727AAF}"/>
              </a:ext>
            </a:extLst>
          </p:cNvPr>
          <p:cNvSpPr/>
          <p:nvPr/>
        </p:nvSpPr>
        <p:spPr>
          <a:xfrm>
            <a:off x="5785482" y="3966072"/>
            <a:ext cx="2014459" cy="50300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pil.png">
            <a:extLst>
              <a:ext uri="{FF2B5EF4-FFF2-40B4-BE49-F238E27FC236}">
                <a16:creationId xmlns:a16="http://schemas.microsoft.com/office/drawing/2014/main" id="{ADD9BF18-74A0-42D1-9423-F99F34ECB8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18" y="4469079"/>
            <a:ext cx="429841" cy="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03703E-E256-4F9C-B6FA-8DF3C2392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15" y="1183951"/>
            <a:ext cx="5972175" cy="561975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F6ED50-CB11-4203-932E-B1EF0DC5CD2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F0B251F-E4D6-437F-8083-487E08AD690A}"/>
              </a:ext>
            </a:extLst>
          </p:cNvPr>
          <p:cNvSpPr/>
          <p:nvPr/>
        </p:nvSpPr>
        <p:spPr>
          <a:xfrm>
            <a:off x="3910492" y="3429000"/>
            <a:ext cx="1862347" cy="9336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 11">
            <a:extLst>
              <a:ext uri="{FF2B5EF4-FFF2-40B4-BE49-F238E27FC236}">
                <a16:creationId xmlns:a16="http://schemas.microsoft.com/office/drawing/2014/main" id="{06B3F33A-B0CF-4037-AA77-1290B6B6FE90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4841666" y="4362680"/>
            <a:ext cx="66149" cy="4785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255B6B-B704-4502-B1ED-120A89FADEE0}"/>
              </a:ext>
            </a:extLst>
          </p:cNvPr>
          <p:cNvSpPr txBox="1"/>
          <p:nvPr/>
        </p:nvSpPr>
        <p:spPr>
          <a:xfrm>
            <a:off x="4027785" y="4656589"/>
            <a:ext cx="11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mssppjsy6</a:t>
            </a:r>
          </a:p>
        </p:txBody>
      </p:sp>
    </p:spTree>
    <p:extLst>
      <p:ext uri="{BB962C8B-B14F-4D97-AF65-F5344CB8AC3E}">
        <p14:creationId xmlns:p14="http://schemas.microsoft.com/office/powerpoint/2010/main" val="36268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9B58726-39C3-4028-9EC8-A8D75E59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37" y="1145754"/>
            <a:ext cx="9633525" cy="4777748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F766303F-6D28-490D-BC01-418125A5975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7142" y="128031"/>
            <a:ext cx="10354031" cy="364473"/>
          </a:xfrm>
        </p:spPr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032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00000"/>
                </a:solidFill>
              </a:rPr>
              <a:t>brukernavn</a:t>
            </a:r>
          </a:p>
        </p:txBody>
      </p:sp>
    </p:spTree>
    <p:extLst>
      <p:ext uri="{BB962C8B-B14F-4D97-AF65-F5344CB8AC3E}">
        <p14:creationId xmlns:p14="http://schemas.microsoft.com/office/powerpoint/2010/main" val="115969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13856" y="1708031"/>
            <a:ext cx="1286876" cy="1179054"/>
          </a:xfrm>
        </p:spPr>
        <p:txBody>
          <a:bodyPr/>
          <a:lstStyle/>
          <a:p>
            <a:r>
              <a:rPr lang="se-NO" dirty="0"/>
              <a:t>Oassi</a:t>
            </a:r>
            <a:r>
              <a:rPr lang="nb-NO" dirty="0"/>
              <a:t>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se-NO" dirty="0">
                <a:solidFill>
                  <a:srgbClr val="000000"/>
                </a:solidFill>
                <a:latin typeface="+mj-lt"/>
                <a:cs typeface="Calibri"/>
              </a:rPr>
              <a:t>Ráhkadit e-poastačujuhusa</a:t>
            </a:r>
            <a:endParaRPr lang="nb-NO" dirty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659014" y="2890524"/>
            <a:ext cx="497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00000"/>
                </a:solidFill>
              </a:rPr>
              <a:t>brukernavn@</a:t>
            </a:r>
          </a:p>
          <a:p>
            <a:endParaRPr lang="nb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5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53691" y="2890524"/>
            <a:ext cx="647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rgbClr val="000000"/>
                </a:solidFill>
              </a:rPr>
              <a:t>brukernavn@live.com</a:t>
            </a:r>
          </a:p>
          <a:p>
            <a:pPr algn="ctr"/>
            <a:endParaRPr lang="nb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13856" y="1725283"/>
            <a:ext cx="1312755" cy="1161801"/>
          </a:xfrm>
        </p:spPr>
        <p:txBody>
          <a:bodyPr/>
          <a:lstStyle/>
          <a:p>
            <a:r>
              <a:rPr lang="se-NO" dirty="0"/>
              <a:t>Oassi</a:t>
            </a:r>
            <a:r>
              <a:rPr lang="nb-NO" dirty="0"/>
              <a:t>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ሎግ-ኢንን</a:t>
            </a:r>
            <a:r>
              <a:rPr lang="nb-NO" dirty="0"/>
              <a:t> </a:t>
            </a:r>
            <a:r>
              <a:rPr lang="nb-NO" dirty="0" err="1"/>
              <a:t>ሎግ-ኣውትን</a:t>
            </a:r>
            <a:r>
              <a:rPr lang="nb-NO" dirty="0"/>
              <a:t> (</a:t>
            </a:r>
            <a:r>
              <a:rPr lang="nb-NO" dirty="0" err="1"/>
              <a:t>ምእታውን</a:t>
            </a:r>
            <a:r>
              <a:rPr lang="nb-NO" dirty="0"/>
              <a:t> </a:t>
            </a:r>
            <a:r>
              <a:rPr lang="nb-NO" dirty="0" err="1"/>
              <a:t>ምውጻእን</a:t>
            </a:r>
            <a:r>
              <a:rPr lang="nb-NO" dirty="0"/>
              <a:t>)</a:t>
            </a: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Logge </a:t>
            </a:r>
            <a:r>
              <a:rPr lang="se-NO" sz="2400" dirty="0"/>
              <a:t>eret ja ala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E9F3EF9-78BA-40CE-9D6F-C46F4328A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9" y="913023"/>
            <a:ext cx="10890918" cy="503195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97CC4958-6D31-4345-8A95-391105257448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23EFD91-FC57-4435-9CD6-11DBD8B0CAD8}"/>
              </a:ext>
            </a:extLst>
          </p:cNvPr>
          <p:cNvSpPr/>
          <p:nvPr/>
        </p:nvSpPr>
        <p:spPr>
          <a:xfrm>
            <a:off x="9994945" y="1090028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il.png">
            <a:extLst>
              <a:ext uri="{FF2B5EF4-FFF2-40B4-BE49-F238E27FC236}">
                <a16:creationId xmlns:a16="http://schemas.microsoft.com/office/drawing/2014/main" id="{A134973A-59CC-4020-A7E5-A4960F2F1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66" y="149287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Logge </a:t>
            </a:r>
            <a:r>
              <a:rPr lang="se-NO" sz="2400" dirty="0"/>
              <a:t>eret ja ala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" name="Bilde 7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3A96BEA6-99B2-483D-B5CF-02C028EE0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5" y="1025735"/>
            <a:ext cx="11630139" cy="521551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A2AD7E8-6E7A-452B-BCB5-486C5C6A6009}"/>
              </a:ext>
            </a:extLst>
          </p:cNvPr>
          <p:cNvSpPr txBox="1">
            <a:spLocks/>
          </p:cNvSpPr>
          <p:nvPr/>
        </p:nvSpPr>
        <p:spPr>
          <a:xfrm>
            <a:off x="456160" y="394235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CF672B6-F34B-47D3-B373-ED44445ED0F7}"/>
              </a:ext>
            </a:extLst>
          </p:cNvPr>
          <p:cNvSpPr/>
          <p:nvPr/>
        </p:nvSpPr>
        <p:spPr>
          <a:xfrm>
            <a:off x="10245032" y="2940861"/>
            <a:ext cx="1307688" cy="414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il.png">
            <a:extLst>
              <a:ext uri="{FF2B5EF4-FFF2-40B4-BE49-F238E27FC236}">
                <a16:creationId xmlns:a16="http://schemas.microsoft.com/office/drawing/2014/main" id="{AFACC1D1-B7C0-4989-81C2-11BE0C6F2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99" y="3248713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0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Logge </a:t>
            </a:r>
            <a:r>
              <a:rPr lang="se-NO" sz="2400" dirty="0"/>
              <a:t>eret ja ala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652354" y="4412081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>
                <a:solidFill>
                  <a:srgbClr val="000000"/>
                </a:solidFill>
              </a:rPr>
              <a:t>www.live.com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26" y="2730220"/>
            <a:ext cx="2953676" cy="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9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Logge </a:t>
            </a:r>
            <a:r>
              <a:rPr lang="se-NO" sz="2400" dirty="0"/>
              <a:t>eret ja ala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66239" y="3835074"/>
            <a:ext cx="171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>
                <a:solidFill>
                  <a:srgbClr val="000000"/>
                </a:solidFill>
              </a:rPr>
              <a:t>Dovdodajaldat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51276" y="1109229"/>
            <a:ext cx="17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E-</a:t>
            </a:r>
            <a:r>
              <a:rPr lang="nb-NO" dirty="0" err="1">
                <a:solidFill>
                  <a:srgbClr val="000000"/>
                </a:solidFill>
              </a:rPr>
              <a:t>po</a:t>
            </a:r>
            <a:r>
              <a:rPr lang="se-NO" dirty="0">
                <a:solidFill>
                  <a:srgbClr val="000000"/>
                </a:solidFill>
              </a:rPr>
              <a:t>astačujuhus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BCEEB221-1B6B-4A78-8B07-642BE3000B8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5" name="Bilde 1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ADE46A08-743B-4E60-916F-85E4C5080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11" y="645177"/>
            <a:ext cx="3395239" cy="2716191"/>
          </a:xfrm>
          <a:prstGeom prst="rect">
            <a:avLst/>
          </a:prstGeom>
        </p:spPr>
      </p:pic>
      <p:cxnSp>
        <p:nvCxnSpPr>
          <p:cNvPr id="17" name="Rett pil 9">
            <a:extLst>
              <a:ext uri="{FF2B5EF4-FFF2-40B4-BE49-F238E27FC236}">
                <a16:creationId xmlns:a16="http://schemas.microsoft.com/office/drawing/2014/main" id="{520EC3B0-D64A-450C-9AAB-554F0D5C0E6F}"/>
              </a:ext>
            </a:extLst>
          </p:cNvPr>
          <p:cNvCxnSpPr/>
          <p:nvPr/>
        </p:nvCxnSpPr>
        <p:spPr>
          <a:xfrm flipV="1">
            <a:off x="368545" y="1693347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e 17">
            <a:extLst>
              <a:ext uri="{FF2B5EF4-FFF2-40B4-BE49-F238E27FC236}">
                <a16:creationId xmlns:a16="http://schemas.microsoft.com/office/drawing/2014/main" id="{E77CEF58-7919-424D-846D-D3532AC1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4" y="2897436"/>
            <a:ext cx="3915273" cy="3266623"/>
          </a:xfrm>
          <a:prstGeom prst="rect">
            <a:avLst/>
          </a:prstGeom>
        </p:spPr>
      </p:pic>
      <p:cxnSp>
        <p:nvCxnSpPr>
          <p:cNvPr id="20" name="Rett pil 11">
            <a:extLst>
              <a:ext uri="{FF2B5EF4-FFF2-40B4-BE49-F238E27FC236}">
                <a16:creationId xmlns:a16="http://schemas.microsoft.com/office/drawing/2014/main" id="{8C5DAC6E-CF80-4B01-98F0-BE9926974073}"/>
              </a:ext>
            </a:extLst>
          </p:cNvPr>
          <p:cNvCxnSpPr/>
          <p:nvPr/>
        </p:nvCxnSpPr>
        <p:spPr>
          <a:xfrm flipV="1">
            <a:off x="3586140" y="4449273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78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Logge </a:t>
            </a:r>
            <a:r>
              <a:rPr lang="se-NO" sz="2400" dirty="0"/>
              <a:t>eret ja ala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3EEA93D-0C38-4C5A-9086-E69F17FA1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98" y="872635"/>
            <a:ext cx="6381750" cy="532447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4CCBE3E7-4778-4071-897B-B6568E61C1B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E350738-865D-48AB-B98F-9E61D5E6CA19}"/>
              </a:ext>
            </a:extLst>
          </p:cNvPr>
          <p:cNvSpPr/>
          <p:nvPr/>
        </p:nvSpPr>
        <p:spPr>
          <a:xfrm>
            <a:off x="6952120" y="4177181"/>
            <a:ext cx="1307689" cy="616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92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78604" y="1586792"/>
            <a:ext cx="2100991" cy="1230812"/>
          </a:xfrm>
        </p:spPr>
        <p:txBody>
          <a:bodyPr/>
          <a:lstStyle/>
          <a:p>
            <a:r>
              <a:rPr lang="se-NO" dirty="0"/>
              <a:t>Oassi</a:t>
            </a:r>
            <a:r>
              <a:rPr lang="nb-NO" dirty="0"/>
              <a:t>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35910"/>
            <a:ext cx="7736949" cy="481694"/>
          </a:xfrm>
        </p:spPr>
        <p:txBody>
          <a:bodyPr/>
          <a:lstStyle/>
          <a:p>
            <a:r>
              <a:rPr lang="nb-NO" dirty="0" err="1"/>
              <a:t>ኢመይል</a:t>
            </a:r>
            <a:r>
              <a:rPr lang="nb-NO" dirty="0"/>
              <a:t> </a:t>
            </a:r>
            <a:r>
              <a:rPr lang="nb-NO" dirty="0" err="1"/>
              <a:t>ምስዳድ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</a:t>
            </a:r>
            <a:r>
              <a:rPr lang="se-NO" sz="2400" dirty="0">
                <a:solidFill>
                  <a:schemeClr val="tx1"/>
                </a:solidFill>
              </a:rPr>
              <a:t>áddet</a:t>
            </a:r>
            <a:r>
              <a:rPr lang="nb-NO" sz="2400" dirty="0">
                <a:solidFill>
                  <a:schemeClr val="tx1"/>
                </a:solidFill>
              </a:rPr>
              <a:t> e-</a:t>
            </a:r>
            <a:r>
              <a:rPr lang="nb-NO" sz="2400" dirty="0" err="1">
                <a:solidFill>
                  <a:schemeClr val="tx1"/>
                </a:solidFill>
              </a:rPr>
              <a:t>po</a:t>
            </a:r>
            <a:r>
              <a:rPr lang="se-NO" sz="2400" dirty="0">
                <a:solidFill>
                  <a:schemeClr val="tx1"/>
                </a:solidFill>
              </a:rPr>
              <a:t>a</a:t>
            </a:r>
            <a:r>
              <a:rPr lang="nb-NO" sz="2400" dirty="0" err="1">
                <a:solidFill>
                  <a:schemeClr val="tx1"/>
                </a:solidFill>
              </a:rPr>
              <a:t>st</a:t>
            </a:r>
            <a:r>
              <a:rPr lang="se-NO" sz="2400" dirty="0">
                <a:solidFill>
                  <a:schemeClr val="tx1"/>
                </a:solidFill>
              </a:rPr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394E173-AE29-4318-9AB1-8F384E2A7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32489"/>
            <a:ext cx="10651187" cy="5913512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5C641C1F-E8B5-4FB6-9E81-B66D3E386B8D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3841A36-D86F-47F5-A549-FB3E3FB76C5C}"/>
              </a:ext>
            </a:extLst>
          </p:cNvPr>
          <p:cNvSpPr/>
          <p:nvPr/>
        </p:nvSpPr>
        <p:spPr>
          <a:xfrm>
            <a:off x="860197" y="1021904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0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2" y="2541598"/>
            <a:ext cx="2953676" cy="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</a:t>
            </a:r>
            <a:r>
              <a:rPr lang="se-NO" sz="2400" dirty="0">
                <a:solidFill>
                  <a:schemeClr val="tx1"/>
                </a:solidFill>
              </a:rPr>
              <a:t>áddet</a:t>
            </a:r>
            <a:r>
              <a:rPr lang="nb-NO" sz="2400" dirty="0">
                <a:solidFill>
                  <a:schemeClr val="tx1"/>
                </a:solidFill>
              </a:rPr>
              <a:t> e-</a:t>
            </a:r>
            <a:r>
              <a:rPr lang="nb-NO" sz="2400" dirty="0" err="1">
                <a:solidFill>
                  <a:schemeClr val="tx1"/>
                </a:solidFill>
              </a:rPr>
              <a:t>po</a:t>
            </a:r>
            <a:r>
              <a:rPr lang="se-NO" sz="2400" dirty="0">
                <a:solidFill>
                  <a:schemeClr val="tx1"/>
                </a:solidFill>
              </a:rPr>
              <a:t>a</a:t>
            </a:r>
            <a:r>
              <a:rPr lang="nb-NO" sz="2400" dirty="0" err="1">
                <a:solidFill>
                  <a:schemeClr val="tx1"/>
                </a:solidFill>
              </a:rPr>
              <a:t>st</a:t>
            </a:r>
            <a:r>
              <a:rPr lang="se-NO" sz="2400" dirty="0">
                <a:solidFill>
                  <a:schemeClr val="tx1"/>
                </a:solidFill>
              </a:rPr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53AA51A-4DBB-4814-8CC5-98DC211A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32489"/>
            <a:ext cx="10651187" cy="5913512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02854381-F86C-4ACF-907D-023C9C10C9C5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DD30A3C-5ADD-4957-8C78-3C81288BDB96}"/>
              </a:ext>
            </a:extLst>
          </p:cNvPr>
          <p:cNvSpPr/>
          <p:nvPr/>
        </p:nvSpPr>
        <p:spPr>
          <a:xfrm>
            <a:off x="860197" y="1065971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CB531DC0-9D90-4D1F-8DA0-DA2705578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5" y="1447011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8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</a:t>
            </a:r>
            <a:r>
              <a:rPr lang="se-NO" sz="2400" dirty="0">
                <a:solidFill>
                  <a:schemeClr val="tx1"/>
                </a:solidFill>
              </a:rPr>
              <a:t>áddet</a:t>
            </a:r>
            <a:r>
              <a:rPr lang="nb-NO" sz="2400" dirty="0">
                <a:solidFill>
                  <a:schemeClr val="tx1"/>
                </a:solidFill>
              </a:rPr>
              <a:t> e-</a:t>
            </a:r>
            <a:r>
              <a:rPr lang="nb-NO" sz="2400" dirty="0" err="1">
                <a:solidFill>
                  <a:schemeClr val="tx1"/>
                </a:solidFill>
              </a:rPr>
              <a:t>po</a:t>
            </a:r>
            <a:r>
              <a:rPr lang="se-NO" sz="2400" dirty="0">
                <a:solidFill>
                  <a:schemeClr val="tx1"/>
                </a:solidFill>
              </a:rPr>
              <a:t>a</a:t>
            </a:r>
            <a:r>
              <a:rPr lang="nb-NO" sz="2400" dirty="0" err="1">
                <a:solidFill>
                  <a:schemeClr val="tx1"/>
                </a:solidFill>
              </a:rPr>
              <a:t>st</a:t>
            </a:r>
            <a:r>
              <a:rPr lang="se-NO" sz="2400" dirty="0">
                <a:solidFill>
                  <a:schemeClr val="tx1"/>
                </a:solidFill>
              </a:rPr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52A5BD-F4AD-4F99-8005-745436657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33" y="1116632"/>
            <a:ext cx="9404733" cy="41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9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</a:t>
            </a:r>
            <a:r>
              <a:rPr lang="se-NO" sz="2400" dirty="0">
                <a:solidFill>
                  <a:schemeClr val="tx1"/>
                </a:solidFill>
              </a:rPr>
              <a:t>áddet</a:t>
            </a:r>
            <a:r>
              <a:rPr lang="nb-NO" sz="2400" dirty="0">
                <a:solidFill>
                  <a:schemeClr val="tx1"/>
                </a:solidFill>
              </a:rPr>
              <a:t> e-</a:t>
            </a:r>
            <a:r>
              <a:rPr lang="nb-NO" sz="2400" dirty="0" err="1">
                <a:solidFill>
                  <a:schemeClr val="tx1"/>
                </a:solidFill>
              </a:rPr>
              <a:t>po</a:t>
            </a:r>
            <a:r>
              <a:rPr lang="se-NO" sz="2400" dirty="0">
                <a:solidFill>
                  <a:schemeClr val="tx1"/>
                </a:solidFill>
              </a:rPr>
              <a:t>a</a:t>
            </a:r>
            <a:r>
              <a:rPr lang="nb-NO" sz="2400" dirty="0" err="1">
                <a:solidFill>
                  <a:schemeClr val="tx1"/>
                </a:solidFill>
              </a:rPr>
              <a:t>st</a:t>
            </a:r>
            <a:r>
              <a:rPr lang="se-NO" sz="2400" dirty="0">
                <a:solidFill>
                  <a:schemeClr val="tx1"/>
                </a:solidFill>
              </a:rPr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E39BF96-9ADB-4991-AD2F-1A6227A4F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" y="1455287"/>
            <a:ext cx="9988627" cy="43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13587"/>
            <a:ext cx="10354031" cy="364473"/>
          </a:xfrm>
        </p:spPr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</a:t>
            </a:r>
            <a:r>
              <a:rPr lang="se-NO" sz="2400" dirty="0">
                <a:solidFill>
                  <a:schemeClr val="tx1"/>
                </a:solidFill>
              </a:rPr>
              <a:t>áddet</a:t>
            </a:r>
            <a:r>
              <a:rPr lang="nb-NO" sz="2400" dirty="0">
                <a:solidFill>
                  <a:schemeClr val="tx1"/>
                </a:solidFill>
              </a:rPr>
              <a:t> e-</a:t>
            </a:r>
            <a:r>
              <a:rPr lang="nb-NO" sz="2400" dirty="0" err="1">
                <a:solidFill>
                  <a:schemeClr val="tx1"/>
                </a:solidFill>
              </a:rPr>
              <a:t>po</a:t>
            </a:r>
            <a:r>
              <a:rPr lang="se-NO" sz="2400" dirty="0">
                <a:solidFill>
                  <a:schemeClr val="tx1"/>
                </a:solidFill>
              </a:rPr>
              <a:t>a</a:t>
            </a:r>
            <a:r>
              <a:rPr lang="nb-NO" sz="2400" dirty="0" err="1">
                <a:solidFill>
                  <a:schemeClr val="tx1"/>
                </a:solidFill>
              </a:rPr>
              <a:t>st</a:t>
            </a:r>
            <a:r>
              <a:rPr lang="se-NO" sz="2400" dirty="0">
                <a:solidFill>
                  <a:schemeClr val="tx1"/>
                </a:solidFill>
              </a:rPr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008776" y="649771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Vuostáváldi</a:t>
            </a:r>
            <a:r>
              <a:rPr lang="nb-NO" dirty="0"/>
              <a:t> e-</a:t>
            </a:r>
            <a:r>
              <a:rPr lang="nb-NO" dirty="0" err="1"/>
              <a:t>po</a:t>
            </a:r>
            <a:r>
              <a:rPr lang="se-NO" dirty="0"/>
              <a:t>a</a:t>
            </a:r>
            <a:r>
              <a:rPr lang="nb-NO" dirty="0"/>
              <a:t>sta</a:t>
            </a:r>
            <a:r>
              <a:rPr lang="se-NO" dirty="0"/>
              <a:t>čujuhus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BC30F86-6D81-42AA-ABA4-7E1934D27812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93267E2-95F2-42DA-B765-123F5EF6A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" y="1455287"/>
            <a:ext cx="9988627" cy="4386150"/>
          </a:xfrm>
          <a:prstGeom prst="rect">
            <a:avLst/>
          </a:prstGeom>
        </p:spPr>
      </p:pic>
      <p:cxnSp>
        <p:nvCxnSpPr>
          <p:cNvPr id="11" name="Rett pil 13">
            <a:extLst>
              <a:ext uri="{FF2B5EF4-FFF2-40B4-BE49-F238E27FC236}">
                <a16:creationId xmlns:a16="http://schemas.microsoft.com/office/drawing/2014/main" id="{7B36FB3A-2DE4-4AF3-BD5B-F3858052876F}"/>
              </a:ext>
            </a:extLst>
          </p:cNvPr>
          <p:cNvCxnSpPr>
            <a:cxnSpLocks/>
          </p:cNvCxnSpPr>
          <p:nvPr/>
        </p:nvCxnSpPr>
        <p:spPr>
          <a:xfrm>
            <a:off x="2089980" y="1182106"/>
            <a:ext cx="0" cy="7454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S</a:t>
            </a:r>
            <a:r>
              <a:rPr lang="se-NO" dirty="0">
                <a:solidFill>
                  <a:schemeClr val="tx1"/>
                </a:solidFill>
              </a:rPr>
              <a:t>áddet</a:t>
            </a:r>
            <a:r>
              <a:rPr lang="nb-NO" dirty="0">
                <a:solidFill>
                  <a:schemeClr val="tx1"/>
                </a:solidFill>
              </a:rPr>
              <a:t> e-</a:t>
            </a:r>
            <a:r>
              <a:rPr lang="nb-NO" dirty="0" err="1">
                <a:solidFill>
                  <a:schemeClr val="tx1"/>
                </a:solidFill>
              </a:rPr>
              <a:t>po</a:t>
            </a:r>
            <a:r>
              <a:rPr lang="se-NO" dirty="0">
                <a:solidFill>
                  <a:schemeClr val="tx1"/>
                </a:solidFill>
              </a:rPr>
              <a:t>a</a:t>
            </a:r>
            <a:r>
              <a:rPr lang="nb-NO" dirty="0" err="1">
                <a:solidFill>
                  <a:schemeClr val="tx1"/>
                </a:solidFill>
              </a:rPr>
              <a:t>st</a:t>
            </a:r>
            <a:r>
              <a:rPr lang="se-NO" dirty="0">
                <a:solidFill>
                  <a:schemeClr val="tx1"/>
                </a:solidFill>
              </a:rPr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041605" y="744684"/>
            <a:ext cx="495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Vuostáváldi</a:t>
            </a:r>
            <a:r>
              <a:rPr lang="nb-NO" dirty="0"/>
              <a:t> e</a:t>
            </a:r>
            <a:r>
              <a:rPr lang="se-NO" dirty="0"/>
              <a:t>-</a:t>
            </a:r>
            <a:r>
              <a:rPr lang="nb-NO" dirty="0" err="1"/>
              <a:t>po</a:t>
            </a:r>
            <a:r>
              <a:rPr lang="se-NO" dirty="0"/>
              <a:t>a</a:t>
            </a:r>
            <a:r>
              <a:rPr lang="nb-NO" dirty="0"/>
              <a:t>sta</a:t>
            </a:r>
            <a:r>
              <a:rPr lang="se-NO" dirty="0"/>
              <a:t>čujuhus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340568" y="72328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Man birra e-poasta lea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8D1C4839-7DB6-4EA1-9845-235FE485E07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94E01F5-A3C1-4C01-A910-4A910896D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74376"/>
            <a:ext cx="9988627" cy="4386150"/>
          </a:xfrm>
          <a:prstGeom prst="rect">
            <a:avLst/>
          </a:prstGeom>
        </p:spPr>
      </p:pic>
      <p:cxnSp>
        <p:nvCxnSpPr>
          <p:cNvPr id="16" name="Rett pil 13">
            <a:extLst>
              <a:ext uri="{FF2B5EF4-FFF2-40B4-BE49-F238E27FC236}">
                <a16:creationId xmlns:a16="http://schemas.microsoft.com/office/drawing/2014/main" id="{474D4029-B044-48EE-91AD-03A43B0B1C08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pil 8">
            <a:extLst>
              <a:ext uri="{FF2B5EF4-FFF2-40B4-BE49-F238E27FC236}">
                <a16:creationId xmlns:a16="http://schemas.microsoft.com/office/drawing/2014/main" id="{0BD2A145-4B66-4C3D-B024-989AFD968E1D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44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60C5180E-3CA3-4C0A-BABF-9B11EF96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146FEBCE-3197-443B-B2E9-1D0064469CAF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>
                <a:solidFill>
                  <a:schemeClr val="tx1"/>
                </a:solidFill>
              </a:rPr>
              <a:t>S</a:t>
            </a:r>
            <a:r>
              <a:rPr lang="se-NO">
                <a:solidFill>
                  <a:schemeClr val="tx1"/>
                </a:solidFill>
              </a:rPr>
              <a:t>áddet</a:t>
            </a:r>
            <a:r>
              <a:rPr lang="nb-NO">
                <a:solidFill>
                  <a:schemeClr val="tx1"/>
                </a:solidFill>
              </a:rPr>
              <a:t> e-po</a:t>
            </a:r>
            <a:r>
              <a:rPr lang="se-NO">
                <a:solidFill>
                  <a:schemeClr val="tx1"/>
                </a:solidFill>
              </a:rPr>
              <a:t>a</a:t>
            </a:r>
            <a:r>
              <a:rPr lang="nb-NO">
                <a:solidFill>
                  <a:schemeClr val="tx1"/>
                </a:solidFill>
              </a:rPr>
              <a:t>st</a:t>
            </a:r>
            <a:r>
              <a:rPr lang="se-NO">
                <a:solidFill>
                  <a:schemeClr val="tx1"/>
                </a:solidFill>
              </a:rPr>
              <a:t>ta</a:t>
            </a:r>
            <a:endParaRPr lang="nb-NO" sz="2400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3CE82437-0833-410C-8815-5B54BA47D0F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C9996FB-E8FD-4D6D-91E4-F50E0D98EE0B}"/>
              </a:ext>
            </a:extLst>
          </p:cNvPr>
          <p:cNvSpPr txBox="1"/>
          <p:nvPr/>
        </p:nvSpPr>
        <p:spPr>
          <a:xfrm>
            <a:off x="1041605" y="744684"/>
            <a:ext cx="495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Vuostáváldi</a:t>
            </a:r>
            <a:r>
              <a:rPr lang="nb-NO" dirty="0"/>
              <a:t> e</a:t>
            </a:r>
            <a:r>
              <a:rPr lang="se-NO" dirty="0"/>
              <a:t>-</a:t>
            </a:r>
            <a:r>
              <a:rPr lang="nb-NO" dirty="0" err="1"/>
              <a:t>po</a:t>
            </a:r>
            <a:r>
              <a:rPr lang="se-NO" dirty="0"/>
              <a:t>a</a:t>
            </a:r>
            <a:r>
              <a:rPr lang="nb-NO" dirty="0"/>
              <a:t>sta</a:t>
            </a:r>
            <a:r>
              <a:rPr lang="se-NO" dirty="0"/>
              <a:t>čujuhus</a:t>
            </a:r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901B6B2-695F-4B4B-B23B-4666EBF581A9}"/>
              </a:ext>
            </a:extLst>
          </p:cNvPr>
          <p:cNvSpPr txBox="1"/>
          <p:nvPr/>
        </p:nvSpPr>
        <p:spPr>
          <a:xfrm>
            <a:off x="5340568" y="72328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Man birra e-poasta lea</a:t>
            </a:r>
            <a:endParaRPr lang="nb-NO" dirty="0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0CFBD12B-DBF6-416C-9B54-2ED7724AA727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7F363E8F-311E-4E5B-9BD7-25E63D9D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74376"/>
            <a:ext cx="9988627" cy="4386150"/>
          </a:xfrm>
          <a:prstGeom prst="rect">
            <a:avLst/>
          </a:prstGeom>
        </p:spPr>
      </p:pic>
      <p:cxnSp>
        <p:nvCxnSpPr>
          <p:cNvPr id="20" name="Rett pil 13">
            <a:extLst>
              <a:ext uri="{FF2B5EF4-FFF2-40B4-BE49-F238E27FC236}">
                <a16:creationId xmlns:a16="http://schemas.microsoft.com/office/drawing/2014/main" id="{161A22EC-B0C1-4396-B67F-BFD651AE6AD7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8">
            <a:extLst>
              <a:ext uri="{FF2B5EF4-FFF2-40B4-BE49-F238E27FC236}">
                <a16:creationId xmlns:a16="http://schemas.microsoft.com/office/drawing/2014/main" id="{21FD2B5F-1B28-4AD3-8CE7-1C27F4FE489A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202E8749-EC4A-4718-9787-306BEC61F6D5}"/>
              </a:ext>
            </a:extLst>
          </p:cNvPr>
          <p:cNvSpPr/>
          <p:nvPr/>
        </p:nvSpPr>
        <p:spPr>
          <a:xfrm>
            <a:off x="2489639" y="2655651"/>
            <a:ext cx="7104272" cy="19273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224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3DFFC9E4-7D9E-4510-8E6E-3897FCCE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23103E78-619F-4232-A91F-B6B5454D946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B54DA891-CFF5-4AC3-9B41-E7263A441516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>
                <a:solidFill>
                  <a:schemeClr val="tx1"/>
                </a:solidFill>
              </a:rPr>
              <a:t>S</a:t>
            </a:r>
            <a:r>
              <a:rPr lang="se-NO">
                <a:solidFill>
                  <a:schemeClr val="tx1"/>
                </a:solidFill>
              </a:rPr>
              <a:t>áddet</a:t>
            </a:r>
            <a:r>
              <a:rPr lang="nb-NO">
                <a:solidFill>
                  <a:schemeClr val="tx1"/>
                </a:solidFill>
              </a:rPr>
              <a:t> e-po</a:t>
            </a:r>
            <a:r>
              <a:rPr lang="se-NO">
                <a:solidFill>
                  <a:schemeClr val="tx1"/>
                </a:solidFill>
              </a:rPr>
              <a:t>a</a:t>
            </a:r>
            <a:r>
              <a:rPr lang="nb-NO">
                <a:solidFill>
                  <a:schemeClr val="tx1"/>
                </a:solidFill>
              </a:rPr>
              <a:t>st</a:t>
            </a:r>
            <a:r>
              <a:rPr lang="se-NO">
                <a:solidFill>
                  <a:schemeClr val="tx1"/>
                </a:solidFill>
              </a:rPr>
              <a:t>ta</a:t>
            </a:r>
            <a:endParaRPr lang="nb-NO" sz="2400" dirty="0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D66B13A9-D9F1-4B50-A4C5-EDC04BDD237D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09A7A29-C106-4AB2-A710-DAE3D2BA9C66}"/>
              </a:ext>
            </a:extLst>
          </p:cNvPr>
          <p:cNvSpPr txBox="1"/>
          <p:nvPr/>
        </p:nvSpPr>
        <p:spPr>
          <a:xfrm>
            <a:off x="1041605" y="744684"/>
            <a:ext cx="495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Vuostáváldi</a:t>
            </a:r>
            <a:r>
              <a:rPr lang="nb-NO" dirty="0"/>
              <a:t> e</a:t>
            </a:r>
            <a:r>
              <a:rPr lang="se-NO" dirty="0"/>
              <a:t>-</a:t>
            </a:r>
            <a:r>
              <a:rPr lang="nb-NO" dirty="0" err="1"/>
              <a:t>po</a:t>
            </a:r>
            <a:r>
              <a:rPr lang="se-NO" dirty="0"/>
              <a:t>a</a:t>
            </a:r>
            <a:r>
              <a:rPr lang="nb-NO" dirty="0"/>
              <a:t>sta</a:t>
            </a:r>
            <a:r>
              <a:rPr lang="se-NO" dirty="0"/>
              <a:t>čujuhus</a:t>
            </a:r>
            <a:endParaRPr lang="nb-NO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1E342E2-2CB6-4E40-9EA6-5F5CC0C11B39}"/>
              </a:ext>
            </a:extLst>
          </p:cNvPr>
          <p:cNvSpPr txBox="1"/>
          <p:nvPr/>
        </p:nvSpPr>
        <p:spPr>
          <a:xfrm>
            <a:off x="5340568" y="72328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Man birra e-poasta lea</a:t>
            </a:r>
            <a:endParaRPr lang="nb-NO" dirty="0"/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688287CB-B569-416E-9461-03DDCE008978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CB58384D-54FF-4819-9B2A-CB0638E0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74376"/>
            <a:ext cx="9988627" cy="4386150"/>
          </a:xfrm>
          <a:prstGeom prst="rect">
            <a:avLst/>
          </a:prstGeom>
        </p:spPr>
      </p:pic>
      <p:cxnSp>
        <p:nvCxnSpPr>
          <p:cNvPr id="22" name="Rett pil 13">
            <a:extLst>
              <a:ext uri="{FF2B5EF4-FFF2-40B4-BE49-F238E27FC236}">
                <a16:creationId xmlns:a16="http://schemas.microsoft.com/office/drawing/2014/main" id="{58B0E51C-9641-4622-8A84-7AFF7C0450AA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pil 8">
            <a:extLst>
              <a:ext uri="{FF2B5EF4-FFF2-40B4-BE49-F238E27FC236}">
                <a16:creationId xmlns:a16="http://schemas.microsoft.com/office/drawing/2014/main" id="{DA97637B-3CE1-4B71-93A1-953877AAD84C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A5E4F4B0-130A-434C-9E7A-94EA2266D043}"/>
              </a:ext>
            </a:extLst>
          </p:cNvPr>
          <p:cNvSpPr/>
          <p:nvPr/>
        </p:nvSpPr>
        <p:spPr>
          <a:xfrm>
            <a:off x="2489639" y="2655651"/>
            <a:ext cx="7104272" cy="1927366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3568F19-D85F-483F-91E7-BA9BDEC31EF3}"/>
              </a:ext>
            </a:extLst>
          </p:cNvPr>
          <p:cNvSpPr/>
          <p:nvPr/>
        </p:nvSpPr>
        <p:spPr>
          <a:xfrm>
            <a:off x="937015" y="4976710"/>
            <a:ext cx="1429667" cy="5322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697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6328" y="212822"/>
            <a:ext cx="10354031" cy="364473"/>
          </a:xfrm>
        </p:spPr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</a:t>
            </a:r>
            <a:r>
              <a:rPr lang="se-NO" sz="2400" dirty="0">
                <a:solidFill>
                  <a:schemeClr val="tx1"/>
                </a:solidFill>
              </a:rPr>
              <a:t>áddet e-poasta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ED2C309-AC4F-4347-9C8E-40EB5437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043E666-27C1-44EF-A816-4BF7D21852F5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F69CF62-22CA-4F87-BD44-ED5EEE869381}"/>
              </a:ext>
            </a:extLst>
          </p:cNvPr>
          <p:cNvSpPr/>
          <p:nvPr/>
        </p:nvSpPr>
        <p:spPr>
          <a:xfrm>
            <a:off x="368545" y="1177251"/>
            <a:ext cx="3520703" cy="691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19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</a:t>
            </a:r>
            <a:r>
              <a:rPr lang="se-NO" sz="2400" dirty="0">
                <a:solidFill>
                  <a:schemeClr val="tx1"/>
                </a:solidFill>
              </a:rPr>
              <a:t>áddet e-poasta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C0F6D36-647D-41D0-988D-49ADD887F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168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98930E0C-B580-47A0-BE84-BE27CE3D6323}"/>
              </a:ext>
            </a:extLst>
          </p:cNvPr>
          <p:cNvSpPr txBox="1">
            <a:spLocks/>
          </p:cNvSpPr>
          <p:nvPr/>
        </p:nvSpPr>
        <p:spPr>
          <a:xfrm>
            <a:off x="368545" y="21199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79903-FBC6-45CB-BA73-27C6BDD96468}"/>
              </a:ext>
            </a:extLst>
          </p:cNvPr>
          <p:cNvSpPr/>
          <p:nvPr/>
        </p:nvSpPr>
        <p:spPr>
          <a:xfrm>
            <a:off x="247359" y="1712911"/>
            <a:ext cx="3520703" cy="691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915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</a:t>
            </a:r>
            <a:r>
              <a:rPr lang="se-NO" sz="2400" dirty="0">
                <a:solidFill>
                  <a:schemeClr val="tx1"/>
                </a:solidFill>
              </a:rPr>
              <a:t>áddet e-poasta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5031F56-83B6-475D-9D8C-AB8E6FBB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303"/>
            <a:ext cx="11751013" cy="51816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208E51E-33B3-49D8-8630-484406A02260}"/>
              </a:ext>
            </a:extLst>
          </p:cNvPr>
          <p:cNvSpPr txBox="1">
            <a:spLocks/>
          </p:cNvSpPr>
          <p:nvPr/>
        </p:nvSpPr>
        <p:spPr>
          <a:xfrm>
            <a:off x="368545" y="211999"/>
            <a:ext cx="747431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1BF179F-83FA-4CF9-8BA6-FB2709D564CA}"/>
              </a:ext>
            </a:extLst>
          </p:cNvPr>
          <p:cNvSpPr/>
          <p:nvPr/>
        </p:nvSpPr>
        <p:spPr>
          <a:xfrm>
            <a:off x="1833788" y="2544896"/>
            <a:ext cx="6790959" cy="21593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56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2" y="2541598"/>
            <a:ext cx="2953676" cy="9616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822970" y="4412081"/>
            <a:ext cx="373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000000"/>
                </a:solidFill>
              </a:rPr>
              <a:t>www.outlook.com</a:t>
            </a:r>
          </a:p>
        </p:txBody>
      </p:sp>
    </p:spTree>
    <p:extLst>
      <p:ext uri="{BB962C8B-B14F-4D97-AF65-F5344CB8AC3E}">
        <p14:creationId xmlns:p14="http://schemas.microsoft.com/office/powerpoint/2010/main" val="343531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6258" y="213347"/>
            <a:ext cx="10354031" cy="364473"/>
          </a:xfrm>
        </p:spPr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</a:t>
            </a:r>
            <a:r>
              <a:rPr lang="se-NO" sz="2400" dirty="0">
                <a:solidFill>
                  <a:schemeClr val="tx1"/>
                </a:solidFill>
              </a:rPr>
              <a:t>áddet e-poasta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A28BD7C-39AE-4267-A349-D56002E1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303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D50DCFCD-1AE0-4B7A-AE61-5F2BC7C15E0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59A927B-98BF-4814-9340-3CE7E58D9904}"/>
              </a:ext>
            </a:extLst>
          </p:cNvPr>
          <p:cNvSpPr/>
          <p:nvPr/>
        </p:nvSpPr>
        <p:spPr>
          <a:xfrm>
            <a:off x="628494" y="1009480"/>
            <a:ext cx="515531" cy="40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il.png">
            <a:extLst>
              <a:ext uri="{FF2B5EF4-FFF2-40B4-BE49-F238E27FC236}">
                <a16:creationId xmlns:a16="http://schemas.microsoft.com/office/drawing/2014/main" id="{9B7BF9F8-F920-4E0E-A82F-D563F8C359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1331932"/>
            <a:ext cx="482545" cy="719551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7F921680-892B-4FFB-A70F-EA9264A2DD32}"/>
              </a:ext>
            </a:extLst>
          </p:cNvPr>
          <p:cNvSpPr/>
          <p:nvPr/>
        </p:nvSpPr>
        <p:spPr>
          <a:xfrm>
            <a:off x="628493" y="5324870"/>
            <a:ext cx="515531" cy="40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21450428-2B1F-44ED-B84F-BB6D49542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4" y="5726442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0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26078" y="1725283"/>
            <a:ext cx="1800534" cy="1161801"/>
          </a:xfrm>
        </p:spPr>
        <p:txBody>
          <a:bodyPr/>
          <a:lstStyle/>
          <a:p>
            <a:r>
              <a:rPr lang="se-NO" dirty="0"/>
              <a:t>Oassi</a:t>
            </a:r>
            <a:r>
              <a:rPr lang="nb-NO" dirty="0"/>
              <a:t>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ኢመይል</a:t>
            </a:r>
            <a:r>
              <a:rPr lang="nb-NO" dirty="0"/>
              <a:t> </a:t>
            </a:r>
            <a:r>
              <a:rPr lang="nb-NO" dirty="0" err="1"/>
              <a:t>ምኽፋት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4910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168634"/>
            <a:ext cx="10354031" cy="364473"/>
          </a:xfrm>
        </p:spPr>
        <p:txBody>
          <a:bodyPr/>
          <a:lstStyle/>
          <a:p>
            <a:r>
              <a:rPr lang="se-NO" sz="2400" dirty="0"/>
              <a:t>Rahpat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7E1AD5C-5840-4727-8449-B83D1FC0E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43790"/>
            <a:ext cx="10651187" cy="591351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A3DF8DB9-676F-4652-B805-1995508B916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B1565B0-89F2-4023-ACF9-ABB724DCEE34}"/>
              </a:ext>
            </a:extLst>
          </p:cNvPr>
          <p:cNvSpPr/>
          <p:nvPr/>
        </p:nvSpPr>
        <p:spPr>
          <a:xfrm>
            <a:off x="860197" y="1867976"/>
            <a:ext cx="1783851" cy="588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309A369-9259-477D-9C9C-E7801DE05AD8}"/>
              </a:ext>
            </a:extLst>
          </p:cNvPr>
          <p:cNvSpPr/>
          <p:nvPr/>
        </p:nvSpPr>
        <p:spPr>
          <a:xfrm>
            <a:off x="860197" y="3800819"/>
            <a:ext cx="1783851" cy="2856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459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se-NO" sz="2400" dirty="0"/>
              <a:t>Rahpat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06B0662-10C7-4A5E-91F4-9FFAAAB2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3" y="601622"/>
            <a:ext cx="7255634" cy="612222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92E537E7-880E-4979-802A-F4F091A42EF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51822CA-8D4F-46FC-97BE-66243189DA58}"/>
              </a:ext>
            </a:extLst>
          </p:cNvPr>
          <p:cNvSpPr/>
          <p:nvPr/>
        </p:nvSpPr>
        <p:spPr>
          <a:xfrm>
            <a:off x="4292907" y="1806766"/>
            <a:ext cx="3334438" cy="19940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86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se-NO" sz="2400" dirty="0"/>
              <a:t>Rahpat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3114537-5F13-4C30-AF96-CE9BA66D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3" y="836578"/>
            <a:ext cx="7255634" cy="5887263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4064EC89-ABB0-4E9F-BAAE-C2DE55FFA775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C10CB25-A912-4B6A-AB3F-C5E19F152545}"/>
              </a:ext>
            </a:extLst>
          </p:cNvPr>
          <p:cNvSpPr/>
          <p:nvPr/>
        </p:nvSpPr>
        <p:spPr>
          <a:xfrm>
            <a:off x="4497803" y="2031451"/>
            <a:ext cx="3105761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pil.png">
            <a:extLst>
              <a:ext uri="{FF2B5EF4-FFF2-40B4-BE49-F238E27FC236}">
                <a16:creationId xmlns:a16="http://schemas.microsoft.com/office/drawing/2014/main" id="{ABDD2A33-E4D3-4475-9FB9-9BAFCC13E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46" y="270944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5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se-NO" sz="2400" dirty="0"/>
              <a:t>Rahpat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F49A28D-01BA-46CE-9CC3-179CAC22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047750"/>
            <a:ext cx="11620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6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83BDCA5D-3721-4F2F-93DC-0803D9E81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2" y="1295159"/>
            <a:ext cx="9793918" cy="4636954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3E440477-AE08-4362-888E-15E00EF88BE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F68E551-CE1F-4788-81EB-2A0475CB3589}"/>
              </a:ext>
            </a:extLst>
          </p:cNvPr>
          <p:cNvSpPr/>
          <p:nvPr/>
        </p:nvSpPr>
        <p:spPr>
          <a:xfrm>
            <a:off x="723912" y="1817512"/>
            <a:ext cx="2326177" cy="402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Rett pil 7">
            <a:extLst>
              <a:ext uri="{FF2B5EF4-FFF2-40B4-BE49-F238E27FC236}">
                <a16:creationId xmlns:a16="http://schemas.microsoft.com/office/drawing/2014/main" id="{A33F8323-7AA4-436C-9B4E-654D2A3DDE6C}"/>
              </a:ext>
            </a:extLst>
          </p:cNvPr>
          <p:cNvCxnSpPr/>
          <p:nvPr/>
        </p:nvCxnSpPr>
        <p:spPr>
          <a:xfrm>
            <a:off x="1799845" y="1078492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139600"/>
            <a:ext cx="10354031" cy="364473"/>
          </a:xfrm>
        </p:spPr>
        <p:txBody>
          <a:bodyPr/>
          <a:lstStyle/>
          <a:p>
            <a:r>
              <a:rPr lang="se-NO" sz="2400" dirty="0"/>
              <a:t>Rahpat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313104" y="664651"/>
            <a:ext cx="97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Bajil</a:t>
            </a:r>
            <a:r>
              <a:rPr lang="se-NO" dirty="0"/>
              <a:t>čála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3610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248294"/>
            <a:ext cx="10354031" cy="364473"/>
          </a:xfrm>
        </p:spPr>
        <p:txBody>
          <a:bodyPr/>
          <a:lstStyle/>
          <a:p>
            <a:r>
              <a:rPr lang="se-NO" sz="2400" dirty="0"/>
              <a:t>Rahpat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45305" y="997112"/>
            <a:ext cx="13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Sáddejeaddji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522324B-13D8-4E4C-99A4-A7223E9D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5" y="1761934"/>
            <a:ext cx="9667821" cy="4762500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DFDA8273-036E-4458-AFD7-61B291AF0DB8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92880EB-CD64-4404-8E9A-AB77AB9A7E05}"/>
              </a:ext>
            </a:extLst>
          </p:cNvPr>
          <p:cNvSpPr/>
          <p:nvPr/>
        </p:nvSpPr>
        <p:spPr>
          <a:xfrm>
            <a:off x="418524" y="2788138"/>
            <a:ext cx="1735201" cy="472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Rett pil 7">
            <a:extLst>
              <a:ext uri="{FF2B5EF4-FFF2-40B4-BE49-F238E27FC236}">
                <a16:creationId xmlns:a16="http://schemas.microsoft.com/office/drawing/2014/main" id="{33888899-6A44-4B0B-8BE3-E9CEF51790BE}"/>
              </a:ext>
            </a:extLst>
          </p:cNvPr>
          <p:cNvCxnSpPr/>
          <p:nvPr/>
        </p:nvCxnSpPr>
        <p:spPr>
          <a:xfrm>
            <a:off x="1267884" y="1761934"/>
            <a:ext cx="0" cy="7922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9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687B89EC-4F76-43C7-BC93-D7D2874B5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59" y="1685028"/>
            <a:ext cx="8524338" cy="4030846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3F792BC4-7F0C-47E2-871E-8C86048A0CDD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69A5A55-A87D-4872-96D6-BD406C55F576}"/>
              </a:ext>
            </a:extLst>
          </p:cNvPr>
          <p:cNvSpPr/>
          <p:nvPr/>
        </p:nvSpPr>
        <p:spPr>
          <a:xfrm>
            <a:off x="2049551" y="2779038"/>
            <a:ext cx="3847624" cy="16095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pil 8">
            <a:extLst>
              <a:ext uri="{FF2B5EF4-FFF2-40B4-BE49-F238E27FC236}">
                <a16:creationId xmlns:a16="http://schemas.microsoft.com/office/drawing/2014/main" id="{D8E79AE3-C70A-4CF3-AD97-813FCF74293F}"/>
              </a:ext>
            </a:extLst>
          </p:cNvPr>
          <p:cNvCxnSpPr/>
          <p:nvPr/>
        </p:nvCxnSpPr>
        <p:spPr>
          <a:xfrm>
            <a:off x="3960789" y="1685028"/>
            <a:ext cx="0" cy="10940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242562"/>
            <a:ext cx="10354031" cy="364473"/>
          </a:xfrm>
        </p:spPr>
        <p:txBody>
          <a:bodyPr/>
          <a:lstStyle/>
          <a:p>
            <a:r>
              <a:rPr lang="se-NO" sz="2400" dirty="0"/>
              <a:t>Rahpat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854682" y="953357"/>
            <a:ext cx="29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Diehtu sáddejeaddjis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2763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9047" y="271227"/>
            <a:ext cx="10354031" cy="364473"/>
          </a:xfrm>
        </p:spPr>
        <p:txBody>
          <a:bodyPr/>
          <a:lstStyle/>
          <a:p>
            <a:r>
              <a:rPr lang="se-NO" sz="2400" dirty="0"/>
              <a:t>Rahpat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72CAC43-4E91-4C58-AF84-B637F10DA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83" y="1145937"/>
            <a:ext cx="7255634" cy="5258599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41296504-D283-4CAB-A9AC-071325A3D07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7CA8FCA-88FD-4D40-B326-31E3C640AAD6}"/>
              </a:ext>
            </a:extLst>
          </p:cNvPr>
          <p:cNvSpPr/>
          <p:nvPr/>
        </p:nvSpPr>
        <p:spPr>
          <a:xfrm>
            <a:off x="2600386" y="2195118"/>
            <a:ext cx="1707209" cy="544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2075FE0F-F2CB-4A95-B3EC-AB32CAC9C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00" y="2739433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1717F56D-8969-44EB-A9C8-71492019DEA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18144E-7B5B-4325-9EF7-613599B06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452" y="1278169"/>
            <a:ext cx="6184259" cy="43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4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232277"/>
            <a:ext cx="10354031" cy="364473"/>
          </a:xfrm>
        </p:spPr>
        <p:txBody>
          <a:bodyPr/>
          <a:lstStyle/>
          <a:p>
            <a:r>
              <a:rPr lang="se-NO" sz="2400" dirty="0"/>
              <a:t>Rahpat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08667C9-E671-46A6-B802-5434B34CA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83" y="1145937"/>
            <a:ext cx="7255634" cy="5258599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B751311-598B-4110-9601-C9B360CA5D2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080824B-41C6-41B7-83CA-701439B6DAB5}"/>
              </a:ext>
            </a:extLst>
          </p:cNvPr>
          <p:cNvSpPr/>
          <p:nvPr/>
        </p:nvSpPr>
        <p:spPr>
          <a:xfrm>
            <a:off x="4148662" y="2753421"/>
            <a:ext cx="2571627" cy="10218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220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80162" y="1699405"/>
            <a:ext cx="1929196" cy="1187680"/>
          </a:xfrm>
        </p:spPr>
        <p:txBody>
          <a:bodyPr/>
          <a:lstStyle/>
          <a:p>
            <a:r>
              <a:rPr lang="se-NO" dirty="0"/>
              <a:t>Oassi</a:t>
            </a:r>
            <a:r>
              <a:rPr lang="nb-NO" dirty="0"/>
              <a:t> 5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ኢመይል</a:t>
            </a:r>
            <a:r>
              <a:rPr lang="nb-NO" dirty="0"/>
              <a:t> </a:t>
            </a:r>
            <a:r>
              <a:rPr lang="nb-NO" dirty="0" err="1"/>
              <a:t>ምምላስ</a:t>
            </a:r>
            <a:r>
              <a:rPr lang="nb-NO" dirty="0"/>
              <a:t>።</a:t>
            </a:r>
          </a:p>
        </p:txBody>
      </p:sp>
    </p:spTree>
    <p:extLst>
      <p:ext uri="{BB962C8B-B14F-4D97-AF65-F5344CB8AC3E}">
        <p14:creationId xmlns:p14="http://schemas.microsoft.com/office/powerpoint/2010/main" val="3364243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se-NO" sz="2400" dirty="0"/>
              <a:t>Vástidit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A1C7FA7-0D47-41CB-9B72-2F2D564A1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112705"/>
            <a:ext cx="9619455" cy="4583016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FF9663B-BAE4-44D9-A8A6-33E1BC208C4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1" name="Bilde 10" descr="pil.png">
            <a:extLst>
              <a:ext uri="{FF2B5EF4-FFF2-40B4-BE49-F238E27FC236}">
                <a16:creationId xmlns:a16="http://schemas.microsoft.com/office/drawing/2014/main" id="{B6F55C32-D998-43AA-A50A-DCFFABBF9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60" y="3677638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se-NO" sz="2400" dirty="0"/>
              <a:t>Vástidit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B6C62A9-D3EE-42AE-B92E-640EAB7B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519237"/>
            <a:ext cx="11591925" cy="3819525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ACD2BA2-FB3D-493B-8493-FE860AB03083}"/>
              </a:ext>
            </a:extLst>
          </p:cNvPr>
          <p:cNvSpPr/>
          <p:nvPr/>
        </p:nvSpPr>
        <p:spPr>
          <a:xfrm>
            <a:off x="502495" y="1543564"/>
            <a:ext cx="786478" cy="483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BA6BFA44-0F22-4F68-ACD7-0D8A74AF944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6" name="Bilde 15" descr="pil.png">
            <a:extLst>
              <a:ext uri="{FF2B5EF4-FFF2-40B4-BE49-F238E27FC236}">
                <a16:creationId xmlns:a16="http://schemas.microsoft.com/office/drawing/2014/main" id="{083EFC1F-FB82-4CD3-9038-62E50AF12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0" y="2051431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52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8B47C6C1-E6AB-4878-9E1E-0424DADFA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604C96DA-4FA5-417E-B777-132C2303BD0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4" name="Rett pil 8">
            <a:extLst>
              <a:ext uri="{FF2B5EF4-FFF2-40B4-BE49-F238E27FC236}">
                <a16:creationId xmlns:a16="http://schemas.microsoft.com/office/drawing/2014/main" id="{99A28873-1D38-47F1-80C1-7973ECC0232D}"/>
              </a:ext>
            </a:extLst>
          </p:cNvPr>
          <p:cNvCxnSpPr/>
          <p:nvPr/>
        </p:nvCxnSpPr>
        <p:spPr>
          <a:xfrm rot="10800000">
            <a:off x="8491688" y="1414353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6">
            <a:extLst>
              <a:ext uri="{FF2B5EF4-FFF2-40B4-BE49-F238E27FC236}">
                <a16:creationId xmlns:a16="http://schemas.microsoft.com/office/drawing/2014/main" id="{2794A27A-F31B-460E-933E-17660C10C8E8}"/>
              </a:ext>
            </a:extLst>
          </p:cNvPr>
          <p:cNvCxnSpPr/>
          <p:nvPr/>
        </p:nvCxnSpPr>
        <p:spPr>
          <a:xfrm rot="10800000">
            <a:off x="2946266" y="1915398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6401" y="27884"/>
            <a:ext cx="10354031" cy="364473"/>
          </a:xfrm>
        </p:spPr>
        <p:txBody>
          <a:bodyPr/>
          <a:lstStyle/>
          <a:p>
            <a:r>
              <a:rPr lang="se-NO" sz="2400" dirty="0"/>
              <a:t>Vástidit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745022" y="1245076"/>
            <a:ext cx="3129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e-NO" sz="1600" dirty="0"/>
              <a:t>geavaheaddjenamma</a:t>
            </a:r>
            <a:r>
              <a:rPr lang="nb-NO" sz="1600" dirty="0"/>
              <a:t>@</a:t>
            </a:r>
            <a:r>
              <a:rPr lang="nb-NO" sz="1600" dirty="0" err="1"/>
              <a:t>e.po</a:t>
            </a:r>
            <a:r>
              <a:rPr lang="se-NO" sz="1600" dirty="0"/>
              <a:t>a</a:t>
            </a:r>
            <a:r>
              <a:rPr lang="nb-NO" sz="1600" dirty="0" err="1"/>
              <a:t>st</a:t>
            </a:r>
            <a:r>
              <a:rPr lang="se-NO" sz="1600" dirty="0"/>
              <a:t>a</a:t>
            </a:r>
            <a:r>
              <a:rPr lang="nb-NO" sz="1600" dirty="0"/>
              <a:t>.</a:t>
            </a:r>
            <a:r>
              <a:rPr lang="nb-NO" sz="1600" dirty="0" err="1"/>
              <a:t>no</a:t>
            </a:r>
            <a:endParaRPr lang="nb-NO" sz="16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744827" y="1746121"/>
            <a:ext cx="9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Re: </a:t>
            </a:r>
            <a:r>
              <a:rPr lang="se-NO" sz="1600" dirty="0"/>
              <a:t>Fáddá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51617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50CAE2A9-7119-47E6-A3BB-F869937F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402BD5C2-3A24-4C0A-B8A2-2B109287CE5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14827E9-96A8-457A-A263-96312D0C4CAC}"/>
              </a:ext>
            </a:extLst>
          </p:cNvPr>
          <p:cNvSpPr/>
          <p:nvPr/>
        </p:nvSpPr>
        <p:spPr>
          <a:xfrm>
            <a:off x="110170" y="3547431"/>
            <a:ext cx="3249976" cy="1843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107860"/>
            <a:ext cx="10354031" cy="364473"/>
          </a:xfrm>
        </p:spPr>
        <p:txBody>
          <a:bodyPr/>
          <a:lstStyle/>
          <a:p>
            <a:r>
              <a:rPr lang="se-NO" sz="2400" dirty="0"/>
              <a:t>Vástidit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53340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4042B2AF-9DA9-4601-800D-1C1C7867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A98580AB-59AE-431B-BFD6-3029CADE32AF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37BADD57-E7BF-45BE-A94B-23CBF0E0A7E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474B51D-CF0C-4351-AA17-9F701A8CFC26}"/>
              </a:ext>
            </a:extLst>
          </p:cNvPr>
          <p:cNvSpPr/>
          <p:nvPr/>
        </p:nvSpPr>
        <p:spPr>
          <a:xfrm>
            <a:off x="323850" y="1846609"/>
            <a:ext cx="5004425" cy="1131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se-NO" sz="2400" dirty="0"/>
              <a:t>Vástidit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57567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se-NO" sz="2400" dirty="0"/>
              <a:t>Vástidit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" name="Bilde 5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58651CBE-1AEB-44FE-9831-9B56385AB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5" y="710740"/>
            <a:ext cx="10354032" cy="56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46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2769" y="220382"/>
            <a:ext cx="10354031" cy="364473"/>
          </a:xfrm>
        </p:spPr>
        <p:txBody>
          <a:bodyPr/>
          <a:lstStyle/>
          <a:p>
            <a:r>
              <a:rPr lang="se-NO" sz="2400" dirty="0"/>
              <a:t>Vástidit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Bilde 6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2CE5A09-0F7F-4E46-9CA4-3AFC2208F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5" y="956888"/>
            <a:ext cx="10354031" cy="566396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42B0C14C-B40E-40D3-9A27-9EED6481DF78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CBABE0B-0806-4F17-B342-81B2A7F1630A}"/>
              </a:ext>
            </a:extLst>
          </p:cNvPr>
          <p:cNvSpPr/>
          <p:nvPr/>
        </p:nvSpPr>
        <p:spPr>
          <a:xfrm>
            <a:off x="756285" y="4467582"/>
            <a:ext cx="2565082" cy="14335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4197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se-NO" sz="2400" dirty="0"/>
              <a:t>Vástidit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Bilde 6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84F3286-0083-4F6F-A52A-571039B84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710740"/>
            <a:ext cx="10354032" cy="566396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BD70C3ED-CF4B-4165-B7F9-DFC9317EFA8D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ED7C846-CC49-4620-AF5E-CA39A494B050}"/>
              </a:ext>
            </a:extLst>
          </p:cNvPr>
          <p:cNvSpPr/>
          <p:nvPr/>
        </p:nvSpPr>
        <p:spPr>
          <a:xfrm>
            <a:off x="154238" y="2143233"/>
            <a:ext cx="3094250" cy="1244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0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769E3DB-E098-4EC4-88DB-BF9C4782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25" y="1065559"/>
            <a:ext cx="6795571" cy="4726881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181143D7-F980-40E9-83C1-F37A22F3E17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A80A7C2-3EEC-410C-B2A6-50928CFC2483}"/>
              </a:ext>
            </a:extLst>
          </p:cNvPr>
          <p:cNvSpPr/>
          <p:nvPr/>
        </p:nvSpPr>
        <p:spPr>
          <a:xfrm>
            <a:off x="7503994" y="943787"/>
            <a:ext cx="1357985" cy="6161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8094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se-NO" sz="2400" dirty="0"/>
              <a:t>Vástidit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EF97455-4894-40D4-89C1-423406A07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44" y="767068"/>
            <a:ext cx="9732312" cy="5323864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6638CF9E-79B4-4E1E-94D9-C65B1ECC4DE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8386EF0-0C2C-4D6E-8223-0630C5D5E3C3}"/>
              </a:ext>
            </a:extLst>
          </p:cNvPr>
          <p:cNvSpPr/>
          <p:nvPr/>
        </p:nvSpPr>
        <p:spPr>
          <a:xfrm>
            <a:off x="1144025" y="5348929"/>
            <a:ext cx="968193" cy="907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 descr="pil.png">
            <a:extLst>
              <a:ext uri="{FF2B5EF4-FFF2-40B4-BE49-F238E27FC236}">
                <a16:creationId xmlns:a16="http://schemas.microsoft.com/office/drawing/2014/main" id="{BE439FA0-6D1B-4C61-85FF-3B8294256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64" y="608315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80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99E57B6E-520F-4C3C-B840-2D1E59B2F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Undertittel 10">
            <a:extLst>
              <a:ext uri="{FF2B5EF4-FFF2-40B4-BE49-F238E27FC236}">
                <a16:creationId xmlns:a16="http://schemas.microsoft.com/office/drawing/2014/main" id="{1A442DEA-AF16-43A8-ADC9-D1B21C66D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8FBD9489-6950-4BCE-8149-14B2CFE613E3}"/>
              </a:ext>
            </a:extLst>
          </p:cNvPr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/>
              <a:t>ተወደአ – ኩላትኩም ብመንፍዓት ክትሰርሑ ጺኒሕኩም!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AB4B9B10-7F06-4B2A-B871-4F62A3E091D5}"/>
              </a:ext>
            </a:extLst>
          </p:cNvPr>
          <p:cNvSpPr txBox="1">
            <a:spLocks/>
          </p:cNvSpPr>
          <p:nvPr/>
        </p:nvSpPr>
        <p:spPr>
          <a:xfrm>
            <a:off x="828637" y="3378301"/>
            <a:ext cx="9839363" cy="2017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>
                <a:solidFill>
                  <a:schemeClr val="tx1"/>
                </a:solidFill>
              </a:rPr>
              <a:t>ሕጂ እዚ ዝስዕብ ክትለማመዱሉ ትኽእሉ:</a:t>
            </a:r>
          </a:p>
          <a:p>
            <a:r>
              <a:rPr lang="nb-NO"/>
              <a:t> ነቲ ኣብ ጎንኻ ዘሎ ተማሃራይ ኢመይልካ ሃበኒ በሎ፣ ምእንታን ነንሕድሕድኩም ኢመይል ክትሳደዱን፣ ናይ ነንሕድሕድኩም ኢመይል ክትከፍቱን ክትምልሱን መለማመዲ ክኾነኩም። </a:t>
            </a:r>
          </a:p>
          <a:p>
            <a:r>
              <a:rPr lang="nb-NO"/>
              <a:t>  ካብ ኢመይልካ ሎግ-ኣውት ጌርካ ምውጻእን ሎግ-ኢን ጌርካ ምእታውን</a:t>
            </a:r>
          </a:p>
          <a:p>
            <a:r>
              <a:rPr lang="nb-NO"/>
              <a:t>ብራውዘርካ ብምልእታ ዓጺኻ፣ መሊስካ ምስ ከፈትካያ ድማ ኣድራሻ ኣገልግሎት ኢመይል ጽሒፍካ ከም ብሓድሽ ሎግ ኢን ጌርካ እቶ። </a:t>
            </a:r>
          </a:p>
          <a:p>
            <a:endParaRPr lang="nb-NO" dirty="0"/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058FFE49-5494-4D9A-9724-32EDF6E2D25E}"/>
              </a:ext>
            </a:extLst>
          </p:cNvPr>
          <p:cNvSpPr txBox="1">
            <a:spLocks/>
          </p:cNvSpPr>
          <p:nvPr/>
        </p:nvSpPr>
        <p:spPr>
          <a:xfrm>
            <a:off x="803489" y="5402850"/>
            <a:ext cx="9839363" cy="1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 dirty="0" err="1">
                <a:solidFill>
                  <a:schemeClr val="tx1"/>
                </a:solidFill>
              </a:rPr>
              <a:t>ኣብ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ገዛ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ትለማመዱሉ</a:t>
            </a:r>
            <a:r>
              <a:rPr lang="nb-NO" b="1" dirty="0">
                <a:solidFill>
                  <a:schemeClr val="tx1"/>
                </a:solidFill>
              </a:rPr>
              <a:t>:</a:t>
            </a:r>
          </a:p>
          <a:p>
            <a:r>
              <a:rPr lang="nb-NO" dirty="0"/>
              <a:t>መለማመዲ </a:t>
            </a:r>
            <a:r>
              <a:rPr lang="nb-NO" dirty="0" err="1"/>
              <a:t>ዝኾነካ</a:t>
            </a:r>
            <a:r>
              <a:rPr lang="nb-NO" dirty="0"/>
              <a:t> </a:t>
            </a:r>
            <a:r>
              <a:rPr lang="nb-NO" dirty="0" err="1"/>
              <a:t>ሰብ</a:t>
            </a:r>
            <a:r>
              <a:rPr lang="nb-NO" dirty="0"/>
              <a:t> </a:t>
            </a:r>
            <a:r>
              <a:rPr lang="nb-NO" dirty="0" err="1"/>
              <a:t>ርኸብ</a:t>
            </a:r>
            <a:r>
              <a:rPr lang="nb-NO" dirty="0"/>
              <a:t>፣ ኢመይል </a:t>
            </a:r>
            <a:r>
              <a:rPr lang="nb-NO" dirty="0" err="1"/>
              <a:t>ትሰደሉን</a:t>
            </a:r>
            <a:r>
              <a:rPr lang="nb-NO" dirty="0"/>
              <a:t> ኢመይል </a:t>
            </a:r>
            <a:r>
              <a:rPr lang="nb-NO" dirty="0" err="1"/>
              <a:t>ትቕበለሉን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E137B210-F090-474E-A981-F699B4A3E0D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8D58ADF-E301-4773-BCDA-1CA433B7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962025"/>
            <a:ext cx="6715125" cy="493395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15DB148-9684-4F60-9853-0D9B9136E332}"/>
              </a:ext>
            </a:extLst>
          </p:cNvPr>
          <p:cNvSpPr/>
          <p:nvPr/>
        </p:nvSpPr>
        <p:spPr>
          <a:xfrm>
            <a:off x="5168418" y="2950130"/>
            <a:ext cx="1357985" cy="6161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93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62CB710-86FF-45DF-8D58-5BC9516C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618" y="1565871"/>
            <a:ext cx="6915150" cy="4791075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CEDFADE9-0BCE-4CD4-822C-8C5EAF78BF71}"/>
              </a:ext>
            </a:extLst>
          </p:cNvPr>
          <p:cNvSpPr txBox="1">
            <a:spLocks/>
          </p:cNvSpPr>
          <p:nvPr/>
        </p:nvSpPr>
        <p:spPr>
          <a:xfrm>
            <a:off x="785350" y="660440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85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400877" y="1760476"/>
            <a:ext cx="3080613" cy="2703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sz="2400" dirty="0"/>
              <a:t>Ráhkadit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a</a:t>
            </a:r>
            <a:r>
              <a:rPr lang="nb-NO" sz="2400" dirty="0"/>
              <a:t>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130162" y="2136036"/>
            <a:ext cx="29045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æ =&gt; </a:t>
            </a:r>
            <a:r>
              <a:rPr lang="nb-NO" sz="3600" dirty="0" err="1"/>
              <a:t>ae</a:t>
            </a:r>
          </a:p>
          <a:p>
            <a:r>
              <a:rPr lang="nb-NO" sz="3600" dirty="0"/>
              <a:t> ø =&gt; o</a:t>
            </a:r>
          </a:p>
          <a:p>
            <a:r>
              <a:rPr lang="nb-NO" sz="3600" dirty="0"/>
              <a:t> å =&gt; </a:t>
            </a:r>
            <a:r>
              <a:rPr lang="nb-NO" sz="3600" dirty="0" err="1"/>
              <a:t>aa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11747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08285B6FFF76488EBC5F98A01FC3D3" ma:contentTypeVersion="12" ma:contentTypeDescription="Opprett et nytt dokument." ma:contentTypeScope="" ma:versionID="1b66fa856d3fb41d7e4376a4250da3c4">
  <xsd:schema xmlns:xsd="http://www.w3.org/2001/XMLSchema" xmlns:xs="http://www.w3.org/2001/XMLSchema" xmlns:p="http://schemas.microsoft.com/office/2006/metadata/properties" xmlns:ns3="36033f14-0da9-4a78-a59e-0b3fedf25e1e" xmlns:ns4="4ea1e6d3-71cc-4315-babb-227631781545" targetNamespace="http://schemas.microsoft.com/office/2006/metadata/properties" ma:root="true" ma:fieldsID="a515584551ab3abade9357835506b1c2" ns3:_="" ns4:_="">
    <xsd:import namespace="36033f14-0da9-4a78-a59e-0b3fedf25e1e"/>
    <xsd:import namespace="4ea1e6d3-71cc-4315-babb-2276317815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33f14-0da9-4a78-a59e-0b3fedf25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1e6d3-71cc-4315-babb-2276317815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B21716-0981-408A-857A-F39DD28FFB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185CE4-3330-4730-A78D-D5A63181D02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ea1e6d3-71cc-4315-babb-227631781545"/>
    <ds:schemaRef ds:uri="36033f14-0da9-4a78-a59e-0b3fedf25e1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6F6D37-3E30-4D31-A1C3-5031C200D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33f14-0da9-4a78-a59e-0b3fedf25e1e"/>
    <ds:schemaRef ds:uri="4ea1e6d3-71cc-4315-babb-227631781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2843</Words>
  <Application>Microsoft Office PowerPoint</Application>
  <PresentationFormat>Widescreen</PresentationFormat>
  <Paragraphs>392</Paragraphs>
  <Slides>61</Slides>
  <Notes>61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Office-tema</vt:lpstr>
      <vt:lpstr>OAHPA E-POASTTA ATNIT</vt:lpstr>
      <vt:lpstr>Oassi 1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Ráhkadit e-poastakonto</vt:lpstr>
      <vt:lpstr>Oassi 2</vt:lpstr>
      <vt:lpstr>Logge eret ja ala</vt:lpstr>
      <vt:lpstr>Logge eret ja ala</vt:lpstr>
      <vt:lpstr>Logge eret ja ala</vt:lpstr>
      <vt:lpstr>Logge eret ja ala</vt:lpstr>
      <vt:lpstr>Logge eret ja ala</vt:lpstr>
      <vt:lpstr>Oassi 3</vt:lpstr>
      <vt:lpstr>Sáddet e-poastta</vt:lpstr>
      <vt:lpstr>Sáddet e-poastta</vt:lpstr>
      <vt:lpstr>Sáddet e-poastta</vt:lpstr>
      <vt:lpstr>Sáddet e-poastta</vt:lpstr>
      <vt:lpstr>Sáddet e-poastta</vt:lpstr>
      <vt:lpstr>Sáddet e-poastta</vt:lpstr>
      <vt:lpstr>PowerPoint-presentasjon</vt:lpstr>
      <vt:lpstr>PowerPoint-presentasjon</vt:lpstr>
      <vt:lpstr>Sáddet e-poasta</vt:lpstr>
      <vt:lpstr>Sáddet e-poasta</vt:lpstr>
      <vt:lpstr>Sáddet e-poasta</vt:lpstr>
      <vt:lpstr>Sáddet e-poasta</vt:lpstr>
      <vt:lpstr>Oassi 4</vt:lpstr>
      <vt:lpstr>Rahpat e-poastta</vt:lpstr>
      <vt:lpstr>Rahpat e-poastta</vt:lpstr>
      <vt:lpstr>Rahpat e-poastta</vt:lpstr>
      <vt:lpstr>Rahpat e-poastta</vt:lpstr>
      <vt:lpstr>Rahpat e-poastta</vt:lpstr>
      <vt:lpstr>Rahpat e-poastta</vt:lpstr>
      <vt:lpstr>Rahpat e-poastta</vt:lpstr>
      <vt:lpstr>Rahpat e-poastta</vt:lpstr>
      <vt:lpstr>Rahpat e-poastta</vt:lpstr>
      <vt:lpstr>Oassi 5</vt:lpstr>
      <vt:lpstr>Vástidit e-poastta</vt:lpstr>
      <vt:lpstr>Vástidit e-poastta</vt:lpstr>
      <vt:lpstr>Vástidit e-poastta</vt:lpstr>
      <vt:lpstr>Vástidit e-poastta</vt:lpstr>
      <vt:lpstr>Vástidit e-poastta</vt:lpstr>
      <vt:lpstr>Vástidit e-poastta</vt:lpstr>
      <vt:lpstr>Vástidit e-poastta</vt:lpstr>
      <vt:lpstr>Vástidit e-poastta</vt:lpstr>
      <vt:lpstr>Vástidit e-poastta</vt:lpstr>
      <vt:lpstr>PowerPoint-presentasjon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Eddie Pedersen</cp:lastModifiedBy>
  <cp:revision>644</cp:revision>
  <dcterms:created xsi:type="dcterms:W3CDTF">2015-09-22T07:17:48Z</dcterms:created>
  <dcterms:modified xsi:type="dcterms:W3CDTF">2020-08-06T08:38:15Z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0x0101004808285B6FFF76488EBC5F98A01FC3D3</vt:lpwstr>
  </property>
</Properties>
</file>