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8"/>
  </p:notesMasterIdLst>
  <p:handoutMasterIdLst>
    <p:handoutMasterId r:id="rId39"/>
  </p:handoutMasterIdLst>
  <p:sldIdLst>
    <p:sldId id="276" r:id="rId5"/>
    <p:sldId id="287" r:id="rId6"/>
    <p:sldId id="315" r:id="rId7"/>
    <p:sldId id="278" r:id="rId8"/>
    <p:sldId id="316" r:id="rId9"/>
    <p:sldId id="317" r:id="rId10"/>
    <p:sldId id="318" r:id="rId11"/>
    <p:sldId id="319" r:id="rId12"/>
    <p:sldId id="320" r:id="rId13"/>
    <p:sldId id="322" r:id="rId14"/>
    <p:sldId id="323" r:id="rId15"/>
    <p:sldId id="324" r:id="rId16"/>
    <p:sldId id="293" r:id="rId17"/>
    <p:sldId id="314" r:id="rId18"/>
    <p:sldId id="325" r:id="rId19"/>
    <p:sldId id="326" r:id="rId20"/>
    <p:sldId id="327" r:id="rId21"/>
    <p:sldId id="296" r:id="rId22"/>
    <p:sldId id="313" r:id="rId23"/>
    <p:sldId id="337" r:id="rId24"/>
    <p:sldId id="328" r:id="rId25"/>
    <p:sldId id="329" r:id="rId26"/>
    <p:sldId id="330" r:id="rId27"/>
    <p:sldId id="331" r:id="rId28"/>
    <p:sldId id="332" r:id="rId29"/>
    <p:sldId id="334" r:id="rId30"/>
    <p:sldId id="335" r:id="rId31"/>
    <p:sldId id="341" r:id="rId32"/>
    <p:sldId id="342" r:id="rId33"/>
    <p:sldId id="336" r:id="rId34"/>
    <p:sldId id="339" r:id="rId35"/>
    <p:sldId id="340" r:id="rId36"/>
    <p:sldId id="305" r:id="rId3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E95243-BC3D-4E35-A85D-51F7246E8986}" v="4" dt="2024-02-23T16:16:53.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157" autoAdjust="0"/>
  </p:normalViewPr>
  <p:slideViewPr>
    <p:cSldViewPr snapToGrid="0">
      <p:cViewPr varScale="1">
        <p:scale>
          <a:sx n="50" d="100"/>
          <a:sy n="50" d="100"/>
        </p:scale>
        <p:origin x="128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ja Aas" userId="4d12f1d7-f4da-4dcf-ab76-2290f6abc8a8" providerId="ADAL" clId="{6FE95243-BC3D-4E35-A85D-51F7246E8986}"/>
    <pc:docChg chg="custSel delSld modSld">
      <pc:chgData name="Tanja Aas" userId="4d12f1d7-f4da-4dcf-ab76-2290f6abc8a8" providerId="ADAL" clId="{6FE95243-BC3D-4E35-A85D-51F7246E8986}" dt="2024-02-23T16:20:37.445" v="84" actId="2696"/>
      <pc:docMkLst>
        <pc:docMk/>
      </pc:docMkLst>
      <pc:sldChg chg="addSp delSp modSp mod">
        <pc:chgData name="Tanja Aas" userId="4d12f1d7-f4da-4dcf-ab76-2290f6abc8a8" providerId="ADAL" clId="{6FE95243-BC3D-4E35-A85D-51F7246E8986}" dt="2024-02-23T16:15:43.935" v="20" actId="1076"/>
        <pc:sldMkLst>
          <pc:docMk/>
          <pc:sldMk cId="532452128" sldId="278"/>
        </pc:sldMkLst>
        <pc:picChg chg="add mod">
          <ac:chgData name="Tanja Aas" userId="4d12f1d7-f4da-4dcf-ab76-2290f6abc8a8" providerId="ADAL" clId="{6FE95243-BC3D-4E35-A85D-51F7246E8986}" dt="2024-02-23T16:15:43.935" v="20" actId="1076"/>
          <ac:picMkLst>
            <pc:docMk/>
            <pc:sldMk cId="532452128" sldId="278"/>
            <ac:picMk id="5" creationId="{82817DF6-13B0-E993-3527-E7C6794D9A95}"/>
          </ac:picMkLst>
        </pc:picChg>
        <pc:picChg chg="del">
          <ac:chgData name="Tanja Aas" userId="4d12f1d7-f4da-4dcf-ab76-2290f6abc8a8" providerId="ADAL" clId="{6FE95243-BC3D-4E35-A85D-51F7246E8986}" dt="2024-02-23T16:15:33.408" v="17" actId="478"/>
          <ac:picMkLst>
            <pc:docMk/>
            <pc:sldMk cId="532452128" sldId="278"/>
            <ac:picMk id="22" creationId="{00000000-0000-0000-0000-000000000000}"/>
          </ac:picMkLst>
        </pc:picChg>
      </pc:sldChg>
      <pc:sldChg chg="modSp mod">
        <pc:chgData name="Tanja Aas" userId="4d12f1d7-f4da-4dcf-ab76-2290f6abc8a8" providerId="ADAL" clId="{6FE95243-BC3D-4E35-A85D-51F7246E8986}" dt="2024-02-23T16:18:33.976" v="52" actId="6549"/>
        <pc:sldMkLst>
          <pc:docMk/>
          <pc:sldMk cId="1568975778" sldId="313"/>
        </pc:sldMkLst>
        <pc:spChg chg="mod">
          <ac:chgData name="Tanja Aas" userId="4d12f1d7-f4da-4dcf-ab76-2290f6abc8a8" providerId="ADAL" clId="{6FE95243-BC3D-4E35-A85D-51F7246E8986}" dt="2024-02-23T16:18:33.976" v="52" actId="6549"/>
          <ac:spMkLst>
            <pc:docMk/>
            <pc:sldMk cId="1568975778" sldId="313"/>
            <ac:spMk id="7" creationId="{00000000-0000-0000-0000-000000000000}"/>
          </ac:spMkLst>
        </pc:spChg>
      </pc:sldChg>
      <pc:sldChg chg="addSp delSp modSp mod">
        <pc:chgData name="Tanja Aas" userId="4d12f1d7-f4da-4dcf-ab76-2290f6abc8a8" providerId="ADAL" clId="{6FE95243-BC3D-4E35-A85D-51F7246E8986}" dt="2024-02-23T16:14:34.354" v="16" actId="1076"/>
        <pc:sldMkLst>
          <pc:docMk/>
          <pc:sldMk cId="4037825804" sldId="315"/>
        </pc:sldMkLst>
        <pc:spChg chg="mod">
          <ac:chgData name="Tanja Aas" userId="4d12f1d7-f4da-4dcf-ab76-2290f6abc8a8" providerId="ADAL" clId="{6FE95243-BC3D-4E35-A85D-51F7246E8986}" dt="2024-02-23T16:14:34.354" v="16" actId="1076"/>
          <ac:spMkLst>
            <pc:docMk/>
            <pc:sldMk cId="4037825804" sldId="315"/>
            <ac:spMk id="11" creationId="{00000000-0000-0000-0000-000000000000}"/>
          </ac:spMkLst>
        </pc:spChg>
        <pc:spChg chg="add del">
          <ac:chgData name="Tanja Aas" userId="4d12f1d7-f4da-4dcf-ab76-2290f6abc8a8" providerId="ADAL" clId="{6FE95243-BC3D-4E35-A85D-51F7246E8986}" dt="2024-02-23T16:13:56.924" v="2" actId="478"/>
          <ac:spMkLst>
            <pc:docMk/>
            <pc:sldMk cId="4037825804" sldId="315"/>
            <ac:spMk id="15" creationId="{9E04E567-A9FC-CCC6-63B7-249BC2021C6B}"/>
          </ac:spMkLst>
        </pc:spChg>
        <pc:picChg chg="del">
          <ac:chgData name="Tanja Aas" userId="4d12f1d7-f4da-4dcf-ab76-2290f6abc8a8" providerId="ADAL" clId="{6FE95243-BC3D-4E35-A85D-51F7246E8986}" dt="2024-02-23T16:13:52.635" v="0" actId="478"/>
          <ac:picMkLst>
            <pc:docMk/>
            <pc:sldMk cId="4037825804" sldId="315"/>
            <ac:picMk id="10" creationId="{00000000-0000-0000-0000-000000000000}"/>
          </ac:picMkLst>
        </pc:picChg>
        <pc:picChg chg="add mod">
          <ac:chgData name="Tanja Aas" userId="4d12f1d7-f4da-4dcf-ab76-2290f6abc8a8" providerId="ADAL" clId="{6FE95243-BC3D-4E35-A85D-51F7246E8986}" dt="2024-02-23T16:14:31.276" v="15" actId="1076"/>
          <ac:picMkLst>
            <pc:docMk/>
            <pc:sldMk cId="4037825804" sldId="315"/>
            <ac:picMk id="16" creationId="{AD0DA3E7-271B-A51F-21B1-03EAE0E01A65}"/>
          </ac:picMkLst>
        </pc:picChg>
      </pc:sldChg>
      <pc:sldChg chg="addSp delSp modSp mod">
        <pc:chgData name="Tanja Aas" userId="4d12f1d7-f4da-4dcf-ab76-2290f6abc8a8" providerId="ADAL" clId="{6FE95243-BC3D-4E35-A85D-51F7246E8986}" dt="2024-02-23T16:16:47.687" v="29" actId="1076"/>
        <pc:sldMkLst>
          <pc:docMk/>
          <pc:sldMk cId="2466948028" sldId="317"/>
        </pc:sldMkLst>
        <pc:picChg chg="add mod">
          <ac:chgData name="Tanja Aas" userId="4d12f1d7-f4da-4dcf-ab76-2290f6abc8a8" providerId="ADAL" clId="{6FE95243-BC3D-4E35-A85D-51F7246E8986}" dt="2024-02-23T16:16:47.687" v="29" actId="1076"/>
          <ac:picMkLst>
            <pc:docMk/>
            <pc:sldMk cId="2466948028" sldId="317"/>
            <ac:picMk id="4" creationId="{5E9B8C3F-1A14-6ECE-2ED8-32299FFD7EFE}"/>
          </ac:picMkLst>
        </pc:picChg>
        <pc:picChg chg="del">
          <ac:chgData name="Tanja Aas" userId="4d12f1d7-f4da-4dcf-ab76-2290f6abc8a8" providerId="ADAL" clId="{6FE95243-BC3D-4E35-A85D-51F7246E8986}" dt="2024-02-23T16:16:01.117" v="21" actId="478"/>
          <ac:picMkLst>
            <pc:docMk/>
            <pc:sldMk cId="2466948028" sldId="317"/>
            <ac:picMk id="27" creationId="{00000000-0000-0000-0000-000000000000}"/>
          </ac:picMkLst>
        </pc:picChg>
        <pc:cxnChg chg="mod ord">
          <ac:chgData name="Tanja Aas" userId="4d12f1d7-f4da-4dcf-ab76-2290f6abc8a8" providerId="ADAL" clId="{6FE95243-BC3D-4E35-A85D-51F7246E8986}" dt="2024-02-23T16:16:41.125" v="28" actId="1076"/>
          <ac:cxnSpMkLst>
            <pc:docMk/>
            <pc:sldMk cId="2466948028" sldId="317"/>
            <ac:cxnSpMk id="16" creationId="{00000000-0000-0000-0000-000000000000}"/>
          </ac:cxnSpMkLst>
        </pc:cxnChg>
      </pc:sldChg>
      <pc:sldChg chg="addSp delSp modSp mod">
        <pc:chgData name="Tanja Aas" userId="4d12f1d7-f4da-4dcf-ab76-2290f6abc8a8" providerId="ADAL" clId="{6FE95243-BC3D-4E35-A85D-51F7246E8986}" dt="2024-02-23T16:17:04.813" v="35" actId="1076"/>
        <pc:sldMkLst>
          <pc:docMk/>
          <pc:sldMk cId="559182166" sldId="318"/>
        </pc:sldMkLst>
        <pc:picChg chg="add mod">
          <ac:chgData name="Tanja Aas" userId="4d12f1d7-f4da-4dcf-ab76-2290f6abc8a8" providerId="ADAL" clId="{6FE95243-BC3D-4E35-A85D-51F7246E8986}" dt="2024-02-23T16:17:04.813" v="35" actId="1076"/>
          <ac:picMkLst>
            <pc:docMk/>
            <pc:sldMk cId="559182166" sldId="318"/>
            <ac:picMk id="4" creationId="{65658238-832F-784B-A381-E7257876EDF4}"/>
          </ac:picMkLst>
        </pc:picChg>
        <pc:picChg chg="del">
          <ac:chgData name="Tanja Aas" userId="4d12f1d7-f4da-4dcf-ab76-2290f6abc8a8" providerId="ADAL" clId="{6FE95243-BC3D-4E35-A85D-51F7246E8986}" dt="2024-02-23T16:16:52.701" v="30" actId="478"/>
          <ac:picMkLst>
            <pc:docMk/>
            <pc:sldMk cId="559182166" sldId="318"/>
            <ac:picMk id="10" creationId="{00000000-0000-0000-0000-000000000000}"/>
          </ac:picMkLst>
        </pc:picChg>
      </pc:sldChg>
      <pc:sldChg chg="del">
        <pc:chgData name="Tanja Aas" userId="4d12f1d7-f4da-4dcf-ab76-2290f6abc8a8" providerId="ADAL" clId="{6FE95243-BC3D-4E35-A85D-51F7246E8986}" dt="2024-02-23T16:17:21.902" v="36" actId="2696"/>
        <pc:sldMkLst>
          <pc:docMk/>
          <pc:sldMk cId="1322245531" sldId="321"/>
        </pc:sldMkLst>
      </pc:sldChg>
      <pc:sldChg chg="modSp mod">
        <pc:chgData name="Tanja Aas" userId="4d12f1d7-f4da-4dcf-ab76-2290f6abc8a8" providerId="ADAL" clId="{6FE95243-BC3D-4E35-A85D-51F7246E8986}" dt="2024-02-23T16:17:34.017" v="41" actId="1076"/>
        <pc:sldMkLst>
          <pc:docMk/>
          <pc:sldMk cId="3426817964" sldId="322"/>
        </pc:sldMkLst>
        <pc:spChg chg="mod">
          <ac:chgData name="Tanja Aas" userId="4d12f1d7-f4da-4dcf-ab76-2290f6abc8a8" providerId="ADAL" clId="{6FE95243-BC3D-4E35-A85D-51F7246E8986}" dt="2024-02-23T16:17:28.339" v="40" actId="6549"/>
          <ac:spMkLst>
            <pc:docMk/>
            <pc:sldMk cId="3426817964" sldId="322"/>
            <ac:spMk id="6" creationId="{00000000-0000-0000-0000-000000000000}"/>
          </ac:spMkLst>
        </pc:spChg>
        <pc:spChg chg="mod">
          <ac:chgData name="Tanja Aas" userId="4d12f1d7-f4da-4dcf-ab76-2290f6abc8a8" providerId="ADAL" clId="{6FE95243-BC3D-4E35-A85D-51F7246E8986}" dt="2024-02-23T16:17:34.017" v="41" actId="1076"/>
          <ac:spMkLst>
            <pc:docMk/>
            <pc:sldMk cId="3426817964" sldId="322"/>
            <ac:spMk id="7" creationId="{00000000-0000-0000-0000-000000000000}"/>
          </ac:spMkLst>
        </pc:spChg>
      </pc:sldChg>
      <pc:sldChg chg="modSp mod">
        <pc:chgData name="Tanja Aas" userId="4d12f1d7-f4da-4dcf-ab76-2290f6abc8a8" providerId="ADAL" clId="{6FE95243-BC3D-4E35-A85D-51F7246E8986}" dt="2024-02-23T16:17:48.723" v="46" actId="1076"/>
        <pc:sldMkLst>
          <pc:docMk/>
          <pc:sldMk cId="3445599992" sldId="323"/>
        </pc:sldMkLst>
        <pc:spChg chg="mod">
          <ac:chgData name="Tanja Aas" userId="4d12f1d7-f4da-4dcf-ab76-2290f6abc8a8" providerId="ADAL" clId="{6FE95243-BC3D-4E35-A85D-51F7246E8986}" dt="2024-02-23T16:17:48.723" v="46" actId="1076"/>
          <ac:spMkLst>
            <pc:docMk/>
            <pc:sldMk cId="3445599992" sldId="323"/>
            <ac:spMk id="6" creationId="{00000000-0000-0000-0000-000000000000}"/>
          </ac:spMkLst>
        </pc:spChg>
      </pc:sldChg>
      <pc:sldChg chg="modSp mod">
        <pc:chgData name="Tanja Aas" userId="4d12f1d7-f4da-4dcf-ab76-2290f6abc8a8" providerId="ADAL" clId="{6FE95243-BC3D-4E35-A85D-51F7246E8986}" dt="2024-02-23T16:18:13.420" v="50" actId="20577"/>
        <pc:sldMkLst>
          <pc:docMk/>
          <pc:sldMk cId="229502762" sldId="324"/>
        </pc:sldMkLst>
        <pc:spChg chg="mod">
          <ac:chgData name="Tanja Aas" userId="4d12f1d7-f4da-4dcf-ab76-2290f6abc8a8" providerId="ADAL" clId="{6FE95243-BC3D-4E35-A85D-51F7246E8986}" dt="2024-02-23T16:18:13.420" v="50" actId="20577"/>
          <ac:spMkLst>
            <pc:docMk/>
            <pc:sldMk cId="229502762" sldId="324"/>
            <ac:spMk id="11" creationId="{00000000-0000-0000-0000-000000000000}"/>
          </ac:spMkLst>
        </pc:spChg>
      </pc:sldChg>
      <pc:sldChg chg="modSp mod">
        <pc:chgData name="Tanja Aas" userId="4d12f1d7-f4da-4dcf-ab76-2290f6abc8a8" providerId="ADAL" clId="{6FE95243-BC3D-4E35-A85D-51F7246E8986}" dt="2024-02-23T16:19:40.785" v="60" actId="20577"/>
        <pc:sldMkLst>
          <pc:docMk/>
          <pc:sldMk cId="327763899" sldId="328"/>
        </pc:sldMkLst>
        <pc:spChg chg="mod">
          <ac:chgData name="Tanja Aas" userId="4d12f1d7-f4da-4dcf-ab76-2290f6abc8a8" providerId="ADAL" clId="{6FE95243-BC3D-4E35-A85D-51F7246E8986}" dt="2024-02-23T16:19:40.785" v="60" actId="20577"/>
          <ac:spMkLst>
            <pc:docMk/>
            <pc:sldMk cId="327763899" sldId="328"/>
            <ac:spMk id="7" creationId="{00000000-0000-0000-0000-000000000000}"/>
          </ac:spMkLst>
        </pc:spChg>
      </pc:sldChg>
      <pc:sldChg chg="modSp mod">
        <pc:chgData name="Tanja Aas" userId="4d12f1d7-f4da-4dcf-ab76-2290f6abc8a8" providerId="ADAL" clId="{6FE95243-BC3D-4E35-A85D-51F7246E8986}" dt="2024-02-23T16:19:45.932" v="64" actId="20577"/>
        <pc:sldMkLst>
          <pc:docMk/>
          <pc:sldMk cId="3079197181" sldId="329"/>
        </pc:sldMkLst>
        <pc:spChg chg="mod">
          <ac:chgData name="Tanja Aas" userId="4d12f1d7-f4da-4dcf-ab76-2290f6abc8a8" providerId="ADAL" clId="{6FE95243-BC3D-4E35-A85D-51F7246E8986}" dt="2024-02-23T16:19:45.932" v="64" actId="20577"/>
          <ac:spMkLst>
            <pc:docMk/>
            <pc:sldMk cId="3079197181" sldId="329"/>
            <ac:spMk id="7" creationId="{00000000-0000-0000-0000-000000000000}"/>
          </ac:spMkLst>
        </pc:spChg>
      </pc:sldChg>
      <pc:sldChg chg="modSp mod">
        <pc:chgData name="Tanja Aas" userId="4d12f1d7-f4da-4dcf-ab76-2290f6abc8a8" providerId="ADAL" clId="{6FE95243-BC3D-4E35-A85D-51F7246E8986}" dt="2024-02-23T16:19:51.245" v="68" actId="20577"/>
        <pc:sldMkLst>
          <pc:docMk/>
          <pc:sldMk cId="3438311671" sldId="330"/>
        </pc:sldMkLst>
        <pc:spChg chg="mod">
          <ac:chgData name="Tanja Aas" userId="4d12f1d7-f4da-4dcf-ab76-2290f6abc8a8" providerId="ADAL" clId="{6FE95243-BC3D-4E35-A85D-51F7246E8986}" dt="2024-02-23T16:19:51.245" v="68" actId="20577"/>
          <ac:spMkLst>
            <pc:docMk/>
            <pc:sldMk cId="3438311671" sldId="330"/>
            <ac:spMk id="7" creationId="{00000000-0000-0000-0000-000000000000}"/>
          </ac:spMkLst>
        </pc:spChg>
      </pc:sldChg>
      <pc:sldChg chg="modSp mod modNotesTx">
        <pc:chgData name="Tanja Aas" userId="4d12f1d7-f4da-4dcf-ab76-2290f6abc8a8" providerId="ADAL" clId="{6FE95243-BC3D-4E35-A85D-51F7246E8986}" dt="2024-02-23T16:20:26.331" v="82" actId="20577"/>
        <pc:sldMkLst>
          <pc:docMk/>
          <pc:sldMk cId="3002564133" sldId="332"/>
        </pc:sldMkLst>
        <pc:spChg chg="mod">
          <ac:chgData name="Tanja Aas" userId="4d12f1d7-f4da-4dcf-ab76-2290f6abc8a8" providerId="ADAL" clId="{6FE95243-BC3D-4E35-A85D-51F7246E8986}" dt="2024-02-23T16:19:59.228" v="72" actId="20577"/>
          <ac:spMkLst>
            <pc:docMk/>
            <pc:sldMk cId="3002564133" sldId="332"/>
            <ac:spMk id="14" creationId="{00000000-0000-0000-0000-000000000000}"/>
          </ac:spMkLst>
        </pc:spChg>
      </pc:sldChg>
      <pc:sldChg chg="modSp del mod">
        <pc:chgData name="Tanja Aas" userId="4d12f1d7-f4da-4dcf-ab76-2290f6abc8a8" providerId="ADAL" clId="{6FE95243-BC3D-4E35-A85D-51F7246E8986}" dt="2024-02-23T16:20:32.231" v="83" actId="2696"/>
        <pc:sldMkLst>
          <pc:docMk/>
          <pc:sldMk cId="3779151685" sldId="333"/>
        </pc:sldMkLst>
        <pc:spChg chg="mod">
          <ac:chgData name="Tanja Aas" userId="4d12f1d7-f4da-4dcf-ab76-2290f6abc8a8" providerId="ADAL" clId="{6FE95243-BC3D-4E35-A85D-51F7246E8986}" dt="2024-02-23T16:20:04.224" v="76" actId="20577"/>
          <ac:spMkLst>
            <pc:docMk/>
            <pc:sldMk cId="3779151685" sldId="333"/>
            <ac:spMk id="14" creationId="{00000000-0000-0000-0000-000000000000}"/>
          </ac:spMkLst>
        </pc:spChg>
      </pc:sldChg>
      <pc:sldChg chg="modSp mod">
        <pc:chgData name="Tanja Aas" userId="4d12f1d7-f4da-4dcf-ab76-2290f6abc8a8" providerId="ADAL" clId="{6FE95243-BC3D-4E35-A85D-51F7246E8986}" dt="2024-02-23T16:19:29.370" v="56" actId="20577"/>
        <pc:sldMkLst>
          <pc:docMk/>
          <pc:sldMk cId="228766228" sldId="337"/>
        </pc:sldMkLst>
        <pc:spChg chg="mod">
          <ac:chgData name="Tanja Aas" userId="4d12f1d7-f4da-4dcf-ab76-2290f6abc8a8" providerId="ADAL" clId="{6FE95243-BC3D-4E35-A85D-51F7246E8986}" dt="2024-02-23T16:19:29.370" v="56" actId="20577"/>
          <ac:spMkLst>
            <pc:docMk/>
            <pc:sldMk cId="228766228" sldId="337"/>
            <ac:spMk id="7" creationId="{00000000-0000-0000-0000-000000000000}"/>
          </ac:spMkLst>
        </pc:spChg>
      </pc:sldChg>
      <pc:sldChg chg="modSp del mod">
        <pc:chgData name="Tanja Aas" userId="4d12f1d7-f4da-4dcf-ab76-2290f6abc8a8" providerId="ADAL" clId="{6FE95243-BC3D-4E35-A85D-51F7246E8986}" dt="2024-02-23T16:20:37.445" v="84" actId="2696"/>
        <pc:sldMkLst>
          <pc:docMk/>
          <pc:sldMk cId="2783113544" sldId="338"/>
        </pc:sldMkLst>
        <pc:spChg chg="mod">
          <ac:chgData name="Tanja Aas" userId="4d12f1d7-f4da-4dcf-ab76-2290f6abc8a8" providerId="ADAL" clId="{6FE95243-BC3D-4E35-A85D-51F7246E8986}" dt="2024-02-23T16:20:08.787" v="80" actId="20577"/>
          <ac:spMkLst>
            <pc:docMk/>
            <pc:sldMk cId="2783113544" sldId="338"/>
            <ac:spMk id="1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23.02.2024</a:t>
            </a:fld>
            <a:endParaRPr lang="nn-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n-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23.02.2024</a:t>
            </a:fld>
            <a:endParaRPr lang="nn-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n-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b="1" dirty="0"/>
              <a:t>Gå gjennom læringsmåla med kursdeltakarane før du startar sjølve opplæringa. Dette vil gjere det lettare for dei å lære og hugse det dei har lært.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n-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n-NO"/>
              <a:t>«kongehuset» er namnet på sida.</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n-NO"/>
          </a:p>
        </p:txBody>
      </p:sp>
    </p:spTree>
    <p:extLst>
      <p:ext uri="{BB962C8B-B14F-4D97-AF65-F5344CB8AC3E}">
        <p14:creationId xmlns:p14="http://schemas.microsoft.com/office/powerpoint/2010/main" val="347236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n-NO"/>
              <a:t>«.no» tyder at sida er norsk.</a:t>
            </a:r>
          </a:p>
          <a:p>
            <a:pPr marL="0" indent="0">
              <a:buFontTx/>
              <a:buNone/>
            </a:pPr>
            <a:endParaRPr lang="nn-NO" baseline="0" dirty="0"/>
          </a:p>
          <a:p>
            <a:pPr marL="0" indent="0">
              <a:buFontTx/>
              <a:buNone/>
            </a:pPr>
            <a:r>
              <a:rPr lang="nn-NO"/>
              <a:t>Å bruke nettadresser er veldig greitt når ein veit adressa til den sida ein vil besøkje. Då veit ein at ein kjem til rett stad. Seinare skal vi sjå på korleis ein kan søkje seg fram til ei side.</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n-NO"/>
          </a:p>
        </p:txBody>
      </p:sp>
    </p:spTree>
    <p:extLst>
      <p:ext uri="{BB962C8B-B14F-4D97-AF65-F5344CB8AC3E}">
        <p14:creationId xmlns:p14="http://schemas.microsoft.com/office/powerpoint/2010/main" val="3472367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n-NO"/>
              <a:t>For å kunne skrive i adresselinja må ein først klikke på henne. Etter at ein har skrive ferdig adressa, trykkjer ein på «Enter»-knappen på tastaturet. Han er ganske stor og ligg til høgre for bokstavane. Hos nokre står det «Enter» på knappen, hos andre står det «Go» eller «Return». Hos nokre har knappen bilete av ei pil med vinkel.</a:t>
            </a:r>
          </a:p>
          <a:p>
            <a:pPr marL="0" indent="0">
              <a:buFontTx/>
              <a:buNone/>
            </a:pPr>
            <a:endParaRPr lang="nn-NO" baseline="0" dirty="0"/>
          </a:p>
          <a:p>
            <a:pPr marL="0" indent="0">
              <a:buFontTx/>
              <a:buNone/>
            </a:pPr>
            <a:r>
              <a:rPr lang="nn-NO" b="1" baseline="0" dirty="0"/>
              <a:t>Be alle om å skrive inn «www.kongehuset.no» i nettlesaren sin og trykkje på «Enter»-tasten. </a:t>
            </a:r>
          </a:p>
          <a:p>
            <a:pPr marL="0" indent="0">
              <a:buFontTx/>
              <a:buNone/>
            </a:pPr>
            <a:endParaRPr lang="nn-NO"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n-NO"/>
              <a:t>Det kan ta litt tid før sida kjem fram.</a:t>
            </a:r>
          </a:p>
          <a:p>
            <a:pPr marL="0" indent="0">
              <a:buFontTx/>
              <a:buNone/>
            </a:pPr>
            <a:endParaRPr lang="nn-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n-NO"/>
          </a:p>
        </p:txBody>
      </p:sp>
    </p:spTree>
    <p:extLst>
      <p:ext uri="{BB962C8B-B14F-4D97-AF65-F5344CB8AC3E}">
        <p14:creationId xmlns:p14="http://schemas.microsoft.com/office/powerpoint/2010/main" val="3472367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n-NO"/>
          </a:p>
        </p:txBody>
      </p:sp>
    </p:spTree>
    <p:extLst>
      <p:ext uri="{BB962C8B-B14F-4D97-AF65-F5344CB8AC3E}">
        <p14:creationId xmlns:p14="http://schemas.microsoft.com/office/powerpoint/2010/main" val="228181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Sida som først kjem opp, er framsida. Ho inneheld ein del informasjon, men ikkje alt. For å finne informasjon om andre tema kan ein bruke menyen på sida. Han ligg som oftast øvst eller til venstre på sida. Klikk på ei menyoverskrift for å opne henne. Det går også an å trykkje på andre element som bilete og artiklar for å lese meir. Alt ein kan trykkje på, er ei lenkje. </a:t>
            </a:r>
            <a:endParaRPr lang="nn-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n-NO"/>
          </a:p>
        </p:txBody>
      </p:sp>
    </p:spTree>
    <p:extLst>
      <p:ext uri="{BB962C8B-B14F-4D97-AF65-F5344CB8AC3E}">
        <p14:creationId xmlns:p14="http://schemas.microsoft.com/office/powerpoint/2010/main" val="470233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Dei som brukar datamaskin, vil sjå at musepeikaren blir om til ei lita hand kvar gong han er over ei lenkje ein kan trykkje på.</a:t>
            </a:r>
          </a:p>
          <a:p>
            <a:endParaRPr lang="nn-NO" baseline="0" dirty="0"/>
          </a:p>
          <a:p>
            <a:r>
              <a:rPr lang="nn-NO" b="1" baseline="0" dirty="0"/>
              <a:t>Få alle til å prøve å trykkje på nokre element på sida.</a:t>
            </a:r>
            <a:endParaRPr lang="nn-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n-NO"/>
          </a:p>
        </p:txBody>
      </p:sp>
    </p:spTree>
    <p:extLst>
      <p:ext uri="{BB962C8B-B14F-4D97-AF65-F5344CB8AC3E}">
        <p14:creationId xmlns:p14="http://schemas.microsoft.com/office/powerpoint/2010/main" val="470233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Nokre gonger kan det hende ein klikkar på ei lenkje utan å meine det, eller av andre grunner ønskjer å gå tilbake til noko ein såg på tidlegare. Det finst to knappar med piler på rett til venstre for adresselinja. Trykk på pila som peikar mot venstre for å gå tilbake. </a:t>
            </a:r>
            <a:endParaRPr lang="nn-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n-NO"/>
          </a:p>
        </p:txBody>
      </p:sp>
    </p:spTree>
    <p:extLst>
      <p:ext uri="{BB962C8B-B14F-4D97-AF65-F5344CB8AC3E}">
        <p14:creationId xmlns:p14="http://schemas.microsoft.com/office/powerpoint/2010/main" val="470233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Vil du gå framover igjen, trykkjer du på pila som peikar mot høgre.</a:t>
            </a:r>
          </a:p>
          <a:p>
            <a:endParaRPr lang="nn-NO" baseline="0" dirty="0"/>
          </a:p>
          <a:p>
            <a:r>
              <a:rPr lang="nn-NO" b="1" baseline="0" dirty="0"/>
              <a:t>Be alle om å klikke på nokre lenkjer og prøve å gå fram og tilbake. </a:t>
            </a:r>
            <a:endParaRPr lang="nn-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n-NO"/>
          </a:p>
        </p:txBody>
      </p:sp>
    </p:spTree>
    <p:extLst>
      <p:ext uri="{BB962C8B-B14F-4D97-AF65-F5344CB8AC3E}">
        <p14:creationId xmlns:p14="http://schemas.microsoft.com/office/powerpoint/2010/main" val="470233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Det er ikkje alltid ein veit den eksakte heimesida ein vil besøkje. Då kan vi gjere eit søk. Det finst mange søkjemotorar, men Google er den vanlegaste. Nokre kallar det å søkje på nettet «å google».</a:t>
            </a:r>
          </a:p>
          <a:p>
            <a:endParaRPr lang="nn-NO" baseline="0" dirty="0"/>
          </a:p>
          <a:p>
            <a:r>
              <a:rPr lang="nn-NO" b="1" baseline="0" dirty="0"/>
              <a:t>Be alle om å gå inn på google.no.</a:t>
            </a:r>
          </a:p>
          <a:p>
            <a:endParaRPr lang="nn-NO" baseline="0" dirty="0"/>
          </a:p>
          <a:p>
            <a:r>
              <a:rPr lang="nn-NO"/>
              <a:t>På google.no får ein opp eit søkjefelt midt på skjermen. Som vi var inne på tidlegare, kan ein bruke adresselinja som eit søkjefelt, men no brukar vi Google.</a:t>
            </a:r>
          </a:p>
          <a:p>
            <a:endParaRPr lang="nn-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For å søkje på eit tema skriv ein det inn i søkefeltet og trykkjer på «Enter». </a:t>
            </a:r>
          </a:p>
          <a:p>
            <a:endParaRPr lang="nn-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n-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Det er viktig å vere presis i søka sine. Dersom ein til dømes søkjer på ordet «kart», får ein melding om at det er over to hundre millionar treff. Dette er ikkje særleg nyttig dersom ein ønskjer å lære om eplekart. Skriv du derimot inn «eplekart», får du opp færre treff, men dei fleste har å gjere med dyrking av eple. </a:t>
            </a:r>
            <a:endParaRPr lang="nn-NO" dirty="0"/>
          </a:p>
          <a:p>
            <a:endParaRPr lang="nn-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Mange sider inneheld meir informasjon enn det det er plass til på skjermen. Då må ein rulle («scrolle») for å sjå alt. Dei med datamaskin har eit rullefelt heilt til høgre i vindauget. Ta tak i det og dra opp og ned for å flytte deg opp og ned på sida.</a:t>
            </a:r>
            <a:endParaRPr lang="nn-NO" dirty="0"/>
          </a:p>
          <a:p>
            <a:endParaRPr lang="nn-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a:t>Dei med nettbrett brukar ein finger på skjermen for å flytte seg opp og ned på sida.</a:t>
            </a:r>
          </a:p>
          <a:p>
            <a:endParaRPr lang="nn-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Ofte vil ein søkje på meir enn eitt ord. Skal ein på tur til Førde og vil bu på hotell, kan ein søkje «hotell Førde». Då viser søkjemotoren oss alle sider som inneheld orda «hotell» og «Førde.</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n-NO"/>
          </a:p>
        </p:txBody>
      </p:sp>
    </p:spTree>
    <p:extLst>
      <p:ext uri="{BB962C8B-B14F-4D97-AF65-F5344CB8AC3E}">
        <p14:creationId xmlns:p14="http://schemas.microsoft.com/office/powerpoint/2010/main" val="3359061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Nokre gonger vil du kanskje ønskje å opne ei ny nettside, men samtidig ha moglegheita til raskt å kome tilbake til den sida du alt er på. Då kan du opne ei ny «fane». </a:t>
            </a:r>
          </a:p>
          <a:p>
            <a:endParaRPr lang="nn-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n-NO"/>
          </a:p>
        </p:txBody>
      </p:sp>
    </p:spTree>
    <p:extLst>
      <p:ext uri="{BB962C8B-B14F-4D97-AF65-F5344CB8AC3E}">
        <p14:creationId xmlns:p14="http://schemas.microsoft.com/office/powerpoint/2010/main" val="470233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For å opne ei fane kan du trykkje på det tomme feltet ved sida av den fana du alt har open (der namnet på sida du er på, står). </a:t>
            </a:r>
            <a:endParaRPr lang="nn-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n-NO"/>
          </a:p>
        </p:txBody>
      </p:sp>
    </p:spTree>
    <p:extLst>
      <p:ext uri="{BB962C8B-B14F-4D97-AF65-F5344CB8AC3E}">
        <p14:creationId xmlns:p14="http://schemas.microsoft.com/office/powerpoint/2010/main" val="491928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Dei som ikkje har eit slikt, kan finne eit plussteikn til høgre for adresselinja og klikke på det. </a:t>
            </a:r>
          </a:p>
          <a:p>
            <a:endParaRPr lang="nn-NO" baseline="0" dirty="0"/>
          </a:p>
          <a:p>
            <a:r>
              <a:rPr lang="nn-NO" b="1" baseline="0" dirty="0"/>
              <a:t>Hjelp alle med å få opna ei ny fane. </a:t>
            </a:r>
            <a:endParaRPr lang="nn-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n-NO"/>
          </a:p>
        </p:txBody>
      </p:sp>
    </p:spTree>
    <p:extLst>
      <p:ext uri="{BB962C8B-B14F-4D97-AF65-F5344CB8AC3E}">
        <p14:creationId xmlns:p14="http://schemas.microsoft.com/office/powerpoint/2010/main" val="665771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I denne nye fana kan du søkje eller opne ei ny side.</a:t>
            </a:r>
            <a:endParaRPr lang="nn-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n-NO"/>
          </a:p>
        </p:txBody>
      </p:sp>
    </p:spTree>
    <p:extLst>
      <p:ext uri="{BB962C8B-B14F-4D97-AF65-F5344CB8AC3E}">
        <p14:creationId xmlns:p14="http://schemas.microsoft.com/office/powerpoint/2010/main" val="47023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a:t>Ein nettlesar er eit program ein brukar for å vise nettsider som ligg på Internett. Det finst ulike nettlesarar. Desse fire er dei vanlegaste.</a:t>
            </a:r>
            <a:endParaRPr lang="nn-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n-NO"/>
          </a:p>
        </p:txBody>
      </p:sp>
    </p:spTree>
    <p:extLst>
      <p:ext uri="{BB962C8B-B14F-4D97-AF65-F5344CB8AC3E}">
        <p14:creationId xmlns:p14="http://schemas.microsoft.com/office/powerpoint/2010/main" val="3472367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a:t>Dersom du ønskjer å sjå på den andre fana igjen, klikkar du på henne.</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n-NO"/>
          </a:p>
        </p:txBody>
      </p:sp>
    </p:spTree>
    <p:extLst>
      <p:ext uri="{BB962C8B-B14F-4D97-AF65-F5344CB8AC3E}">
        <p14:creationId xmlns:p14="http://schemas.microsoft.com/office/powerpoint/2010/main" val="470233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Vil du tilbake til den nye sida, klikkar du på fana til denne sida. Du kan opne så mange faner du vil.</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n-NO"/>
          </a:p>
        </p:txBody>
      </p:sp>
    </p:spTree>
    <p:extLst>
      <p:ext uri="{BB962C8B-B14F-4D97-AF65-F5344CB8AC3E}">
        <p14:creationId xmlns:p14="http://schemas.microsoft.com/office/powerpoint/2010/main" val="470233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n-NO"/>
          </a:p>
        </p:txBody>
      </p:sp>
    </p:spTree>
    <p:extLst>
      <p:ext uri="{BB962C8B-B14F-4D97-AF65-F5344CB8AC3E}">
        <p14:creationId xmlns:p14="http://schemas.microsoft.com/office/powerpoint/2010/main" val="376375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Dei som brukar PC, finn som oftast nettlesaren sin liggjande på oppgåvelinja. </a:t>
            </a:r>
            <a:endParaRPr lang="nn-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n-NO"/>
          </a:p>
        </p:txBody>
      </p:sp>
    </p:spTree>
    <p:extLst>
      <p:ext uri="{BB962C8B-B14F-4D97-AF65-F5344CB8AC3E}">
        <p14:creationId xmlns:p14="http://schemas.microsoft.com/office/powerpoint/2010/main" val="347236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Dei som brukar Mac, finn nettlesaren i Dock-en.</a:t>
            </a:r>
            <a:endParaRPr lang="nn-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n-NO"/>
          </a:p>
        </p:txBody>
      </p:sp>
    </p:spTree>
    <p:extLst>
      <p:ext uri="{BB962C8B-B14F-4D97-AF65-F5344CB8AC3E}">
        <p14:creationId xmlns:p14="http://schemas.microsoft.com/office/powerpoint/2010/main" val="347236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Dei som brukar nettbrett, må finne ikonet for sin nettlesar mellom dei andre ikona på skrivebordet.</a:t>
            </a:r>
            <a:endParaRPr lang="nn-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n-NO"/>
          </a:p>
        </p:txBody>
      </p:sp>
    </p:spTree>
    <p:extLst>
      <p:ext uri="{BB962C8B-B14F-4D97-AF65-F5344CB8AC3E}">
        <p14:creationId xmlns:p14="http://schemas.microsoft.com/office/powerpoint/2010/main" val="3472367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Finn ikonet for din nettlesar, og trykk på det.</a:t>
            </a:r>
          </a:p>
          <a:p>
            <a:endParaRPr lang="nn-NO" baseline="0" dirty="0"/>
          </a:p>
          <a:p>
            <a:r>
              <a:rPr lang="nn-NO" b="1" baseline="0" dirty="0"/>
              <a:t>Hjelp alle å finne ikonet og få opna ein nettlesar. </a:t>
            </a:r>
            <a:endParaRPr lang="nn-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n-NO"/>
          </a:p>
        </p:txBody>
      </p:sp>
    </p:spTree>
    <p:extLst>
      <p:ext uri="{BB962C8B-B14F-4D97-AF65-F5344CB8AC3E}">
        <p14:creationId xmlns:p14="http://schemas.microsoft.com/office/powerpoint/2010/main" val="347236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Sjølv om dei ser litt ulike ut, har alle nettlesarane dei same hovudelementa. Det viktigaste elementet er ei adresselinje. Her kan ein skrive inn nettadresser eller bruke fritekst til å søkje. </a:t>
            </a:r>
          </a:p>
          <a:p>
            <a:endParaRPr lang="nn-NO" baseline="0" dirty="0"/>
          </a:p>
          <a:p>
            <a:r>
              <a:rPr lang="nn-NO"/>
              <a:t>Her ser de adresselinja slik ho vanlegvis ser ut på PC, Mac og nettbrett.</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n-NO"/>
          </a:p>
        </p:txBody>
      </p:sp>
    </p:spTree>
    <p:extLst>
      <p:ext uri="{BB962C8B-B14F-4D97-AF65-F5344CB8AC3E}">
        <p14:creationId xmlns:p14="http://schemas.microsoft.com/office/powerpoint/2010/main" val="347236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Eg vil bruke dette forenkla vindauget for å gjere det lettare for dykk å sjå kva eg gjer.</a:t>
            </a:r>
            <a:endParaRPr lang="nn-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n-NO"/>
          </a:p>
        </p:txBody>
      </p:sp>
    </p:spTree>
    <p:extLst>
      <p:ext uri="{BB962C8B-B14F-4D97-AF65-F5344CB8AC3E}">
        <p14:creationId xmlns:p14="http://schemas.microsoft.com/office/powerpoint/2010/main" val="3472367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hf hdr="0" ftr="0" dt="0"/>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n-NO"/>
              <a:t>LÆR Å BRUKE INTERNETT</a:t>
            </a:r>
          </a:p>
        </p:txBody>
      </p:sp>
      <p:sp>
        <p:nvSpPr>
          <p:cNvPr id="7" name="Undertittel 6"/>
          <p:cNvSpPr>
            <a:spLocks noGrp="1"/>
          </p:cNvSpPr>
          <p:nvPr>
            <p:ph type="subTitle" idx="1"/>
          </p:nvPr>
        </p:nvSpPr>
        <p:spPr>
          <a:xfrm>
            <a:off x="828637" y="3402419"/>
            <a:ext cx="9839363" cy="3200399"/>
          </a:xfrm>
        </p:spPr>
        <p:txBody>
          <a:bodyPr>
            <a:noAutofit/>
          </a:bodyPr>
          <a:lstStyle/>
          <a:p>
            <a:pPr marL="0" indent="0">
              <a:buNone/>
            </a:pPr>
            <a:r>
              <a:rPr lang="nn-NO" sz="2400" b="1" dirty="0">
                <a:solidFill>
                  <a:schemeClr val="tx1"/>
                </a:solidFill>
              </a:rPr>
              <a:t>Læringsmål:</a:t>
            </a:r>
          </a:p>
          <a:p>
            <a:pPr>
              <a:buFontTx/>
              <a:buChar char="-"/>
            </a:pPr>
            <a:r>
              <a:rPr lang="nn-NO" sz="2400" dirty="0"/>
              <a:t>å kunne opne nettlesaren</a:t>
            </a:r>
          </a:p>
          <a:p>
            <a:pPr>
              <a:buFontTx/>
              <a:buChar char="-"/>
            </a:pPr>
            <a:r>
              <a:rPr lang="nn-NO" sz="2400" dirty="0"/>
              <a:t>å vite litt om nettadresser</a:t>
            </a:r>
          </a:p>
          <a:p>
            <a:pPr>
              <a:buFontTx/>
              <a:buChar char="-"/>
            </a:pPr>
            <a:r>
              <a:rPr lang="nn-NO" sz="2400" dirty="0"/>
              <a:t>å kunne orientere seg på ei nettside</a:t>
            </a:r>
          </a:p>
          <a:p>
            <a:pPr>
              <a:buFontTx/>
              <a:buChar char="-"/>
            </a:pPr>
            <a:r>
              <a:rPr lang="nn-NO" sz="2400" dirty="0"/>
              <a:t>å kunne søkje med eitt og fleire ord</a:t>
            </a:r>
          </a:p>
          <a:p>
            <a:pPr>
              <a:buFontTx/>
              <a:buChar char="-"/>
            </a:pPr>
            <a:r>
              <a:rPr lang="nn-NO" sz="2400" dirty="0"/>
              <a:t>å kunne opne ei ny fane</a:t>
            </a:r>
          </a:p>
          <a:p>
            <a:pPr>
              <a:buFontTx/>
              <a:buChar char="-"/>
            </a:pPr>
            <a:r>
              <a:rPr lang="nn-NO" sz="2400" dirty="0"/>
              <a:t>å kunne byte mellom faner</a:t>
            </a:r>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a:solidFill>
                  <a:srgbClr val="000000"/>
                </a:solidFill>
              </a:rPr>
              <a:t>Opne nettlesaren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462430" y="2988905"/>
            <a:ext cx="5393041" cy="646331"/>
          </a:xfrm>
          <a:prstGeom prst="rect">
            <a:avLst/>
          </a:prstGeom>
          <a:noFill/>
        </p:spPr>
        <p:txBody>
          <a:bodyPr wrap="square" rtlCol="0">
            <a:spAutoFit/>
          </a:bodyPr>
          <a:lstStyle/>
          <a:p>
            <a:pPr algn="ctr"/>
            <a:r>
              <a:rPr lang="nn-NO" sz="3600" dirty="0">
                <a:solidFill>
                  <a:srgbClr val="000000"/>
                </a:solidFill>
              </a:rPr>
              <a:t>kongehuset.no</a:t>
            </a:r>
          </a:p>
        </p:txBody>
      </p:sp>
      <p:sp>
        <p:nvSpPr>
          <p:cNvPr id="7" name="Ellipse 6"/>
          <p:cNvSpPr/>
          <p:nvPr/>
        </p:nvSpPr>
        <p:spPr>
          <a:xfrm>
            <a:off x="4684531" y="2884525"/>
            <a:ext cx="2338751" cy="85508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10</a:t>
            </a:fld>
            <a:endParaRPr lang="nn-NO"/>
          </a:p>
        </p:txBody>
      </p:sp>
    </p:spTree>
    <p:extLst>
      <p:ext uri="{BB962C8B-B14F-4D97-AF65-F5344CB8AC3E}">
        <p14:creationId xmlns:p14="http://schemas.microsoft.com/office/powerpoint/2010/main" val="342681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solidFill>
                  <a:srgbClr val="000000"/>
                </a:solidFill>
              </a:rPr>
              <a:t>Opne nettlesaren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941324" y="3001266"/>
            <a:ext cx="5393041" cy="646331"/>
          </a:xfrm>
          <a:prstGeom prst="rect">
            <a:avLst/>
          </a:prstGeom>
          <a:noFill/>
        </p:spPr>
        <p:txBody>
          <a:bodyPr wrap="square" rtlCol="0">
            <a:spAutoFit/>
          </a:bodyPr>
          <a:lstStyle/>
          <a:p>
            <a:pPr algn="ctr"/>
            <a:r>
              <a:rPr lang="nn-NO" sz="3600" dirty="0">
                <a:solidFill>
                  <a:srgbClr val="000000"/>
                </a:solidFill>
              </a:rPr>
              <a:t>kongehuset.no</a:t>
            </a:r>
          </a:p>
        </p:txBody>
      </p:sp>
      <p:sp>
        <p:nvSpPr>
          <p:cNvPr id="7" name="Ellipse 6"/>
          <p:cNvSpPr/>
          <p:nvPr/>
        </p:nvSpPr>
        <p:spPr>
          <a:xfrm>
            <a:off x="7547635" y="3118558"/>
            <a:ext cx="612847" cy="51556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11</a:t>
            </a:fld>
            <a:endParaRPr lang="nn-NO"/>
          </a:p>
        </p:txBody>
      </p:sp>
    </p:spTree>
    <p:extLst>
      <p:ext uri="{BB962C8B-B14F-4D97-AF65-F5344CB8AC3E}">
        <p14:creationId xmlns:p14="http://schemas.microsoft.com/office/powerpoint/2010/main" val="3445599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solidFill>
                  <a:srgbClr val="000000"/>
                </a:solidFill>
              </a:rPr>
              <a:t>Opne nettlesaren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forenkla-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49" y="1021140"/>
            <a:ext cx="8017764" cy="5309889"/>
          </a:xfrm>
          <a:prstGeom prst="rect">
            <a:avLst/>
          </a:prstGeom>
        </p:spPr>
      </p:pic>
      <p:sp>
        <p:nvSpPr>
          <p:cNvPr id="11" name="TekstSylinder 10"/>
          <p:cNvSpPr txBox="1"/>
          <p:nvPr/>
        </p:nvSpPr>
        <p:spPr>
          <a:xfrm>
            <a:off x="2997195" y="1228427"/>
            <a:ext cx="2633570" cy="400110"/>
          </a:xfrm>
          <a:prstGeom prst="rect">
            <a:avLst/>
          </a:prstGeom>
          <a:noFill/>
        </p:spPr>
        <p:txBody>
          <a:bodyPr wrap="square" rtlCol="0">
            <a:spAutoFit/>
          </a:bodyPr>
          <a:lstStyle/>
          <a:p>
            <a:pPr algn="ctr"/>
            <a:r>
              <a:rPr lang="nn-NO" sz="2000" dirty="0">
                <a:solidFill>
                  <a:srgbClr val="000000"/>
                </a:solidFill>
              </a:rPr>
              <a:t>kongehuset.no</a:t>
            </a:r>
          </a:p>
        </p:txBody>
      </p:sp>
      <p:pic>
        <p:nvPicPr>
          <p:cNvPr id="12" name="Bilde 11"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3912" y="2779038"/>
            <a:ext cx="327334" cy="488107"/>
          </a:xfrm>
          <a:prstGeom prst="rect">
            <a:avLst/>
          </a:prstGeom>
        </p:spPr>
      </p:pic>
      <p:pic>
        <p:nvPicPr>
          <p:cNvPr id="3" name="Bilde 2" descr="knap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1781" y="2476554"/>
            <a:ext cx="1197094" cy="2257852"/>
          </a:xfrm>
          <a:prstGeom prst="rect">
            <a:avLst/>
          </a:prstGeom>
        </p:spPr>
      </p:pic>
      <p:sp>
        <p:nvSpPr>
          <p:cNvPr id="13" name="TekstSylinder 12"/>
          <p:cNvSpPr txBox="1"/>
          <p:nvPr/>
        </p:nvSpPr>
        <p:spPr>
          <a:xfrm>
            <a:off x="10071722" y="2888309"/>
            <a:ext cx="1093932" cy="1292662"/>
          </a:xfrm>
          <a:prstGeom prst="rect">
            <a:avLst/>
          </a:prstGeom>
          <a:noFill/>
        </p:spPr>
        <p:txBody>
          <a:bodyPr wrap="square" rtlCol="0">
            <a:spAutoFit/>
          </a:bodyPr>
          <a:lstStyle/>
          <a:p>
            <a:pPr algn="ctr"/>
            <a:r>
              <a:rPr lang="nn-NO" sz="2000">
                <a:solidFill>
                  <a:srgbClr val="000000"/>
                </a:solidFill>
              </a:rPr>
              <a:t>Enter</a:t>
            </a:r>
          </a:p>
          <a:p>
            <a:pPr algn="ctr"/>
            <a:r>
              <a:rPr lang="nn-NO" sz="2000">
                <a:solidFill>
                  <a:srgbClr val="000000"/>
                </a:solidFill>
              </a:rPr>
              <a:t>Go</a:t>
            </a:r>
          </a:p>
          <a:p>
            <a:pPr algn="ctr"/>
            <a:r>
              <a:rPr lang="nn-NO" sz="2000">
                <a:solidFill>
                  <a:srgbClr val="000000"/>
                </a:solidFill>
              </a:rPr>
              <a:t>Return</a:t>
            </a:r>
          </a:p>
          <a:p>
            <a:pPr algn="ctr"/>
            <a:endParaRPr lang="nn-NO">
              <a:solidFill>
                <a:srgbClr val="000000"/>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12</a:t>
            </a:fld>
            <a:endParaRPr lang="nn-NO"/>
          </a:p>
        </p:txBody>
      </p:sp>
    </p:spTree>
    <p:extLst>
      <p:ext uri="{BB962C8B-B14F-4D97-AF65-F5344CB8AC3E}">
        <p14:creationId xmlns:p14="http://schemas.microsoft.com/office/powerpoint/2010/main" val="229502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a:t>Del 2</a:t>
            </a:r>
          </a:p>
        </p:txBody>
      </p:sp>
      <p:sp>
        <p:nvSpPr>
          <p:cNvPr id="3" name="Plassholder for tekst 2"/>
          <p:cNvSpPr>
            <a:spLocks noGrp="1"/>
          </p:cNvSpPr>
          <p:nvPr>
            <p:ph type="body" idx="1"/>
          </p:nvPr>
        </p:nvSpPr>
        <p:spPr/>
        <p:txBody>
          <a:bodyPr/>
          <a:lstStyle/>
          <a:p>
            <a:r>
              <a:rPr lang="nn-NO" dirty="0">
                <a:solidFill>
                  <a:srgbClr val="000000"/>
                </a:solidFill>
              </a:rPr>
              <a:t>Å finne fram på ei nettside</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13</a:t>
            </a:fld>
            <a:endParaRPr lang="nn-NO"/>
          </a:p>
        </p:txBody>
      </p:sp>
    </p:spTree>
    <p:extLst>
      <p:ext uri="{BB962C8B-B14F-4D97-AF65-F5344CB8AC3E}">
        <p14:creationId xmlns:p14="http://schemas.microsoft.com/office/powerpoint/2010/main" val="1251633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t>Finne fram på ei nettside</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2</a:t>
            </a:r>
          </a:p>
        </p:txBody>
      </p:sp>
      <p:pic>
        <p:nvPicPr>
          <p:cNvPr id="4" name="Bilde 3" descr="forenkla-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3696737" y="2376643"/>
            <a:ext cx="4237416"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3912" y="2577841"/>
            <a:ext cx="377645" cy="563128"/>
          </a:xfrm>
          <a:prstGeom prst="rect">
            <a:avLst/>
          </a:prstGeom>
        </p:spPr>
      </p:pic>
      <p:sp>
        <p:nvSpPr>
          <p:cNvPr id="8" name="Plassholder for lysbildenummer 7"/>
          <p:cNvSpPr>
            <a:spLocks noGrp="1"/>
          </p:cNvSpPr>
          <p:nvPr>
            <p:ph type="sldNum" sz="quarter" idx="12"/>
          </p:nvPr>
        </p:nvSpPr>
        <p:spPr/>
        <p:txBody>
          <a:bodyPr/>
          <a:lstStyle/>
          <a:p>
            <a:fld id="{73F3DB24-2D43-44B9-911C-E716D695C6CA}" type="slidenum">
              <a:rPr lang="nb-NO" smtClean="0"/>
              <a:t>14</a:t>
            </a:fld>
            <a:endParaRPr lang="nn-NO"/>
          </a:p>
        </p:txBody>
      </p:sp>
    </p:spTree>
    <p:extLst>
      <p:ext uri="{BB962C8B-B14F-4D97-AF65-F5344CB8AC3E}">
        <p14:creationId xmlns:p14="http://schemas.microsoft.com/office/powerpoint/2010/main" val="3744010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t>Finne fram på ei nettside</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2</a:t>
            </a:r>
          </a:p>
        </p:txBody>
      </p:sp>
      <p:pic>
        <p:nvPicPr>
          <p:cNvPr id="4" name="Bilde 3" descr="forenkla-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3696737" y="2376643"/>
            <a:ext cx="4237416"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Bilde 8" descr="pc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045" y="2633272"/>
            <a:ext cx="456147" cy="569560"/>
          </a:xfrm>
          <a:prstGeom prst="rect">
            <a:avLst/>
          </a:prstGeom>
        </p:spPr>
      </p:pic>
      <p:sp>
        <p:nvSpPr>
          <p:cNvPr id="7" name="Plassholder for lysbildenummer 6"/>
          <p:cNvSpPr>
            <a:spLocks noGrp="1"/>
          </p:cNvSpPr>
          <p:nvPr>
            <p:ph type="sldNum" sz="quarter" idx="12"/>
          </p:nvPr>
        </p:nvSpPr>
        <p:spPr/>
        <p:txBody>
          <a:bodyPr/>
          <a:lstStyle/>
          <a:p>
            <a:fld id="{73F3DB24-2D43-44B9-911C-E716D695C6CA}" type="slidenum">
              <a:rPr lang="nb-NO" smtClean="0"/>
              <a:t>15</a:t>
            </a:fld>
            <a:endParaRPr lang="nn-NO"/>
          </a:p>
        </p:txBody>
      </p:sp>
    </p:spTree>
    <p:extLst>
      <p:ext uri="{BB962C8B-B14F-4D97-AF65-F5344CB8AC3E}">
        <p14:creationId xmlns:p14="http://schemas.microsoft.com/office/powerpoint/2010/main" val="428166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t>Finne fram på ei nettside</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2</a:t>
            </a:r>
          </a:p>
        </p:txBody>
      </p:sp>
      <p:pic>
        <p:nvPicPr>
          <p:cNvPr id="4" name="Bilde 3" descr="forenkla-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8" name="Ellipse 7"/>
          <p:cNvSpPr/>
          <p:nvPr/>
        </p:nvSpPr>
        <p:spPr>
          <a:xfrm>
            <a:off x="2338751" y="1194609"/>
            <a:ext cx="528105"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TekstSylinder 10"/>
          <p:cNvSpPr txBox="1"/>
          <p:nvPr/>
        </p:nvSpPr>
        <p:spPr>
          <a:xfrm>
            <a:off x="704142" y="1228429"/>
            <a:ext cx="1433428" cy="369332"/>
          </a:xfrm>
          <a:prstGeom prst="rect">
            <a:avLst/>
          </a:prstGeom>
          <a:noFill/>
        </p:spPr>
        <p:txBody>
          <a:bodyPr wrap="square" rtlCol="0">
            <a:spAutoFit/>
          </a:bodyPr>
          <a:lstStyle/>
          <a:p>
            <a:r>
              <a:rPr lang="nn-NO">
                <a:solidFill>
                  <a:srgbClr val="000000"/>
                </a:solidFill>
              </a:rPr>
              <a:t>Gå tilbake</a:t>
            </a:r>
          </a:p>
        </p:txBody>
      </p:sp>
      <p:sp>
        <p:nvSpPr>
          <p:cNvPr id="6" name="Plassholder for lysbildenummer 5"/>
          <p:cNvSpPr>
            <a:spLocks noGrp="1"/>
          </p:cNvSpPr>
          <p:nvPr>
            <p:ph type="sldNum" sz="quarter" idx="12"/>
          </p:nvPr>
        </p:nvSpPr>
        <p:spPr/>
        <p:txBody>
          <a:bodyPr/>
          <a:lstStyle/>
          <a:p>
            <a:fld id="{73F3DB24-2D43-44B9-911C-E716D695C6CA}" type="slidenum">
              <a:rPr lang="nb-NO" smtClean="0"/>
              <a:t>16</a:t>
            </a:fld>
            <a:endParaRPr lang="nn-NO"/>
          </a:p>
        </p:txBody>
      </p:sp>
    </p:spTree>
    <p:extLst>
      <p:ext uri="{BB962C8B-B14F-4D97-AF65-F5344CB8AC3E}">
        <p14:creationId xmlns:p14="http://schemas.microsoft.com/office/powerpoint/2010/main" val="2892589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t>Finne fram på ei nettside</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2</a:t>
            </a:r>
          </a:p>
        </p:txBody>
      </p:sp>
      <p:pic>
        <p:nvPicPr>
          <p:cNvPr id="4" name="Bilde 3" descr="forenkla-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2892005" y="1194609"/>
            <a:ext cx="528105"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p:cNvSpPr txBox="1"/>
          <p:nvPr/>
        </p:nvSpPr>
        <p:spPr>
          <a:xfrm>
            <a:off x="704142" y="1228429"/>
            <a:ext cx="1433428" cy="369332"/>
          </a:xfrm>
          <a:prstGeom prst="rect">
            <a:avLst/>
          </a:prstGeom>
          <a:noFill/>
        </p:spPr>
        <p:txBody>
          <a:bodyPr wrap="square" rtlCol="0">
            <a:spAutoFit/>
          </a:bodyPr>
          <a:lstStyle/>
          <a:p>
            <a:r>
              <a:rPr lang="nn-NO">
                <a:solidFill>
                  <a:srgbClr val="000000"/>
                </a:solidFill>
              </a:rPr>
              <a:t>Gå fram</a:t>
            </a:r>
          </a:p>
        </p:txBody>
      </p:sp>
      <p:sp>
        <p:nvSpPr>
          <p:cNvPr id="7" name="Plassholder for lysbildenummer 6"/>
          <p:cNvSpPr>
            <a:spLocks noGrp="1"/>
          </p:cNvSpPr>
          <p:nvPr>
            <p:ph type="sldNum" sz="quarter" idx="12"/>
          </p:nvPr>
        </p:nvSpPr>
        <p:spPr/>
        <p:txBody>
          <a:bodyPr/>
          <a:lstStyle/>
          <a:p>
            <a:fld id="{73F3DB24-2D43-44B9-911C-E716D695C6CA}" type="slidenum">
              <a:rPr lang="nb-NO" smtClean="0"/>
              <a:t>17</a:t>
            </a:fld>
            <a:endParaRPr lang="nn-NO"/>
          </a:p>
        </p:txBody>
      </p:sp>
    </p:spTree>
    <p:extLst>
      <p:ext uri="{BB962C8B-B14F-4D97-AF65-F5344CB8AC3E}">
        <p14:creationId xmlns:p14="http://schemas.microsoft.com/office/powerpoint/2010/main" val="1001414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a:t>Del 3</a:t>
            </a:r>
          </a:p>
        </p:txBody>
      </p:sp>
      <p:sp>
        <p:nvSpPr>
          <p:cNvPr id="3" name="Plassholder for tekst 2"/>
          <p:cNvSpPr>
            <a:spLocks noGrp="1"/>
          </p:cNvSpPr>
          <p:nvPr>
            <p:ph type="body" idx="1"/>
          </p:nvPr>
        </p:nvSpPr>
        <p:spPr>
          <a:xfrm>
            <a:off x="4071131" y="2323335"/>
            <a:ext cx="7736949" cy="481694"/>
          </a:xfrm>
        </p:spPr>
        <p:txBody>
          <a:bodyPr/>
          <a:lstStyle/>
          <a:p>
            <a:r>
              <a:rPr lang="nn-NO"/>
              <a:t>Søkje med eitt og fleire ord</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18</a:t>
            </a:fld>
            <a:endParaRPr lang="nn-NO"/>
          </a:p>
        </p:txBody>
      </p:sp>
    </p:spTree>
    <p:extLst>
      <p:ext uri="{BB962C8B-B14F-4D97-AF65-F5344CB8AC3E}">
        <p14:creationId xmlns:p14="http://schemas.microsoft.com/office/powerpoint/2010/main" val="2579246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t>Søking med eitt og fleire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pic>
        <p:nvPicPr>
          <p:cNvPr id="6" name="Bilde 5" descr="forenkla-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sp>
        <p:nvSpPr>
          <p:cNvPr id="7" name="TekstSylinder 6"/>
          <p:cNvSpPr txBox="1"/>
          <p:nvPr/>
        </p:nvSpPr>
        <p:spPr>
          <a:xfrm>
            <a:off x="4463745" y="1190702"/>
            <a:ext cx="3193779" cy="400110"/>
          </a:xfrm>
          <a:prstGeom prst="rect">
            <a:avLst/>
          </a:prstGeom>
          <a:noFill/>
        </p:spPr>
        <p:txBody>
          <a:bodyPr wrap="square" rtlCol="0">
            <a:spAutoFit/>
          </a:bodyPr>
          <a:lstStyle/>
          <a:p>
            <a:r>
              <a:rPr lang="nn-NO" sz="2000" dirty="0">
                <a:solidFill>
                  <a:srgbClr val="000000"/>
                </a:solidFill>
              </a:rPr>
              <a:t>google.no</a:t>
            </a:r>
          </a:p>
        </p:txBody>
      </p:sp>
      <p:pic>
        <p:nvPicPr>
          <p:cNvPr id="8" name="Bilde 7"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038" y="1835325"/>
            <a:ext cx="7545767" cy="2936677"/>
          </a:xfrm>
          <a:prstGeom prst="rect">
            <a:avLst/>
          </a:prstGeom>
        </p:spPr>
      </p:pic>
      <p:sp>
        <p:nvSpPr>
          <p:cNvPr id="9" name="TekstSylinder 8"/>
          <p:cNvSpPr txBox="1"/>
          <p:nvPr/>
        </p:nvSpPr>
        <p:spPr>
          <a:xfrm>
            <a:off x="741862" y="1215853"/>
            <a:ext cx="1443581" cy="646331"/>
          </a:xfrm>
          <a:prstGeom prst="rect">
            <a:avLst/>
          </a:prstGeom>
          <a:noFill/>
        </p:spPr>
        <p:txBody>
          <a:bodyPr wrap="square" rtlCol="0">
            <a:spAutoFit/>
          </a:bodyPr>
          <a:lstStyle/>
          <a:p>
            <a:r>
              <a:rPr lang="nn-NO">
                <a:solidFill>
                  <a:srgbClr val="000000"/>
                </a:solidFill>
              </a:rPr>
              <a:t>Adresselinje</a:t>
            </a:r>
          </a:p>
          <a:p>
            <a:r>
              <a:rPr lang="nn-NO">
                <a:solidFill>
                  <a:srgbClr val="000000"/>
                </a:solidFill>
              </a:rPr>
              <a:t>og søkjefelt</a:t>
            </a:r>
          </a:p>
        </p:txBody>
      </p:sp>
      <p:cxnSp>
        <p:nvCxnSpPr>
          <p:cNvPr id="17" name="Rett pil 16"/>
          <p:cNvCxnSpPr/>
          <p:nvPr/>
        </p:nvCxnSpPr>
        <p:spPr>
          <a:xfrm flipV="1">
            <a:off x="2124994" y="1434895"/>
            <a:ext cx="2376474" cy="112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p:cNvSpPr txBox="1"/>
          <p:nvPr/>
        </p:nvSpPr>
        <p:spPr>
          <a:xfrm>
            <a:off x="1106507" y="3177527"/>
            <a:ext cx="1078937" cy="369332"/>
          </a:xfrm>
          <a:prstGeom prst="rect">
            <a:avLst/>
          </a:prstGeom>
          <a:noFill/>
        </p:spPr>
        <p:txBody>
          <a:bodyPr wrap="square" rtlCol="0">
            <a:spAutoFit/>
          </a:bodyPr>
          <a:lstStyle/>
          <a:p>
            <a:r>
              <a:rPr lang="nn-NO">
                <a:solidFill>
                  <a:srgbClr val="000000"/>
                </a:solidFill>
              </a:rPr>
              <a:t>Søkjefelt</a:t>
            </a:r>
          </a:p>
        </p:txBody>
      </p:sp>
      <p:cxnSp>
        <p:nvCxnSpPr>
          <p:cNvPr id="20" name="Rett pil 19"/>
          <p:cNvCxnSpPr/>
          <p:nvPr/>
        </p:nvCxnSpPr>
        <p:spPr>
          <a:xfrm>
            <a:off x="2124995" y="3396811"/>
            <a:ext cx="3646440"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Plassholder for lysbildenummer 3"/>
          <p:cNvSpPr>
            <a:spLocks noGrp="1"/>
          </p:cNvSpPr>
          <p:nvPr>
            <p:ph type="sldNum" sz="quarter" idx="12"/>
          </p:nvPr>
        </p:nvSpPr>
        <p:spPr/>
        <p:txBody>
          <a:bodyPr/>
          <a:lstStyle/>
          <a:p>
            <a:fld id="{73F3DB24-2D43-44B9-911C-E716D695C6CA}" type="slidenum">
              <a:rPr lang="nb-NO" smtClean="0"/>
              <a:t>19</a:t>
            </a:fld>
            <a:endParaRPr lang="nn-NO"/>
          </a:p>
        </p:txBody>
      </p:sp>
    </p:spTree>
    <p:extLst>
      <p:ext uri="{BB962C8B-B14F-4D97-AF65-F5344CB8AC3E}">
        <p14:creationId xmlns:p14="http://schemas.microsoft.com/office/powerpoint/2010/main" val="1568975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a:t>Del 1</a:t>
            </a:r>
          </a:p>
        </p:txBody>
      </p:sp>
      <p:sp>
        <p:nvSpPr>
          <p:cNvPr id="3" name="Plassholder for tekst 2"/>
          <p:cNvSpPr>
            <a:spLocks noGrp="1"/>
          </p:cNvSpPr>
          <p:nvPr>
            <p:ph type="body" idx="1"/>
          </p:nvPr>
        </p:nvSpPr>
        <p:spPr>
          <a:xfrm>
            <a:off x="4071131" y="2348485"/>
            <a:ext cx="7736949" cy="481694"/>
          </a:xfrm>
        </p:spPr>
        <p:txBody>
          <a:bodyPr/>
          <a:lstStyle/>
          <a:p>
            <a:r>
              <a:rPr lang="nn-NO" dirty="0">
                <a:solidFill>
                  <a:srgbClr val="000000"/>
                </a:solidFill>
                <a:latin typeface="+mj-lt"/>
              </a:rPr>
              <a:t>Opne nettlesaren og lære om nettadresser</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a:t>
            </a:fld>
            <a:endParaRPr lang="nn-NO"/>
          </a:p>
        </p:txBody>
      </p:sp>
    </p:spTree>
    <p:extLst>
      <p:ext uri="{BB962C8B-B14F-4D97-AF65-F5344CB8AC3E}">
        <p14:creationId xmlns:p14="http://schemas.microsoft.com/office/powerpoint/2010/main" val="339682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t>Søking med eitt og fleire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pic>
        <p:nvPicPr>
          <p:cNvPr id="6" name="Bilde 5" descr="forenkla-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964" y="970841"/>
            <a:ext cx="8017764" cy="5309889"/>
          </a:xfrm>
          <a:prstGeom prst="rect">
            <a:avLst/>
          </a:prstGeom>
        </p:spPr>
      </p:pic>
      <p:sp>
        <p:nvSpPr>
          <p:cNvPr id="7" name="TekstSylinder 6"/>
          <p:cNvSpPr txBox="1"/>
          <p:nvPr/>
        </p:nvSpPr>
        <p:spPr>
          <a:xfrm>
            <a:off x="2929726" y="1178128"/>
            <a:ext cx="3269221" cy="400110"/>
          </a:xfrm>
          <a:prstGeom prst="rect">
            <a:avLst/>
          </a:prstGeom>
          <a:noFill/>
        </p:spPr>
        <p:txBody>
          <a:bodyPr wrap="square" rtlCol="0">
            <a:spAutoFit/>
          </a:bodyPr>
          <a:lstStyle/>
          <a:p>
            <a:r>
              <a:rPr lang="nn-NO" sz="2000" dirty="0">
                <a:solidFill>
                  <a:srgbClr val="000000"/>
                </a:solidFill>
              </a:rPr>
              <a:t>google.no</a:t>
            </a:r>
          </a:p>
        </p:txBody>
      </p:sp>
      <p:pic>
        <p:nvPicPr>
          <p:cNvPr id="8" name="Bilde 7"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461" y="1822751"/>
            <a:ext cx="7545767" cy="2936677"/>
          </a:xfrm>
          <a:prstGeom prst="rect">
            <a:avLst/>
          </a:prstGeom>
        </p:spPr>
      </p:pic>
      <p:pic>
        <p:nvPicPr>
          <p:cNvPr id="11" name="Bilde 10" descr="knap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8023" y="2174759"/>
            <a:ext cx="1197094" cy="2257852"/>
          </a:xfrm>
          <a:prstGeom prst="rect">
            <a:avLst/>
          </a:prstGeom>
        </p:spPr>
      </p:pic>
      <p:sp>
        <p:nvSpPr>
          <p:cNvPr id="12" name="TekstSylinder 11"/>
          <p:cNvSpPr txBox="1"/>
          <p:nvPr/>
        </p:nvSpPr>
        <p:spPr>
          <a:xfrm>
            <a:off x="9857964" y="2586514"/>
            <a:ext cx="1093932" cy="1292662"/>
          </a:xfrm>
          <a:prstGeom prst="rect">
            <a:avLst/>
          </a:prstGeom>
          <a:noFill/>
        </p:spPr>
        <p:txBody>
          <a:bodyPr wrap="square" rtlCol="0">
            <a:spAutoFit/>
          </a:bodyPr>
          <a:lstStyle/>
          <a:p>
            <a:pPr algn="ctr"/>
            <a:r>
              <a:rPr lang="nn-NO" sz="2000">
                <a:solidFill>
                  <a:srgbClr val="000000"/>
                </a:solidFill>
              </a:rPr>
              <a:t>Enter</a:t>
            </a:r>
          </a:p>
          <a:p>
            <a:pPr algn="ctr"/>
            <a:r>
              <a:rPr lang="nn-NO" sz="2000">
                <a:solidFill>
                  <a:srgbClr val="000000"/>
                </a:solidFill>
              </a:rPr>
              <a:t>Go</a:t>
            </a:r>
          </a:p>
          <a:p>
            <a:pPr algn="ctr"/>
            <a:r>
              <a:rPr lang="nn-NO" sz="2000">
                <a:solidFill>
                  <a:srgbClr val="000000"/>
                </a:solidFill>
              </a:rPr>
              <a:t>Return</a:t>
            </a:r>
          </a:p>
          <a:p>
            <a:pPr algn="ctr"/>
            <a:endParaRPr lang="nn-NO">
              <a:solidFill>
                <a:srgbClr val="000000"/>
              </a:solidFill>
            </a:endParaRPr>
          </a:p>
        </p:txBody>
      </p:sp>
      <p:sp>
        <p:nvSpPr>
          <p:cNvPr id="13" name="TekstSylinder 12"/>
          <p:cNvSpPr txBox="1"/>
          <p:nvPr/>
        </p:nvSpPr>
        <p:spPr>
          <a:xfrm>
            <a:off x="4086527" y="3164950"/>
            <a:ext cx="2256348" cy="338554"/>
          </a:xfrm>
          <a:prstGeom prst="rect">
            <a:avLst/>
          </a:prstGeom>
          <a:noFill/>
        </p:spPr>
        <p:txBody>
          <a:bodyPr wrap="square" rtlCol="0">
            <a:spAutoFit/>
          </a:bodyPr>
          <a:lstStyle/>
          <a:p>
            <a:r>
              <a:rPr lang="nn-NO" sz="1600">
                <a:solidFill>
                  <a:srgbClr val="000000"/>
                </a:solidFill>
              </a:rPr>
              <a:t>Kart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20</a:t>
            </a:fld>
            <a:endParaRPr lang="nn-NO"/>
          </a:p>
        </p:txBody>
      </p:sp>
    </p:spTree>
    <p:extLst>
      <p:ext uri="{BB962C8B-B14F-4D97-AF65-F5344CB8AC3E}">
        <p14:creationId xmlns:p14="http://schemas.microsoft.com/office/powerpoint/2010/main" val="228766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t>Søking med eitt og fleire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pic>
        <p:nvPicPr>
          <p:cNvPr id="6" name="Bilde 5" descr="forenkla-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115" y="983415"/>
            <a:ext cx="8017764" cy="5309889"/>
          </a:xfrm>
          <a:prstGeom prst="rect">
            <a:avLst/>
          </a:prstGeom>
        </p:spPr>
      </p:pic>
      <p:sp>
        <p:nvSpPr>
          <p:cNvPr id="7" name="TekstSylinder 6"/>
          <p:cNvSpPr txBox="1"/>
          <p:nvPr/>
        </p:nvSpPr>
        <p:spPr>
          <a:xfrm>
            <a:off x="4463746" y="1190702"/>
            <a:ext cx="3206353" cy="400110"/>
          </a:xfrm>
          <a:prstGeom prst="rect">
            <a:avLst/>
          </a:prstGeom>
          <a:noFill/>
        </p:spPr>
        <p:txBody>
          <a:bodyPr wrap="square" rtlCol="0">
            <a:spAutoFit/>
          </a:bodyPr>
          <a:lstStyle/>
          <a:p>
            <a:r>
              <a:rPr lang="nn-NO" sz="2000" dirty="0">
                <a:solidFill>
                  <a:srgbClr val="000000"/>
                </a:solidFill>
              </a:rPr>
              <a:t>google.no</a:t>
            </a:r>
          </a:p>
        </p:txBody>
      </p:sp>
      <p:pic>
        <p:nvPicPr>
          <p:cNvPr id="4" name="Bilde 3" descr="søkje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5517" y="1890607"/>
            <a:ext cx="5725640" cy="4581450"/>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21</a:t>
            </a:fld>
            <a:endParaRPr lang="nn-NO"/>
          </a:p>
        </p:txBody>
      </p:sp>
    </p:spTree>
    <p:extLst>
      <p:ext uri="{BB962C8B-B14F-4D97-AF65-F5344CB8AC3E}">
        <p14:creationId xmlns:p14="http://schemas.microsoft.com/office/powerpoint/2010/main" val="32776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517" y="981901"/>
            <a:ext cx="7997562" cy="5296510"/>
          </a:xfrm>
          <a:prstGeom prst="rect">
            <a:avLst/>
          </a:prstGeom>
        </p:spPr>
      </p:pic>
      <p:sp>
        <p:nvSpPr>
          <p:cNvPr id="2" name="Tittel 1"/>
          <p:cNvSpPr>
            <a:spLocks noGrp="1"/>
          </p:cNvSpPr>
          <p:nvPr>
            <p:ph type="title"/>
          </p:nvPr>
        </p:nvSpPr>
        <p:spPr/>
        <p:txBody>
          <a:bodyPr/>
          <a:lstStyle/>
          <a:p>
            <a:r>
              <a:rPr lang="nn-NO" sz="2400" dirty="0"/>
              <a:t>Søking med eitt og fleire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sp>
        <p:nvSpPr>
          <p:cNvPr id="7" name="TekstSylinder 6"/>
          <p:cNvSpPr txBox="1"/>
          <p:nvPr/>
        </p:nvSpPr>
        <p:spPr>
          <a:xfrm>
            <a:off x="3068041" y="1178127"/>
            <a:ext cx="3244075" cy="400110"/>
          </a:xfrm>
          <a:prstGeom prst="rect">
            <a:avLst/>
          </a:prstGeom>
          <a:noFill/>
        </p:spPr>
        <p:txBody>
          <a:bodyPr wrap="square" rtlCol="0">
            <a:spAutoFit/>
          </a:bodyPr>
          <a:lstStyle/>
          <a:p>
            <a:r>
              <a:rPr lang="nn-NO" sz="2000" dirty="0">
                <a:solidFill>
                  <a:srgbClr val="000000"/>
                </a:solidFill>
              </a:rPr>
              <a:t>google.no</a:t>
            </a:r>
          </a:p>
        </p:txBody>
      </p:sp>
      <p:pic>
        <p:nvPicPr>
          <p:cNvPr id="5" name="Bilde 4" descr="søkje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3980" y="1872103"/>
            <a:ext cx="5779895" cy="4797273"/>
          </a:xfrm>
          <a:prstGeom prst="rect">
            <a:avLst/>
          </a:prstGeom>
        </p:spPr>
      </p:pic>
      <p:pic>
        <p:nvPicPr>
          <p:cNvPr id="14" name="Bilde 13"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8525" y="3156283"/>
            <a:ext cx="377645" cy="563128"/>
          </a:xfrm>
          <a:prstGeom prst="rect">
            <a:avLst/>
          </a:prstGeom>
        </p:spPr>
      </p:pic>
      <p:sp>
        <p:nvSpPr>
          <p:cNvPr id="15" name="Ellipse 14"/>
          <p:cNvSpPr/>
          <p:nvPr/>
        </p:nvSpPr>
        <p:spPr>
          <a:xfrm>
            <a:off x="8776605" y="2716163"/>
            <a:ext cx="930471" cy="125748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22</a:t>
            </a:fld>
            <a:endParaRPr lang="nn-NO"/>
          </a:p>
        </p:txBody>
      </p:sp>
    </p:spTree>
    <p:extLst>
      <p:ext uri="{BB962C8B-B14F-4D97-AF65-F5344CB8AC3E}">
        <p14:creationId xmlns:p14="http://schemas.microsoft.com/office/powerpoint/2010/main" val="3079197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a-skrivebord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5379" y="1006391"/>
            <a:ext cx="8007256" cy="5302929"/>
          </a:xfrm>
          <a:prstGeom prst="rect">
            <a:avLst/>
          </a:prstGeom>
        </p:spPr>
      </p:pic>
      <p:sp>
        <p:nvSpPr>
          <p:cNvPr id="2" name="Tittel 1"/>
          <p:cNvSpPr>
            <a:spLocks noGrp="1"/>
          </p:cNvSpPr>
          <p:nvPr>
            <p:ph type="title"/>
          </p:nvPr>
        </p:nvSpPr>
        <p:spPr/>
        <p:txBody>
          <a:bodyPr/>
          <a:lstStyle/>
          <a:p>
            <a:r>
              <a:rPr lang="nn-NO" sz="2400" dirty="0"/>
              <a:t>Søking med eitt og fleire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sp>
        <p:nvSpPr>
          <p:cNvPr id="7" name="TekstSylinder 6"/>
          <p:cNvSpPr txBox="1"/>
          <p:nvPr/>
        </p:nvSpPr>
        <p:spPr>
          <a:xfrm>
            <a:off x="3105765" y="1203277"/>
            <a:ext cx="3294370" cy="400110"/>
          </a:xfrm>
          <a:prstGeom prst="rect">
            <a:avLst/>
          </a:prstGeom>
          <a:noFill/>
        </p:spPr>
        <p:txBody>
          <a:bodyPr wrap="square" rtlCol="0">
            <a:spAutoFit/>
          </a:bodyPr>
          <a:lstStyle/>
          <a:p>
            <a:r>
              <a:rPr lang="nn-NO" sz="2000" dirty="0">
                <a:solidFill>
                  <a:srgbClr val="000000"/>
                </a:solidFill>
              </a:rPr>
              <a:t>google.no</a:t>
            </a:r>
          </a:p>
        </p:txBody>
      </p:sp>
      <p:pic>
        <p:nvPicPr>
          <p:cNvPr id="14" name="Bilde 13"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6543" y="5067658"/>
            <a:ext cx="377645" cy="563128"/>
          </a:xfrm>
          <a:prstGeom prst="rect">
            <a:avLst/>
          </a:prstGeom>
        </p:spPr>
      </p:pic>
      <p:pic>
        <p:nvPicPr>
          <p:cNvPr id="6" name="Bilde 5" descr="søkje2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0559" y="1886224"/>
            <a:ext cx="5790625" cy="3847031"/>
          </a:xfrm>
          <a:prstGeom prst="rect">
            <a:avLst/>
          </a:prstGeom>
        </p:spPr>
      </p:pic>
      <p:sp>
        <p:nvSpPr>
          <p:cNvPr id="11" name="Ellipse 10"/>
          <p:cNvSpPr/>
          <p:nvPr/>
        </p:nvSpPr>
        <p:spPr>
          <a:xfrm>
            <a:off x="8958222" y="4725144"/>
            <a:ext cx="811724" cy="109700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Plassholder for lysbildenummer 4"/>
          <p:cNvSpPr>
            <a:spLocks noGrp="1"/>
          </p:cNvSpPr>
          <p:nvPr>
            <p:ph type="sldNum" sz="quarter" idx="12"/>
          </p:nvPr>
        </p:nvSpPr>
        <p:spPr/>
        <p:txBody>
          <a:bodyPr/>
          <a:lstStyle/>
          <a:p>
            <a:fld id="{73F3DB24-2D43-44B9-911C-E716D695C6CA}" type="slidenum">
              <a:rPr lang="nb-NO" smtClean="0"/>
              <a:t>23</a:t>
            </a:fld>
            <a:endParaRPr lang="nn-NO"/>
          </a:p>
        </p:txBody>
      </p:sp>
    </p:spTree>
    <p:extLst>
      <p:ext uri="{BB962C8B-B14F-4D97-AF65-F5344CB8AC3E}">
        <p14:creationId xmlns:p14="http://schemas.microsoft.com/office/powerpoint/2010/main" val="3438311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791" y="1169459"/>
            <a:ext cx="3773581" cy="4961560"/>
          </a:xfrm>
          <a:prstGeom prst="rect">
            <a:avLst/>
          </a:prstGeom>
        </p:spPr>
      </p:pic>
      <p:pic>
        <p:nvPicPr>
          <p:cNvPr id="5" name="Bilde 4" descr="søkj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352" y="1890047"/>
            <a:ext cx="2901696" cy="3523488"/>
          </a:xfrm>
          <a:prstGeom prst="rect">
            <a:avLst/>
          </a:prstGeom>
        </p:spPr>
      </p:pic>
      <p:sp>
        <p:nvSpPr>
          <p:cNvPr id="2" name="Tittel 1"/>
          <p:cNvSpPr>
            <a:spLocks noGrp="1"/>
          </p:cNvSpPr>
          <p:nvPr>
            <p:ph type="title"/>
          </p:nvPr>
        </p:nvSpPr>
        <p:spPr/>
        <p:txBody>
          <a:bodyPr/>
          <a:lstStyle/>
          <a:p>
            <a:r>
              <a:rPr lang="nn-NO" sz="2400" dirty="0"/>
              <a:t>Søking med eitt og fleire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cxnSp>
        <p:nvCxnSpPr>
          <p:cNvPr id="9" name="Rett pil 8"/>
          <p:cNvCxnSpPr/>
          <p:nvPr/>
        </p:nvCxnSpPr>
        <p:spPr>
          <a:xfrm rot="16200000" flipV="1">
            <a:off x="6499627" y="321424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Rett pil 9"/>
          <p:cNvCxnSpPr/>
          <p:nvPr/>
        </p:nvCxnSpPr>
        <p:spPr>
          <a:xfrm rot="16200000" flipH="1" flipV="1">
            <a:off x="6512201" y="473580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Avrundet rektangel 10"/>
          <p:cNvSpPr/>
          <p:nvPr/>
        </p:nvSpPr>
        <p:spPr>
          <a:xfrm>
            <a:off x="5891797" y="5754858"/>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descr="pei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640000">
            <a:off x="6223744" y="2199173"/>
            <a:ext cx="4351695" cy="5438468"/>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24</a:t>
            </a:fld>
            <a:endParaRPr lang="nn-NO"/>
          </a:p>
        </p:txBody>
      </p:sp>
    </p:spTree>
    <p:extLst>
      <p:ext uri="{BB962C8B-B14F-4D97-AF65-F5344CB8AC3E}">
        <p14:creationId xmlns:p14="http://schemas.microsoft.com/office/powerpoint/2010/main" val="1428008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t>Søking med eitt og fleire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pic>
        <p:nvPicPr>
          <p:cNvPr id="13" name="Bilde 12" descr="forenkla-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pic>
        <p:nvPicPr>
          <p:cNvPr id="4" name="Bilde 3" descr="søkj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61" y="1970687"/>
            <a:ext cx="7163426" cy="3784278"/>
          </a:xfrm>
          <a:prstGeom prst="rect">
            <a:avLst/>
          </a:prstGeom>
        </p:spPr>
      </p:pic>
      <p:sp>
        <p:nvSpPr>
          <p:cNvPr id="14" name="TekstSylinder 13"/>
          <p:cNvSpPr txBox="1"/>
          <p:nvPr/>
        </p:nvSpPr>
        <p:spPr>
          <a:xfrm>
            <a:off x="4438598" y="1190702"/>
            <a:ext cx="2162717" cy="400110"/>
          </a:xfrm>
          <a:prstGeom prst="rect">
            <a:avLst/>
          </a:prstGeom>
          <a:noFill/>
        </p:spPr>
        <p:txBody>
          <a:bodyPr wrap="square" rtlCol="0">
            <a:spAutoFit/>
          </a:bodyPr>
          <a:lstStyle/>
          <a:p>
            <a:r>
              <a:rPr lang="nn-NO" sz="2000" dirty="0">
                <a:solidFill>
                  <a:srgbClr val="000000"/>
                </a:solidFill>
              </a:rPr>
              <a:t>google.no</a:t>
            </a:r>
          </a:p>
        </p:txBody>
      </p:sp>
      <p:sp>
        <p:nvSpPr>
          <p:cNvPr id="15" name="TekstSylinder 14"/>
          <p:cNvSpPr txBox="1"/>
          <p:nvPr/>
        </p:nvSpPr>
        <p:spPr>
          <a:xfrm>
            <a:off x="3809900" y="3667944"/>
            <a:ext cx="2162717" cy="400110"/>
          </a:xfrm>
          <a:prstGeom prst="rect">
            <a:avLst/>
          </a:prstGeom>
          <a:noFill/>
        </p:spPr>
        <p:txBody>
          <a:bodyPr wrap="square" rtlCol="0">
            <a:spAutoFit/>
          </a:bodyPr>
          <a:lstStyle/>
          <a:p>
            <a:r>
              <a:rPr lang="nn-NO" sz="2000">
                <a:solidFill>
                  <a:srgbClr val="000000"/>
                </a:solidFill>
              </a:rPr>
              <a:t>hotell Førde</a:t>
            </a:r>
          </a:p>
        </p:txBody>
      </p:sp>
      <p:sp>
        <p:nvSpPr>
          <p:cNvPr id="5" name="Plassholder for lysbildenummer 4"/>
          <p:cNvSpPr>
            <a:spLocks noGrp="1"/>
          </p:cNvSpPr>
          <p:nvPr>
            <p:ph type="sldNum" sz="quarter" idx="12"/>
          </p:nvPr>
        </p:nvSpPr>
        <p:spPr/>
        <p:txBody>
          <a:bodyPr/>
          <a:lstStyle/>
          <a:p>
            <a:fld id="{73F3DB24-2D43-44B9-911C-E716D695C6CA}" type="slidenum">
              <a:rPr lang="nb-NO" smtClean="0"/>
              <a:t>25</a:t>
            </a:fld>
            <a:endParaRPr lang="nn-NO"/>
          </a:p>
        </p:txBody>
      </p:sp>
    </p:spTree>
    <p:extLst>
      <p:ext uri="{BB962C8B-B14F-4D97-AF65-F5344CB8AC3E}">
        <p14:creationId xmlns:p14="http://schemas.microsoft.com/office/powerpoint/2010/main" val="3002564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a:t>Del 4</a:t>
            </a:r>
          </a:p>
        </p:txBody>
      </p:sp>
      <p:sp>
        <p:nvSpPr>
          <p:cNvPr id="3" name="Plassholder for tekst 2"/>
          <p:cNvSpPr>
            <a:spLocks noGrp="1"/>
          </p:cNvSpPr>
          <p:nvPr>
            <p:ph type="body" idx="1"/>
          </p:nvPr>
        </p:nvSpPr>
        <p:spPr>
          <a:xfrm>
            <a:off x="4071131" y="2323335"/>
            <a:ext cx="7736949" cy="481694"/>
          </a:xfrm>
        </p:spPr>
        <p:txBody>
          <a:bodyPr/>
          <a:lstStyle/>
          <a:p>
            <a:r>
              <a:rPr lang="nn-NO"/>
              <a:t>Faner</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26</a:t>
            </a:fld>
            <a:endParaRPr lang="nn-NO"/>
          </a:p>
        </p:txBody>
      </p:sp>
    </p:spTree>
    <p:extLst>
      <p:ext uri="{BB962C8B-B14F-4D97-AF65-F5344CB8AC3E}">
        <p14:creationId xmlns:p14="http://schemas.microsoft.com/office/powerpoint/2010/main" val="4001035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p:txBody>
          <a:bodyPr/>
          <a:lstStyle/>
          <a:p>
            <a:r>
              <a:rPr lang="nn-NO" sz="2400" dirty="0"/>
              <a:t>Faner</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t>
            </a:r>
          </a:p>
        </p:txBody>
      </p:sp>
      <p:pic>
        <p:nvPicPr>
          <p:cNvPr id="5" name="Bilde 4" descr="det norske kongehus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a:solidFill>
                  <a:srgbClr val="000000"/>
                </a:solidFill>
              </a:rPr>
              <a:t>Kongehuset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27</a:t>
            </a:fld>
            <a:endParaRPr lang="nn-NO"/>
          </a:p>
        </p:txBody>
      </p:sp>
    </p:spTree>
    <p:extLst>
      <p:ext uri="{BB962C8B-B14F-4D97-AF65-F5344CB8AC3E}">
        <p14:creationId xmlns:p14="http://schemas.microsoft.com/office/powerpoint/2010/main" val="134039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p:txBody>
          <a:bodyPr/>
          <a:lstStyle/>
          <a:p>
            <a:r>
              <a:rPr lang="nn-NO" sz="2400" dirty="0"/>
              <a:t>Faner</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t>
            </a:r>
          </a:p>
        </p:txBody>
      </p:sp>
      <p:pic>
        <p:nvPicPr>
          <p:cNvPr id="5" name="Bilde 4" descr="det norske kongehus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a:solidFill>
                  <a:srgbClr val="000000"/>
                </a:solidFill>
              </a:rPr>
              <a:t>Kongehuset</a:t>
            </a:r>
          </a:p>
        </p:txBody>
      </p:sp>
      <p:sp>
        <p:nvSpPr>
          <p:cNvPr id="7" name="Ellipse 6"/>
          <p:cNvSpPr/>
          <p:nvPr/>
        </p:nvSpPr>
        <p:spPr>
          <a:xfrm>
            <a:off x="4060227" y="1633322"/>
            <a:ext cx="896784" cy="53667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28</a:t>
            </a:fld>
            <a:endParaRPr lang="nn-NO"/>
          </a:p>
        </p:txBody>
      </p:sp>
    </p:spTree>
    <p:extLst>
      <p:ext uri="{BB962C8B-B14F-4D97-AF65-F5344CB8AC3E}">
        <p14:creationId xmlns:p14="http://schemas.microsoft.com/office/powerpoint/2010/main" val="1887382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p:txBody>
          <a:bodyPr/>
          <a:lstStyle/>
          <a:p>
            <a:r>
              <a:rPr lang="nn-NO" sz="2400" dirty="0"/>
              <a:t>Faner</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t>
            </a:r>
          </a:p>
        </p:txBody>
      </p:sp>
      <p:pic>
        <p:nvPicPr>
          <p:cNvPr id="5" name="Bilde 4" descr="det norske kongehus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a:solidFill>
                  <a:srgbClr val="000000"/>
                </a:solidFill>
              </a:rPr>
              <a:t>Kongehuset</a:t>
            </a:r>
          </a:p>
        </p:txBody>
      </p:sp>
      <p:sp>
        <p:nvSpPr>
          <p:cNvPr id="7" name="Ellipse 6"/>
          <p:cNvSpPr/>
          <p:nvPr/>
        </p:nvSpPr>
        <p:spPr>
          <a:xfrm>
            <a:off x="8940531" y="1278925"/>
            <a:ext cx="896784" cy="53667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29</a:t>
            </a:fld>
            <a:endParaRPr lang="nn-NO"/>
          </a:p>
        </p:txBody>
      </p:sp>
    </p:spTree>
    <p:extLst>
      <p:ext uri="{BB962C8B-B14F-4D97-AF65-F5344CB8AC3E}">
        <p14:creationId xmlns:p14="http://schemas.microsoft.com/office/powerpoint/2010/main" val="1031565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solidFill>
                  <a:srgbClr val="000000"/>
                </a:solidFill>
              </a:rPr>
              <a:t>Opne nettlesaren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lassholder for innhold 3"/>
          <p:cNvPicPr>
            <a:picLocks noChangeAspect="1"/>
          </p:cNvPicPr>
          <p:nvPr/>
        </p:nvPicPr>
        <p:blipFill>
          <a:blip r:embed="rId3"/>
          <a:stretch>
            <a:fillRect/>
          </a:stretch>
        </p:blipFill>
        <p:spPr>
          <a:xfrm>
            <a:off x="6502978" y="2577483"/>
            <a:ext cx="1546453" cy="1555883"/>
          </a:xfrm>
          <a:prstGeom prst="rect">
            <a:avLst/>
          </a:prstGeom>
        </p:spPr>
      </p:pic>
      <p:pic>
        <p:nvPicPr>
          <p:cNvPr id="6" name="Bilde 5"/>
          <p:cNvPicPr>
            <a:picLocks noChangeAspect="1"/>
          </p:cNvPicPr>
          <p:nvPr/>
        </p:nvPicPr>
        <p:blipFill>
          <a:blip r:embed="rId4"/>
          <a:stretch>
            <a:fillRect/>
          </a:stretch>
        </p:blipFill>
        <p:spPr>
          <a:xfrm>
            <a:off x="8817099" y="2544245"/>
            <a:ext cx="1572760" cy="1528206"/>
          </a:xfrm>
          <a:prstGeom prst="rect">
            <a:avLst/>
          </a:prstGeom>
        </p:spPr>
      </p:pic>
      <p:pic>
        <p:nvPicPr>
          <p:cNvPr id="7" name="Bilde 6"/>
          <p:cNvPicPr>
            <a:picLocks noChangeAspect="1"/>
          </p:cNvPicPr>
          <p:nvPr/>
        </p:nvPicPr>
        <p:blipFill>
          <a:blip r:embed="rId5"/>
          <a:stretch>
            <a:fillRect/>
          </a:stretch>
        </p:blipFill>
        <p:spPr>
          <a:xfrm>
            <a:off x="1636299" y="2577483"/>
            <a:ext cx="1526991" cy="1526991"/>
          </a:xfrm>
          <a:prstGeom prst="rect">
            <a:avLst/>
          </a:prstGeom>
        </p:spPr>
      </p:pic>
      <p:sp>
        <p:nvSpPr>
          <p:cNvPr id="3" name="TekstSylinder 2"/>
          <p:cNvSpPr txBox="1"/>
          <p:nvPr/>
        </p:nvSpPr>
        <p:spPr>
          <a:xfrm>
            <a:off x="1636299" y="4072451"/>
            <a:ext cx="1689337" cy="646331"/>
          </a:xfrm>
          <a:prstGeom prst="rect">
            <a:avLst/>
          </a:prstGeom>
          <a:noFill/>
        </p:spPr>
        <p:txBody>
          <a:bodyPr wrap="square" rtlCol="0">
            <a:spAutoFit/>
          </a:bodyPr>
          <a:lstStyle/>
          <a:p>
            <a:r>
              <a:rPr lang="nn-NO" sz="3600" dirty="0"/>
              <a:t>Chrome</a:t>
            </a:r>
          </a:p>
        </p:txBody>
      </p:sp>
      <p:sp>
        <p:nvSpPr>
          <p:cNvPr id="11" name="TekstSylinder 10"/>
          <p:cNvSpPr txBox="1"/>
          <p:nvPr/>
        </p:nvSpPr>
        <p:spPr>
          <a:xfrm>
            <a:off x="4241309" y="4094148"/>
            <a:ext cx="1793986" cy="646331"/>
          </a:xfrm>
          <a:prstGeom prst="rect">
            <a:avLst/>
          </a:prstGeom>
          <a:noFill/>
        </p:spPr>
        <p:txBody>
          <a:bodyPr wrap="square" rtlCol="0">
            <a:spAutoFit/>
          </a:bodyPr>
          <a:lstStyle/>
          <a:p>
            <a:r>
              <a:rPr lang="nn-NO" sz="3600" dirty="0"/>
              <a:t>Edge</a:t>
            </a:r>
          </a:p>
        </p:txBody>
      </p:sp>
      <p:sp>
        <p:nvSpPr>
          <p:cNvPr id="12" name="TekstSylinder 11"/>
          <p:cNvSpPr txBox="1"/>
          <p:nvPr/>
        </p:nvSpPr>
        <p:spPr>
          <a:xfrm>
            <a:off x="6620378" y="4104474"/>
            <a:ext cx="1793986" cy="646331"/>
          </a:xfrm>
          <a:prstGeom prst="rect">
            <a:avLst/>
          </a:prstGeom>
          <a:noFill/>
        </p:spPr>
        <p:txBody>
          <a:bodyPr wrap="square" rtlCol="0">
            <a:spAutoFit/>
          </a:bodyPr>
          <a:lstStyle/>
          <a:p>
            <a:r>
              <a:rPr lang="nn-NO" sz="3600" dirty="0"/>
              <a:t>Firefox</a:t>
            </a:r>
          </a:p>
        </p:txBody>
      </p:sp>
      <p:sp>
        <p:nvSpPr>
          <p:cNvPr id="13" name="TekstSylinder 12"/>
          <p:cNvSpPr txBox="1"/>
          <p:nvPr/>
        </p:nvSpPr>
        <p:spPr>
          <a:xfrm>
            <a:off x="9075248" y="4133366"/>
            <a:ext cx="1793986" cy="646331"/>
          </a:xfrm>
          <a:prstGeom prst="rect">
            <a:avLst/>
          </a:prstGeom>
          <a:noFill/>
        </p:spPr>
        <p:txBody>
          <a:bodyPr wrap="square" rtlCol="0">
            <a:spAutoFit/>
          </a:bodyPr>
          <a:lstStyle/>
          <a:p>
            <a:r>
              <a:rPr lang="nn-NO" sz="3600" dirty="0"/>
              <a:t>Safari</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3</a:t>
            </a:fld>
            <a:endParaRPr lang="nn-NO"/>
          </a:p>
        </p:txBody>
      </p:sp>
      <p:pic>
        <p:nvPicPr>
          <p:cNvPr id="16" name="Bilde 15">
            <a:extLst>
              <a:ext uri="{FF2B5EF4-FFF2-40B4-BE49-F238E27FC236}">
                <a16:creationId xmlns:a16="http://schemas.microsoft.com/office/drawing/2014/main" id="{AD0DA3E7-271B-A51F-21B1-03EAE0E01A65}"/>
              </a:ext>
            </a:extLst>
          </p:cNvPr>
          <p:cNvPicPr>
            <a:picLocks noChangeAspect="1"/>
          </p:cNvPicPr>
          <p:nvPr/>
        </p:nvPicPr>
        <p:blipFill>
          <a:blip r:embed="rId6"/>
          <a:stretch>
            <a:fillRect/>
          </a:stretch>
        </p:blipFill>
        <p:spPr>
          <a:xfrm>
            <a:off x="4040619" y="2607592"/>
            <a:ext cx="1526992" cy="1538604"/>
          </a:xfrm>
          <a:prstGeom prst="rect">
            <a:avLst/>
          </a:prstGeom>
        </p:spPr>
      </p:pic>
    </p:spTree>
    <p:extLst>
      <p:ext uri="{BB962C8B-B14F-4D97-AF65-F5344CB8AC3E}">
        <p14:creationId xmlns:p14="http://schemas.microsoft.com/office/powerpoint/2010/main" val="4037825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a-skrivebord-e-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sp>
        <p:nvSpPr>
          <p:cNvPr id="2" name="Tittel 1"/>
          <p:cNvSpPr>
            <a:spLocks noGrp="1"/>
          </p:cNvSpPr>
          <p:nvPr>
            <p:ph type="title"/>
          </p:nvPr>
        </p:nvSpPr>
        <p:spPr/>
        <p:txBody>
          <a:bodyPr/>
          <a:lstStyle/>
          <a:p>
            <a:r>
              <a:rPr lang="nn-NO" sz="2400" dirty="0"/>
              <a:t>Faner</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n-NO" sz="1600">
                <a:solidFill>
                  <a:srgbClr val="000000"/>
                </a:solidFill>
              </a:rPr>
              <a:t>Google</a:t>
            </a:r>
          </a:p>
        </p:txBody>
      </p:sp>
      <p:pic>
        <p:nvPicPr>
          <p:cNvPr id="11" name="Bilde 10"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341" y="2137120"/>
            <a:ext cx="7545767" cy="2936677"/>
          </a:xfrm>
          <a:prstGeom prst="rect">
            <a:avLst/>
          </a:prstGeom>
        </p:spPr>
      </p:pic>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9413" y="150898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30</a:t>
            </a:fld>
            <a:endParaRPr lang="nn-NO"/>
          </a:p>
        </p:txBody>
      </p:sp>
    </p:spTree>
    <p:extLst>
      <p:ext uri="{BB962C8B-B14F-4D97-AF65-F5344CB8AC3E}">
        <p14:creationId xmlns:p14="http://schemas.microsoft.com/office/powerpoint/2010/main" val="1256591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a-skrivebord-e-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pic>
        <p:nvPicPr>
          <p:cNvPr id="13" name="Bilde 12" descr="det norske kongehus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n-NO" sz="1600">
                <a:solidFill>
                  <a:srgbClr val="000000"/>
                </a:solidFill>
              </a:rPr>
              <a:t>Google</a:t>
            </a:r>
          </a:p>
        </p:txBody>
      </p:sp>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4012" y="189880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31</a:t>
            </a:fld>
            <a:endParaRPr lang="nn-NO"/>
          </a:p>
        </p:txBody>
      </p:sp>
      <p:sp>
        <p:nvSpPr>
          <p:cNvPr id="11" name="Tittel 1"/>
          <p:cNvSpPr>
            <a:spLocks noGrp="1"/>
          </p:cNvSpPr>
          <p:nvPr>
            <p:ph type="title"/>
          </p:nvPr>
        </p:nvSpPr>
        <p:spPr>
          <a:xfrm>
            <a:off x="1008776" y="211999"/>
            <a:ext cx="10354031" cy="364473"/>
          </a:xfrm>
        </p:spPr>
        <p:txBody>
          <a:bodyPr/>
          <a:lstStyle/>
          <a:p>
            <a:r>
              <a:rPr lang="nn-NO" sz="2400" dirty="0"/>
              <a:t>Faner</a:t>
            </a:r>
          </a:p>
        </p:txBody>
      </p:sp>
    </p:spTree>
    <p:extLst>
      <p:ext uri="{BB962C8B-B14F-4D97-AF65-F5344CB8AC3E}">
        <p14:creationId xmlns:p14="http://schemas.microsoft.com/office/powerpoint/2010/main" val="3209331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a-skrivebord-e-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pic>
        <p:nvPicPr>
          <p:cNvPr id="11" name="Bilde 10"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341" y="2137120"/>
            <a:ext cx="7545767" cy="2936677"/>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n-NO" sz="1600">
                <a:solidFill>
                  <a:srgbClr val="000000"/>
                </a:solidFill>
              </a:rPr>
              <a:t>Google</a:t>
            </a:r>
          </a:p>
        </p:txBody>
      </p:sp>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162" y="189880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32</a:t>
            </a:fld>
            <a:endParaRPr lang="nn-NO"/>
          </a:p>
        </p:txBody>
      </p:sp>
      <p:sp>
        <p:nvSpPr>
          <p:cNvPr id="13" name="Tittel 1"/>
          <p:cNvSpPr>
            <a:spLocks noGrp="1"/>
          </p:cNvSpPr>
          <p:nvPr>
            <p:ph type="title"/>
          </p:nvPr>
        </p:nvSpPr>
        <p:spPr>
          <a:xfrm>
            <a:off x="1008776" y="211999"/>
            <a:ext cx="10354031" cy="364473"/>
          </a:xfrm>
        </p:spPr>
        <p:txBody>
          <a:bodyPr/>
          <a:lstStyle/>
          <a:p>
            <a:r>
              <a:rPr lang="nn-NO" sz="2400" dirty="0"/>
              <a:t>Faner</a:t>
            </a:r>
          </a:p>
        </p:txBody>
      </p:sp>
    </p:spTree>
    <p:extLst>
      <p:ext uri="{BB962C8B-B14F-4D97-AF65-F5344CB8AC3E}">
        <p14:creationId xmlns:p14="http://schemas.microsoft.com/office/powerpoint/2010/main" val="2981699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n-NO"/>
              <a:t>Ferdig – godt jobba, alle saman!</a:t>
            </a:r>
            <a:endParaRPr lang="nn-NO" dirty="0"/>
          </a:p>
        </p:txBody>
      </p:sp>
      <p:sp>
        <p:nvSpPr>
          <p:cNvPr id="3" name="Undertittel 2"/>
          <p:cNvSpPr>
            <a:spLocks noGrp="1"/>
          </p:cNvSpPr>
          <p:nvPr>
            <p:ph type="subTitle" idx="1"/>
          </p:nvPr>
        </p:nvSpPr>
        <p:spPr>
          <a:xfrm>
            <a:off x="828637" y="3566926"/>
            <a:ext cx="9839363" cy="2833874"/>
          </a:xfrm>
        </p:spPr>
        <p:txBody>
          <a:bodyPr>
            <a:noAutofit/>
          </a:bodyPr>
          <a:lstStyle/>
          <a:p>
            <a:pPr marL="0" indent="0">
              <a:buNone/>
            </a:pPr>
            <a:r>
              <a:rPr lang="nn-NO" sz="2400" b="1" dirty="0">
                <a:solidFill>
                  <a:schemeClr val="tx1"/>
                </a:solidFill>
              </a:rPr>
              <a:t>No kan de øve på</a:t>
            </a:r>
          </a:p>
          <a:p>
            <a:pPr>
              <a:buFontTx/>
              <a:buChar char="-"/>
            </a:pPr>
            <a:r>
              <a:rPr lang="nn-NO" sz="2400" dirty="0"/>
              <a:t>å opne nettlesaren</a:t>
            </a:r>
          </a:p>
          <a:p>
            <a:pPr>
              <a:buFontTx/>
              <a:buChar char="-"/>
            </a:pPr>
            <a:r>
              <a:rPr lang="nn-NO" sz="2400" dirty="0"/>
              <a:t>å gå inn på nettsider</a:t>
            </a:r>
          </a:p>
          <a:p>
            <a:pPr>
              <a:buFontTx/>
              <a:buChar char="-"/>
            </a:pPr>
            <a:r>
              <a:rPr lang="nn-NO" sz="2400" dirty="0"/>
              <a:t>å søkje med eitt og fleire ord</a:t>
            </a:r>
          </a:p>
          <a:p>
            <a:pPr>
              <a:buFontTx/>
              <a:buChar char="-"/>
            </a:pPr>
            <a:r>
              <a:rPr lang="nn-NO" sz="2400" dirty="0"/>
              <a:t>å opne ei ny fane</a:t>
            </a:r>
          </a:p>
          <a:p>
            <a:pPr>
              <a:buFontTx/>
              <a:buChar char="-"/>
            </a:pPr>
            <a:r>
              <a:rPr lang="nn-NO" sz="2400" dirty="0"/>
              <a:t>å byte mellom faner</a:t>
            </a:r>
          </a:p>
        </p:txBody>
      </p:sp>
    </p:spTree>
    <p:extLst>
      <p:ext uri="{BB962C8B-B14F-4D97-AF65-F5344CB8AC3E}">
        <p14:creationId xmlns:p14="http://schemas.microsoft.com/office/powerpoint/2010/main" val="41786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solidFill>
                  <a:srgbClr val="000000"/>
                </a:solidFill>
              </a:rPr>
              <a:t>Opne nettlesaren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pic>
        <p:nvPicPr>
          <p:cNvPr id="3" name="Bilde 2" descr="slå av maskin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690" y="901862"/>
            <a:ext cx="7736806" cy="4850706"/>
          </a:xfrm>
          <a:prstGeom prst="rect">
            <a:avLst/>
          </a:prstGeom>
        </p:spPr>
      </p:pic>
      <p:pic>
        <p:nvPicPr>
          <p:cNvPr id="14" name="Plassholder for innhold 3"/>
          <p:cNvPicPr>
            <a:picLocks noChangeAspect="1"/>
          </p:cNvPicPr>
          <p:nvPr/>
        </p:nvPicPr>
        <p:blipFill>
          <a:blip r:embed="rId4"/>
          <a:stretch>
            <a:fillRect/>
          </a:stretch>
        </p:blipFill>
        <p:spPr>
          <a:xfrm>
            <a:off x="4108293" y="5356521"/>
            <a:ext cx="469838" cy="472703"/>
          </a:xfrm>
          <a:prstGeom prst="rect">
            <a:avLst/>
          </a:prstGeom>
          <a:ln>
            <a:solidFill>
              <a:srgbClr val="3366FF"/>
            </a:solidFill>
          </a:ln>
        </p:spPr>
      </p:pic>
      <p:sp>
        <p:nvSpPr>
          <p:cNvPr id="15" name="TekstSylinder 14"/>
          <p:cNvSpPr txBox="1"/>
          <p:nvPr/>
        </p:nvSpPr>
        <p:spPr>
          <a:xfrm>
            <a:off x="892749" y="5403273"/>
            <a:ext cx="1405859" cy="369332"/>
          </a:xfrm>
          <a:prstGeom prst="rect">
            <a:avLst/>
          </a:prstGeom>
          <a:noFill/>
        </p:spPr>
        <p:txBody>
          <a:bodyPr wrap="square" rtlCol="0">
            <a:spAutoFit/>
          </a:bodyPr>
          <a:lstStyle/>
          <a:p>
            <a:r>
              <a:rPr lang="nn-NO">
                <a:solidFill>
                  <a:srgbClr val="000000"/>
                </a:solidFill>
              </a:rPr>
              <a:t>Nettlesar</a:t>
            </a:r>
          </a:p>
        </p:txBody>
      </p:sp>
      <p:cxnSp>
        <p:nvCxnSpPr>
          <p:cNvPr id="16" name="Rett pil 15"/>
          <p:cNvCxnSpPr/>
          <p:nvPr/>
        </p:nvCxnSpPr>
        <p:spPr>
          <a:xfrm>
            <a:off x="1999257" y="5617298"/>
            <a:ext cx="1395705" cy="365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Ellipse 16"/>
          <p:cNvSpPr/>
          <p:nvPr/>
        </p:nvSpPr>
        <p:spPr>
          <a:xfrm>
            <a:off x="3420113" y="5331730"/>
            <a:ext cx="603545" cy="56586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TekstSylinder 17"/>
          <p:cNvSpPr txBox="1"/>
          <p:nvPr/>
        </p:nvSpPr>
        <p:spPr>
          <a:xfrm>
            <a:off x="6010342" y="6006866"/>
            <a:ext cx="1531595" cy="369332"/>
          </a:xfrm>
          <a:prstGeom prst="rect">
            <a:avLst/>
          </a:prstGeom>
          <a:noFill/>
        </p:spPr>
        <p:txBody>
          <a:bodyPr wrap="square" rtlCol="0">
            <a:spAutoFit/>
          </a:bodyPr>
          <a:lstStyle/>
          <a:p>
            <a:pPr algn="ctr"/>
            <a:r>
              <a:rPr lang="nn-NO">
                <a:solidFill>
                  <a:srgbClr val="000000"/>
                </a:solidFill>
              </a:rPr>
              <a:t>Oppgåvelinje</a:t>
            </a:r>
          </a:p>
        </p:txBody>
      </p:sp>
      <p:cxnSp>
        <p:nvCxnSpPr>
          <p:cNvPr id="20" name="Rett pil 19"/>
          <p:cNvCxnSpPr/>
          <p:nvPr/>
        </p:nvCxnSpPr>
        <p:spPr>
          <a:xfrm flipH="1" flipV="1">
            <a:off x="6772892" y="5562590"/>
            <a:ext cx="4458" cy="4859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Rektangel 18"/>
          <p:cNvSpPr/>
          <p:nvPr/>
        </p:nvSpPr>
        <p:spPr>
          <a:xfrm>
            <a:off x="2841708" y="930536"/>
            <a:ext cx="7707822" cy="4363469"/>
          </a:xfrm>
          <a:prstGeom prst="rect">
            <a:avLst/>
          </a:prstGeom>
          <a:solidFill>
            <a:schemeClr val="bg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 name="TekstSylinder 20"/>
          <p:cNvSpPr txBox="1"/>
          <p:nvPr/>
        </p:nvSpPr>
        <p:spPr>
          <a:xfrm>
            <a:off x="843968" y="1318673"/>
            <a:ext cx="2114952" cy="769441"/>
          </a:xfrm>
          <a:prstGeom prst="rect">
            <a:avLst/>
          </a:prstGeom>
          <a:noFill/>
        </p:spPr>
        <p:txBody>
          <a:bodyPr wrap="square" rtlCol="0">
            <a:spAutoFit/>
          </a:bodyPr>
          <a:lstStyle/>
          <a:p>
            <a:pPr algn="ctr"/>
            <a:r>
              <a:rPr lang="nn-NO" sz="4400">
                <a:solidFill>
                  <a:srgbClr val="000000"/>
                </a:solidFill>
              </a:rPr>
              <a:t>PC</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4</a:t>
            </a:fld>
            <a:endParaRPr lang="nn-NO"/>
          </a:p>
        </p:txBody>
      </p:sp>
      <p:pic>
        <p:nvPicPr>
          <p:cNvPr id="23" name="Bilde 22"/>
          <p:cNvPicPr>
            <a:picLocks noChangeAspect="1"/>
          </p:cNvPicPr>
          <p:nvPr/>
        </p:nvPicPr>
        <p:blipFill>
          <a:blip r:embed="rId5"/>
          <a:stretch>
            <a:fillRect/>
          </a:stretch>
        </p:blipFill>
        <p:spPr>
          <a:xfrm>
            <a:off x="4708081" y="5357874"/>
            <a:ext cx="460129" cy="460129"/>
          </a:xfrm>
          <a:prstGeom prst="rect">
            <a:avLst/>
          </a:prstGeom>
          <a:ln>
            <a:solidFill>
              <a:srgbClr val="3366FF"/>
            </a:solidFill>
          </a:ln>
        </p:spPr>
      </p:pic>
      <p:pic>
        <p:nvPicPr>
          <p:cNvPr id="5" name="Bilde 4">
            <a:extLst>
              <a:ext uri="{FF2B5EF4-FFF2-40B4-BE49-F238E27FC236}">
                <a16:creationId xmlns:a16="http://schemas.microsoft.com/office/drawing/2014/main" id="{82817DF6-13B0-E993-3527-E7C6794D9A95}"/>
              </a:ext>
            </a:extLst>
          </p:cNvPr>
          <p:cNvPicPr>
            <a:picLocks noChangeAspect="1"/>
          </p:cNvPicPr>
          <p:nvPr/>
        </p:nvPicPr>
        <p:blipFill>
          <a:blip r:embed="rId6"/>
          <a:stretch>
            <a:fillRect/>
          </a:stretch>
        </p:blipFill>
        <p:spPr>
          <a:xfrm>
            <a:off x="3617879" y="5419698"/>
            <a:ext cx="283626" cy="285783"/>
          </a:xfrm>
          <a:prstGeom prst="rect">
            <a:avLst/>
          </a:prstGeom>
        </p:spPr>
      </p:pic>
    </p:spTree>
    <p:extLst>
      <p:ext uri="{BB962C8B-B14F-4D97-AF65-F5344CB8AC3E}">
        <p14:creationId xmlns:p14="http://schemas.microsoft.com/office/powerpoint/2010/main" val="532452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in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826" y="949759"/>
            <a:ext cx="7701669" cy="4822394"/>
          </a:xfrm>
          <a:prstGeom prst="rect">
            <a:avLst/>
          </a:prstGeom>
        </p:spPr>
      </p:pic>
      <p:sp>
        <p:nvSpPr>
          <p:cNvPr id="2" name="Tittel 1"/>
          <p:cNvSpPr>
            <a:spLocks noGrp="1"/>
          </p:cNvSpPr>
          <p:nvPr>
            <p:ph type="title"/>
          </p:nvPr>
        </p:nvSpPr>
        <p:spPr/>
        <p:txBody>
          <a:bodyPr/>
          <a:lstStyle/>
          <a:p>
            <a:r>
              <a:rPr lang="nn-NO" sz="2400" dirty="0">
                <a:solidFill>
                  <a:srgbClr val="000000"/>
                </a:solidFill>
              </a:rPr>
              <a:t>Opne nettlesaren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9" name="Avrundet rektangel 8"/>
          <p:cNvSpPr/>
          <p:nvPr/>
        </p:nvSpPr>
        <p:spPr>
          <a:xfrm>
            <a:off x="3803011" y="5921495"/>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p:cNvSpPr txBox="1"/>
          <p:nvPr/>
        </p:nvSpPr>
        <p:spPr>
          <a:xfrm>
            <a:off x="905323" y="5302673"/>
            <a:ext cx="1154380" cy="369332"/>
          </a:xfrm>
          <a:prstGeom prst="rect">
            <a:avLst/>
          </a:prstGeom>
          <a:noFill/>
        </p:spPr>
        <p:txBody>
          <a:bodyPr wrap="square" rtlCol="0">
            <a:spAutoFit/>
          </a:bodyPr>
          <a:lstStyle/>
          <a:p>
            <a:r>
              <a:rPr lang="nn-NO">
                <a:solidFill>
                  <a:srgbClr val="000000"/>
                </a:solidFill>
              </a:rPr>
              <a:t>Nettlesar</a:t>
            </a:r>
          </a:p>
        </p:txBody>
      </p:sp>
      <p:cxnSp>
        <p:nvCxnSpPr>
          <p:cNvPr id="16" name="Rett pil 15"/>
          <p:cNvCxnSpPr/>
          <p:nvPr/>
        </p:nvCxnSpPr>
        <p:spPr>
          <a:xfrm>
            <a:off x="1936387" y="5529273"/>
            <a:ext cx="1697479" cy="2880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kstSylinder 17"/>
          <p:cNvSpPr txBox="1"/>
          <p:nvPr/>
        </p:nvSpPr>
        <p:spPr>
          <a:xfrm>
            <a:off x="6010342" y="6157766"/>
            <a:ext cx="1531595" cy="369332"/>
          </a:xfrm>
          <a:prstGeom prst="rect">
            <a:avLst/>
          </a:prstGeom>
          <a:noFill/>
        </p:spPr>
        <p:txBody>
          <a:bodyPr wrap="square" rtlCol="0">
            <a:spAutoFit/>
          </a:bodyPr>
          <a:lstStyle/>
          <a:p>
            <a:pPr algn="ctr"/>
            <a:r>
              <a:rPr lang="nn-NO">
                <a:solidFill>
                  <a:srgbClr val="000000"/>
                </a:solidFill>
              </a:rPr>
              <a:t>Dock</a:t>
            </a:r>
          </a:p>
        </p:txBody>
      </p:sp>
      <p:cxnSp>
        <p:nvCxnSpPr>
          <p:cNvPr id="20" name="Rett pil 19"/>
          <p:cNvCxnSpPr/>
          <p:nvPr/>
        </p:nvCxnSpPr>
        <p:spPr>
          <a:xfrm flipH="1" flipV="1">
            <a:off x="6772892" y="5713490"/>
            <a:ext cx="4458" cy="4859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Rektangel 20"/>
          <p:cNvSpPr/>
          <p:nvPr/>
        </p:nvSpPr>
        <p:spPr>
          <a:xfrm>
            <a:off x="2879430" y="955686"/>
            <a:ext cx="7682674" cy="4363469"/>
          </a:xfrm>
          <a:prstGeom prst="rect">
            <a:avLst/>
          </a:prstGeom>
          <a:solidFill>
            <a:schemeClr val="bg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Ellipse 16"/>
          <p:cNvSpPr/>
          <p:nvPr/>
        </p:nvSpPr>
        <p:spPr>
          <a:xfrm>
            <a:off x="3759607" y="5155682"/>
            <a:ext cx="1181949" cy="74191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9" name="Bilde 18"/>
          <p:cNvPicPr>
            <a:picLocks noChangeAspect="1"/>
          </p:cNvPicPr>
          <p:nvPr/>
        </p:nvPicPr>
        <p:blipFill>
          <a:blip r:embed="rId4"/>
          <a:stretch>
            <a:fillRect/>
          </a:stretch>
        </p:blipFill>
        <p:spPr>
          <a:xfrm>
            <a:off x="4115094" y="5247835"/>
            <a:ext cx="525456" cy="510571"/>
          </a:xfrm>
          <a:prstGeom prst="rect">
            <a:avLst/>
          </a:prstGeom>
        </p:spPr>
      </p:pic>
      <p:sp>
        <p:nvSpPr>
          <p:cNvPr id="13" name="TekstSylinder 12"/>
          <p:cNvSpPr txBox="1"/>
          <p:nvPr/>
        </p:nvSpPr>
        <p:spPr>
          <a:xfrm>
            <a:off x="843968" y="1318673"/>
            <a:ext cx="2114952" cy="769441"/>
          </a:xfrm>
          <a:prstGeom prst="rect">
            <a:avLst/>
          </a:prstGeom>
          <a:noFill/>
        </p:spPr>
        <p:txBody>
          <a:bodyPr wrap="square" rtlCol="0">
            <a:spAutoFit/>
          </a:bodyPr>
          <a:lstStyle/>
          <a:p>
            <a:pPr algn="ctr"/>
            <a:r>
              <a:rPr lang="nn-NO" sz="4400">
                <a:solidFill>
                  <a:srgbClr val="000000"/>
                </a:solidFill>
              </a:rPr>
              <a:t>Mac</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5</a:t>
            </a:fld>
            <a:endParaRPr lang="nn-NO"/>
          </a:p>
        </p:txBody>
      </p:sp>
    </p:spTree>
    <p:extLst>
      <p:ext uri="{BB962C8B-B14F-4D97-AF65-F5344CB8AC3E}">
        <p14:creationId xmlns:p14="http://schemas.microsoft.com/office/powerpoint/2010/main" val="121120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e 2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sp>
        <p:nvSpPr>
          <p:cNvPr id="26" name="Avrundet rektangel 25"/>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n-NO" sz="2400" dirty="0">
                <a:solidFill>
                  <a:srgbClr val="000000"/>
                </a:solidFill>
              </a:rPr>
              <a:t>Opne nettlesaren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9" name="Avrundet rektangel 8"/>
          <p:cNvSpPr/>
          <p:nvPr/>
        </p:nvSpPr>
        <p:spPr>
          <a:xfrm>
            <a:off x="3803011" y="5921495"/>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p:cNvSpPr txBox="1"/>
          <p:nvPr/>
        </p:nvSpPr>
        <p:spPr>
          <a:xfrm>
            <a:off x="2049551" y="4359562"/>
            <a:ext cx="1154380" cy="369332"/>
          </a:xfrm>
          <a:prstGeom prst="rect">
            <a:avLst/>
          </a:prstGeom>
          <a:noFill/>
        </p:spPr>
        <p:txBody>
          <a:bodyPr wrap="square" rtlCol="0">
            <a:spAutoFit/>
          </a:bodyPr>
          <a:lstStyle/>
          <a:p>
            <a:r>
              <a:rPr lang="nn-NO">
                <a:solidFill>
                  <a:srgbClr val="000000"/>
                </a:solidFill>
              </a:rPr>
              <a:t>Nettlesar</a:t>
            </a:r>
          </a:p>
        </p:txBody>
      </p:sp>
      <p:pic>
        <p:nvPicPr>
          <p:cNvPr id="14" name="Bilde 13"/>
          <p:cNvPicPr>
            <a:picLocks noChangeAspect="1"/>
          </p:cNvPicPr>
          <p:nvPr/>
        </p:nvPicPr>
        <p:blipFill>
          <a:blip r:embed="rId4"/>
          <a:stretch>
            <a:fillRect/>
          </a:stretch>
        </p:blipFill>
        <p:spPr>
          <a:xfrm>
            <a:off x="4733740" y="4980032"/>
            <a:ext cx="2658684" cy="481636"/>
          </a:xfrm>
          <a:prstGeom prst="rect">
            <a:avLst/>
          </a:prstGeom>
        </p:spPr>
      </p:pic>
      <p:pic>
        <p:nvPicPr>
          <p:cNvPr id="23"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1580" y="1687725"/>
            <a:ext cx="2736304" cy="2656206"/>
          </a:xfrm>
          <a:prstGeom prst="rect">
            <a:avLst/>
          </a:prstGeom>
        </p:spPr>
      </p:pic>
      <p:pic>
        <p:nvPicPr>
          <p:cNvPr id="28" name="Bilde 27"/>
          <p:cNvPicPr>
            <a:picLocks noChangeAspect="1"/>
          </p:cNvPicPr>
          <p:nvPr/>
        </p:nvPicPr>
        <p:blipFill>
          <a:blip r:embed="rId6"/>
          <a:stretch>
            <a:fillRect/>
          </a:stretch>
        </p:blipFill>
        <p:spPr>
          <a:xfrm>
            <a:off x="6913304" y="4991852"/>
            <a:ext cx="457128" cy="457128"/>
          </a:xfrm>
          <a:prstGeom prst="rect">
            <a:avLst/>
          </a:prstGeom>
          <a:ln>
            <a:noFill/>
          </a:ln>
        </p:spPr>
      </p:pic>
      <p:pic>
        <p:nvPicPr>
          <p:cNvPr id="29" name="Plassholder for innhold 3"/>
          <p:cNvPicPr>
            <a:picLocks noChangeAspect="1"/>
          </p:cNvPicPr>
          <p:nvPr/>
        </p:nvPicPr>
        <p:blipFill>
          <a:blip r:embed="rId7"/>
          <a:stretch>
            <a:fillRect/>
          </a:stretch>
        </p:blipFill>
        <p:spPr>
          <a:xfrm>
            <a:off x="5502608" y="4300235"/>
            <a:ext cx="565908" cy="569359"/>
          </a:xfrm>
          <a:prstGeom prst="rect">
            <a:avLst/>
          </a:prstGeom>
          <a:ln>
            <a:noFill/>
          </a:ln>
        </p:spPr>
      </p:pic>
      <p:pic>
        <p:nvPicPr>
          <p:cNvPr id="30" name="Bilde 29"/>
          <p:cNvPicPr>
            <a:picLocks noChangeAspect="1"/>
          </p:cNvPicPr>
          <p:nvPr/>
        </p:nvPicPr>
        <p:blipFill>
          <a:blip r:embed="rId8"/>
          <a:stretch>
            <a:fillRect/>
          </a:stretch>
        </p:blipFill>
        <p:spPr>
          <a:xfrm>
            <a:off x="6880713" y="3663405"/>
            <a:ext cx="593837" cy="577014"/>
          </a:xfrm>
          <a:prstGeom prst="rect">
            <a:avLst/>
          </a:prstGeom>
        </p:spPr>
      </p:pic>
      <p:cxnSp>
        <p:nvCxnSpPr>
          <p:cNvPr id="32" name="Rett pil 31"/>
          <p:cNvCxnSpPr/>
          <p:nvPr/>
        </p:nvCxnSpPr>
        <p:spPr>
          <a:xfrm rot="10800000" flipV="1">
            <a:off x="7192292" y="5243706"/>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TekstSylinder 32"/>
          <p:cNvSpPr txBox="1"/>
          <p:nvPr/>
        </p:nvSpPr>
        <p:spPr>
          <a:xfrm>
            <a:off x="9331371" y="5052680"/>
            <a:ext cx="1154380" cy="369332"/>
          </a:xfrm>
          <a:prstGeom prst="rect">
            <a:avLst/>
          </a:prstGeom>
          <a:noFill/>
        </p:spPr>
        <p:txBody>
          <a:bodyPr wrap="square" rtlCol="0">
            <a:spAutoFit/>
          </a:bodyPr>
          <a:lstStyle/>
          <a:p>
            <a:r>
              <a:rPr lang="nn-NO">
                <a:solidFill>
                  <a:srgbClr val="000000"/>
                </a:solidFill>
              </a:rPr>
              <a:t>Nettlesar</a:t>
            </a:r>
          </a:p>
        </p:txBody>
      </p:sp>
      <p:cxnSp>
        <p:nvCxnSpPr>
          <p:cNvPr id="34" name="Rett pil 33"/>
          <p:cNvCxnSpPr/>
          <p:nvPr/>
        </p:nvCxnSpPr>
        <p:spPr>
          <a:xfrm rot="10800000" flipV="1">
            <a:off x="7204866" y="3961073"/>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TekstSylinder 34"/>
          <p:cNvSpPr txBox="1"/>
          <p:nvPr/>
        </p:nvSpPr>
        <p:spPr>
          <a:xfrm>
            <a:off x="9343945" y="3770047"/>
            <a:ext cx="1154380" cy="369332"/>
          </a:xfrm>
          <a:prstGeom prst="rect">
            <a:avLst/>
          </a:prstGeom>
          <a:noFill/>
        </p:spPr>
        <p:txBody>
          <a:bodyPr wrap="square" rtlCol="0">
            <a:spAutoFit/>
          </a:bodyPr>
          <a:lstStyle/>
          <a:p>
            <a:r>
              <a:rPr lang="nn-NO">
                <a:solidFill>
                  <a:srgbClr val="000000"/>
                </a:solidFill>
              </a:rPr>
              <a:t>Nettlesar</a:t>
            </a:r>
          </a:p>
        </p:txBody>
      </p:sp>
      <p:cxnSp>
        <p:nvCxnSpPr>
          <p:cNvPr id="36" name="Rett pil 35"/>
          <p:cNvCxnSpPr/>
          <p:nvPr/>
        </p:nvCxnSpPr>
        <p:spPr>
          <a:xfrm flipH="1">
            <a:off x="5809157" y="4589814"/>
            <a:ext cx="3445259"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7" name="TekstSylinder 36"/>
          <p:cNvSpPr txBox="1"/>
          <p:nvPr/>
        </p:nvSpPr>
        <p:spPr>
          <a:xfrm>
            <a:off x="9369093" y="4398788"/>
            <a:ext cx="1154380" cy="369332"/>
          </a:xfrm>
          <a:prstGeom prst="rect">
            <a:avLst/>
          </a:prstGeom>
          <a:noFill/>
        </p:spPr>
        <p:txBody>
          <a:bodyPr wrap="square" rtlCol="0">
            <a:spAutoFit/>
          </a:bodyPr>
          <a:lstStyle/>
          <a:p>
            <a:r>
              <a:rPr lang="nn-NO">
                <a:solidFill>
                  <a:srgbClr val="000000"/>
                </a:solidFill>
              </a:rPr>
              <a:t>Nettlesar</a:t>
            </a:r>
          </a:p>
        </p:txBody>
      </p:sp>
      <p:sp>
        <p:nvSpPr>
          <p:cNvPr id="21" name="TekstSylinder 20"/>
          <p:cNvSpPr txBox="1"/>
          <p:nvPr/>
        </p:nvSpPr>
        <p:spPr>
          <a:xfrm>
            <a:off x="1447517" y="1331248"/>
            <a:ext cx="2114952" cy="646331"/>
          </a:xfrm>
          <a:prstGeom prst="rect">
            <a:avLst/>
          </a:prstGeom>
          <a:noFill/>
        </p:spPr>
        <p:txBody>
          <a:bodyPr wrap="square" rtlCol="0">
            <a:spAutoFit/>
          </a:bodyPr>
          <a:lstStyle/>
          <a:p>
            <a:pPr algn="ctr"/>
            <a:r>
              <a:rPr lang="nn-NO" sz="3600">
                <a:solidFill>
                  <a:srgbClr val="000000"/>
                </a:solidFill>
              </a:rPr>
              <a:t>Nettbrett</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6</a:t>
            </a:fld>
            <a:endParaRPr lang="nn-NO"/>
          </a:p>
        </p:txBody>
      </p:sp>
      <p:pic>
        <p:nvPicPr>
          <p:cNvPr id="4" name="Bilde 3">
            <a:extLst>
              <a:ext uri="{FF2B5EF4-FFF2-40B4-BE49-F238E27FC236}">
                <a16:creationId xmlns:a16="http://schemas.microsoft.com/office/drawing/2014/main" id="{5E9B8C3F-1A14-6ECE-2ED8-32299FFD7EFE}"/>
              </a:ext>
            </a:extLst>
          </p:cNvPr>
          <p:cNvPicPr>
            <a:picLocks noChangeAspect="1"/>
          </p:cNvPicPr>
          <p:nvPr/>
        </p:nvPicPr>
        <p:blipFill>
          <a:blip r:embed="rId9"/>
          <a:stretch>
            <a:fillRect/>
          </a:stretch>
        </p:blipFill>
        <p:spPr>
          <a:xfrm>
            <a:off x="4931695" y="4392708"/>
            <a:ext cx="424877" cy="428108"/>
          </a:xfrm>
          <a:prstGeom prst="rect">
            <a:avLst/>
          </a:prstGeom>
        </p:spPr>
      </p:pic>
      <p:cxnSp>
        <p:nvCxnSpPr>
          <p:cNvPr id="16" name="Rett pil 15"/>
          <p:cNvCxnSpPr/>
          <p:nvPr/>
        </p:nvCxnSpPr>
        <p:spPr>
          <a:xfrm flipV="1">
            <a:off x="3119732" y="4578993"/>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9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solidFill>
                  <a:srgbClr val="000000"/>
                </a:solidFill>
              </a:rPr>
              <a:t>Opne nettlesaren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lassholder for innhold 3"/>
          <p:cNvPicPr>
            <a:picLocks noChangeAspect="1"/>
          </p:cNvPicPr>
          <p:nvPr/>
        </p:nvPicPr>
        <p:blipFill>
          <a:blip r:embed="rId3"/>
          <a:stretch>
            <a:fillRect/>
          </a:stretch>
        </p:blipFill>
        <p:spPr>
          <a:xfrm>
            <a:off x="6372288" y="2036765"/>
            <a:ext cx="1299924" cy="1307851"/>
          </a:xfrm>
          <a:prstGeom prst="rect">
            <a:avLst/>
          </a:prstGeom>
        </p:spPr>
      </p:pic>
      <p:pic>
        <p:nvPicPr>
          <p:cNvPr id="6" name="Bilde 5"/>
          <p:cNvPicPr>
            <a:picLocks noChangeAspect="1"/>
          </p:cNvPicPr>
          <p:nvPr/>
        </p:nvPicPr>
        <p:blipFill>
          <a:blip r:embed="rId4"/>
          <a:stretch>
            <a:fillRect/>
          </a:stretch>
        </p:blipFill>
        <p:spPr>
          <a:xfrm>
            <a:off x="8489418" y="2003527"/>
            <a:ext cx="1322037" cy="1284586"/>
          </a:xfrm>
          <a:prstGeom prst="rect">
            <a:avLst/>
          </a:prstGeom>
        </p:spPr>
      </p:pic>
      <p:pic>
        <p:nvPicPr>
          <p:cNvPr id="7" name="Bilde 6"/>
          <p:cNvPicPr>
            <a:picLocks noChangeAspect="1"/>
          </p:cNvPicPr>
          <p:nvPr/>
        </p:nvPicPr>
        <p:blipFill>
          <a:blip r:embed="rId5"/>
          <a:stretch>
            <a:fillRect/>
          </a:stretch>
        </p:blipFill>
        <p:spPr>
          <a:xfrm>
            <a:off x="1930022" y="2036765"/>
            <a:ext cx="1283565" cy="1283565"/>
          </a:xfrm>
          <a:prstGeom prst="rect">
            <a:avLst/>
          </a:prstGeom>
        </p:spPr>
      </p:pic>
      <p:pic>
        <p:nvPicPr>
          <p:cNvPr id="11" name="Bilde 10" descr="pei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520000">
            <a:off x="5059230" y="1997975"/>
            <a:ext cx="4351695" cy="5438468"/>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7</a:t>
            </a:fld>
            <a:endParaRPr lang="nn-NO"/>
          </a:p>
        </p:txBody>
      </p:sp>
      <p:pic>
        <p:nvPicPr>
          <p:cNvPr id="4" name="Bilde 3">
            <a:extLst>
              <a:ext uri="{FF2B5EF4-FFF2-40B4-BE49-F238E27FC236}">
                <a16:creationId xmlns:a16="http://schemas.microsoft.com/office/drawing/2014/main" id="{65658238-832F-784B-A381-E7257876EDF4}"/>
              </a:ext>
            </a:extLst>
          </p:cNvPr>
          <p:cNvPicPr>
            <a:picLocks noChangeAspect="1"/>
          </p:cNvPicPr>
          <p:nvPr/>
        </p:nvPicPr>
        <p:blipFill>
          <a:blip r:embed="rId7"/>
          <a:stretch>
            <a:fillRect/>
          </a:stretch>
        </p:blipFill>
        <p:spPr>
          <a:xfrm>
            <a:off x="4030793" y="2031715"/>
            <a:ext cx="1273878" cy="1283565"/>
          </a:xfrm>
          <a:prstGeom prst="rect">
            <a:avLst/>
          </a:prstGeom>
        </p:spPr>
      </p:pic>
    </p:spTree>
    <p:extLst>
      <p:ext uri="{BB962C8B-B14F-4D97-AF65-F5344CB8AC3E}">
        <p14:creationId xmlns:p14="http://schemas.microsoft.com/office/powerpoint/2010/main" val="559182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PC-vindau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617" y="1140497"/>
            <a:ext cx="7149840" cy="4480781"/>
          </a:xfrm>
          <a:prstGeom prst="rect">
            <a:avLst/>
          </a:prstGeom>
        </p:spPr>
      </p:pic>
      <p:sp>
        <p:nvSpPr>
          <p:cNvPr id="2" name="Tittel 1"/>
          <p:cNvSpPr>
            <a:spLocks noGrp="1"/>
          </p:cNvSpPr>
          <p:nvPr>
            <p:ph type="title"/>
          </p:nvPr>
        </p:nvSpPr>
        <p:spPr/>
        <p:txBody>
          <a:bodyPr/>
          <a:lstStyle/>
          <a:p>
            <a:r>
              <a:rPr lang="nn-NO" sz="2400">
                <a:solidFill>
                  <a:srgbClr val="000000"/>
                </a:solidFill>
              </a:rPr>
              <a:t>Opne nettlesaren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descr="MA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431" y="1910277"/>
            <a:ext cx="5646378" cy="4042562"/>
          </a:xfrm>
          <a:prstGeom prst="rect">
            <a:avLst/>
          </a:prstGeom>
        </p:spPr>
      </p:pic>
      <p:pic>
        <p:nvPicPr>
          <p:cNvPr id="12" name="Bilde 11" descr="nettbrett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0574" y="2673574"/>
            <a:ext cx="2913104" cy="3830192"/>
          </a:xfrm>
          <a:prstGeom prst="rect">
            <a:avLst/>
          </a:prstGeom>
        </p:spPr>
      </p:pic>
      <p:sp>
        <p:nvSpPr>
          <p:cNvPr id="13" name="Avrundet rektangel 12"/>
          <p:cNvSpPr/>
          <p:nvPr/>
        </p:nvSpPr>
        <p:spPr>
          <a:xfrm>
            <a:off x="7006265" y="6219607"/>
            <a:ext cx="239332" cy="1872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565827" y="1165556"/>
            <a:ext cx="1342989" cy="646331"/>
          </a:xfrm>
          <a:prstGeom prst="rect">
            <a:avLst/>
          </a:prstGeom>
          <a:noFill/>
        </p:spPr>
        <p:txBody>
          <a:bodyPr wrap="square" rtlCol="0">
            <a:spAutoFit/>
          </a:bodyPr>
          <a:lstStyle/>
          <a:p>
            <a:r>
              <a:rPr lang="nn-NO">
                <a:solidFill>
                  <a:srgbClr val="000000"/>
                </a:solidFill>
              </a:rPr>
              <a:t>Adresselinje</a:t>
            </a:r>
          </a:p>
          <a:p>
            <a:r>
              <a:rPr lang="nn-NO">
                <a:solidFill>
                  <a:srgbClr val="000000"/>
                </a:solidFill>
              </a:rPr>
              <a:t>PC</a:t>
            </a:r>
          </a:p>
        </p:txBody>
      </p:sp>
      <p:cxnSp>
        <p:nvCxnSpPr>
          <p:cNvPr id="18" name="Rett pil 17"/>
          <p:cNvCxnSpPr/>
          <p:nvPr/>
        </p:nvCxnSpPr>
        <p:spPr>
          <a:xfrm>
            <a:off x="1936386" y="1383234"/>
            <a:ext cx="1596889" cy="1257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p:cNvSpPr txBox="1"/>
          <p:nvPr/>
        </p:nvSpPr>
        <p:spPr>
          <a:xfrm>
            <a:off x="528107" y="1970345"/>
            <a:ext cx="1433428" cy="646331"/>
          </a:xfrm>
          <a:prstGeom prst="rect">
            <a:avLst/>
          </a:prstGeom>
          <a:noFill/>
        </p:spPr>
        <p:txBody>
          <a:bodyPr wrap="square" rtlCol="0">
            <a:spAutoFit/>
          </a:bodyPr>
          <a:lstStyle/>
          <a:p>
            <a:r>
              <a:rPr lang="nn-NO">
                <a:solidFill>
                  <a:srgbClr val="000000"/>
                </a:solidFill>
              </a:rPr>
              <a:t>Adresselinje</a:t>
            </a:r>
          </a:p>
          <a:p>
            <a:r>
              <a:rPr lang="nn-NO">
                <a:solidFill>
                  <a:srgbClr val="000000"/>
                </a:solidFill>
              </a:rPr>
              <a:t>Mac</a:t>
            </a:r>
          </a:p>
        </p:txBody>
      </p:sp>
      <p:cxnSp>
        <p:nvCxnSpPr>
          <p:cNvPr id="20" name="Rett pil 19"/>
          <p:cNvCxnSpPr/>
          <p:nvPr/>
        </p:nvCxnSpPr>
        <p:spPr>
          <a:xfrm>
            <a:off x="1898664" y="2200596"/>
            <a:ext cx="1508872"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0" name="Bilde 29" descr="nettbrettsøking.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5553" y="3067897"/>
            <a:ext cx="2419050" cy="2867745"/>
          </a:xfrm>
          <a:prstGeom prst="rect">
            <a:avLst/>
          </a:prstGeom>
        </p:spPr>
      </p:pic>
      <p:cxnSp>
        <p:nvCxnSpPr>
          <p:cNvPr id="31" name="Rett pil 30"/>
          <p:cNvCxnSpPr/>
          <p:nvPr/>
        </p:nvCxnSpPr>
        <p:spPr>
          <a:xfrm flipH="1">
            <a:off x="6048063" y="1370657"/>
            <a:ext cx="4501467" cy="2515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4" name="TekstSylinder 33"/>
          <p:cNvSpPr txBox="1"/>
          <p:nvPr/>
        </p:nvSpPr>
        <p:spPr>
          <a:xfrm>
            <a:off x="10549530" y="1152981"/>
            <a:ext cx="1342989" cy="646331"/>
          </a:xfrm>
          <a:prstGeom prst="rect">
            <a:avLst/>
          </a:prstGeom>
          <a:noFill/>
        </p:spPr>
        <p:txBody>
          <a:bodyPr wrap="square" rtlCol="0">
            <a:spAutoFit/>
          </a:bodyPr>
          <a:lstStyle/>
          <a:p>
            <a:r>
              <a:rPr lang="nn-NO">
                <a:solidFill>
                  <a:srgbClr val="000000"/>
                </a:solidFill>
              </a:rPr>
              <a:t>Søkjefelt</a:t>
            </a:r>
          </a:p>
          <a:p>
            <a:r>
              <a:rPr lang="nn-NO">
                <a:solidFill>
                  <a:srgbClr val="000000"/>
                </a:solidFill>
              </a:rPr>
              <a:t>PC</a:t>
            </a:r>
          </a:p>
        </p:txBody>
      </p:sp>
      <p:cxnSp>
        <p:nvCxnSpPr>
          <p:cNvPr id="35" name="Rett pil 34"/>
          <p:cNvCxnSpPr/>
          <p:nvPr/>
        </p:nvCxnSpPr>
        <p:spPr>
          <a:xfrm flipH="1">
            <a:off x="7380902" y="2200596"/>
            <a:ext cx="3156054" cy="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 name="TekstSylinder 40"/>
          <p:cNvSpPr txBox="1"/>
          <p:nvPr/>
        </p:nvSpPr>
        <p:spPr>
          <a:xfrm>
            <a:off x="10562103" y="1945195"/>
            <a:ext cx="1342989" cy="646331"/>
          </a:xfrm>
          <a:prstGeom prst="rect">
            <a:avLst/>
          </a:prstGeom>
          <a:noFill/>
        </p:spPr>
        <p:txBody>
          <a:bodyPr wrap="square" rtlCol="0">
            <a:spAutoFit/>
          </a:bodyPr>
          <a:lstStyle/>
          <a:p>
            <a:r>
              <a:rPr lang="nn-NO">
                <a:solidFill>
                  <a:srgbClr val="000000"/>
                </a:solidFill>
              </a:rPr>
              <a:t>Søkjefelt</a:t>
            </a:r>
          </a:p>
          <a:p>
            <a:r>
              <a:rPr lang="nn-NO">
                <a:solidFill>
                  <a:srgbClr val="000000"/>
                </a:solidFill>
              </a:rPr>
              <a:t>Mac</a:t>
            </a:r>
          </a:p>
        </p:txBody>
      </p:sp>
      <p:sp>
        <p:nvSpPr>
          <p:cNvPr id="47" name="TekstSylinder 46"/>
          <p:cNvSpPr txBox="1"/>
          <p:nvPr/>
        </p:nvSpPr>
        <p:spPr>
          <a:xfrm>
            <a:off x="565827" y="3026632"/>
            <a:ext cx="1342989" cy="923330"/>
          </a:xfrm>
          <a:prstGeom prst="rect">
            <a:avLst/>
          </a:prstGeom>
          <a:noFill/>
        </p:spPr>
        <p:txBody>
          <a:bodyPr wrap="square" rtlCol="0">
            <a:spAutoFit/>
          </a:bodyPr>
          <a:lstStyle/>
          <a:p>
            <a:r>
              <a:rPr lang="nn-NO">
                <a:solidFill>
                  <a:srgbClr val="000000"/>
                </a:solidFill>
              </a:rPr>
              <a:t>Adresselinje</a:t>
            </a:r>
          </a:p>
          <a:p>
            <a:r>
              <a:rPr lang="nn-NO">
                <a:solidFill>
                  <a:srgbClr val="000000"/>
                </a:solidFill>
              </a:rPr>
              <a:t>nettbrett</a:t>
            </a:r>
          </a:p>
          <a:p>
            <a:endParaRPr lang="nn-NO">
              <a:solidFill>
                <a:srgbClr val="000000"/>
              </a:solidFill>
            </a:endParaRPr>
          </a:p>
        </p:txBody>
      </p:sp>
      <p:cxnSp>
        <p:nvCxnSpPr>
          <p:cNvPr id="48" name="Rett pil 47"/>
          <p:cNvCxnSpPr/>
          <p:nvPr/>
        </p:nvCxnSpPr>
        <p:spPr>
          <a:xfrm flipV="1">
            <a:off x="1911238" y="3194008"/>
            <a:ext cx="4136824" cy="12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Rett pil 49"/>
          <p:cNvCxnSpPr/>
          <p:nvPr/>
        </p:nvCxnSpPr>
        <p:spPr>
          <a:xfrm flipH="1">
            <a:off x="7820986" y="3470654"/>
            <a:ext cx="2640526" cy="12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1" name="TekstSylinder 50"/>
          <p:cNvSpPr txBox="1"/>
          <p:nvPr/>
        </p:nvSpPr>
        <p:spPr>
          <a:xfrm>
            <a:off x="10486659" y="3215253"/>
            <a:ext cx="1342989" cy="646331"/>
          </a:xfrm>
          <a:prstGeom prst="rect">
            <a:avLst/>
          </a:prstGeom>
          <a:noFill/>
        </p:spPr>
        <p:txBody>
          <a:bodyPr wrap="square" rtlCol="0">
            <a:spAutoFit/>
          </a:bodyPr>
          <a:lstStyle/>
          <a:p>
            <a:r>
              <a:rPr lang="nn-NO">
                <a:solidFill>
                  <a:srgbClr val="000000"/>
                </a:solidFill>
              </a:rPr>
              <a:t>Søkjefelt</a:t>
            </a:r>
          </a:p>
          <a:p>
            <a:r>
              <a:rPr lang="nn-NO">
                <a:solidFill>
                  <a:srgbClr val="000000"/>
                </a:solidFill>
              </a:rPr>
              <a:t>nettbrett</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8</a:t>
            </a:fld>
            <a:endParaRPr lang="nn-NO"/>
          </a:p>
        </p:txBody>
      </p:sp>
    </p:spTree>
    <p:extLst>
      <p:ext uri="{BB962C8B-B14F-4D97-AF65-F5344CB8AC3E}">
        <p14:creationId xmlns:p14="http://schemas.microsoft.com/office/powerpoint/2010/main" val="89311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a:solidFill>
                  <a:srgbClr val="000000"/>
                </a:solidFill>
              </a:rPr>
              <a:t>Opne nettlesaren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descr="forenkla-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9</a:t>
            </a:fld>
            <a:endParaRPr lang="nn-NO"/>
          </a:p>
        </p:txBody>
      </p:sp>
    </p:spTree>
    <p:extLst>
      <p:ext uri="{BB962C8B-B14F-4D97-AF65-F5344CB8AC3E}">
        <p14:creationId xmlns:p14="http://schemas.microsoft.com/office/powerpoint/2010/main" val="40588970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A66922755D75343AA6FC2D19ACCF025" ma:contentTypeVersion="17" ma:contentTypeDescription="Opprett et nytt dokument." ma:contentTypeScope="" ma:versionID="8f2b8c8c2688132a18c2b7fbec83c6ed">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2f6182024a5da1d47c7f32ff43aff989"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documentManagement>
</p:properties>
</file>

<file path=customXml/itemProps1.xml><?xml version="1.0" encoding="utf-8"?>
<ds:datastoreItem xmlns:ds="http://schemas.openxmlformats.org/officeDocument/2006/customXml" ds:itemID="{96B3AFC1-DF73-40B0-9EBD-90D2E74C79A9}"/>
</file>

<file path=customXml/itemProps2.xml><?xml version="1.0" encoding="utf-8"?>
<ds:datastoreItem xmlns:ds="http://schemas.openxmlformats.org/officeDocument/2006/customXml" ds:itemID="{B7AF2E7B-D643-4C52-935D-53C58DA1D584}">
  <ds:schemaRefs>
    <ds:schemaRef ds:uri="http://schemas.microsoft.com/sharepoint/v3/contenttype/forms"/>
  </ds:schemaRefs>
</ds:datastoreItem>
</file>

<file path=customXml/itemProps3.xml><?xml version="1.0" encoding="utf-8"?>
<ds:datastoreItem xmlns:ds="http://schemas.openxmlformats.org/officeDocument/2006/customXml" ds:itemID="{0DFF4518-3F0A-4768-82AE-CBB1844D6205}">
  <ds:schemaRefs>
    <ds:schemaRef ds:uri="http://purl.org/dc/elements/1.1/"/>
    <ds:schemaRef ds:uri="http://purl.org/dc/dcmitype/"/>
    <ds:schemaRef ds:uri="http://purl.org/dc/terms/"/>
    <ds:schemaRef ds:uri="8ce05ccd-f718-4116-8745-425bc5dd2d25"/>
    <ds:schemaRef ds:uri="2f7cfdae-b7db-49af-a969-37a801cfc466"/>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2209</TotalTime>
  <Words>1414</Words>
  <Application>Microsoft Office PowerPoint</Application>
  <PresentationFormat>Widescreen</PresentationFormat>
  <Paragraphs>245</Paragraphs>
  <Slides>33</Slides>
  <Notes>32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33</vt:i4>
      </vt:variant>
    </vt:vector>
  </HeadingPairs>
  <TitlesOfParts>
    <vt:vector size="38" baseType="lpstr">
      <vt:lpstr>Arial</vt:lpstr>
      <vt:lpstr>Calibri</vt:lpstr>
      <vt:lpstr>Calibri Light</vt:lpstr>
      <vt:lpstr>Wingdings</vt:lpstr>
      <vt:lpstr>Office-tema</vt:lpstr>
      <vt:lpstr>LÆR Å BRUKE INTERNETT</vt:lpstr>
      <vt:lpstr>Del 1</vt:lpstr>
      <vt:lpstr>Opne nettlesaren og lære om nettadresser</vt:lpstr>
      <vt:lpstr>Opne nettlesaren og lære om nettadresser</vt:lpstr>
      <vt:lpstr>Opne nettlesaren og lære om nettadresser</vt:lpstr>
      <vt:lpstr>Opne nettlesaren og lære om nettadresser</vt:lpstr>
      <vt:lpstr>Opne nettlesaren og lære om nettadresser</vt:lpstr>
      <vt:lpstr>Opne nettlesaren og lære om nettadresser</vt:lpstr>
      <vt:lpstr>Opne nettlesaren og lære om nettadresser</vt:lpstr>
      <vt:lpstr>Opne nettlesaren og lære om nettadresser</vt:lpstr>
      <vt:lpstr>Opne nettlesaren og lære om nettadresser</vt:lpstr>
      <vt:lpstr>Opne nettlesaren og lære om nettadresser</vt:lpstr>
      <vt:lpstr>Del 2</vt:lpstr>
      <vt:lpstr>Finne fram på ei nettside</vt:lpstr>
      <vt:lpstr>Finne fram på ei nettside</vt:lpstr>
      <vt:lpstr>Finne fram på ei nettside</vt:lpstr>
      <vt:lpstr>Finne fram på ei nettside</vt:lpstr>
      <vt:lpstr>Del 3</vt:lpstr>
      <vt:lpstr>Søking med eitt og fleire ord</vt:lpstr>
      <vt:lpstr>Søking med eitt og fleire ord</vt:lpstr>
      <vt:lpstr>Søking med eitt og fleire ord</vt:lpstr>
      <vt:lpstr>Søking med eitt og fleire ord</vt:lpstr>
      <vt:lpstr>Søking med eitt og fleire ord</vt:lpstr>
      <vt:lpstr>Søking med eitt og fleire ord</vt:lpstr>
      <vt:lpstr>Søking med eitt og fleire ord</vt:lpstr>
      <vt:lpstr>Del 4</vt:lpstr>
      <vt:lpstr>Faner</vt:lpstr>
      <vt:lpstr>Faner</vt:lpstr>
      <vt:lpstr>Faner</vt:lpstr>
      <vt:lpstr>Faner</vt:lpstr>
      <vt:lpstr>Faner</vt:lpstr>
      <vt:lpstr>Faner</vt:lpstr>
      <vt:lpstr>Ferdig – godt jobba, alle saman!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Tanja Aas</cp:lastModifiedBy>
  <cp:revision>424</cp:revision>
  <dcterms:created xsi:type="dcterms:W3CDTF">2015-09-22T07:17:48Z</dcterms:created>
  <dcterms:modified xsi:type="dcterms:W3CDTF">2024-02-23T16:20:43Z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0x010100EA66922755D75343AA6FC2D19ACCF025</vt:lpwstr>
  </property>
  <property fmtid="{D5CDD505-2E9C-101B-9397-08002B2CF9AE}" pid="3" name="MSIP_Label_4012811f-b717-4099-a412-3cacd3519ab9_Enabled">
    <vt:lpwstr>true</vt:lpwstr>
  </property>
  <property fmtid="{D5CDD505-2E9C-101B-9397-08002B2CF9AE}" pid="4" name="MSIP_Label_4012811f-b717-4099-a412-3cacd3519ab9_SetDate">
    <vt:lpwstr>2024-02-23T16:13:41Z</vt:lpwstr>
  </property>
  <property fmtid="{D5CDD505-2E9C-101B-9397-08002B2CF9AE}" pid="5" name="MSIP_Label_4012811f-b717-4099-a412-3cacd3519ab9_Method">
    <vt:lpwstr>Privileged</vt:lpwstr>
  </property>
  <property fmtid="{D5CDD505-2E9C-101B-9397-08002B2CF9AE}" pid="6" name="MSIP_Label_4012811f-b717-4099-a412-3cacd3519ab9_Name">
    <vt:lpwstr>Åpen</vt:lpwstr>
  </property>
  <property fmtid="{D5CDD505-2E9C-101B-9397-08002B2CF9AE}" pid="7" name="MSIP_Label_4012811f-b717-4099-a412-3cacd3519ab9_SiteId">
    <vt:lpwstr>1ec46890-73f8-4a2a-9b2c-9a6611f1c922</vt:lpwstr>
  </property>
  <property fmtid="{D5CDD505-2E9C-101B-9397-08002B2CF9AE}" pid="8" name="MSIP_Label_4012811f-b717-4099-a412-3cacd3519ab9_ActionId">
    <vt:lpwstr>f120ca5d-3599-4206-8343-5956bb790473</vt:lpwstr>
  </property>
  <property fmtid="{D5CDD505-2E9C-101B-9397-08002B2CF9AE}" pid="9" name="MSIP_Label_4012811f-b717-4099-a412-3cacd3519ab9_ContentBits">
    <vt:lpwstr>0</vt:lpwstr>
  </property>
  <property fmtid="{D5CDD505-2E9C-101B-9397-08002B2CF9AE}" pid="10" name="MediaServiceImageTags">
    <vt:lpwstr/>
  </property>
</Properties>
</file>