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9"/>
  </p:notesMasterIdLst>
  <p:handoutMasterIdLst>
    <p:handoutMasterId r:id="rId80"/>
  </p:handoutMasterIdLst>
  <p:sldIdLst>
    <p:sldId id="276" r:id="rId5"/>
    <p:sldId id="287" r:id="rId6"/>
    <p:sldId id="290" r:id="rId7"/>
    <p:sldId id="307" r:id="rId8"/>
    <p:sldId id="308" r:id="rId9"/>
    <p:sldId id="311" r:id="rId10"/>
    <p:sldId id="312" r:id="rId11"/>
    <p:sldId id="313" r:id="rId12"/>
    <p:sldId id="314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5" r:id="rId22"/>
    <p:sldId id="326" r:id="rId23"/>
    <p:sldId id="327" r:id="rId24"/>
    <p:sldId id="324" r:id="rId25"/>
    <p:sldId id="329" r:id="rId26"/>
    <p:sldId id="330" r:id="rId27"/>
    <p:sldId id="381" r:id="rId28"/>
    <p:sldId id="382" r:id="rId29"/>
    <p:sldId id="336" r:id="rId30"/>
    <p:sldId id="337" r:id="rId31"/>
    <p:sldId id="346" r:id="rId32"/>
    <p:sldId id="338" r:id="rId33"/>
    <p:sldId id="339" r:id="rId34"/>
    <p:sldId id="293" r:id="rId35"/>
    <p:sldId id="295" r:id="rId36"/>
    <p:sldId id="340" r:id="rId37"/>
    <p:sldId id="341" r:id="rId38"/>
    <p:sldId id="342" r:id="rId39"/>
    <p:sldId id="343" r:id="rId40"/>
    <p:sldId id="344" r:id="rId41"/>
    <p:sldId id="296" r:id="rId42"/>
    <p:sldId id="301" r:id="rId43"/>
    <p:sldId id="347" r:id="rId44"/>
    <p:sldId id="349" r:id="rId45"/>
    <p:sldId id="350" r:id="rId46"/>
    <p:sldId id="351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1" r:id="rId56"/>
    <p:sldId id="302" r:id="rId57"/>
    <p:sldId id="303" r:id="rId58"/>
    <p:sldId id="362" r:id="rId59"/>
    <p:sldId id="363" r:id="rId60"/>
    <p:sldId id="364" r:id="rId61"/>
    <p:sldId id="365" r:id="rId62"/>
    <p:sldId id="368" r:id="rId63"/>
    <p:sldId id="366" r:id="rId64"/>
    <p:sldId id="367" r:id="rId65"/>
    <p:sldId id="369" r:id="rId66"/>
    <p:sldId id="370" r:id="rId67"/>
    <p:sldId id="371" r:id="rId68"/>
    <p:sldId id="372" r:id="rId69"/>
    <p:sldId id="373" r:id="rId70"/>
    <p:sldId id="374" r:id="rId71"/>
    <p:sldId id="376" r:id="rId72"/>
    <p:sldId id="375" r:id="rId73"/>
    <p:sldId id="377" r:id="rId74"/>
    <p:sldId id="383" r:id="rId75"/>
    <p:sldId id="378" r:id="rId76"/>
    <p:sldId id="380" r:id="rId77"/>
    <p:sldId id="305" r:id="rId7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 Aspeslåen Erikstad" initials="IAE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3954" autoAdjust="0"/>
  </p:normalViewPr>
  <p:slideViewPr>
    <p:cSldViewPr snapToGrid="0">
      <p:cViewPr>
        <p:scale>
          <a:sx n="44" d="100"/>
          <a:sy n="44" d="100"/>
        </p:scale>
        <p:origin x="1524" y="152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presProps" Target="presProp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commentAuthors" Target="commentAuthors.xml"/><Relationship Id="rId8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ie Pedersen" userId="eee76c53-a7c6-4321-8a16-ac0d319d0a31" providerId="ADAL" clId="{88568DC8-B48C-4A38-BA21-98E5808F6F46}"/>
    <pc:docChg chg="undo custSel delSld modSld">
      <pc:chgData name="Eddie Pedersen" userId="eee76c53-a7c6-4321-8a16-ac0d319d0a31" providerId="ADAL" clId="{88568DC8-B48C-4A38-BA21-98E5808F6F46}" dt="2020-08-06T12:25:34.414" v="83" actId="478"/>
      <pc:docMkLst>
        <pc:docMk/>
      </pc:docMkLst>
      <pc:sldChg chg="modSp mod">
        <pc:chgData name="Eddie Pedersen" userId="eee76c53-a7c6-4321-8a16-ac0d319d0a31" providerId="ADAL" clId="{88568DC8-B48C-4A38-BA21-98E5808F6F46}" dt="2020-08-06T12:04:54.763" v="0"/>
        <pc:sldMkLst>
          <pc:docMk/>
          <pc:sldMk cId="3396825446" sldId="287"/>
        </pc:sldMkLst>
        <pc:spChg chg="mod">
          <ac:chgData name="Eddie Pedersen" userId="eee76c53-a7c6-4321-8a16-ac0d319d0a31" providerId="ADAL" clId="{88568DC8-B48C-4A38-BA21-98E5808F6F46}" dt="2020-08-06T12:04:54.763" v="0"/>
          <ac:spMkLst>
            <pc:docMk/>
            <pc:sldMk cId="3396825446" sldId="287"/>
            <ac:spMk id="3" creationId="{00000000-0000-0000-0000-000000000000}"/>
          </ac:spMkLst>
        </pc:spChg>
      </pc:sldChg>
      <pc:sldChg chg="modNotesTx">
        <pc:chgData name="Eddie Pedersen" userId="eee76c53-a7c6-4321-8a16-ac0d319d0a31" providerId="ADAL" clId="{88568DC8-B48C-4A38-BA21-98E5808F6F46}" dt="2020-08-06T12:05:33.826" v="1"/>
        <pc:sldMkLst>
          <pc:docMk/>
          <pc:sldMk cId="1286204164" sldId="290"/>
        </pc:sldMkLst>
      </pc:sldChg>
      <pc:sldChg chg="modNotesTx">
        <pc:chgData name="Eddie Pedersen" userId="eee76c53-a7c6-4321-8a16-ac0d319d0a31" providerId="ADAL" clId="{88568DC8-B48C-4A38-BA21-98E5808F6F46}" dt="2020-08-06T12:11:44.073" v="29"/>
        <pc:sldMkLst>
          <pc:docMk/>
          <pc:sldMk cId="1010819275" sldId="295"/>
        </pc:sldMkLst>
      </pc:sldChg>
      <pc:sldChg chg="modNotesTx">
        <pc:chgData name="Eddie Pedersen" userId="eee76c53-a7c6-4321-8a16-ac0d319d0a31" providerId="ADAL" clId="{88568DC8-B48C-4A38-BA21-98E5808F6F46}" dt="2020-08-06T12:13:17.812" v="35"/>
        <pc:sldMkLst>
          <pc:docMk/>
          <pc:sldMk cId="2327903497" sldId="301"/>
        </pc:sldMkLst>
      </pc:sldChg>
      <pc:sldChg chg="modNotesTx">
        <pc:chgData name="Eddie Pedersen" userId="eee76c53-a7c6-4321-8a16-ac0d319d0a31" providerId="ADAL" clId="{88568DC8-B48C-4A38-BA21-98E5808F6F46}" dt="2020-08-06T12:16:14.912" v="49"/>
        <pc:sldMkLst>
          <pc:docMk/>
          <pc:sldMk cId="2420459475" sldId="303"/>
        </pc:sldMkLst>
      </pc:sldChg>
      <pc:sldChg chg="modNotesTx">
        <pc:chgData name="Eddie Pedersen" userId="eee76c53-a7c6-4321-8a16-ac0d319d0a31" providerId="ADAL" clId="{88568DC8-B48C-4A38-BA21-98E5808F6F46}" dt="2020-08-06T12:21:21.967" v="74"/>
        <pc:sldMkLst>
          <pc:docMk/>
          <pc:sldMk cId="417867430" sldId="305"/>
        </pc:sldMkLst>
      </pc:sldChg>
      <pc:sldChg chg="modNotesTx">
        <pc:chgData name="Eddie Pedersen" userId="eee76c53-a7c6-4321-8a16-ac0d319d0a31" providerId="ADAL" clId="{88568DC8-B48C-4A38-BA21-98E5808F6F46}" dt="2020-08-06T12:05:50.550" v="2"/>
        <pc:sldMkLst>
          <pc:docMk/>
          <pc:sldMk cId="3435316557" sldId="307"/>
        </pc:sldMkLst>
      </pc:sldChg>
      <pc:sldChg chg="modNotesTx">
        <pc:chgData name="Eddie Pedersen" userId="eee76c53-a7c6-4321-8a16-ac0d319d0a31" providerId="ADAL" clId="{88568DC8-B48C-4A38-BA21-98E5808F6F46}" dt="2020-08-06T12:06:03.631" v="3"/>
        <pc:sldMkLst>
          <pc:docMk/>
          <pc:sldMk cId="2611164557" sldId="308"/>
        </pc:sldMkLst>
      </pc:sldChg>
      <pc:sldChg chg="del">
        <pc:chgData name="Eddie Pedersen" userId="eee76c53-a7c6-4321-8a16-ac0d319d0a31" providerId="ADAL" clId="{88568DC8-B48C-4A38-BA21-98E5808F6F46}" dt="2020-08-06T12:24:10.806" v="75" actId="47"/>
        <pc:sldMkLst>
          <pc:docMk/>
          <pc:sldMk cId="1025809433" sldId="309"/>
        </pc:sldMkLst>
      </pc:sldChg>
      <pc:sldChg chg="del">
        <pc:chgData name="Eddie Pedersen" userId="eee76c53-a7c6-4321-8a16-ac0d319d0a31" providerId="ADAL" clId="{88568DC8-B48C-4A38-BA21-98E5808F6F46}" dt="2020-08-06T12:24:12.277" v="76" actId="47"/>
        <pc:sldMkLst>
          <pc:docMk/>
          <pc:sldMk cId="3633939371" sldId="310"/>
        </pc:sldMkLst>
      </pc:sldChg>
      <pc:sldChg chg="modNotesTx">
        <pc:chgData name="Eddie Pedersen" userId="eee76c53-a7c6-4321-8a16-ac0d319d0a31" providerId="ADAL" clId="{88568DC8-B48C-4A38-BA21-98E5808F6F46}" dt="2020-08-06T12:06:33.900" v="4"/>
        <pc:sldMkLst>
          <pc:docMk/>
          <pc:sldMk cId="3708994211" sldId="311"/>
        </pc:sldMkLst>
      </pc:sldChg>
      <pc:sldChg chg="modNotesTx">
        <pc:chgData name="Eddie Pedersen" userId="eee76c53-a7c6-4321-8a16-ac0d319d0a31" providerId="ADAL" clId="{88568DC8-B48C-4A38-BA21-98E5808F6F46}" dt="2020-08-06T12:06:46.428" v="5"/>
        <pc:sldMkLst>
          <pc:docMk/>
          <pc:sldMk cId="3835800799" sldId="312"/>
        </pc:sldMkLst>
      </pc:sldChg>
      <pc:sldChg chg="modNotesTx">
        <pc:chgData name="Eddie Pedersen" userId="eee76c53-a7c6-4321-8a16-ac0d319d0a31" providerId="ADAL" clId="{88568DC8-B48C-4A38-BA21-98E5808F6F46}" dt="2020-08-06T12:06:59.448" v="6"/>
        <pc:sldMkLst>
          <pc:docMk/>
          <pc:sldMk cId="3638514283" sldId="313"/>
        </pc:sldMkLst>
      </pc:sldChg>
      <pc:sldChg chg="modNotesTx">
        <pc:chgData name="Eddie Pedersen" userId="eee76c53-a7c6-4321-8a16-ac0d319d0a31" providerId="ADAL" clId="{88568DC8-B48C-4A38-BA21-98E5808F6F46}" dt="2020-08-06T12:07:08.621" v="7"/>
        <pc:sldMkLst>
          <pc:docMk/>
          <pc:sldMk cId="2117478037" sldId="314"/>
        </pc:sldMkLst>
      </pc:sldChg>
      <pc:sldChg chg="del">
        <pc:chgData name="Eddie Pedersen" userId="eee76c53-a7c6-4321-8a16-ac0d319d0a31" providerId="ADAL" clId="{88568DC8-B48C-4A38-BA21-98E5808F6F46}" dt="2020-08-06T12:24:15.505" v="77" actId="47"/>
        <pc:sldMkLst>
          <pc:docMk/>
          <pc:sldMk cId="2784486274" sldId="315"/>
        </pc:sldMkLst>
      </pc:sldChg>
      <pc:sldChg chg="modNotesTx">
        <pc:chgData name="Eddie Pedersen" userId="eee76c53-a7c6-4321-8a16-ac0d319d0a31" providerId="ADAL" clId="{88568DC8-B48C-4A38-BA21-98E5808F6F46}" dt="2020-08-06T12:07:22.067" v="8"/>
        <pc:sldMkLst>
          <pc:docMk/>
          <pc:sldMk cId="816357048" sldId="316"/>
        </pc:sldMkLst>
      </pc:sldChg>
      <pc:sldChg chg="modNotesTx">
        <pc:chgData name="Eddie Pedersen" userId="eee76c53-a7c6-4321-8a16-ac0d319d0a31" providerId="ADAL" clId="{88568DC8-B48C-4A38-BA21-98E5808F6F46}" dt="2020-08-06T12:07:38.043" v="9"/>
        <pc:sldMkLst>
          <pc:docMk/>
          <pc:sldMk cId="2819300465" sldId="317"/>
        </pc:sldMkLst>
      </pc:sldChg>
      <pc:sldChg chg="modNotesTx">
        <pc:chgData name="Eddie Pedersen" userId="eee76c53-a7c6-4321-8a16-ac0d319d0a31" providerId="ADAL" clId="{88568DC8-B48C-4A38-BA21-98E5808F6F46}" dt="2020-08-06T12:07:48.461" v="10"/>
        <pc:sldMkLst>
          <pc:docMk/>
          <pc:sldMk cId="1115761199" sldId="318"/>
        </pc:sldMkLst>
      </pc:sldChg>
      <pc:sldChg chg="modNotesTx">
        <pc:chgData name="Eddie Pedersen" userId="eee76c53-a7c6-4321-8a16-ac0d319d0a31" providerId="ADAL" clId="{88568DC8-B48C-4A38-BA21-98E5808F6F46}" dt="2020-08-06T12:07:59.158" v="11"/>
        <pc:sldMkLst>
          <pc:docMk/>
          <pc:sldMk cId="3096388413" sldId="319"/>
        </pc:sldMkLst>
      </pc:sldChg>
      <pc:sldChg chg="modNotesTx">
        <pc:chgData name="Eddie Pedersen" userId="eee76c53-a7c6-4321-8a16-ac0d319d0a31" providerId="ADAL" clId="{88568DC8-B48C-4A38-BA21-98E5808F6F46}" dt="2020-08-06T12:08:11.616" v="12"/>
        <pc:sldMkLst>
          <pc:docMk/>
          <pc:sldMk cId="2520952774" sldId="320"/>
        </pc:sldMkLst>
      </pc:sldChg>
      <pc:sldChg chg="modNotesTx">
        <pc:chgData name="Eddie Pedersen" userId="eee76c53-a7c6-4321-8a16-ac0d319d0a31" providerId="ADAL" clId="{88568DC8-B48C-4A38-BA21-98E5808F6F46}" dt="2020-08-06T12:08:20.676" v="13"/>
        <pc:sldMkLst>
          <pc:docMk/>
          <pc:sldMk cId="2478527513" sldId="321"/>
        </pc:sldMkLst>
      </pc:sldChg>
      <pc:sldChg chg="modNotesTx">
        <pc:chgData name="Eddie Pedersen" userId="eee76c53-a7c6-4321-8a16-ac0d319d0a31" providerId="ADAL" clId="{88568DC8-B48C-4A38-BA21-98E5808F6F46}" dt="2020-08-06T12:08:37.094" v="14"/>
        <pc:sldMkLst>
          <pc:docMk/>
          <pc:sldMk cId="2508868123" sldId="322"/>
        </pc:sldMkLst>
      </pc:sldChg>
      <pc:sldChg chg="modNotesTx">
        <pc:chgData name="Eddie Pedersen" userId="eee76c53-a7c6-4321-8a16-ac0d319d0a31" providerId="ADAL" clId="{88568DC8-B48C-4A38-BA21-98E5808F6F46}" dt="2020-08-06T12:08:47.671" v="15"/>
        <pc:sldMkLst>
          <pc:docMk/>
          <pc:sldMk cId="1006502807" sldId="323"/>
        </pc:sldMkLst>
      </pc:sldChg>
      <pc:sldChg chg="modNotesTx">
        <pc:chgData name="Eddie Pedersen" userId="eee76c53-a7c6-4321-8a16-ac0d319d0a31" providerId="ADAL" clId="{88568DC8-B48C-4A38-BA21-98E5808F6F46}" dt="2020-08-06T12:09:28.185" v="19"/>
        <pc:sldMkLst>
          <pc:docMk/>
          <pc:sldMk cId="4011998883" sldId="324"/>
        </pc:sldMkLst>
      </pc:sldChg>
      <pc:sldChg chg="modNotesTx">
        <pc:chgData name="Eddie Pedersen" userId="eee76c53-a7c6-4321-8a16-ac0d319d0a31" providerId="ADAL" clId="{88568DC8-B48C-4A38-BA21-98E5808F6F46}" dt="2020-08-06T12:08:57.164" v="16"/>
        <pc:sldMkLst>
          <pc:docMk/>
          <pc:sldMk cId="3730467991" sldId="325"/>
        </pc:sldMkLst>
      </pc:sldChg>
      <pc:sldChg chg="modNotesTx">
        <pc:chgData name="Eddie Pedersen" userId="eee76c53-a7c6-4321-8a16-ac0d319d0a31" providerId="ADAL" clId="{88568DC8-B48C-4A38-BA21-98E5808F6F46}" dt="2020-08-06T12:09:07.827" v="17"/>
        <pc:sldMkLst>
          <pc:docMk/>
          <pc:sldMk cId="4143301347" sldId="326"/>
        </pc:sldMkLst>
      </pc:sldChg>
      <pc:sldChg chg="modNotesTx">
        <pc:chgData name="Eddie Pedersen" userId="eee76c53-a7c6-4321-8a16-ac0d319d0a31" providerId="ADAL" clId="{88568DC8-B48C-4A38-BA21-98E5808F6F46}" dt="2020-08-06T12:09:16.112" v="18"/>
        <pc:sldMkLst>
          <pc:docMk/>
          <pc:sldMk cId="4071085682" sldId="327"/>
        </pc:sldMkLst>
      </pc:sldChg>
      <pc:sldChg chg="del">
        <pc:chgData name="Eddie Pedersen" userId="eee76c53-a7c6-4321-8a16-ac0d319d0a31" providerId="ADAL" clId="{88568DC8-B48C-4A38-BA21-98E5808F6F46}" dt="2020-08-06T12:24:21.683" v="78" actId="47"/>
        <pc:sldMkLst>
          <pc:docMk/>
          <pc:sldMk cId="1819904385" sldId="328"/>
        </pc:sldMkLst>
      </pc:sldChg>
      <pc:sldChg chg="modNotesTx">
        <pc:chgData name="Eddie Pedersen" userId="eee76c53-a7c6-4321-8a16-ac0d319d0a31" providerId="ADAL" clId="{88568DC8-B48C-4A38-BA21-98E5808F6F46}" dt="2020-08-06T12:09:45.740" v="20"/>
        <pc:sldMkLst>
          <pc:docMk/>
          <pc:sldMk cId="3469971598" sldId="329"/>
        </pc:sldMkLst>
      </pc:sldChg>
      <pc:sldChg chg="modNotesTx">
        <pc:chgData name="Eddie Pedersen" userId="eee76c53-a7c6-4321-8a16-ac0d319d0a31" providerId="ADAL" clId="{88568DC8-B48C-4A38-BA21-98E5808F6F46}" dt="2020-08-06T12:09:55.778" v="21"/>
        <pc:sldMkLst>
          <pc:docMk/>
          <pc:sldMk cId="1624038258" sldId="330"/>
        </pc:sldMkLst>
      </pc:sldChg>
      <pc:sldChg chg="del">
        <pc:chgData name="Eddie Pedersen" userId="eee76c53-a7c6-4321-8a16-ac0d319d0a31" providerId="ADAL" clId="{88568DC8-B48C-4A38-BA21-98E5808F6F46}" dt="2020-08-06T12:24:24.583" v="79" actId="47"/>
        <pc:sldMkLst>
          <pc:docMk/>
          <pc:sldMk cId="3626878437" sldId="332"/>
        </pc:sldMkLst>
      </pc:sldChg>
      <pc:sldChg chg="del">
        <pc:chgData name="Eddie Pedersen" userId="eee76c53-a7c6-4321-8a16-ac0d319d0a31" providerId="ADAL" clId="{88568DC8-B48C-4A38-BA21-98E5808F6F46}" dt="2020-08-06T12:24:26.177" v="80" actId="47"/>
        <pc:sldMkLst>
          <pc:docMk/>
          <pc:sldMk cId="1189730559" sldId="333"/>
        </pc:sldMkLst>
      </pc:sldChg>
      <pc:sldChg chg="del">
        <pc:chgData name="Eddie Pedersen" userId="eee76c53-a7c6-4321-8a16-ac0d319d0a31" providerId="ADAL" clId="{88568DC8-B48C-4A38-BA21-98E5808F6F46}" dt="2020-08-06T12:24:27.710" v="81" actId="47"/>
        <pc:sldMkLst>
          <pc:docMk/>
          <pc:sldMk cId="3242361102" sldId="335"/>
        </pc:sldMkLst>
      </pc:sldChg>
      <pc:sldChg chg="modNotesTx">
        <pc:chgData name="Eddie Pedersen" userId="eee76c53-a7c6-4321-8a16-ac0d319d0a31" providerId="ADAL" clId="{88568DC8-B48C-4A38-BA21-98E5808F6F46}" dt="2020-08-06T12:10:30.574" v="24"/>
        <pc:sldMkLst>
          <pc:docMk/>
          <pc:sldMk cId="4209134179" sldId="336"/>
        </pc:sldMkLst>
      </pc:sldChg>
      <pc:sldChg chg="modNotesTx">
        <pc:chgData name="Eddie Pedersen" userId="eee76c53-a7c6-4321-8a16-ac0d319d0a31" providerId="ADAL" clId="{88568DC8-B48C-4A38-BA21-98E5808F6F46}" dt="2020-08-06T12:10:45.754" v="25"/>
        <pc:sldMkLst>
          <pc:docMk/>
          <pc:sldMk cId="1580327519" sldId="337"/>
        </pc:sldMkLst>
      </pc:sldChg>
      <pc:sldChg chg="modNotesTx">
        <pc:chgData name="Eddie Pedersen" userId="eee76c53-a7c6-4321-8a16-ac0d319d0a31" providerId="ADAL" clId="{88568DC8-B48C-4A38-BA21-98E5808F6F46}" dt="2020-08-06T12:11:13.987" v="27"/>
        <pc:sldMkLst>
          <pc:docMk/>
          <pc:sldMk cId="2489358984" sldId="338"/>
        </pc:sldMkLst>
      </pc:sldChg>
      <pc:sldChg chg="modNotesTx">
        <pc:chgData name="Eddie Pedersen" userId="eee76c53-a7c6-4321-8a16-ac0d319d0a31" providerId="ADAL" clId="{88568DC8-B48C-4A38-BA21-98E5808F6F46}" dt="2020-08-06T12:11:28.213" v="28"/>
        <pc:sldMkLst>
          <pc:docMk/>
          <pc:sldMk cId="4258766535" sldId="339"/>
        </pc:sldMkLst>
      </pc:sldChg>
      <pc:sldChg chg="modNotesTx">
        <pc:chgData name="Eddie Pedersen" userId="eee76c53-a7c6-4321-8a16-ac0d319d0a31" providerId="ADAL" clId="{88568DC8-B48C-4A38-BA21-98E5808F6F46}" dt="2020-08-06T12:12:05.905" v="30"/>
        <pc:sldMkLst>
          <pc:docMk/>
          <pc:sldMk cId="4210140084" sldId="340"/>
        </pc:sldMkLst>
      </pc:sldChg>
      <pc:sldChg chg="modNotesTx">
        <pc:chgData name="Eddie Pedersen" userId="eee76c53-a7c6-4321-8a16-ac0d319d0a31" providerId="ADAL" clId="{88568DC8-B48C-4A38-BA21-98E5808F6F46}" dt="2020-08-06T12:12:14.356" v="31"/>
        <pc:sldMkLst>
          <pc:docMk/>
          <pc:sldMk cId="2587969980" sldId="341"/>
        </pc:sldMkLst>
      </pc:sldChg>
      <pc:sldChg chg="modNotesTx">
        <pc:chgData name="Eddie Pedersen" userId="eee76c53-a7c6-4321-8a16-ac0d319d0a31" providerId="ADAL" clId="{88568DC8-B48C-4A38-BA21-98E5808F6F46}" dt="2020-08-06T12:12:28.321" v="32"/>
        <pc:sldMkLst>
          <pc:docMk/>
          <pc:sldMk cId="3202059771" sldId="342"/>
        </pc:sldMkLst>
      </pc:sldChg>
      <pc:sldChg chg="modNotesTx">
        <pc:chgData name="Eddie Pedersen" userId="eee76c53-a7c6-4321-8a16-ac0d319d0a31" providerId="ADAL" clId="{88568DC8-B48C-4A38-BA21-98E5808F6F46}" dt="2020-08-06T12:12:37.339" v="33"/>
        <pc:sldMkLst>
          <pc:docMk/>
          <pc:sldMk cId="2060378359" sldId="343"/>
        </pc:sldMkLst>
      </pc:sldChg>
      <pc:sldChg chg="modNotesTx">
        <pc:chgData name="Eddie Pedersen" userId="eee76c53-a7c6-4321-8a16-ac0d319d0a31" providerId="ADAL" clId="{88568DC8-B48C-4A38-BA21-98E5808F6F46}" dt="2020-08-06T12:12:59.714" v="34"/>
        <pc:sldMkLst>
          <pc:docMk/>
          <pc:sldMk cId="1749925653" sldId="344"/>
        </pc:sldMkLst>
      </pc:sldChg>
      <pc:sldChg chg="del">
        <pc:chgData name="Eddie Pedersen" userId="eee76c53-a7c6-4321-8a16-ac0d319d0a31" providerId="ADAL" clId="{88568DC8-B48C-4A38-BA21-98E5808F6F46}" dt="2020-08-06T12:24:33.863" v="82" actId="47"/>
        <pc:sldMkLst>
          <pc:docMk/>
          <pc:sldMk cId="1591778391" sldId="345"/>
        </pc:sldMkLst>
      </pc:sldChg>
      <pc:sldChg chg="modNotesTx">
        <pc:chgData name="Eddie Pedersen" userId="eee76c53-a7c6-4321-8a16-ac0d319d0a31" providerId="ADAL" clId="{88568DC8-B48C-4A38-BA21-98E5808F6F46}" dt="2020-08-06T12:11:00.493" v="26"/>
        <pc:sldMkLst>
          <pc:docMk/>
          <pc:sldMk cId="1159696087" sldId="346"/>
        </pc:sldMkLst>
      </pc:sldChg>
      <pc:sldChg chg="delSp mod delAnim modNotesTx">
        <pc:chgData name="Eddie Pedersen" userId="eee76c53-a7c6-4321-8a16-ac0d319d0a31" providerId="ADAL" clId="{88568DC8-B48C-4A38-BA21-98E5808F6F46}" dt="2020-08-06T12:25:34.414" v="83" actId="478"/>
        <pc:sldMkLst>
          <pc:docMk/>
          <pc:sldMk cId="1197879368" sldId="347"/>
        </pc:sldMkLst>
        <pc:picChg chg="del">
          <ac:chgData name="Eddie Pedersen" userId="eee76c53-a7c6-4321-8a16-ac0d319d0a31" providerId="ADAL" clId="{88568DC8-B48C-4A38-BA21-98E5808F6F46}" dt="2020-08-06T12:25:34.414" v="83" actId="478"/>
          <ac:picMkLst>
            <pc:docMk/>
            <pc:sldMk cId="1197879368" sldId="347"/>
            <ac:picMk id="9" creationId="{00000000-0000-0000-0000-000000000000}"/>
          </ac:picMkLst>
        </pc:picChg>
      </pc:sldChg>
      <pc:sldChg chg="modNotesTx">
        <pc:chgData name="Eddie Pedersen" userId="eee76c53-a7c6-4321-8a16-ac0d319d0a31" providerId="ADAL" clId="{88568DC8-B48C-4A38-BA21-98E5808F6F46}" dt="2020-08-06T12:13:41.150" v="37"/>
        <pc:sldMkLst>
          <pc:docMk/>
          <pc:sldMk cId="1323028512" sldId="349"/>
        </pc:sldMkLst>
      </pc:sldChg>
      <pc:sldChg chg="modNotesTx">
        <pc:chgData name="Eddie Pedersen" userId="eee76c53-a7c6-4321-8a16-ac0d319d0a31" providerId="ADAL" clId="{88568DC8-B48C-4A38-BA21-98E5808F6F46}" dt="2020-08-06T12:13:49.136" v="38"/>
        <pc:sldMkLst>
          <pc:docMk/>
          <pc:sldMk cId="2720062007" sldId="350"/>
        </pc:sldMkLst>
      </pc:sldChg>
      <pc:sldChg chg="modNotesTx">
        <pc:chgData name="Eddie Pedersen" userId="eee76c53-a7c6-4321-8a16-ac0d319d0a31" providerId="ADAL" clId="{88568DC8-B48C-4A38-BA21-98E5808F6F46}" dt="2020-08-06T12:14:01.959" v="39"/>
        <pc:sldMkLst>
          <pc:docMk/>
          <pc:sldMk cId="309236451" sldId="351"/>
        </pc:sldMkLst>
      </pc:sldChg>
      <pc:sldChg chg="modNotesTx">
        <pc:chgData name="Eddie Pedersen" userId="eee76c53-a7c6-4321-8a16-ac0d319d0a31" providerId="ADAL" clId="{88568DC8-B48C-4A38-BA21-98E5808F6F46}" dt="2020-08-06T12:14:09.789" v="40"/>
        <pc:sldMkLst>
          <pc:docMk/>
          <pc:sldMk cId="4217044609" sldId="353"/>
        </pc:sldMkLst>
      </pc:sldChg>
      <pc:sldChg chg="modNotesTx">
        <pc:chgData name="Eddie Pedersen" userId="eee76c53-a7c6-4321-8a16-ac0d319d0a31" providerId="ADAL" clId="{88568DC8-B48C-4A38-BA21-98E5808F6F46}" dt="2020-08-06T12:14:17.705" v="41"/>
        <pc:sldMkLst>
          <pc:docMk/>
          <pc:sldMk cId="2382245437" sldId="354"/>
        </pc:sldMkLst>
      </pc:sldChg>
      <pc:sldChg chg="modNotesTx">
        <pc:chgData name="Eddie Pedersen" userId="eee76c53-a7c6-4321-8a16-ac0d319d0a31" providerId="ADAL" clId="{88568DC8-B48C-4A38-BA21-98E5808F6F46}" dt="2020-08-06T12:14:32.518" v="42"/>
        <pc:sldMkLst>
          <pc:docMk/>
          <pc:sldMk cId="1451697026" sldId="355"/>
        </pc:sldMkLst>
      </pc:sldChg>
      <pc:sldChg chg="modNotesTx">
        <pc:chgData name="Eddie Pedersen" userId="eee76c53-a7c6-4321-8a16-ac0d319d0a31" providerId="ADAL" clId="{88568DC8-B48C-4A38-BA21-98E5808F6F46}" dt="2020-08-06T12:14:51.632" v="43"/>
        <pc:sldMkLst>
          <pc:docMk/>
          <pc:sldMk cId="3017619459" sldId="356"/>
        </pc:sldMkLst>
      </pc:sldChg>
      <pc:sldChg chg="modNotesTx">
        <pc:chgData name="Eddie Pedersen" userId="eee76c53-a7c6-4321-8a16-ac0d319d0a31" providerId="ADAL" clId="{88568DC8-B48C-4A38-BA21-98E5808F6F46}" dt="2020-08-06T12:15:05.349" v="44"/>
        <pc:sldMkLst>
          <pc:docMk/>
          <pc:sldMk cId="2285915302" sldId="357"/>
        </pc:sldMkLst>
      </pc:sldChg>
      <pc:sldChg chg="modNotesTx">
        <pc:chgData name="Eddie Pedersen" userId="eee76c53-a7c6-4321-8a16-ac0d319d0a31" providerId="ADAL" clId="{88568DC8-B48C-4A38-BA21-98E5808F6F46}" dt="2020-08-06T12:15:14.505" v="45"/>
        <pc:sldMkLst>
          <pc:docMk/>
          <pc:sldMk cId="1426569268" sldId="358"/>
        </pc:sldMkLst>
      </pc:sldChg>
      <pc:sldChg chg="modNotesTx">
        <pc:chgData name="Eddie Pedersen" userId="eee76c53-a7c6-4321-8a16-ac0d319d0a31" providerId="ADAL" clId="{88568DC8-B48C-4A38-BA21-98E5808F6F46}" dt="2020-08-06T12:15:28.256" v="46"/>
        <pc:sldMkLst>
          <pc:docMk/>
          <pc:sldMk cId="1750230090" sldId="359"/>
        </pc:sldMkLst>
      </pc:sldChg>
      <pc:sldChg chg="modNotesTx">
        <pc:chgData name="Eddie Pedersen" userId="eee76c53-a7c6-4321-8a16-ac0d319d0a31" providerId="ADAL" clId="{88568DC8-B48C-4A38-BA21-98E5808F6F46}" dt="2020-08-06T12:15:49.143" v="47"/>
        <pc:sldMkLst>
          <pc:docMk/>
          <pc:sldMk cId="1200147965" sldId="360"/>
        </pc:sldMkLst>
      </pc:sldChg>
      <pc:sldChg chg="modNotesTx">
        <pc:chgData name="Eddie Pedersen" userId="eee76c53-a7c6-4321-8a16-ac0d319d0a31" providerId="ADAL" clId="{88568DC8-B48C-4A38-BA21-98E5808F6F46}" dt="2020-08-06T12:16:00.259" v="48"/>
        <pc:sldMkLst>
          <pc:docMk/>
          <pc:sldMk cId="404412313" sldId="361"/>
        </pc:sldMkLst>
      </pc:sldChg>
      <pc:sldChg chg="modNotesTx">
        <pc:chgData name="Eddie Pedersen" userId="eee76c53-a7c6-4321-8a16-ac0d319d0a31" providerId="ADAL" clId="{88568DC8-B48C-4A38-BA21-98E5808F6F46}" dt="2020-08-06T12:16:27.241" v="50"/>
        <pc:sldMkLst>
          <pc:docMk/>
          <pc:sldMk cId="4199086166" sldId="362"/>
        </pc:sldMkLst>
      </pc:sldChg>
      <pc:sldChg chg="modNotesTx">
        <pc:chgData name="Eddie Pedersen" userId="eee76c53-a7c6-4321-8a16-ac0d319d0a31" providerId="ADAL" clId="{88568DC8-B48C-4A38-BA21-98E5808F6F46}" dt="2020-08-06T12:16:37.666" v="51"/>
        <pc:sldMkLst>
          <pc:docMk/>
          <pc:sldMk cId="3154125988" sldId="363"/>
        </pc:sldMkLst>
      </pc:sldChg>
      <pc:sldChg chg="modNotesTx">
        <pc:chgData name="Eddie Pedersen" userId="eee76c53-a7c6-4321-8a16-ac0d319d0a31" providerId="ADAL" clId="{88568DC8-B48C-4A38-BA21-98E5808F6F46}" dt="2020-08-06T12:16:49.596" v="52"/>
        <pc:sldMkLst>
          <pc:docMk/>
          <pc:sldMk cId="1072636331" sldId="364"/>
        </pc:sldMkLst>
      </pc:sldChg>
      <pc:sldChg chg="modNotesTx">
        <pc:chgData name="Eddie Pedersen" userId="eee76c53-a7c6-4321-8a16-ac0d319d0a31" providerId="ADAL" clId="{88568DC8-B48C-4A38-BA21-98E5808F6F46}" dt="2020-08-06T12:16:58.234" v="53"/>
        <pc:sldMkLst>
          <pc:docMk/>
          <pc:sldMk cId="1153610494" sldId="365"/>
        </pc:sldMkLst>
      </pc:sldChg>
      <pc:sldChg chg="modNotesTx">
        <pc:chgData name="Eddie Pedersen" userId="eee76c53-a7c6-4321-8a16-ac0d319d0a31" providerId="ADAL" clId="{88568DC8-B48C-4A38-BA21-98E5808F6F46}" dt="2020-08-06T12:17:37.450" v="58"/>
        <pc:sldMkLst>
          <pc:docMk/>
          <pc:sldMk cId="3122763646" sldId="366"/>
        </pc:sldMkLst>
      </pc:sldChg>
      <pc:sldChg chg="modNotesTx">
        <pc:chgData name="Eddie Pedersen" userId="eee76c53-a7c6-4321-8a16-ac0d319d0a31" providerId="ADAL" clId="{88568DC8-B48C-4A38-BA21-98E5808F6F46}" dt="2020-08-06T12:17:55.591" v="61"/>
        <pc:sldMkLst>
          <pc:docMk/>
          <pc:sldMk cId="1651826429" sldId="367"/>
        </pc:sldMkLst>
      </pc:sldChg>
      <pc:sldChg chg="modNotesTx">
        <pc:chgData name="Eddie Pedersen" userId="eee76c53-a7c6-4321-8a16-ac0d319d0a31" providerId="ADAL" clId="{88568DC8-B48C-4A38-BA21-98E5808F6F46}" dt="2020-08-06T12:17:38.617" v="59"/>
        <pc:sldMkLst>
          <pc:docMk/>
          <pc:sldMk cId="1756739984" sldId="368"/>
        </pc:sldMkLst>
      </pc:sldChg>
      <pc:sldChg chg="modNotesTx">
        <pc:chgData name="Eddie Pedersen" userId="eee76c53-a7c6-4321-8a16-ac0d319d0a31" providerId="ADAL" clId="{88568DC8-B48C-4A38-BA21-98E5808F6F46}" dt="2020-08-06T12:18:22.922" v="62"/>
        <pc:sldMkLst>
          <pc:docMk/>
          <pc:sldMk cId="1805615655" sldId="369"/>
        </pc:sldMkLst>
      </pc:sldChg>
      <pc:sldChg chg="modNotesTx">
        <pc:chgData name="Eddie Pedersen" userId="eee76c53-a7c6-4321-8a16-ac0d319d0a31" providerId="ADAL" clId="{88568DC8-B48C-4A38-BA21-98E5808F6F46}" dt="2020-08-06T12:18:41.427" v="64" actId="255"/>
        <pc:sldMkLst>
          <pc:docMk/>
          <pc:sldMk cId="1800220463" sldId="370"/>
        </pc:sldMkLst>
      </pc:sldChg>
      <pc:sldChg chg="modNotesTx">
        <pc:chgData name="Eddie Pedersen" userId="eee76c53-a7c6-4321-8a16-ac0d319d0a31" providerId="ADAL" clId="{88568DC8-B48C-4A38-BA21-98E5808F6F46}" dt="2020-08-06T12:19:16.107" v="65"/>
        <pc:sldMkLst>
          <pc:docMk/>
          <pc:sldMk cId="974196392" sldId="372"/>
        </pc:sldMkLst>
      </pc:sldChg>
      <pc:sldChg chg="modNotesTx">
        <pc:chgData name="Eddie Pedersen" userId="eee76c53-a7c6-4321-8a16-ac0d319d0a31" providerId="ADAL" clId="{88568DC8-B48C-4A38-BA21-98E5808F6F46}" dt="2020-08-06T12:19:27.615" v="66"/>
        <pc:sldMkLst>
          <pc:docMk/>
          <pc:sldMk cId="3109352818" sldId="373"/>
        </pc:sldMkLst>
      </pc:sldChg>
      <pc:sldChg chg="modNotesTx">
        <pc:chgData name="Eddie Pedersen" userId="eee76c53-a7c6-4321-8a16-ac0d319d0a31" providerId="ADAL" clId="{88568DC8-B48C-4A38-BA21-98E5808F6F46}" dt="2020-08-06T12:19:39.401" v="67"/>
        <pc:sldMkLst>
          <pc:docMk/>
          <pc:sldMk cId="3551617006" sldId="374"/>
        </pc:sldMkLst>
      </pc:sldChg>
      <pc:sldChg chg="modNotesTx">
        <pc:chgData name="Eddie Pedersen" userId="eee76c53-a7c6-4321-8a16-ac0d319d0a31" providerId="ADAL" clId="{88568DC8-B48C-4A38-BA21-98E5808F6F46}" dt="2020-08-06T12:20:14.993" v="69"/>
        <pc:sldMkLst>
          <pc:docMk/>
          <pc:sldMk cId="2157567136" sldId="375"/>
        </pc:sldMkLst>
      </pc:sldChg>
      <pc:sldChg chg="modNotesTx">
        <pc:chgData name="Eddie Pedersen" userId="eee76c53-a7c6-4321-8a16-ac0d319d0a31" providerId="ADAL" clId="{88568DC8-B48C-4A38-BA21-98E5808F6F46}" dt="2020-08-06T12:19:57.076" v="68"/>
        <pc:sldMkLst>
          <pc:docMk/>
          <pc:sldMk cId="653340080" sldId="376"/>
        </pc:sldMkLst>
      </pc:sldChg>
      <pc:sldChg chg="modNotesTx">
        <pc:chgData name="Eddie Pedersen" userId="eee76c53-a7c6-4321-8a16-ac0d319d0a31" providerId="ADAL" clId="{88568DC8-B48C-4A38-BA21-98E5808F6F46}" dt="2020-08-06T12:20:27.271" v="70"/>
        <pc:sldMkLst>
          <pc:docMk/>
          <pc:sldMk cId="2674446294" sldId="377"/>
        </pc:sldMkLst>
      </pc:sldChg>
      <pc:sldChg chg="modNotesTx">
        <pc:chgData name="Eddie Pedersen" userId="eee76c53-a7c6-4321-8a16-ac0d319d0a31" providerId="ADAL" clId="{88568DC8-B48C-4A38-BA21-98E5808F6F46}" dt="2020-08-06T12:20:55.171" v="72"/>
        <pc:sldMkLst>
          <pc:docMk/>
          <pc:sldMk cId="2344419702" sldId="378"/>
        </pc:sldMkLst>
      </pc:sldChg>
      <pc:sldChg chg="modNotesTx">
        <pc:chgData name="Eddie Pedersen" userId="eee76c53-a7c6-4321-8a16-ac0d319d0a31" providerId="ADAL" clId="{88568DC8-B48C-4A38-BA21-98E5808F6F46}" dt="2020-08-06T12:21:06.372" v="73"/>
        <pc:sldMkLst>
          <pc:docMk/>
          <pc:sldMk cId="3569080177" sldId="380"/>
        </pc:sldMkLst>
      </pc:sldChg>
      <pc:sldChg chg="modNotesTx">
        <pc:chgData name="Eddie Pedersen" userId="eee76c53-a7c6-4321-8a16-ac0d319d0a31" providerId="ADAL" clId="{88568DC8-B48C-4A38-BA21-98E5808F6F46}" dt="2020-08-06T12:10:07.890" v="22"/>
        <pc:sldMkLst>
          <pc:docMk/>
          <pc:sldMk cId="439545920" sldId="381"/>
        </pc:sldMkLst>
      </pc:sldChg>
      <pc:sldChg chg="modNotesTx">
        <pc:chgData name="Eddie Pedersen" userId="eee76c53-a7c6-4321-8a16-ac0d319d0a31" providerId="ADAL" clId="{88568DC8-B48C-4A38-BA21-98E5808F6F46}" dt="2020-08-06T12:10:18.161" v="23"/>
        <pc:sldMkLst>
          <pc:docMk/>
          <pc:sldMk cId="963619226" sldId="382"/>
        </pc:sldMkLst>
      </pc:sldChg>
      <pc:sldChg chg="modNotesTx">
        <pc:chgData name="Eddie Pedersen" userId="eee76c53-a7c6-4321-8a16-ac0d319d0a31" providerId="ADAL" clId="{88568DC8-B48C-4A38-BA21-98E5808F6F46}" dt="2020-08-06T12:20:38.261" v="71"/>
        <pc:sldMkLst>
          <pc:docMk/>
          <pc:sldMk cId="1922698734" sldId="38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91F1-365D-9A44-BAB0-9478600B76DC}" type="datetimeFigureOut">
              <a:t>06.08.2020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6447-93CD-D248-8463-E4F159614110}" type="slidenum"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9310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15F3-F8D5-4A64-AADD-6C8711A9C4A2}" type="datetimeFigureOut">
              <a:rPr lang="nb-NO" smtClean="0"/>
              <a:t>06.08.2020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4B7B-5006-4AAE-B324-0D18C385F145}" type="slidenum">
              <a:rPr lang="nb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7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baranaynaa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Gmail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shirkadaha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bixiya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ayaantiiba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adeegyadooda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habayn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sameeya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Sidaas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darteedna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dhici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karta in sida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sida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qaybaha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intaba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doonno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Sidaas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darteed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furato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dirto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adigana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laguu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Gmail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beddelay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isbeddelkaas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dhiganaya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fududaato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socdaan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billaabin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dhiganaya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sharrax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hadafka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waxbarashadaan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leeyahay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fududayn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doontaa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xasuustaan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wixii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barteen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5029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horreeyay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farriintan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guduudan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hoosteeda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qoratay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beddeshaa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Dad badan baa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xaraf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helayso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helayo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bannaan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Wakhti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caawi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qofkii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caawiyo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sidii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lahaa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samaystay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hilmaamin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[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passord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samaysato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ay 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koobnaadaan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xaraf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calaamad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loo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ahi 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koobnaadaan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xarfo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calaamado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Waa in 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ahaadaan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xasuustoodu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fududdahay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qiyaasaan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beddeli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hilmaantana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cusub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fiican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dhakhsaha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badan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xasuusan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kuudaha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kaarkaaga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bangiga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furuhu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isticmaasho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xarfuhu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beddelkeeda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qortaba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dhibic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madow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Sababtu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qoreyso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dhammeyso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"gal" ama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baahnaa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dheerayn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baahnaa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farriintaan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celisaa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Xusuuso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xeerarkaan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raacdo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aqbalo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kale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qoraysaa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ayuuna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hubinayaa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khalad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garaacin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baahnaa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dheerayn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baahnaa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farriintaan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celisaa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hesho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farriin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sheegaysa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furuhu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ahayn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koowaad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yiri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khalad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laabataa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wadan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caawi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qofkii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adkaato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xaqiijiyo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dhalashada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rullegardinliste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qoraysaa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maalinta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dhalatay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60669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dooranaysaa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sanadka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Isticmaalayaasha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Gmail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kaddibna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sanadka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buuxa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qoraysaa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jinsigaaga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riixaysaa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fallaarta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midige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doorato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"Lambarka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lambarka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Norway (+47).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lambarkaaga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talefoonka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talefoon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lagama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maarmaan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 aha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tusaale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hilmaamo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Gmail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kale.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shuruudaha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Google. 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aqbashid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tagtaa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hooseeysa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buluugga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raacsanahay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farriinta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dhoweynta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buluugga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Hambalyo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kulligiin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leedihiin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Ciwaankaaga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baseline="0" dirty="0"/>
          </a:p>
          <a:p>
            <a:r>
              <a:rPr lang="nb-NO" baseline="0" dirty="0"/>
              <a:t>-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nb-NO" baseline="0" dirty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(@).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Ciwaannada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lahaataa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haddaba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yeelato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furataa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Samaysashada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adkaan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nasiib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samaynayso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fiican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fikirin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korka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xafiddo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bixiya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baranaynaa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Gmail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Gmail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Google,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jecel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hore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samaysataa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samaysanayso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kaddibna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samaysato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Calaamadda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isticmaalaynaa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Gmail)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danbayntana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dhibic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xarfaha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c-o-m.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81810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santuukha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waraaquhu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dhacaan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[innboks].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muuqaalkoodu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guud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shaqeeyaan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qabanaysaan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idinkugu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fududaadaan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Santuuqa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waraaquhu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dhacaan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rabto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laaban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Santuuqa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waraaqaha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sarreysa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midige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magacaaga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ciwaankaaga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262743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kala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Waxyaalahaas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yiraahdo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baxdo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262743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ekaadaa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sawirkii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aragnay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aynaan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hore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eegaynaa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habab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baranaysaan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gashaan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isticmaashaan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gelaya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hore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tagtaan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kaddibna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iimaylkeeda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isticmaalaysaan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barannay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billowgii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1aad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yaabaa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haystaan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borogaraam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kombiyuutarrada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casri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furataan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Marka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borogaraamkaan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app-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baahnid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macluumaadkaas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kasta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xalkaasi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wuxuu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shaqaynayaa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keliya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kombiyuutarkaaga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taleefankaaga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casriga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kombiyuutarkaaga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kuwani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dhoweyn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tagtaa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gashaa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Wakhti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hore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qaadanaysaa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faa’iidada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iimaylkaaga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furan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leeyahay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Xusuuso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baxdo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dhammaysato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iimaylkaaga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akhrisan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koontadaada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baranaynaa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kombiyuutarrada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yeelay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isticmaasho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leeyahay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qaraabo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tihiin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galeynaa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Gmail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meelihii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buuxbuuxisay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wuxuu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keliya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buluugga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"Gal " 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gasho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santuuqii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waraaqaha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codso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dhawr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jeer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Hubso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Adeegyada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kulligood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leeyihiin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taabto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cusub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wuxuu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yaallaa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kore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dhinaca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bidixe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baxday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Gmail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www.gmail.no.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codso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ay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ciwaankaas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Gmail-ka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qaarkood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daaqaddani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idinku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dhacdo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fallaarta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jiho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kala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jeedda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taalla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dhinaceeda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kore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midige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cabbirka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daaqaddu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baahnid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beddesho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Daaqaddaan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sahlan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muhiimsan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dirayo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sida. 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"Ku"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mawduuc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qaybteeda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weyn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qoreyso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farriinta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qoraalka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warqadda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danbaynna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riixeyso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haddaba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dirtaan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iimaylkiinnii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horreeyay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qaybahaan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maraynaa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buuxbuuxinaynaa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ii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billaanaynaa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buuxinno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"Ku"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Sheeg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iimaylkaaga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ama mid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tala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gashay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billaabin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qoraalka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sawirrada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sabbuuradda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sax ah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sax u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qoranayo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wax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yeelay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direyso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fududaynaysaa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fahmo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ujeeddada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dib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raadsado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Maaddaama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tababbar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yeeri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tijaabo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Tijaabo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billaabi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karnaa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cad.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Farriin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warqad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caadi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xushmad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habboon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billaabo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Ahlan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gabagabeeyo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Mahadsanid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dhammaysaan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warqadda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qoreysaan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riixaysaan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wixii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qorteen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"Dir"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wuxuu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yaallaa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bidixda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hooseysa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"Dir".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dirayo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sax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qorteen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sawirradaan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mid ah.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Hubso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hor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iimaylkaaga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maaddaama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aynaan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samaysannin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hore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furannaa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diiwaangelinnaa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shirkad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laabateen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saqntuuqii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waraaqaha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day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ii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 billow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"Mid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cusub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ama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"Mid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cusub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Midkaan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daynayaa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idiinku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fududaato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xasuusataan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qabataan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diraysaan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anna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dirteen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Dabadeedna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doonnaa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Wakhtigaan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kooban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jawaabto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iimaylladii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Tijaabada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ka-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qaybqaatayaashu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direen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Ahlan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helay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iimaylkii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dirtay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Shaqo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wacan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Mahadsanid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hoggaamiyaha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kulligood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jawaabto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kastana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diray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yaraan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kale,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wadi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Send ein e-post til alle på kurset</a:t>
            </a:r>
            <a:endParaRPr lang="nn-NO" dirty="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174255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Hubso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kasta u furan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daaqaddii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santuukha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Bidixda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muuqaalka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guud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koontadaada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kooban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muhiimsan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santuuqa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waraaqaha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santuuqaaga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waraaqaha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iimayllo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akhrisan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santuuqa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waraaqaha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qornayn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micnaheedu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oollin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iimayllo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cusub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gaaray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ayagoo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liisto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weyn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danbeeyay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liiska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korreeya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horreeyayna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hooseeyaan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kasta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wixii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diruhu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dhalaalaysa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haddaba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akhriso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codso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santuukha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caadi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Google.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sarreysa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Så ser du namn og/eller e-postadresse til den som har sendt deg e-posten.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Under det kjem meldinga frå avsendaren.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riixnaa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korreysa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koowaad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laabato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santuuqa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waraaqaha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liiska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santuukha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dhinaca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bidixe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Hubso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laabto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santuukha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tiradii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qornayd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Santuukha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yaraatay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sidoo</a:t>
            </a:r>
            <a:r>
              <a:rPr lang="nb-NO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nb-NO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iimaylkii</a:t>
            </a:r>
            <a:r>
              <a:rPr lang="nb-NO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furtay</a:t>
            </a:r>
            <a:r>
              <a:rPr lang="nb-NO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aysan</a:t>
            </a:r>
            <a:r>
              <a:rPr lang="nb-NO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khad</a:t>
            </a:r>
            <a:r>
              <a:rPr lang="nb-NO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dhalaalaysa</a:t>
            </a:r>
            <a:r>
              <a:rPr lang="nb-NO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qornayn</a:t>
            </a:r>
            <a:r>
              <a:rPr lang="nb-NO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Send ein e-post til alle på kurset</a:t>
            </a:r>
            <a:endParaRPr lang="nn-NO" dirty="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174255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baxaysaa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liiska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santuuqa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waraaqaha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Kulligiin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hesheen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jawaabayay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iimaylkii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iigu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dirteen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yaabaa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mid ahi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fureen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arkeen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liiska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santuuqaaga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warqadaha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Gmail-ka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ii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jawaabayaan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hooseysa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ama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gudbiso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cusub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buuxbuuxiyay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"-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mawduuc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Qoraalkii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jawaabaysana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qoreyso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keliya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jawaabtaada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Gmail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awoowga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awoowga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Kanina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qoraalkii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7565807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Adiguna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qoreysaa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qoraalkaagi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dhammayso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qoridda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jawaabtaada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riixaysaa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DHAMMAAD</a:t>
            </a:r>
            <a:endParaRPr lang="pl-PL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22115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samaysanaynaa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isticmaaluhu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ciwaannada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Wixii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dhow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magaacaga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dhabta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fududaanaysaa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xusuusashada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magaacaga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mellomrom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ama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xarfaha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"æ", "ø"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"å".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isticmaasho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magacaaga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koowaad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awoowgaa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tusaale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xarfahaas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beddeshaa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"aa" ama "o",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bannaan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dhexaysa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koowaad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awoowgana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badan loo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dhexaysiiyaa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dhibic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810623" y="1666368"/>
            <a:ext cx="8286372" cy="40532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09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06.08.2020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37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413856" y="2468007"/>
            <a:ext cx="1260969" cy="419077"/>
          </a:xfrm>
        </p:spPr>
        <p:txBody>
          <a:bodyPr anchor="b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Del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071131" y="2335910"/>
            <a:ext cx="7736949" cy="481694"/>
          </a:xfrm>
        </p:spPr>
        <p:txBody>
          <a:bodyPr>
            <a:noAutofit/>
          </a:bodyPr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Tema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8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/>
              <a:t>Tema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18454" y="180144"/>
            <a:ext cx="447135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nb-NO" sz="3200" b="0" i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06.08.2020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4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06.08.2020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78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06.08.2020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5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06.08.2020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79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06.08.2020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51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06.08.2020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1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9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AutoNum type="arabicPlai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/>
              <a:t>LÆR Å BRUKE E-POST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828637" y="3572540"/>
            <a:ext cx="9839363" cy="2169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1"/>
                </a:solidFill>
              </a:rPr>
              <a:t>Læringsmål:</a:t>
            </a:r>
          </a:p>
          <a:p>
            <a:pPr>
              <a:buFontTx/>
              <a:buChar char="-"/>
            </a:pPr>
            <a:r>
              <a:rPr lang="nn-NO" sz="2400" dirty="0"/>
              <a:t>å kunne logge av og på ein e-postkonto</a:t>
            </a:r>
          </a:p>
          <a:p>
            <a:pPr>
              <a:buFontTx/>
              <a:buChar char="-"/>
            </a:pPr>
            <a:r>
              <a:rPr lang="nn-NO" sz="2400" dirty="0"/>
              <a:t>å kunne sende, ta imot og svare på e-post</a:t>
            </a:r>
          </a:p>
        </p:txBody>
      </p:sp>
    </p:spTree>
    <p:extLst>
      <p:ext uri="{BB962C8B-B14F-4D97-AF65-F5344CB8AC3E}">
        <p14:creationId xmlns:p14="http://schemas.microsoft.com/office/powerpoint/2010/main" val="1644683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29A0D67-A092-477A-A92F-6C463992D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5" y="820190"/>
            <a:ext cx="6496253" cy="55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5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086528" y="2551004"/>
            <a:ext cx="39985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 dirty="0" err="1">
                <a:solidFill>
                  <a:srgbClr val="000000"/>
                </a:solidFill>
              </a:rPr>
              <a:t>namn.i.etternamn</a:t>
            </a:r>
            <a:endParaRPr lang="nn-NO" sz="3600" dirty="0">
              <a:solidFill>
                <a:srgbClr val="000000"/>
              </a:solidFill>
            </a:endParaRPr>
          </a:p>
          <a:p>
            <a:endParaRPr lang="nn-NO" sz="3600" dirty="0">
              <a:solidFill>
                <a:srgbClr val="000000"/>
              </a:solidFill>
            </a:endParaRPr>
          </a:p>
          <a:p>
            <a:r>
              <a:rPr lang="nn-NO" sz="3600" dirty="0">
                <a:solidFill>
                  <a:srgbClr val="000000"/>
                </a:solidFill>
              </a:rPr>
              <a:t>namn.etternamn123</a:t>
            </a:r>
          </a:p>
          <a:p>
            <a:pPr algn="ctr"/>
            <a:endParaRPr lang="nn-NO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0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CF208AE-B87B-48B8-8797-226B1C376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273" y="660440"/>
            <a:ext cx="7200900" cy="56769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Ellipse 5"/>
          <p:cNvSpPr/>
          <p:nvPr/>
        </p:nvSpPr>
        <p:spPr>
          <a:xfrm>
            <a:off x="2714017" y="3689168"/>
            <a:ext cx="2918298" cy="62018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76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482979" y="1645615"/>
            <a:ext cx="49541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200" dirty="0"/>
              <a:t>Minimum 8 teikn</a:t>
            </a:r>
          </a:p>
          <a:p>
            <a:r>
              <a:rPr lang="nn-NO"/>
              <a:t> </a:t>
            </a:r>
          </a:p>
          <a:p>
            <a:r>
              <a:rPr lang="nn-NO" sz="3200" dirty="0"/>
              <a:t>Minimum 2 av desse: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STORE BOKSTAVAR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små bokstavar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tal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symbol</a:t>
            </a:r>
          </a:p>
          <a:p>
            <a:pPr algn="ctr"/>
            <a:endParaRPr lang="nn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8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EF432A1-7E63-4D79-A590-1904903BD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024" y="1148269"/>
            <a:ext cx="69723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52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482979" y="1645615"/>
            <a:ext cx="49541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200" dirty="0"/>
              <a:t>Minimum 8 teikn</a:t>
            </a:r>
          </a:p>
          <a:p>
            <a:r>
              <a:rPr lang="nn-NO"/>
              <a:t> </a:t>
            </a:r>
          </a:p>
          <a:p>
            <a:r>
              <a:rPr lang="nn-NO" sz="3200" dirty="0"/>
              <a:t>Minimum 2 av desse: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STORE BOKSTAVAR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små bokstavar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tal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symbol</a:t>
            </a:r>
          </a:p>
          <a:p>
            <a:pPr algn="ctr"/>
            <a:endParaRPr lang="nn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27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7DF82EFE-FB04-48F7-80FD-0ED72A895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226" y="965999"/>
            <a:ext cx="7191375" cy="55626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4212076" y="3929975"/>
            <a:ext cx="2040413" cy="74928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886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66B4C5A-D459-4337-A3B9-4A6AFAD0F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362" y="2714625"/>
            <a:ext cx="41052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02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EBEFED9A-274E-4C2C-8A5E-14D3FE72D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271" y="704351"/>
            <a:ext cx="5241892" cy="5516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Ellipse 8"/>
          <p:cNvSpPr/>
          <p:nvPr/>
        </p:nvSpPr>
        <p:spPr>
          <a:xfrm>
            <a:off x="4385462" y="3429000"/>
            <a:ext cx="1094565" cy="45645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98" y="3885457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67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F0B816DE-9267-4F1C-AA2B-CBE3BD101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8" y="784450"/>
            <a:ext cx="5241892" cy="5516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3297043" y="3429000"/>
            <a:ext cx="1090132" cy="6331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30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1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48485"/>
            <a:ext cx="7736949" cy="481694"/>
          </a:xfrm>
        </p:spPr>
        <p:txBody>
          <a:bodyPr/>
          <a:lstStyle/>
          <a:p>
            <a:r>
              <a:rPr lang="nb-NO" dirty="0"/>
              <a:t>SAMAYSASHADA CIWAAN IIMAYL</a:t>
            </a:r>
            <a:endParaRPr lang="nb-NO" dirty="0">
              <a:solidFill>
                <a:srgbClr val="000000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6825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9B3506B2-617F-48B1-985A-71DBD6E88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8" y="784450"/>
            <a:ext cx="5241892" cy="5516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Ellipse 8"/>
          <p:cNvSpPr/>
          <p:nvPr/>
        </p:nvSpPr>
        <p:spPr>
          <a:xfrm>
            <a:off x="5146458" y="3536004"/>
            <a:ext cx="1234886" cy="45313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1085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61422224-8C16-4587-A722-88A5854FD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8" y="784450"/>
            <a:ext cx="5241892" cy="5516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Ellipse 8"/>
          <p:cNvSpPr/>
          <p:nvPr/>
        </p:nvSpPr>
        <p:spPr>
          <a:xfrm>
            <a:off x="3367088" y="4010665"/>
            <a:ext cx="3033712" cy="75449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44" y="4842519"/>
            <a:ext cx="463030" cy="69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98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F82F122-CDFD-4AFE-BB8A-84787F7E7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462" y="836579"/>
            <a:ext cx="5395718" cy="567821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3784059" y="2251608"/>
            <a:ext cx="2672963" cy="61805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971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8FED15-0A73-4527-BEAA-3E7DAA69B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716" y="810747"/>
            <a:ext cx="5222436" cy="549586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2999649" y="2961748"/>
            <a:ext cx="2429819" cy="52322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3747134" y="2961748"/>
            <a:ext cx="698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4038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C4E3358-AE51-4D5A-AAB6-034687910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021" y="875794"/>
            <a:ext cx="6183355" cy="561022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1" name="Bilde 10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99" y="5909888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45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AD008A4-DA3A-4C06-BE71-A416CDD72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898842"/>
            <a:ext cx="6425524" cy="567817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Ellipse 9"/>
          <p:cNvSpPr/>
          <p:nvPr/>
        </p:nvSpPr>
        <p:spPr>
          <a:xfrm>
            <a:off x="2368279" y="4543047"/>
            <a:ext cx="4110341" cy="203396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2244">
            <a:off x="6788005" y="5926450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19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A1ECF031-DB90-45DE-A47C-102BAF5AD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039" y="1050587"/>
            <a:ext cx="5277139" cy="516994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Ellipse 13"/>
          <p:cNvSpPr/>
          <p:nvPr/>
        </p:nvSpPr>
        <p:spPr>
          <a:xfrm>
            <a:off x="5885234" y="5418306"/>
            <a:ext cx="1177718" cy="6305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1196">
            <a:off x="7333782" y="5544740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34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294369" y="2890524"/>
            <a:ext cx="5821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600">
                <a:solidFill>
                  <a:srgbClr val="000000"/>
                </a:solidFill>
              </a:rPr>
              <a:t>Gratulerer med brukarkonto og e-postadresse!</a:t>
            </a:r>
          </a:p>
        </p:txBody>
      </p:sp>
    </p:spTree>
    <p:extLst>
      <p:ext uri="{BB962C8B-B14F-4D97-AF65-F5344CB8AC3E}">
        <p14:creationId xmlns:p14="http://schemas.microsoft.com/office/powerpoint/2010/main" val="1580327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659014" y="2890524"/>
            <a:ext cx="497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>
                <a:solidFill>
                  <a:srgbClr val="000000"/>
                </a:solidFill>
              </a:rPr>
              <a:t>brukarnamn</a:t>
            </a:r>
          </a:p>
        </p:txBody>
      </p:sp>
    </p:spTree>
    <p:extLst>
      <p:ext uri="{BB962C8B-B14F-4D97-AF65-F5344CB8AC3E}">
        <p14:creationId xmlns:p14="http://schemas.microsoft.com/office/powerpoint/2010/main" val="1159696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659014" y="2890524"/>
            <a:ext cx="497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>
                <a:solidFill>
                  <a:srgbClr val="000000"/>
                </a:solidFill>
              </a:rPr>
              <a:t>brukarnamn@</a:t>
            </a:r>
          </a:p>
        </p:txBody>
      </p:sp>
    </p:spTree>
    <p:extLst>
      <p:ext uri="{BB962C8B-B14F-4D97-AF65-F5344CB8AC3E}">
        <p14:creationId xmlns:p14="http://schemas.microsoft.com/office/powerpoint/2010/main" val="248935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46" y="2566746"/>
            <a:ext cx="1996961" cy="9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04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659014" y="2890524"/>
            <a:ext cx="4979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>
                <a:solidFill>
                  <a:srgbClr val="000000"/>
                </a:solidFill>
              </a:rPr>
              <a:t>brukarnamn@gmail.com</a:t>
            </a:r>
          </a:p>
          <a:p>
            <a:pPr algn="ctr"/>
            <a:endParaRPr lang="nn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66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2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>
                <a:solidFill>
                  <a:srgbClr val="000000"/>
                </a:solidFill>
              </a:rPr>
              <a:t>Logge av og på</a:t>
            </a:r>
          </a:p>
        </p:txBody>
      </p:sp>
    </p:spTree>
    <p:extLst>
      <p:ext uri="{BB962C8B-B14F-4D97-AF65-F5344CB8AC3E}">
        <p14:creationId xmlns:p14="http://schemas.microsoft.com/office/powerpoint/2010/main" val="1251633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89C31A5-1A81-425B-A69C-151FAC165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251" y="1773110"/>
            <a:ext cx="9858991" cy="339227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Logge av og på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10817158" y="1815299"/>
            <a:ext cx="901735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807" y="244310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19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1580B0FE-1077-4496-AB49-52E92C775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85" y="1485900"/>
            <a:ext cx="11329952" cy="366003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Logge av og på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10239106" y="4127331"/>
            <a:ext cx="1307688" cy="4149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534" y="465254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40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Logge av og på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34621BF-36A3-4932-93A8-1D4898EB0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328" y="827054"/>
            <a:ext cx="43529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69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Logge av og på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46" y="2566746"/>
            <a:ext cx="1996961" cy="937702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4652354" y="4412081"/>
            <a:ext cx="29045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200">
                <a:solidFill>
                  <a:srgbClr val="000000"/>
                </a:solidFill>
              </a:rPr>
              <a:t>www.gmail.com</a:t>
            </a:r>
          </a:p>
        </p:txBody>
      </p:sp>
    </p:spTree>
    <p:extLst>
      <p:ext uri="{BB962C8B-B14F-4D97-AF65-F5344CB8AC3E}">
        <p14:creationId xmlns:p14="http://schemas.microsoft.com/office/powerpoint/2010/main" val="3202059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A312DE8-2DC3-4D0C-A91D-3526D704C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072" y="829429"/>
            <a:ext cx="4665855" cy="563454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Logge av og på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4121506" y="3123247"/>
            <a:ext cx="2450809" cy="4904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305846" y="3244334"/>
            <a:ext cx="140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>
                <a:solidFill>
                  <a:srgbClr val="000000"/>
                </a:solidFill>
              </a:rPr>
              <a:t>Passord</a:t>
            </a:r>
          </a:p>
        </p:txBody>
      </p:sp>
      <p:cxnSp>
        <p:nvCxnSpPr>
          <p:cNvPr id="8" name="Rett pil 7"/>
          <p:cNvCxnSpPr/>
          <p:nvPr/>
        </p:nvCxnSpPr>
        <p:spPr>
          <a:xfrm>
            <a:off x="1559691" y="3425348"/>
            <a:ext cx="1395705" cy="36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307707" y="2091907"/>
            <a:ext cx="178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>
                <a:solidFill>
                  <a:srgbClr val="000000"/>
                </a:solidFill>
              </a:rPr>
              <a:t>E-postadresse</a:t>
            </a:r>
          </a:p>
        </p:txBody>
      </p:sp>
      <p:cxnSp>
        <p:nvCxnSpPr>
          <p:cNvPr id="10" name="Rett pil 9"/>
          <p:cNvCxnSpPr/>
          <p:nvPr/>
        </p:nvCxnSpPr>
        <p:spPr>
          <a:xfrm flipV="1">
            <a:off x="2147721" y="2276573"/>
            <a:ext cx="1798072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378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DE9685E-708B-4B86-AE1D-57D90B852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5" y="1005153"/>
            <a:ext cx="4759865" cy="574807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Logge av og på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6012707" y="4256581"/>
            <a:ext cx="2450809" cy="4904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293" y="4910353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25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3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35910"/>
            <a:ext cx="7736949" cy="481694"/>
          </a:xfrm>
        </p:spPr>
        <p:txBody>
          <a:bodyPr/>
          <a:lstStyle/>
          <a:p>
            <a:r>
              <a:rPr lang="nn-NO"/>
              <a:t>Sende e-post</a:t>
            </a:r>
          </a:p>
        </p:txBody>
      </p:sp>
    </p:spTree>
    <p:extLst>
      <p:ext uri="{BB962C8B-B14F-4D97-AF65-F5344CB8AC3E}">
        <p14:creationId xmlns:p14="http://schemas.microsoft.com/office/powerpoint/2010/main" val="2579246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63CB6011-F16E-43B7-8D6A-AF070D127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76" y="1368791"/>
            <a:ext cx="10847446" cy="389387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Ellipse 20"/>
          <p:cNvSpPr/>
          <p:nvPr/>
        </p:nvSpPr>
        <p:spPr>
          <a:xfrm>
            <a:off x="638090" y="1966659"/>
            <a:ext cx="1809537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90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1749266-3DF5-4A57-9270-124A584B2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106294"/>
            <a:ext cx="9496060" cy="464541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4733501" y="5384155"/>
            <a:ext cx="29045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200" dirty="0">
                <a:solidFill>
                  <a:srgbClr val="000000"/>
                </a:solidFill>
              </a:rPr>
              <a:t>www.gmail.com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86149AB-D2B9-49E7-9E01-14B329CFA7EB}"/>
              </a:ext>
            </a:extLst>
          </p:cNvPr>
          <p:cNvSpPr/>
          <p:nvPr/>
        </p:nvSpPr>
        <p:spPr>
          <a:xfrm>
            <a:off x="1647626" y="3720830"/>
            <a:ext cx="1207098" cy="55329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316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786F312-13E2-4A21-9755-4065A1AC8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55" y="791067"/>
            <a:ext cx="5717647" cy="57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79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B9E33943-18C1-4091-B17D-E132D37B4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506" y="895032"/>
            <a:ext cx="5766285" cy="575096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Ellipse 7"/>
          <p:cNvSpPr/>
          <p:nvPr/>
        </p:nvSpPr>
        <p:spPr>
          <a:xfrm>
            <a:off x="7801583" y="895032"/>
            <a:ext cx="515566" cy="4176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 9"/>
          <p:cNvCxnSpPr>
            <a:cxnSpLocks/>
          </p:cNvCxnSpPr>
          <p:nvPr/>
        </p:nvCxnSpPr>
        <p:spPr>
          <a:xfrm flipH="1" flipV="1">
            <a:off x="8239327" y="1392804"/>
            <a:ext cx="466927" cy="70837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028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AA3F061-EEE7-44CA-8D01-DA82F70D8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604" y="778610"/>
            <a:ext cx="5883017" cy="58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62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A98C588-E280-40EB-9220-FD2D33C74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707" y="1195787"/>
            <a:ext cx="5464728" cy="54502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2769825" y="612851"/>
            <a:ext cx="62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E-postadressa til mottakaren</a:t>
            </a:r>
          </a:p>
        </p:txBody>
      </p:sp>
      <p:cxnSp>
        <p:nvCxnSpPr>
          <p:cNvPr id="14" name="Rett pil 13"/>
          <p:cNvCxnSpPr/>
          <p:nvPr/>
        </p:nvCxnSpPr>
        <p:spPr>
          <a:xfrm>
            <a:off x="3805329" y="1047030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6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F9421463-F94D-4492-AB10-1E43192AD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376" y="1248828"/>
            <a:ext cx="5411547" cy="539717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418376" y="604605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E-postadressa til mottakaren</a:t>
            </a:r>
          </a:p>
        </p:txBody>
      </p:sp>
      <p:cxnSp>
        <p:nvCxnSpPr>
          <p:cNvPr id="14" name="Rett pil 13"/>
          <p:cNvCxnSpPr/>
          <p:nvPr/>
        </p:nvCxnSpPr>
        <p:spPr>
          <a:xfrm>
            <a:off x="4184708" y="1195361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5690764" y="616873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Kva handlar e-posten om</a:t>
            </a:r>
          </a:p>
        </p:txBody>
      </p:sp>
      <p:cxnSp>
        <p:nvCxnSpPr>
          <p:cNvPr id="9" name="Rett pil 8"/>
          <p:cNvCxnSpPr/>
          <p:nvPr/>
        </p:nvCxnSpPr>
        <p:spPr>
          <a:xfrm flipH="1">
            <a:off x="6270757" y="1195361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0446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CD1D98DD-636A-4E27-A447-9A5F331DF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300" y="1342420"/>
            <a:ext cx="5159953" cy="514624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418376" y="604605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E-postadressa til mottakaren</a:t>
            </a:r>
          </a:p>
        </p:txBody>
      </p:sp>
      <p:cxnSp>
        <p:nvCxnSpPr>
          <p:cNvPr id="14" name="Rett pil 13"/>
          <p:cNvCxnSpPr/>
          <p:nvPr/>
        </p:nvCxnSpPr>
        <p:spPr>
          <a:xfrm>
            <a:off x="4778095" y="1031137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6060415" y="606108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Kva handlar e-posten om</a:t>
            </a:r>
          </a:p>
        </p:txBody>
      </p:sp>
      <p:cxnSp>
        <p:nvCxnSpPr>
          <p:cNvPr id="9" name="Rett pil 8"/>
          <p:cNvCxnSpPr/>
          <p:nvPr/>
        </p:nvCxnSpPr>
        <p:spPr>
          <a:xfrm flipH="1">
            <a:off x="7418621" y="1032640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3630620" y="3646214"/>
            <a:ext cx="479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/>
              <a:t>I dette feltet skriv du meldinga eller brevet du </a:t>
            </a:r>
            <a:br/>
            <a:r>
              <a:rPr lang="nn-NO"/>
              <a:t>ønskjer å sende, frå «Hei» til «Helsing»</a:t>
            </a:r>
          </a:p>
        </p:txBody>
      </p:sp>
      <p:sp>
        <p:nvSpPr>
          <p:cNvPr id="11" name="Ellipse 10"/>
          <p:cNvSpPr/>
          <p:nvPr/>
        </p:nvSpPr>
        <p:spPr>
          <a:xfrm>
            <a:off x="3415299" y="2470825"/>
            <a:ext cx="5004695" cy="34519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22454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92F9DA5D-DA97-4E96-BE41-F7EAC8ABC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141" y="1244521"/>
            <a:ext cx="5258112" cy="524414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>
                <a:solidFill>
                  <a:schemeClr val="tx1"/>
                </a:solidFill>
              </a:rPr>
              <a:t>Sende e-post</a:t>
            </a:r>
            <a:endParaRPr lang="nn-NO" sz="240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418376" y="604605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E-postadressa til mottakaren</a:t>
            </a:r>
          </a:p>
        </p:txBody>
      </p:sp>
      <p:cxnSp>
        <p:nvCxnSpPr>
          <p:cNvPr id="14" name="Rett pil 13"/>
          <p:cNvCxnSpPr/>
          <p:nvPr/>
        </p:nvCxnSpPr>
        <p:spPr>
          <a:xfrm>
            <a:off x="4778095" y="1031137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6060415" y="606108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Kva handlar e-posten om</a:t>
            </a:r>
          </a:p>
        </p:txBody>
      </p:sp>
      <p:cxnSp>
        <p:nvCxnSpPr>
          <p:cNvPr id="9" name="Rett pil 8"/>
          <p:cNvCxnSpPr/>
          <p:nvPr/>
        </p:nvCxnSpPr>
        <p:spPr>
          <a:xfrm flipH="1">
            <a:off x="7418621" y="1032640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3630620" y="3646214"/>
            <a:ext cx="479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/>
              <a:t>I dette feltet skriv du meldinga eller brevet du </a:t>
            </a:r>
            <a:br/>
            <a:r>
              <a:rPr lang="nn-NO"/>
              <a:t>ønskjer å sende, frå «Hei» til «Helsing»</a:t>
            </a:r>
          </a:p>
        </p:txBody>
      </p:sp>
      <p:sp>
        <p:nvSpPr>
          <p:cNvPr id="11" name="Ellipse 10"/>
          <p:cNvSpPr/>
          <p:nvPr/>
        </p:nvSpPr>
        <p:spPr>
          <a:xfrm>
            <a:off x="3630619" y="2250895"/>
            <a:ext cx="4935551" cy="36718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/>
          <p:cNvSpPr/>
          <p:nvPr/>
        </p:nvSpPr>
        <p:spPr>
          <a:xfrm>
            <a:off x="3328656" y="5753187"/>
            <a:ext cx="1018488" cy="8928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697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D7E9CD7F-8CBA-4401-B9C3-DB362639D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55" y="791067"/>
            <a:ext cx="5717647" cy="57024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Ellipse 16"/>
          <p:cNvSpPr/>
          <p:nvPr/>
        </p:nvSpPr>
        <p:spPr>
          <a:xfrm>
            <a:off x="2642323" y="1101846"/>
            <a:ext cx="4061379" cy="4652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7619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CD5B1BC-597D-4E49-A164-D6C4F8F13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55" y="791067"/>
            <a:ext cx="5717647" cy="57024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Ellipse 16"/>
          <p:cNvSpPr/>
          <p:nvPr/>
        </p:nvSpPr>
        <p:spPr>
          <a:xfrm>
            <a:off x="2704723" y="1415742"/>
            <a:ext cx="4061379" cy="4652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59153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-postvindu.png">
            <a:extLst>
              <a:ext uri="{FF2B5EF4-FFF2-40B4-BE49-F238E27FC236}">
                <a16:creationId xmlns:a16="http://schemas.microsoft.com/office/drawing/2014/main" id="{66AA00E7-4FFE-4C49-A9AB-41856B50E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06" y="1147864"/>
            <a:ext cx="7354111" cy="44163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2801564" y="2636785"/>
            <a:ext cx="7101193" cy="15844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56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89794BF-FDED-4FD4-809B-8C115D7DF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851" y="1122960"/>
            <a:ext cx="6655036" cy="51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64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53F4788-A150-4199-9794-22E68FC03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331" y="660440"/>
            <a:ext cx="5883017" cy="530238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Ellipse 5"/>
          <p:cNvSpPr/>
          <p:nvPr/>
        </p:nvSpPr>
        <p:spPr>
          <a:xfrm>
            <a:off x="2793208" y="5331084"/>
            <a:ext cx="1448496" cy="719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57" y="613844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30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A9F9117-CFA6-4BEC-91C5-F25436FA1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45" y="1205317"/>
            <a:ext cx="11167354" cy="4008708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D7096B9-57E8-456A-85A5-B3B36450615A}"/>
              </a:ext>
            </a:extLst>
          </p:cNvPr>
          <p:cNvSpPr/>
          <p:nvPr/>
        </p:nvSpPr>
        <p:spPr>
          <a:xfrm>
            <a:off x="368545" y="1799618"/>
            <a:ext cx="942213" cy="5544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01479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13EF0CD9-D843-4CBF-89E9-A3C63D207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915" y="1259558"/>
            <a:ext cx="5113337" cy="522910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>
                <a:solidFill>
                  <a:schemeClr val="tx1"/>
                </a:solidFill>
              </a:rPr>
              <a:t>Sende e-post</a:t>
            </a:r>
            <a:endParaRPr lang="nn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418376" y="604605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E-postadressa til mottakaren</a:t>
            </a:r>
          </a:p>
        </p:txBody>
      </p:sp>
      <p:cxnSp>
        <p:nvCxnSpPr>
          <p:cNvPr id="10" name="Rett pil 9"/>
          <p:cNvCxnSpPr/>
          <p:nvPr/>
        </p:nvCxnSpPr>
        <p:spPr>
          <a:xfrm>
            <a:off x="4778095" y="1031137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/>
        </p:nvSpPr>
        <p:spPr>
          <a:xfrm>
            <a:off x="6060415" y="606108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Kva handlar e-posten om</a:t>
            </a:r>
          </a:p>
        </p:txBody>
      </p:sp>
      <p:cxnSp>
        <p:nvCxnSpPr>
          <p:cNvPr id="12" name="Rett pil 11"/>
          <p:cNvCxnSpPr/>
          <p:nvPr/>
        </p:nvCxnSpPr>
        <p:spPr>
          <a:xfrm flipH="1">
            <a:off x="7418621" y="1032640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3630620" y="3646214"/>
            <a:ext cx="479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/>
              <a:t>I dette feltet skriv du meldinga eller brevet du </a:t>
            </a:r>
            <a:br/>
            <a:r>
              <a:rPr lang="nn-NO"/>
              <a:t>ønskjer å sende, frå «Hei» til «Helsing»</a:t>
            </a:r>
          </a:p>
        </p:txBody>
      </p:sp>
      <p:sp>
        <p:nvSpPr>
          <p:cNvPr id="14" name="Ellipse 13"/>
          <p:cNvSpPr/>
          <p:nvPr/>
        </p:nvSpPr>
        <p:spPr>
          <a:xfrm>
            <a:off x="3451057" y="2235234"/>
            <a:ext cx="5113336" cy="36718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/>
          <p:cNvSpPr/>
          <p:nvPr/>
        </p:nvSpPr>
        <p:spPr>
          <a:xfrm>
            <a:off x="3461915" y="5687864"/>
            <a:ext cx="1018488" cy="8928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123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4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Opne e-post</a:t>
            </a:r>
          </a:p>
        </p:txBody>
      </p:sp>
    </p:spTree>
    <p:extLst>
      <p:ext uri="{BB962C8B-B14F-4D97-AF65-F5344CB8AC3E}">
        <p14:creationId xmlns:p14="http://schemas.microsoft.com/office/powerpoint/2010/main" val="18849100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CC6A540-3C99-49D9-ADBA-BE6BF2935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62" y="1760654"/>
            <a:ext cx="10953345" cy="33366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Ellipse 6"/>
          <p:cNvSpPr/>
          <p:nvPr/>
        </p:nvSpPr>
        <p:spPr>
          <a:xfrm>
            <a:off x="499532" y="2803238"/>
            <a:ext cx="1018488" cy="4275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4594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3B6BF05-E5C8-46A8-8B82-D4C23700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661160"/>
            <a:ext cx="8291806" cy="353568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2363822" y="2793509"/>
            <a:ext cx="2451370" cy="892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0861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4E6EFA52-E0D1-4D2B-8635-BEE77C6D7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4" y="1760654"/>
            <a:ext cx="9750955" cy="33366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2166900" y="2785326"/>
            <a:ext cx="3105761" cy="892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16" y="3668190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259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E3546FF-166E-4D29-AFFA-ECEF82543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063" y="1107076"/>
            <a:ext cx="8949447" cy="47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63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F2B42FD9-2A78-41E4-9010-C4FC32AC1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063" y="1107076"/>
            <a:ext cx="8949447" cy="47843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4407933" y="2257065"/>
            <a:ext cx="2112420" cy="4652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5050163" y="752558"/>
            <a:ext cx="894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Tittel</a:t>
            </a:r>
          </a:p>
        </p:txBody>
      </p:sp>
      <p:cxnSp>
        <p:nvCxnSpPr>
          <p:cNvPr id="8" name="Rett pil 7"/>
          <p:cNvCxnSpPr/>
          <p:nvPr/>
        </p:nvCxnSpPr>
        <p:spPr>
          <a:xfrm>
            <a:off x="5497405" y="1506036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6104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E44CAA73-73E4-4334-BE8C-F2426EFC2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385" y="1412435"/>
            <a:ext cx="7838239" cy="42977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4193925" y="2918298"/>
            <a:ext cx="2440339" cy="4929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4870965" y="977660"/>
            <a:ext cx="139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Avsendar</a:t>
            </a:r>
          </a:p>
        </p:txBody>
      </p:sp>
      <p:cxnSp>
        <p:nvCxnSpPr>
          <p:cNvPr id="8" name="Rett pil 7"/>
          <p:cNvCxnSpPr/>
          <p:nvPr/>
        </p:nvCxnSpPr>
        <p:spPr>
          <a:xfrm>
            <a:off x="5414389" y="1788473"/>
            <a:ext cx="0" cy="7922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73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2D43F73-859A-4E51-A400-D693C2E44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2" y="749030"/>
            <a:ext cx="7343775" cy="551842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Ellipse 5"/>
          <p:cNvSpPr/>
          <p:nvPr/>
        </p:nvSpPr>
        <p:spPr>
          <a:xfrm>
            <a:off x="2753084" y="2480086"/>
            <a:ext cx="1219671" cy="36467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9942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7AEA5FC-6C03-4DDC-9547-C88D9DBBE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703" y="1400784"/>
            <a:ext cx="7346163" cy="402789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4432827" y="2866587"/>
            <a:ext cx="3847624" cy="16095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4984641" y="893213"/>
            <a:ext cx="290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Meldinga frå avsendaren</a:t>
            </a:r>
          </a:p>
        </p:txBody>
      </p:sp>
      <p:cxnSp>
        <p:nvCxnSpPr>
          <p:cNvPr id="9" name="Rett pil 8"/>
          <p:cNvCxnSpPr/>
          <p:nvPr/>
        </p:nvCxnSpPr>
        <p:spPr>
          <a:xfrm>
            <a:off x="6185791" y="1590104"/>
            <a:ext cx="0" cy="109401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7636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7BC66B8-5216-4DFF-9037-B1EF230BE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90" y="2563163"/>
            <a:ext cx="10486417" cy="173167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797109" y="2947482"/>
            <a:ext cx="1290535" cy="6621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18264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8C7EDA4B-6581-4F91-AC47-F6CD532F2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2217907"/>
            <a:ext cx="8866809" cy="223257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1144025" y="2824214"/>
            <a:ext cx="1258707" cy="6680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56156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E04BFE0-5025-4435-99E1-390EB465D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32" y="2592346"/>
            <a:ext cx="9445558" cy="26508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Opne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2051824" y="3764604"/>
            <a:ext cx="1887880" cy="12840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02204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5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Svare på e-post</a:t>
            </a:r>
          </a:p>
        </p:txBody>
      </p:sp>
    </p:spTree>
    <p:extLst>
      <p:ext uri="{BB962C8B-B14F-4D97-AF65-F5344CB8AC3E}">
        <p14:creationId xmlns:p14="http://schemas.microsoft.com/office/powerpoint/2010/main" val="33642435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F900F25-502B-443F-8CBE-1530E9750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49" y="2373550"/>
            <a:ext cx="10188102" cy="27042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05" y="4074480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63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968E4E37-ECB2-4E4E-BF5A-AF1476CCB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91" y="1528762"/>
            <a:ext cx="11506200" cy="380047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Ellipse 5"/>
          <p:cNvSpPr/>
          <p:nvPr/>
        </p:nvSpPr>
        <p:spPr>
          <a:xfrm>
            <a:off x="2363683" y="4255039"/>
            <a:ext cx="3118335" cy="6790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93528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6D4CE92A-BC19-4285-8C0D-7F3E940C5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" y="1684062"/>
            <a:ext cx="10582275" cy="38996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9" name="Rett pil 8"/>
          <p:cNvCxnSpPr/>
          <p:nvPr/>
        </p:nvCxnSpPr>
        <p:spPr>
          <a:xfrm rot="10800000">
            <a:off x="5976661" y="2322511"/>
            <a:ext cx="1684910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Sylinder 4"/>
          <p:cNvSpPr txBox="1"/>
          <p:nvPr/>
        </p:nvSpPr>
        <p:spPr>
          <a:xfrm>
            <a:off x="3505533" y="2153234"/>
            <a:ext cx="2115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600" dirty="0"/>
              <a:t>brukarnamn@e-post.no</a:t>
            </a:r>
          </a:p>
        </p:txBody>
      </p:sp>
    </p:spTree>
    <p:extLst>
      <p:ext uri="{BB962C8B-B14F-4D97-AF65-F5344CB8AC3E}">
        <p14:creationId xmlns:p14="http://schemas.microsoft.com/office/powerpoint/2010/main" val="35516170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B2BCBEE6-B204-49D1-BAEE-ED47E5322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33" y="1130030"/>
            <a:ext cx="11306175" cy="4267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Ellipse 10"/>
          <p:cNvSpPr/>
          <p:nvPr/>
        </p:nvSpPr>
        <p:spPr>
          <a:xfrm>
            <a:off x="2559425" y="2247090"/>
            <a:ext cx="3082617" cy="1431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33400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53F265B9-260F-49FF-8962-E40E66D32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38" y="1410510"/>
            <a:ext cx="10074905" cy="429628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Ellipse 10"/>
          <p:cNvSpPr/>
          <p:nvPr/>
        </p:nvSpPr>
        <p:spPr>
          <a:xfrm>
            <a:off x="2406845" y="3938525"/>
            <a:ext cx="5004425" cy="11317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56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4060C2F-3C19-4891-AD9D-EA931A49A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557" y="716896"/>
            <a:ext cx="7180330" cy="555055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Ellipse 5"/>
          <p:cNvSpPr/>
          <p:nvPr/>
        </p:nvSpPr>
        <p:spPr>
          <a:xfrm>
            <a:off x="4653692" y="2388031"/>
            <a:ext cx="1357984" cy="47784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8007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B7A5CDC-3648-4D5B-ACF2-B41C433CF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985837"/>
            <a:ext cx="11458575" cy="488632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17766F4-9776-492D-B029-10FE690CE3A6}"/>
              </a:ext>
            </a:extLst>
          </p:cNvPr>
          <p:cNvSpPr/>
          <p:nvPr/>
        </p:nvSpPr>
        <p:spPr>
          <a:xfrm>
            <a:off x="2087273" y="2452094"/>
            <a:ext cx="2778839" cy="14486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44462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6963705-74D4-43EB-AEDA-BBE8839BF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985837"/>
            <a:ext cx="11458575" cy="488632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Ellipse 4"/>
          <p:cNvSpPr/>
          <p:nvPr/>
        </p:nvSpPr>
        <p:spPr>
          <a:xfrm>
            <a:off x="2361269" y="2514783"/>
            <a:ext cx="2778839" cy="13903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26987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6963705-74D4-43EB-AEDA-BBE8839BF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985837"/>
            <a:ext cx="11458575" cy="488632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Ellipse 4"/>
          <p:cNvSpPr/>
          <p:nvPr/>
        </p:nvSpPr>
        <p:spPr>
          <a:xfrm>
            <a:off x="2437469" y="3784783"/>
            <a:ext cx="2778839" cy="13903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4197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4B89D20B-8C5D-4587-8E96-54C710CBA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985837"/>
            <a:ext cx="11458575" cy="488632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n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2877140" y="5067478"/>
            <a:ext cx="968193" cy="9074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0801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/>
              <a:t>Ferdig – godt jobba, alle saman!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28637" y="3378301"/>
            <a:ext cx="9839363" cy="2017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n-NO" b="1" dirty="0">
                <a:solidFill>
                  <a:schemeClr val="tx1"/>
                </a:solidFill>
              </a:rPr>
              <a:t>No kan de øve på</a:t>
            </a:r>
          </a:p>
          <a:p>
            <a:r>
              <a:rPr lang="nn-NO"/>
              <a:t>å be om e-postadressa til sidemannen, slik at de kan øve på å sende e-post </a:t>
            </a:r>
            <a:br/>
            <a:r>
              <a:rPr lang="nn-NO"/>
              <a:t>til kvarandre og opne og svare på e-postane til kvarandre</a:t>
            </a:r>
          </a:p>
          <a:p>
            <a:r>
              <a:rPr lang="nn-NO"/>
              <a:t>å logge av og på e-postkontoen</a:t>
            </a:r>
          </a:p>
          <a:p>
            <a:r>
              <a:rPr lang="nn-NO"/>
              <a:t>å lukke nettlesaren heilt, opne han igjen, skrive inn adressa til e-posttenesta og </a:t>
            </a:r>
            <a:br/>
            <a:r>
              <a:rPr lang="nn-NO"/>
              <a:t>logge inn på nytt</a:t>
            </a:r>
          </a:p>
          <a:p>
            <a:endParaRPr lang="nn-NO" dirty="0"/>
          </a:p>
        </p:txBody>
      </p:sp>
      <p:sp>
        <p:nvSpPr>
          <p:cNvPr id="4" name="Undertittel 2"/>
          <p:cNvSpPr txBox="1">
            <a:spLocks/>
          </p:cNvSpPr>
          <p:nvPr/>
        </p:nvSpPr>
        <p:spPr>
          <a:xfrm>
            <a:off x="803489" y="5402850"/>
            <a:ext cx="9839363" cy="126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n-NO" b="1" dirty="0">
                <a:solidFill>
                  <a:schemeClr val="tx1"/>
                </a:solidFill>
              </a:rPr>
              <a:t>Øv heime:</a:t>
            </a:r>
          </a:p>
          <a:p>
            <a:r>
              <a:rPr lang="nn-NO"/>
              <a:t>Finn nokon å øve med som du kan sende og ta imot e-post frå.</a:t>
            </a:r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786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741D10A-B8F3-4300-B73A-92B4A51AC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2" y="590550"/>
            <a:ext cx="7343775" cy="56769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Ellipse 5"/>
          <p:cNvSpPr/>
          <p:nvPr/>
        </p:nvSpPr>
        <p:spPr>
          <a:xfrm>
            <a:off x="2661499" y="2908570"/>
            <a:ext cx="2630347" cy="4270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51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400877" y="1760476"/>
            <a:ext cx="3080613" cy="270358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dirty="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130162" y="2136036"/>
            <a:ext cx="29045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 dirty="0"/>
              <a:t>æ =&gt; ae</a:t>
            </a:r>
          </a:p>
          <a:p>
            <a:r>
              <a:rPr lang="nn-NO" sz="3600" dirty="0"/>
              <a:t> ø =&gt; o</a:t>
            </a:r>
          </a:p>
          <a:p>
            <a:r>
              <a:rPr lang="nn-NO" sz="3600" dirty="0"/>
              <a:t> å =&gt; aa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237413" y="4713876"/>
            <a:ext cx="338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600">
                <a:solidFill>
                  <a:srgbClr val="000000"/>
                </a:solidFill>
              </a:rPr>
              <a:t>namn.etternamn</a:t>
            </a:r>
          </a:p>
        </p:txBody>
      </p:sp>
    </p:spTree>
    <p:extLst>
      <p:ext uri="{BB962C8B-B14F-4D97-AF65-F5344CB8AC3E}">
        <p14:creationId xmlns:p14="http://schemas.microsoft.com/office/powerpoint/2010/main" val="2117478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08285B6FFF76488EBC5F98A01FC3D3" ma:contentTypeVersion="12" ma:contentTypeDescription="Opprett et nytt dokument." ma:contentTypeScope="" ma:versionID="1b66fa856d3fb41d7e4376a4250da3c4">
  <xsd:schema xmlns:xsd="http://www.w3.org/2001/XMLSchema" xmlns:xs="http://www.w3.org/2001/XMLSchema" xmlns:p="http://schemas.microsoft.com/office/2006/metadata/properties" xmlns:ns3="36033f14-0da9-4a78-a59e-0b3fedf25e1e" xmlns:ns4="4ea1e6d3-71cc-4315-babb-227631781545" targetNamespace="http://schemas.microsoft.com/office/2006/metadata/properties" ma:root="true" ma:fieldsID="a515584551ab3abade9357835506b1c2" ns3:_="" ns4:_="">
    <xsd:import namespace="36033f14-0da9-4a78-a59e-0b3fedf25e1e"/>
    <xsd:import namespace="4ea1e6d3-71cc-4315-babb-2276317815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33f14-0da9-4a78-a59e-0b3fedf25e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1e6d3-71cc-4315-babb-2276317815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5D9D9C-BB68-420C-84F7-6757F6E9588A}">
  <ds:schemaRefs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36033f14-0da9-4a78-a59e-0b3fedf25e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ea1e6d3-71cc-4315-babb-22763178154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EF6EE9-4430-4BA5-89FC-B45B53CF35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E87937-12BC-4834-B67B-B027E892DA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033f14-0da9-4a78-a59e-0b3fedf25e1e"/>
    <ds:schemaRef ds:uri="4ea1e6d3-71cc-4315-babb-2276317815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3655</Words>
  <Application>Microsoft Office PowerPoint</Application>
  <PresentationFormat>Widescreen</PresentationFormat>
  <Paragraphs>420</Paragraphs>
  <Slides>74</Slides>
  <Notes>73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74</vt:i4>
      </vt:variant>
    </vt:vector>
  </HeadingPairs>
  <TitlesOfParts>
    <vt:vector size="79" baseType="lpstr">
      <vt:lpstr>Arial</vt:lpstr>
      <vt:lpstr>Calibri</vt:lpstr>
      <vt:lpstr>Calibri Light</vt:lpstr>
      <vt:lpstr>Wingdings</vt:lpstr>
      <vt:lpstr>Office-tema</vt:lpstr>
      <vt:lpstr>LÆR Å BRUKE E-POST</vt:lpstr>
      <vt:lpstr>Del 1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Opprette ein e-postkonto</vt:lpstr>
      <vt:lpstr>Del 2</vt:lpstr>
      <vt:lpstr>Logge av og på</vt:lpstr>
      <vt:lpstr>Logge av og på</vt:lpstr>
      <vt:lpstr>Logge av og på</vt:lpstr>
      <vt:lpstr>Logge av og på</vt:lpstr>
      <vt:lpstr>Logge av og på</vt:lpstr>
      <vt:lpstr>Logge av og på</vt:lpstr>
      <vt:lpstr>Del 3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Del 4</vt:lpstr>
      <vt:lpstr>Opne e-post</vt:lpstr>
      <vt:lpstr>Opne e-post</vt:lpstr>
      <vt:lpstr>Opne e-post</vt:lpstr>
      <vt:lpstr>Opne e-post</vt:lpstr>
      <vt:lpstr>Opne e-post</vt:lpstr>
      <vt:lpstr>Opne e-post</vt:lpstr>
      <vt:lpstr>Opne e-post</vt:lpstr>
      <vt:lpstr>Opne e-post</vt:lpstr>
      <vt:lpstr>Opne e-post</vt:lpstr>
      <vt:lpstr>Opne e-post</vt:lpstr>
      <vt:lpstr>Del 5</vt:lpstr>
      <vt:lpstr>Svare på e-post</vt:lpstr>
      <vt:lpstr>Svare på e-post</vt:lpstr>
      <vt:lpstr>Svare på e-post</vt:lpstr>
      <vt:lpstr>Svare på e-post</vt:lpstr>
      <vt:lpstr>Svare på e-post</vt:lpstr>
      <vt:lpstr>Svare på e-post</vt:lpstr>
      <vt:lpstr>Svare på e-post</vt:lpstr>
      <vt:lpstr>Svare på e-post</vt:lpstr>
      <vt:lpstr>Svare på e-post</vt:lpstr>
      <vt:lpstr>Ferdig – godt jobba, alle saman!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Aspeslåen Erikstad</dc:creator>
  <cp:lastModifiedBy>Eddie Pedersen</cp:lastModifiedBy>
  <cp:revision>563</cp:revision>
  <dcterms:created xsi:type="dcterms:W3CDTF">2015-09-22T07:17:48Z</dcterms:created>
  <dcterms:modified xsi:type="dcterms:W3CDTF">2020-08-06T12:26:03Z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0x0101004808285B6FFF76488EBC5F98A01FC3D3</vt:lpwstr>
  </property>
</Properties>
</file>