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05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1885" autoAdjust="0"/>
  </p:normalViewPr>
  <p:slideViewPr>
    <p:cSldViewPr snapToGrid="0">
      <p:cViewPr varScale="1">
        <p:scale>
          <a:sx n="60" d="100"/>
          <a:sy n="60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2019-02-22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sharrax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hadafka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waxbarashadaan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qaarkood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gaaban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hortiisa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hooseysa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guurguuraa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muuqaalkiisu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guriga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laabto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dusha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furan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baqin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07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ilbiriqsi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baddelayso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ilbiriqsi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43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"Demi".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deminayaa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75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75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9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geeska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koobaabin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jiitin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taallo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geesaha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ilbiriqsi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42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weydiin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PIN-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dhici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karta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jiiddo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Raac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tilmaamaha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daartay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madoobaato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cabbaar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daaridda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PIN-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kuudihii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caaraddeeda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jiidaan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08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Sawir-astaameedyada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yaryar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-ab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78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dhuuban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yaryar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cabbaarkiiba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fiiriso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1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sawir-astaameed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Batarigu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korontada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batariga,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muujinaysa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koronto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batariga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hartay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batarigu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dhowaado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korontada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sababtu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batarigii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Korontada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daqiiqo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laabanno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intooda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saacad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babbis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eg.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calaamaduhu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calaamadaha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waaya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15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93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astaamaha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buuxinayaa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27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Tema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LÆR Å BRUKE NETTBRETT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b-NO" dirty="0"/>
              <a:t>Å kunne skru av og på nettbrettet</a:t>
            </a:r>
          </a:p>
          <a:p>
            <a:pPr>
              <a:buFontTx/>
              <a:buChar char="-"/>
            </a:pPr>
            <a:r>
              <a:rPr lang="nb-NO" dirty="0"/>
              <a:t>Å kunne navigere på skrivebordet</a:t>
            </a:r>
          </a:p>
          <a:p>
            <a:pPr>
              <a:buFontTx/>
              <a:buChar char="-"/>
            </a:pPr>
            <a:r>
              <a:rPr lang="nb-NO" dirty="0"/>
              <a:t>Å kunne åpne en </a:t>
            </a:r>
            <a:r>
              <a:rPr lang="nb-NO" dirty="0" err="1"/>
              <a:t>app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Å kunne returnere til skrivebordet fra et annet skjermbilde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nettbrett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34" y="1306484"/>
            <a:ext cx="2722685" cy="3594867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9824523" y="2104265"/>
            <a:ext cx="966944" cy="966944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67" y="1329256"/>
            <a:ext cx="2732291" cy="3592457"/>
          </a:xfrm>
          <a:prstGeom prst="rect">
            <a:avLst/>
          </a:prstGeom>
        </p:spPr>
      </p:pic>
      <p:sp>
        <p:nvSpPr>
          <p:cNvPr id="8" name="Avrundet rektangel 7"/>
          <p:cNvSpPr/>
          <p:nvPr/>
        </p:nvSpPr>
        <p:spPr>
          <a:xfrm>
            <a:off x="3058050" y="4647749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7798422" y="4635175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ekehå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000">
            <a:off x="7494392" y="3038195"/>
            <a:ext cx="3209216" cy="401067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628713" y="4118549"/>
            <a:ext cx="576064" cy="52593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 flipV="1">
            <a:off x="8120414" y="2967661"/>
            <a:ext cx="1624382" cy="120276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hu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540" y="2269989"/>
            <a:ext cx="471011" cy="588639"/>
          </a:xfrm>
          <a:prstGeom prst="rect">
            <a:avLst/>
          </a:prstGeom>
        </p:spPr>
      </p:pic>
      <p:pic>
        <p:nvPicPr>
          <p:cNvPr id="14" name="Bilde 13" descr="pekehå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000">
            <a:off x="2666001" y="3352565"/>
            <a:ext cx="3209216" cy="4010671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2838045" y="4445495"/>
            <a:ext cx="576064" cy="52593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nb-NO" sz="2400" dirty="0"/>
              <a:t>APP FUR OO KU LAABO DUSHA SHAASHADDA </a:t>
            </a:r>
            <a:endParaRPr lang="pl-PL" sz="24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3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nb-NO" dirty="0"/>
              <a:t>DEMINTA KOMBIYUUTARKA GACANTA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DEMINTA KOMBIYUUTARKA GACANTA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4" name="Bilde 13" descr="nettbr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35" y="1108912"/>
            <a:ext cx="4536504" cy="5233519"/>
          </a:xfrm>
          <a:prstGeom prst="rect">
            <a:avLst/>
          </a:prstGeom>
        </p:spPr>
      </p:pic>
      <p:cxnSp>
        <p:nvCxnSpPr>
          <p:cNvPr id="15" name="Rett pil 14"/>
          <p:cNvCxnSpPr/>
          <p:nvPr/>
        </p:nvCxnSpPr>
        <p:spPr>
          <a:xfrm flipH="1" flipV="1">
            <a:off x="6000806" y="2013448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vrundet rektangel 17"/>
          <p:cNvSpPr/>
          <p:nvPr/>
        </p:nvSpPr>
        <p:spPr>
          <a:xfrm>
            <a:off x="4029341" y="568257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 18"/>
          <p:cNvCxnSpPr/>
          <p:nvPr/>
        </p:nvCxnSpPr>
        <p:spPr>
          <a:xfrm rot="16200000" flipH="1" flipV="1">
            <a:off x="4982317" y="9571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p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27" y="2050222"/>
            <a:ext cx="1687174" cy="2108521"/>
          </a:xfrm>
          <a:prstGeom prst="rect">
            <a:avLst/>
          </a:prstGeom>
        </p:spPr>
      </p:pic>
      <p:cxnSp>
        <p:nvCxnSpPr>
          <p:cNvPr id="21" name="Rett pil 20"/>
          <p:cNvCxnSpPr/>
          <p:nvPr/>
        </p:nvCxnSpPr>
        <p:spPr>
          <a:xfrm rot="5400000" flipH="1" flipV="1">
            <a:off x="8917961" y="439009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DEMINTA KOMBIYUUTARKA GACANTA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8" name="Avrundet rektangel 17"/>
          <p:cNvSpPr/>
          <p:nvPr/>
        </p:nvSpPr>
        <p:spPr>
          <a:xfrm>
            <a:off x="4029341" y="568257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75" y="1769375"/>
            <a:ext cx="2732291" cy="3592457"/>
          </a:xfrm>
          <a:prstGeom prst="rect">
            <a:avLst/>
          </a:prstGeom>
        </p:spPr>
      </p:pic>
      <p:pic>
        <p:nvPicPr>
          <p:cNvPr id="11" name="Bilde 10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02" y="1769375"/>
            <a:ext cx="2732291" cy="3592457"/>
          </a:xfrm>
          <a:prstGeom prst="rect">
            <a:avLst/>
          </a:prstGeom>
        </p:spPr>
      </p:pic>
      <p:sp>
        <p:nvSpPr>
          <p:cNvPr id="12" name="Avrundet rektangel 11"/>
          <p:cNvSpPr/>
          <p:nvPr/>
        </p:nvSpPr>
        <p:spPr>
          <a:xfrm>
            <a:off x="3058050" y="4647749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Avrundet rektangel 21"/>
          <p:cNvSpPr/>
          <p:nvPr/>
        </p:nvSpPr>
        <p:spPr>
          <a:xfrm>
            <a:off x="7825084" y="4636676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Avrundet rektangel 3"/>
          <p:cNvSpPr/>
          <p:nvPr/>
        </p:nvSpPr>
        <p:spPr>
          <a:xfrm>
            <a:off x="7594656" y="2288618"/>
            <a:ext cx="1596889" cy="3017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6" name="Rett pil 25"/>
          <p:cNvCxnSpPr/>
          <p:nvPr/>
        </p:nvCxnSpPr>
        <p:spPr>
          <a:xfrm flipV="1">
            <a:off x="7970777" y="2434608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vrundet rektangel 26"/>
          <p:cNvSpPr/>
          <p:nvPr/>
        </p:nvSpPr>
        <p:spPr>
          <a:xfrm>
            <a:off x="7661622" y="2335480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Avrundet rektangel 27"/>
          <p:cNvSpPr/>
          <p:nvPr/>
        </p:nvSpPr>
        <p:spPr>
          <a:xfrm>
            <a:off x="2855796" y="2302695"/>
            <a:ext cx="1596889" cy="3017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816561" y="2301194"/>
            <a:ext cx="602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Slå av</a:t>
            </a:r>
          </a:p>
        </p:txBody>
      </p:sp>
      <p:pic>
        <p:nvPicPr>
          <p:cNvPr id="16" name="Bilde 15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0000">
            <a:off x="1843281" y="1857285"/>
            <a:ext cx="3435731" cy="4293755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2750027" y="2207174"/>
            <a:ext cx="642856" cy="58691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0000">
            <a:off x="6596228" y="1643514"/>
            <a:ext cx="3435731" cy="4293755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7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pPr>
              <a:buFontTx/>
              <a:buChar char="-"/>
            </a:pPr>
            <a:r>
              <a:rPr lang="nb-NO" dirty="0"/>
              <a:t>Skru av og på nettbrettet</a:t>
            </a:r>
          </a:p>
          <a:p>
            <a:pPr>
              <a:buFontTx/>
              <a:buChar char="-"/>
            </a:pPr>
            <a:r>
              <a:rPr lang="nb-NO" dirty="0"/>
              <a:t>Bla bortover skrivebordet</a:t>
            </a:r>
          </a:p>
          <a:p>
            <a:pPr>
              <a:buFontTx/>
              <a:buChar char="-"/>
            </a:pPr>
            <a:r>
              <a:rPr lang="nb-NO" dirty="0"/>
              <a:t>Åpne </a:t>
            </a:r>
            <a:r>
              <a:rPr lang="nb-NO" dirty="0" err="1"/>
              <a:t>apper</a:t>
            </a:r>
            <a:r>
              <a:rPr lang="nb-NO" dirty="0"/>
              <a:t> og returnere til skrivebordet</a:t>
            </a:r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1971235"/>
            <a:ext cx="7736949" cy="481694"/>
          </a:xfrm>
        </p:spPr>
        <p:txBody>
          <a:bodyPr/>
          <a:lstStyle/>
          <a:p>
            <a:r>
              <a:rPr lang="nb-NO" dirty="0"/>
              <a:t>DAAR KOMBIYUUTARKA GACANTA OO BARO DUSHA SHAASHADDA [SKRIVEBORDET]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3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ettbr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1" y="1159211"/>
            <a:ext cx="4536504" cy="523351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DAAR KOMBIYUUTARKA GACANTA</a:t>
            </a:r>
            <a:endParaRPr lang="nb-NO" sz="2400" dirty="0">
              <a:solidFill>
                <a:srgbClr val="000000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 flipV="1">
            <a:off x="6013382" y="206374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/>
          <p:nvPr/>
        </p:nvCxnSpPr>
        <p:spPr>
          <a:xfrm rot="16200000" flipH="1" flipV="1">
            <a:off x="4994893" y="99488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rot="5400000" flipH="1" flipV="1">
            <a:off x="8955685" y="444039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p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49" y="2050222"/>
            <a:ext cx="1687174" cy="210852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9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BARO DUSHA SHAASHADDA [SKRIVEBORDET]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ekehå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43" y="1997975"/>
            <a:ext cx="4351695" cy="5438468"/>
          </a:xfrm>
          <a:prstGeom prst="rect">
            <a:avLst/>
          </a:prstGeom>
        </p:spPr>
      </p:pic>
      <p:cxnSp>
        <p:nvCxnSpPr>
          <p:cNvPr id="14" name="Rett pil 13"/>
          <p:cNvCxnSpPr/>
          <p:nvPr/>
        </p:nvCxnSpPr>
        <p:spPr>
          <a:xfrm flipV="1">
            <a:off x="5946374" y="3075925"/>
            <a:ext cx="873672" cy="9007"/>
          </a:xfrm>
          <a:prstGeom prst="straightConnector1">
            <a:avLst/>
          </a:prstGeom>
          <a:ln w="57150" cmpd="sng">
            <a:solidFill>
              <a:srgbClr val="DE35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5117591" y="2250895"/>
            <a:ext cx="192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Skyv for å låse opp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53" y="3175239"/>
            <a:ext cx="2177267" cy="1547318"/>
          </a:xfrm>
          <a:prstGeom prst="rect">
            <a:avLst/>
          </a:prstGeom>
        </p:spPr>
      </p:pic>
      <p:pic>
        <p:nvPicPr>
          <p:cNvPr id="11" name="Plassholder for innhold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40" y="1699957"/>
            <a:ext cx="2241780" cy="21761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BARO DUSHA SHAASHADDA [SKRIVEBORDET]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576913" y="1609579"/>
            <a:ext cx="3055464" cy="396107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3"/>
          <p:cNvCxnSpPr/>
          <p:nvPr/>
        </p:nvCxnSpPr>
        <p:spPr>
          <a:xfrm flipV="1">
            <a:off x="6549923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H="1" flipV="1">
            <a:off x="4839868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3545498" y="2023126"/>
            <a:ext cx="4351695" cy="5438468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5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1497 0.001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1589 0.00115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53" y="3175239"/>
            <a:ext cx="2177267" cy="1547318"/>
          </a:xfrm>
          <a:prstGeom prst="rect">
            <a:avLst/>
          </a:prstGeom>
        </p:spPr>
      </p:pic>
      <p:pic>
        <p:nvPicPr>
          <p:cNvPr id="11" name="Plassholder for innhold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40" y="1699957"/>
            <a:ext cx="2241780" cy="21761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BARO DUSHA SHAASHADDA [SKRIVEBORDET]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4576913" y="1609579"/>
            <a:ext cx="3055464" cy="396107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nettbrettet_topplinj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18" y="1614219"/>
            <a:ext cx="2952328" cy="382709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4551763" y="1521556"/>
            <a:ext cx="3143483" cy="60359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6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BARO DUSHA SHAASHADDA [SKRIVEBORDET]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nettbrettet_top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52" y="1841500"/>
            <a:ext cx="7543800" cy="5016500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dirty="0"/>
              <a:t>APP FUR OO KU LAABO DUSHA SHAASHADDA </a:t>
            </a:r>
            <a:endParaRPr lang="pl-PL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1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54" y="1693926"/>
            <a:ext cx="2732291" cy="3592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nb-NO" sz="2400" dirty="0"/>
              <a:t>APP FUR OO KU LAABO DUSHA SHAASHADDA </a:t>
            </a:r>
            <a:endParaRPr lang="pl-PL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8" name="Bilde 7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51" y="1706501"/>
            <a:ext cx="2732291" cy="3592457"/>
          </a:xfrm>
          <a:prstGeom prst="rect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3472990" y="4660324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8225936" y="4999845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518" y="4429481"/>
            <a:ext cx="2088232" cy="378295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21" y="2986615"/>
            <a:ext cx="1782744" cy="1266943"/>
          </a:xfrm>
          <a:prstGeom prst="rect">
            <a:avLst/>
          </a:prstGeom>
        </p:spPr>
      </p:pic>
      <p:pic>
        <p:nvPicPr>
          <p:cNvPr id="21" name="Plassholder for innhold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54" y="2102351"/>
            <a:ext cx="1835567" cy="178183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177541" y="2974239"/>
            <a:ext cx="576064" cy="52593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ekehån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000">
            <a:off x="2326508" y="2452629"/>
            <a:ext cx="3209216" cy="4010671"/>
          </a:xfrm>
          <a:prstGeom prst="rect">
            <a:avLst/>
          </a:prstGeom>
        </p:spPr>
      </p:pic>
      <p:cxnSp>
        <p:nvCxnSpPr>
          <p:cNvPr id="23" name="Rett pil 22"/>
          <p:cNvCxnSpPr/>
          <p:nvPr/>
        </p:nvCxnSpPr>
        <p:spPr>
          <a:xfrm flipV="1">
            <a:off x="5556583" y="322682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Skjermbilde 2015-10-19 kl. 13.15.3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97" y="2068539"/>
            <a:ext cx="2255227" cy="242800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712</Words>
  <Application>Microsoft Office PowerPoint</Application>
  <PresentationFormat>Panoramiczny</PresentationFormat>
  <Paragraphs>97</Paragraphs>
  <Slides>14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LÆR Å BRUKE NETTBRETT</vt:lpstr>
      <vt:lpstr>Del 1</vt:lpstr>
      <vt:lpstr>DAAR KOMBIYUUTARKA GACANTA</vt:lpstr>
      <vt:lpstr>BARO DUSHA SHAASHADDA [SKRIVEBORDET]</vt:lpstr>
      <vt:lpstr>BARO DUSHA SHAASHADDA [SKRIVEBORDET]</vt:lpstr>
      <vt:lpstr>BARO DUSHA SHAASHADDA [SKRIVEBORDET]</vt:lpstr>
      <vt:lpstr>BARO DUSHA SHAASHADDA [SKRIVEBORDET]</vt:lpstr>
      <vt:lpstr>Del 2</vt:lpstr>
      <vt:lpstr>APP FUR OO KU LAABO DUSHA SHAASHADDA </vt:lpstr>
      <vt:lpstr>APP FUR OO KU LAABO DUSHA SHAASHADDA </vt:lpstr>
      <vt:lpstr>Del 3</vt:lpstr>
      <vt:lpstr>DEMINTA KOMBIYUUTARKA GACANTA</vt:lpstr>
      <vt:lpstr>DEMINTA KOMBIYUUTARKA GACANTA</vt:lpstr>
      <vt:lpstr>Ferdig – godt jobba alle sammen!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Agnieszka Świerczewska</cp:lastModifiedBy>
  <cp:revision>325</cp:revision>
  <dcterms:created xsi:type="dcterms:W3CDTF">2015-09-22T07:17:48Z</dcterms:created>
  <dcterms:modified xsi:type="dcterms:W3CDTF">2019-02-22T12:42:01Z</dcterms:modified>
</cp:coreProperties>
</file>