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6" r:id="rId5"/>
    <p:sldId id="306" r:id="rId6"/>
    <p:sldId id="307" r:id="rId7"/>
    <p:sldId id="308" r:id="rId8"/>
    <p:sldId id="309" r:id="rId9"/>
    <p:sldId id="310" r:id="rId10"/>
    <p:sldId id="311" r:id="rId11"/>
    <p:sldId id="312" r:id="rId12"/>
    <p:sldId id="313" r:id="rId13"/>
    <p:sldId id="314" r:id="rId14"/>
    <p:sldId id="315" r:id="rId15"/>
    <p:sldId id="316" r:id="rId16"/>
    <p:sldId id="317" r:id="rId17"/>
    <p:sldId id="305"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157" autoAdjust="0"/>
  </p:normalViewPr>
  <p:slideViewPr>
    <p:cSldViewPr snapToGrid="0">
      <p:cViewPr varScale="1">
        <p:scale>
          <a:sx n="50" d="100"/>
          <a:sy n="50" d="100"/>
        </p:scale>
        <p:origin x="128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23.02.2024</a:t>
            </a:fld>
            <a:endParaRPr lang="nn-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n-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23.02.2024</a:t>
            </a:fld>
            <a:endParaRPr lang="nn-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n-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b="1" dirty="0"/>
              <a:t>Gå gjennom læringsmåla med kursdeltakarane før du startar opplæringa. Dette vil gjere det lettare for dei å lære og hugse det dei har lært.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n-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For å kome tilbake til skrivebordet, slik at du kan velje ein annan app, trykkjer du på «heim»-knappen. På nokre nettbrett er det ein fysisk knapp framme på den eine kortsida av nettbrettet. Hos andre er heim-knappen eit lite bilete av eit hus nedst på skjermen. Denne heim-knappen flyttar på seg avhengig av kva for veg du held nettbrettet, men han ser alltid lik ut. </a:t>
            </a:r>
          </a:p>
          <a:p>
            <a:endParaRPr lang="nn-NO" baseline="0" dirty="0"/>
          </a:p>
          <a:p>
            <a:r>
              <a:rPr lang="nn-NO" b="1" baseline="0" dirty="0"/>
              <a:t>Be alle trykkje på heim-knappen, slik at dei kjem tilbake til skrivebordet.</a:t>
            </a:r>
          </a:p>
          <a:p>
            <a:endParaRPr lang="nn-NO" b="1" baseline="0" dirty="0"/>
          </a:p>
          <a:p>
            <a:r>
              <a:rPr lang="nn-NO" b="0" baseline="0" dirty="0"/>
              <a:t>Uansett kva for app du har opna, og uansett kva som fyller skjermen på nettbrettet ditt, kan du alltid trykkje på heim-knappen for å kome tilbake til det biletet du ser no. Ikkje ver redd for å bruke han!</a:t>
            </a:r>
            <a:endParaRPr lang="nn-NO" b="0" dirty="0"/>
          </a:p>
          <a:p>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n-NO"/>
          </a:p>
        </p:txBody>
      </p:sp>
    </p:spTree>
    <p:extLst>
      <p:ext uri="{BB962C8B-B14F-4D97-AF65-F5344CB8AC3E}">
        <p14:creationId xmlns:p14="http://schemas.microsoft.com/office/powerpoint/2010/main" val="366507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For å skru av nettbrettet held du på-knappen inne eit par sekund til det skjer noko på skjermen.</a:t>
            </a:r>
          </a:p>
          <a:p>
            <a:endParaRPr lang="nn-NO" baseline="0" dirty="0"/>
          </a:p>
          <a:p>
            <a:r>
              <a:rPr lang="nn-NO" b="1" baseline="0" dirty="0"/>
              <a:t>Be alle om å trykkje inn på-knappen i eit par sekund.</a:t>
            </a:r>
            <a:endParaRPr lang="nn-NO" b="1" dirty="0"/>
          </a:p>
          <a:p>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n-NO"/>
          </a:p>
        </p:txBody>
      </p:sp>
    </p:spTree>
    <p:extLst>
      <p:ext uri="{BB962C8B-B14F-4D97-AF65-F5344CB8AC3E}">
        <p14:creationId xmlns:p14="http://schemas.microsoft.com/office/powerpoint/2010/main" val="125643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Nokre får no opp ein meny der «Skru av» kjem opp som eit alternativ. Trykk på «Skru av».</a:t>
            </a:r>
          </a:p>
          <a:p>
            <a:endParaRPr lang="nn-NO" baseline="0" dirty="0"/>
          </a:p>
          <a:p>
            <a:r>
              <a:rPr lang="nn-NO"/>
              <a:t>Andre får melding om å «skyve for å slå av». Ta tak i den knappen, og dra han til sida.</a:t>
            </a:r>
          </a:p>
          <a:p>
            <a:endParaRPr lang="nn-NO" baseline="0" dirty="0"/>
          </a:p>
          <a:p>
            <a:r>
              <a:rPr lang="nn-NO"/>
              <a:t>Nettbrettet vil no skru seg av.</a:t>
            </a:r>
          </a:p>
          <a:p>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n-NO"/>
          </a:p>
        </p:txBody>
      </p:sp>
    </p:spTree>
    <p:extLst>
      <p:ext uri="{BB962C8B-B14F-4D97-AF65-F5344CB8AC3E}">
        <p14:creationId xmlns:p14="http://schemas.microsoft.com/office/powerpoint/2010/main" val="362975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n-NO"/>
          </a:p>
        </p:txBody>
      </p:sp>
    </p:spTree>
    <p:extLst>
      <p:ext uri="{BB962C8B-B14F-4D97-AF65-F5344CB8AC3E}">
        <p14:creationId xmlns:p14="http://schemas.microsoft.com/office/powerpoint/2010/main" val="376375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n-NO"/>
          </a:p>
        </p:txBody>
      </p:sp>
    </p:spTree>
    <p:extLst>
      <p:ext uri="{BB962C8B-B14F-4D97-AF65-F5344CB8AC3E}">
        <p14:creationId xmlns:p14="http://schemas.microsoft.com/office/powerpoint/2010/main" val="12999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For å kunne bruke nettbrettet må du først skru det på. På-knappen finn du langs kanten av nettbrettet. Han kan vere blank, eller han kan ha ei teikning av ein sirkel med ein strek gjennom på eller ved sida av seg. Det kan vere fleire knappar langs kanten av nettbrettet ditt. Er du usikker på kva som er på-knappen, kan du prøve deg fram. Hald knappen inne eit par sekund for å skru på nettbrettet.</a:t>
            </a:r>
          </a:p>
          <a:p>
            <a:endParaRPr lang="nn-NO" baseline="0" dirty="0"/>
          </a:p>
          <a:p>
            <a:r>
              <a:rPr lang="nn-NO" b="1" baseline="0" dirty="0"/>
              <a:t>Be alle slå på nettbretta sine.</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n-NO"/>
          </a:p>
        </p:txBody>
      </p:sp>
    </p:spTree>
    <p:extLst>
      <p:ext uri="{BB962C8B-B14F-4D97-AF65-F5344CB8AC3E}">
        <p14:creationId xmlns:p14="http://schemas.microsoft.com/office/powerpoint/2010/main" val="232142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Nokre vil no få melding om å skrive inn ein PIN-kode, andre kan bli bedne om å «skyve for å låse opp». Det vil seie at du skal ha ein finger på skjermen og dra han mot høgre. Kva ein må gjere for å få låst opp, varierer frå nettbrett til nettbrett. Følg instruksjonane på din skjerm. </a:t>
            </a:r>
          </a:p>
          <a:p>
            <a:endParaRPr lang="nn-NO" b="1" baseline="0" dirty="0"/>
          </a:p>
          <a:p>
            <a:r>
              <a:rPr lang="nn-NO" b="1" baseline="0" dirty="0"/>
              <a:t>(Pass på at alle får skrudd på nettbrettet sitt).</a:t>
            </a:r>
          </a:p>
          <a:p>
            <a:endParaRPr lang="nn-NO"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n-NO"/>
              <a:t>Dersom skjermen blir svart (går i pausemodus) når du ikkje har brukt nettbrettet på ei stund, kan du trykkje raskt på på-knappen for å få han på igjen. Nokre må også då skrive inn ein PIN-kode eller stryke fingertuppen over skjermen for å låse han opp.</a:t>
            </a:r>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n-NO"/>
          </a:p>
        </p:txBody>
      </p:sp>
    </p:spTree>
    <p:extLst>
      <p:ext uri="{BB962C8B-B14F-4D97-AF65-F5344CB8AC3E}">
        <p14:creationId xmlns:p14="http://schemas.microsoft.com/office/powerpoint/2010/main" val="81908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Biletet som kjem opp på skjermen no, er «skrivebordet» ditt. Kvart vesle biletikon er eit program, eller ein app, som du har på nettbrettet ditt. For å sjå fleire appar kan du setje ein finger på skjermen og dra til høgre eller venstre.</a:t>
            </a:r>
          </a:p>
          <a:p>
            <a:endParaRPr lang="nn-NO" baseline="0" dirty="0"/>
          </a:p>
          <a:p>
            <a:r>
              <a:rPr lang="nn-NO" b="1" baseline="0" dirty="0"/>
              <a:t>Be alle prøve.</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n-NO"/>
          </a:p>
        </p:txBody>
      </p:sp>
    </p:spTree>
    <p:extLst>
      <p:ext uri="{BB962C8B-B14F-4D97-AF65-F5344CB8AC3E}">
        <p14:creationId xmlns:p14="http://schemas.microsoft.com/office/powerpoint/2010/main" val="402078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Heilt øvst på skjermen er det ei tynn linje med nokre små symbol på. Det kan vere nyttig å sjå på denne innimellom.</a:t>
            </a:r>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n-NO"/>
          </a:p>
        </p:txBody>
      </p:sp>
    </p:spTree>
    <p:extLst>
      <p:ext uri="{BB962C8B-B14F-4D97-AF65-F5344CB8AC3E}">
        <p14:creationId xmlns:p14="http://schemas.microsoft.com/office/powerpoint/2010/main" val="5621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Ein stad på linja vil du sjå eit biletikon av eit batteri. Batteriet viser kor mykje straum du har på nettbrettet. Hos nokre står det eit tal ved sida av batteriet som viser kor mykje straum som er igjen. Når batteriet er nesten tomt, er det lurt å setje nettbrettet i ladaren. Dersom det er umogleg å skru på nettbrettet ditt, kan det hende at det er tomt for batteri. Set det i ladaren og prøv igjen om eit par minutt.</a:t>
            </a:r>
          </a:p>
          <a:p>
            <a:endParaRPr lang="nn-NO" baseline="0" dirty="0"/>
          </a:p>
          <a:p>
            <a:r>
              <a:rPr lang="nn-NO"/>
              <a:t>Tilbake til linja. Dei fleste vil ha ei klokke på linja. Og dersom brettet er kopla til Internett, får du opp eit bilete som ser ut som ei lita handvifte. Rekkjefølgja på symbola er ulik avhengig av kva for nettbrett du har.</a:t>
            </a:r>
          </a:p>
          <a:p>
            <a:endParaRPr lang="nn-NO" baseline="0" dirty="0"/>
          </a:p>
          <a:p>
            <a:r>
              <a:rPr lang="nn-NO" b="1" baseline="0" dirty="0"/>
              <a:t>(Hjelp dei som ikkje finn symbola)</a:t>
            </a:r>
            <a:endParaRPr lang="nn-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n-NO"/>
          </a:p>
        </p:txBody>
      </p:sp>
    </p:spTree>
    <p:extLst>
      <p:ext uri="{BB962C8B-B14F-4D97-AF65-F5344CB8AC3E}">
        <p14:creationId xmlns:p14="http://schemas.microsoft.com/office/powerpoint/2010/main" val="304315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n-NO"/>
          </a:p>
        </p:txBody>
      </p:sp>
    </p:spTree>
    <p:extLst>
      <p:ext uri="{BB962C8B-B14F-4D97-AF65-F5344CB8AC3E}">
        <p14:creationId xmlns:p14="http://schemas.microsoft.com/office/powerpoint/2010/main" val="357393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Trykk på eit av ikona for å opne ein app. Det spelar inga rolle kva for app du opnar. </a:t>
            </a:r>
          </a:p>
          <a:p>
            <a:endParaRPr lang="nn-NO" baseline="0" dirty="0"/>
          </a:p>
          <a:p>
            <a:r>
              <a:rPr lang="nn-NO" b="1" baseline="0" dirty="0"/>
              <a:t>Be alle trykkje på ein app for å opne han.</a:t>
            </a:r>
          </a:p>
          <a:p>
            <a:endParaRPr lang="nn-NO" baseline="0" dirty="0"/>
          </a:p>
          <a:p>
            <a:r>
              <a:rPr lang="nn-NO"/>
              <a:t>Når han blir opna, fyller appen skjermen.</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n-NO"/>
          </a:p>
        </p:txBody>
      </p:sp>
    </p:spTree>
    <p:extLst>
      <p:ext uri="{BB962C8B-B14F-4D97-AF65-F5344CB8AC3E}">
        <p14:creationId xmlns:p14="http://schemas.microsoft.com/office/powerpoint/2010/main" val="314627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23.02.2024</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23.02.2024</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23.02.2024</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23.02.2024</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23.02.2024</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23.02.2024</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23.02.2024</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n-NO"/>
              <a:t>LÆR Å BRUKE NETTBRETT</a:t>
            </a:r>
          </a:p>
        </p:txBody>
      </p:sp>
      <p:sp>
        <p:nvSpPr>
          <p:cNvPr id="7" name="Undertittel 6"/>
          <p:cNvSpPr>
            <a:spLocks noGrp="1"/>
          </p:cNvSpPr>
          <p:nvPr>
            <p:ph type="subTitle" idx="1"/>
          </p:nvPr>
        </p:nvSpPr>
        <p:spPr/>
        <p:txBody>
          <a:bodyPr>
            <a:noAutofit/>
          </a:bodyPr>
          <a:lstStyle/>
          <a:p>
            <a:pPr marL="0" indent="0">
              <a:buNone/>
            </a:pPr>
            <a:r>
              <a:rPr lang="nn-NO" b="1" dirty="0">
                <a:solidFill>
                  <a:schemeClr val="tx1"/>
                </a:solidFill>
              </a:rPr>
              <a:t>Læringsmål:</a:t>
            </a:r>
          </a:p>
          <a:p>
            <a:pPr>
              <a:buFontTx/>
              <a:buChar char="-"/>
            </a:pPr>
            <a:r>
              <a:rPr lang="nn-NO"/>
              <a:t>å kunne skru av og på nettbrettet</a:t>
            </a:r>
          </a:p>
          <a:p>
            <a:pPr>
              <a:buFontTx/>
              <a:buChar char="-"/>
            </a:pPr>
            <a:r>
              <a:rPr lang="nn-NO"/>
              <a:t>å kunne navigere på skrivebordet</a:t>
            </a:r>
          </a:p>
          <a:p>
            <a:pPr>
              <a:buFontTx/>
              <a:buChar char="-"/>
            </a:pPr>
            <a:r>
              <a:rPr lang="nn-NO"/>
              <a:t>å kunne opne ein app</a:t>
            </a:r>
            <a:endParaRPr lang="nn-NO" dirty="0"/>
          </a:p>
          <a:p>
            <a:pPr>
              <a:buFontTx/>
              <a:buChar char="-"/>
            </a:pPr>
            <a:r>
              <a:rPr lang="nn-NO"/>
              <a:t>å kunne gå tilbake til skrivebordet frå eit anna skjermbilete</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descr="nettbret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134" y="1306484"/>
            <a:ext cx="2722685" cy="359486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2</a:t>
            </a:r>
          </a:p>
        </p:txBody>
      </p:sp>
      <p:sp>
        <p:nvSpPr>
          <p:cNvPr id="4" name="Ellipse 3"/>
          <p:cNvSpPr/>
          <p:nvPr/>
        </p:nvSpPr>
        <p:spPr>
          <a:xfrm>
            <a:off x="9824523" y="2104265"/>
            <a:ext cx="966944" cy="966944"/>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267" y="1329256"/>
            <a:ext cx="2732291" cy="3592457"/>
          </a:xfrm>
          <a:prstGeom prst="rect">
            <a:avLst/>
          </a:prstGeom>
        </p:spPr>
      </p:pic>
      <p:sp>
        <p:nvSpPr>
          <p:cNvPr id="8" name="Avrundet rektangel 7"/>
          <p:cNvSpPr/>
          <p:nvPr/>
        </p:nvSpPr>
        <p:spPr>
          <a:xfrm>
            <a:off x="3058050" y="4647749"/>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Avrundet rektangel 8"/>
          <p:cNvSpPr/>
          <p:nvPr/>
        </p:nvSpPr>
        <p:spPr>
          <a:xfrm>
            <a:off x="7798422" y="4635175"/>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peike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00000">
            <a:off x="7494392" y="3038195"/>
            <a:ext cx="3209216" cy="4010671"/>
          </a:xfrm>
          <a:prstGeom prst="rect">
            <a:avLst/>
          </a:prstGeom>
        </p:spPr>
      </p:pic>
      <p:sp>
        <p:nvSpPr>
          <p:cNvPr id="11" name="Ellipse 10"/>
          <p:cNvSpPr/>
          <p:nvPr/>
        </p:nvSpPr>
        <p:spPr>
          <a:xfrm>
            <a:off x="7628713" y="4118549"/>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2" name="Rett pil 11"/>
          <p:cNvCxnSpPr/>
          <p:nvPr/>
        </p:nvCxnSpPr>
        <p:spPr>
          <a:xfrm flipV="1">
            <a:off x="8120414" y="2967661"/>
            <a:ext cx="1624382" cy="120276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Bilde 12" descr="hu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2540" y="2269989"/>
            <a:ext cx="471011" cy="588639"/>
          </a:xfrm>
          <a:prstGeom prst="rect">
            <a:avLst/>
          </a:prstGeom>
        </p:spPr>
      </p:pic>
      <p:pic>
        <p:nvPicPr>
          <p:cNvPr id="14" name="Bilde 13" descr="peike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00000">
            <a:off x="2666001" y="3352565"/>
            <a:ext cx="3209216" cy="4010671"/>
          </a:xfrm>
          <a:prstGeom prst="rect">
            <a:avLst/>
          </a:prstGeom>
        </p:spPr>
      </p:pic>
      <p:sp>
        <p:nvSpPr>
          <p:cNvPr id="15" name="Ellipse 14"/>
          <p:cNvSpPr/>
          <p:nvPr/>
        </p:nvSpPr>
        <p:spPr>
          <a:xfrm>
            <a:off x="2838045" y="4445495"/>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Tittel 1"/>
          <p:cNvSpPr>
            <a:spLocks noGrp="1"/>
          </p:cNvSpPr>
          <p:nvPr>
            <p:ph type="title"/>
          </p:nvPr>
        </p:nvSpPr>
        <p:spPr>
          <a:xfrm>
            <a:off x="1008776" y="211999"/>
            <a:ext cx="10354031" cy="364473"/>
          </a:xfrm>
          <a:ln>
            <a:solidFill>
              <a:schemeClr val="bg1"/>
            </a:solidFill>
          </a:ln>
        </p:spPr>
        <p:txBody>
          <a:bodyPr/>
          <a:lstStyle/>
          <a:p>
            <a:r>
              <a:rPr lang="nn-NO" sz="2400" dirty="0"/>
              <a:t>Opne ein app og gå tilbake til skrivebordet</a:t>
            </a:r>
          </a:p>
        </p:txBody>
      </p:sp>
      <p:sp>
        <p:nvSpPr>
          <p:cNvPr id="2" name="Plassholder for lysbildenummer 1"/>
          <p:cNvSpPr>
            <a:spLocks noGrp="1"/>
          </p:cNvSpPr>
          <p:nvPr>
            <p:ph type="sldNum" sz="quarter" idx="12"/>
          </p:nvPr>
        </p:nvSpPr>
        <p:spPr/>
        <p:txBody>
          <a:bodyPr/>
          <a:lstStyle/>
          <a:p>
            <a:fld id="{73F3DB24-2D43-44B9-911C-E716D695C6CA}" type="slidenum">
              <a:rPr lang="nb-NO" smtClean="0"/>
              <a:t>10</a:t>
            </a:fld>
            <a:endParaRPr lang="nn-NO"/>
          </a:p>
        </p:txBody>
      </p:sp>
    </p:spTree>
    <p:extLst>
      <p:ext uri="{BB962C8B-B14F-4D97-AF65-F5344CB8AC3E}">
        <p14:creationId xmlns:p14="http://schemas.microsoft.com/office/powerpoint/2010/main" val="106331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a:t>Del 3</a:t>
            </a:r>
          </a:p>
        </p:txBody>
      </p:sp>
      <p:sp>
        <p:nvSpPr>
          <p:cNvPr id="3" name="Plassholder for tekst 2"/>
          <p:cNvSpPr>
            <a:spLocks noGrp="1"/>
          </p:cNvSpPr>
          <p:nvPr>
            <p:ph type="body" idx="1"/>
          </p:nvPr>
        </p:nvSpPr>
        <p:spPr>
          <a:xfrm>
            <a:off x="4071131" y="2323335"/>
            <a:ext cx="7736949" cy="481694"/>
          </a:xfrm>
        </p:spPr>
        <p:txBody>
          <a:bodyPr/>
          <a:lstStyle/>
          <a:p>
            <a:r>
              <a:rPr lang="nn-NO"/>
              <a:t>Skru av nettbrettet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11</a:t>
            </a:fld>
            <a:endParaRPr lang="nn-NO"/>
          </a:p>
        </p:txBody>
      </p:sp>
    </p:spTree>
    <p:extLst>
      <p:ext uri="{BB962C8B-B14F-4D97-AF65-F5344CB8AC3E}">
        <p14:creationId xmlns:p14="http://schemas.microsoft.com/office/powerpoint/2010/main" val="9092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Skru av nettbrettet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pic>
        <p:nvPicPr>
          <p:cNvPr id="14" name="Bilde 13" descr="nettbr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535" y="1108912"/>
            <a:ext cx="4536504" cy="5233519"/>
          </a:xfrm>
          <a:prstGeom prst="rect">
            <a:avLst/>
          </a:prstGeom>
        </p:spPr>
      </p:pic>
      <p:cxnSp>
        <p:nvCxnSpPr>
          <p:cNvPr id="15" name="Rett pil 14"/>
          <p:cNvCxnSpPr/>
          <p:nvPr/>
        </p:nvCxnSpPr>
        <p:spPr>
          <a:xfrm flipH="1" flipV="1">
            <a:off x="6000806" y="20134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Avrundet rektangel 17"/>
          <p:cNvSpPr/>
          <p:nvPr/>
        </p:nvSpPr>
        <p:spPr>
          <a:xfrm>
            <a:off x="4029341" y="568257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9" name="Rett pil 18"/>
          <p:cNvCxnSpPr/>
          <p:nvPr/>
        </p:nvCxnSpPr>
        <p:spPr>
          <a:xfrm rot="16200000" flipH="1" flipV="1">
            <a:off x="4982317" y="95716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0" name="Bilde 19" descr="po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4827" y="2050222"/>
            <a:ext cx="1687174" cy="2108521"/>
          </a:xfrm>
          <a:prstGeom prst="rect">
            <a:avLst/>
          </a:prstGeom>
        </p:spPr>
      </p:pic>
      <p:cxnSp>
        <p:nvCxnSpPr>
          <p:cNvPr id="21" name="Rett pil 20"/>
          <p:cNvCxnSpPr/>
          <p:nvPr/>
        </p:nvCxnSpPr>
        <p:spPr>
          <a:xfrm rot="5400000" flipH="1" flipV="1">
            <a:off x="8917961" y="439009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12</a:t>
            </a:fld>
            <a:endParaRPr lang="nn-NO"/>
          </a:p>
        </p:txBody>
      </p:sp>
    </p:spTree>
    <p:extLst>
      <p:ext uri="{BB962C8B-B14F-4D97-AF65-F5344CB8AC3E}">
        <p14:creationId xmlns:p14="http://schemas.microsoft.com/office/powerpoint/2010/main" val="133547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Skru av nettbrettet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sp>
        <p:nvSpPr>
          <p:cNvPr id="18" name="Avrundet rektangel 17"/>
          <p:cNvSpPr/>
          <p:nvPr/>
        </p:nvSpPr>
        <p:spPr>
          <a:xfrm>
            <a:off x="4029341" y="568257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875" y="1769375"/>
            <a:ext cx="2732291" cy="3592457"/>
          </a:xfrm>
          <a:prstGeom prst="rect">
            <a:avLst/>
          </a:prstGeom>
        </p:spPr>
      </p:pic>
      <p:pic>
        <p:nvPicPr>
          <p:cNvPr id="11" name="Bilde 10"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502" y="1769375"/>
            <a:ext cx="2732291" cy="3592457"/>
          </a:xfrm>
          <a:prstGeom prst="rect">
            <a:avLst/>
          </a:prstGeom>
        </p:spPr>
      </p:pic>
      <p:sp>
        <p:nvSpPr>
          <p:cNvPr id="12" name="Avrundet rektangel 11"/>
          <p:cNvSpPr/>
          <p:nvPr/>
        </p:nvSpPr>
        <p:spPr>
          <a:xfrm>
            <a:off x="3058050" y="4647749"/>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Avrundet rektangel 21"/>
          <p:cNvSpPr/>
          <p:nvPr/>
        </p:nvSpPr>
        <p:spPr>
          <a:xfrm>
            <a:off x="7825084" y="4636676"/>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Avrundet rektangel 3"/>
          <p:cNvSpPr/>
          <p:nvPr/>
        </p:nvSpPr>
        <p:spPr>
          <a:xfrm>
            <a:off x="7594656" y="2288618"/>
            <a:ext cx="1596889" cy="301798"/>
          </a:xfrm>
          <a:prstGeom prst="roundRect">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26" name="Rett pil 25"/>
          <p:cNvCxnSpPr/>
          <p:nvPr/>
        </p:nvCxnSpPr>
        <p:spPr>
          <a:xfrm flipV="1">
            <a:off x="7970777" y="243460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Avrundet rektangel 26"/>
          <p:cNvSpPr/>
          <p:nvPr/>
        </p:nvSpPr>
        <p:spPr>
          <a:xfrm>
            <a:off x="7661622" y="2335480"/>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Avrundet rektangel 27"/>
          <p:cNvSpPr/>
          <p:nvPr/>
        </p:nvSpPr>
        <p:spPr>
          <a:xfrm>
            <a:off x="2855796" y="2302695"/>
            <a:ext cx="1596889" cy="301798"/>
          </a:xfrm>
          <a:prstGeom prst="roundRect">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ekstSylinder 4"/>
          <p:cNvSpPr txBox="1"/>
          <p:nvPr/>
        </p:nvSpPr>
        <p:spPr>
          <a:xfrm>
            <a:off x="2816561" y="2301194"/>
            <a:ext cx="602035" cy="307777"/>
          </a:xfrm>
          <a:prstGeom prst="rect">
            <a:avLst/>
          </a:prstGeom>
          <a:noFill/>
        </p:spPr>
        <p:txBody>
          <a:bodyPr wrap="none" rtlCol="0">
            <a:spAutoFit/>
          </a:bodyPr>
          <a:lstStyle/>
          <a:p>
            <a:r>
              <a:rPr lang="nn-NO" sz="1400"/>
              <a:t>Slå av</a:t>
            </a:r>
          </a:p>
        </p:txBody>
      </p:sp>
      <p:pic>
        <p:nvPicPr>
          <p:cNvPr id="16" name="Bilde 15" descr="pei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20000">
            <a:off x="1843281" y="1857285"/>
            <a:ext cx="3435731" cy="4293755"/>
          </a:xfrm>
          <a:prstGeom prst="rect">
            <a:avLst/>
          </a:prstGeom>
        </p:spPr>
      </p:pic>
      <p:sp>
        <p:nvSpPr>
          <p:cNvPr id="25" name="Ellipse 24"/>
          <p:cNvSpPr/>
          <p:nvPr/>
        </p:nvSpPr>
        <p:spPr>
          <a:xfrm>
            <a:off x="2750027" y="2207174"/>
            <a:ext cx="642856" cy="58691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9" name="Bilde 28" descr="pei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20000">
            <a:off x="6596228" y="1643514"/>
            <a:ext cx="3435731" cy="4293755"/>
          </a:xfrm>
          <a:prstGeom prst="rect">
            <a:avLst/>
          </a:prstGeom>
        </p:spPr>
      </p:pic>
      <p:sp>
        <p:nvSpPr>
          <p:cNvPr id="6" name="Plassholder for lysbildenummer 5"/>
          <p:cNvSpPr>
            <a:spLocks noGrp="1"/>
          </p:cNvSpPr>
          <p:nvPr>
            <p:ph type="sldNum" sz="quarter" idx="12"/>
          </p:nvPr>
        </p:nvSpPr>
        <p:spPr/>
        <p:txBody>
          <a:bodyPr/>
          <a:lstStyle/>
          <a:p>
            <a:fld id="{73F3DB24-2D43-44B9-911C-E716D695C6CA}" type="slidenum">
              <a:rPr lang="nb-NO" smtClean="0"/>
              <a:t>13</a:t>
            </a:fld>
            <a:endParaRPr lang="nn-NO"/>
          </a:p>
        </p:txBody>
      </p:sp>
    </p:spTree>
    <p:extLst>
      <p:ext uri="{BB962C8B-B14F-4D97-AF65-F5344CB8AC3E}">
        <p14:creationId xmlns:p14="http://schemas.microsoft.com/office/powerpoint/2010/main" val="3949751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n-NO"/>
              <a:t>Ferdig – godt jobba, alle saman!</a:t>
            </a:r>
          </a:p>
        </p:txBody>
      </p:sp>
      <p:sp>
        <p:nvSpPr>
          <p:cNvPr id="3" name="Undertittel 2"/>
          <p:cNvSpPr>
            <a:spLocks noGrp="1"/>
          </p:cNvSpPr>
          <p:nvPr>
            <p:ph type="subTitle" idx="1"/>
          </p:nvPr>
        </p:nvSpPr>
        <p:spPr/>
        <p:txBody>
          <a:bodyPr>
            <a:normAutofit/>
          </a:bodyPr>
          <a:lstStyle/>
          <a:p>
            <a:pPr marL="0" indent="0">
              <a:buNone/>
            </a:pPr>
            <a:r>
              <a:rPr lang="nn-NO" b="1" dirty="0">
                <a:solidFill>
                  <a:schemeClr val="tx1"/>
                </a:solidFill>
              </a:rPr>
              <a:t>No kan de øve på</a:t>
            </a:r>
          </a:p>
          <a:p>
            <a:pPr>
              <a:buFontTx/>
              <a:buChar char="-"/>
            </a:pPr>
            <a:r>
              <a:rPr lang="nn-NO"/>
              <a:t>å skru av og på nettbrettet</a:t>
            </a:r>
          </a:p>
          <a:p>
            <a:pPr>
              <a:buFontTx/>
              <a:buChar char="-"/>
            </a:pPr>
            <a:r>
              <a:rPr lang="nn-NO"/>
              <a:t>å bla bortover skrivebordet</a:t>
            </a:r>
          </a:p>
          <a:p>
            <a:pPr>
              <a:buFontTx/>
              <a:buChar char="-"/>
            </a:pPr>
            <a:r>
              <a:rPr lang="nn-NO"/>
              <a:t>å opne appar og gå tilbake til skrivebordet</a:t>
            </a:r>
          </a:p>
        </p:txBody>
      </p:sp>
    </p:spTree>
    <p:extLst>
      <p:ext uri="{BB962C8B-B14F-4D97-AF65-F5344CB8AC3E}">
        <p14:creationId xmlns:p14="http://schemas.microsoft.com/office/powerpoint/2010/main" val="41786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a:t>Del 1</a:t>
            </a:r>
          </a:p>
        </p:txBody>
      </p:sp>
      <p:sp>
        <p:nvSpPr>
          <p:cNvPr id="3" name="Plassholder for tekst 2"/>
          <p:cNvSpPr>
            <a:spLocks noGrp="1"/>
          </p:cNvSpPr>
          <p:nvPr>
            <p:ph type="body" idx="1"/>
          </p:nvPr>
        </p:nvSpPr>
        <p:spPr>
          <a:xfrm>
            <a:off x="4071131" y="1971235"/>
            <a:ext cx="7736949" cy="481694"/>
          </a:xfrm>
        </p:spPr>
        <p:txBody>
          <a:bodyPr/>
          <a:lstStyle/>
          <a:p>
            <a:r>
              <a:rPr lang="nn-NO" dirty="0">
                <a:solidFill>
                  <a:srgbClr val="000000"/>
                </a:solidFill>
                <a:latin typeface="+mj-lt"/>
              </a:rPr>
              <a:t>Skru på nettbrettet og orienter deg </a:t>
            </a:r>
            <a:br/>
            <a:r>
              <a:rPr lang="nn-NO" dirty="0">
                <a:solidFill>
                  <a:srgbClr val="000000"/>
                </a:solidFill>
                <a:latin typeface="+mj-lt"/>
              </a:rPr>
              <a:t>på skrivebordet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n-NO"/>
          </a:p>
        </p:txBody>
      </p:sp>
    </p:spTree>
    <p:extLst>
      <p:ext uri="{BB962C8B-B14F-4D97-AF65-F5344CB8AC3E}">
        <p14:creationId xmlns:p14="http://schemas.microsoft.com/office/powerpoint/2010/main" val="264436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nettbr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111" y="1159211"/>
            <a:ext cx="4536504" cy="5233519"/>
          </a:xfrm>
          <a:prstGeom prst="rect">
            <a:avLst/>
          </a:prstGeom>
        </p:spPr>
      </p:pic>
      <p:sp>
        <p:nvSpPr>
          <p:cNvPr id="2" name="Tittel 1"/>
          <p:cNvSpPr>
            <a:spLocks noGrp="1"/>
          </p:cNvSpPr>
          <p:nvPr>
            <p:ph type="title"/>
          </p:nvPr>
        </p:nvSpPr>
        <p:spPr/>
        <p:txBody>
          <a:bodyPr/>
          <a:lstStyle/>
          <a:p>
            <a:r>
              <a:rPr lang="nn-NO" sz="2400">
                <a:solidFill>
                  <a:srgbClr val="000000"/>
                </a:solidFill>
              </a:rPr>
              <a:t>Skru på nettbrettet</a:t>
            </a:r>
          </a:p>
        </p:txBody>
      </p:sp>
      <p:cxnSp>
        <p:nvCxnSpPr>
          <p:cNvPr id="6" name="Rett pil 5"/>
          <p:cNvCxnSpPr/>
          <p:nvPr/>
        </p:nvCxnSpPr>
        <p:spPr>
          <a:xfrm flipH="1" flipV="1">
            <a:off x="6013382" y="20637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 9"/>
          <p:cNvCxnSpPr/>
          <p:nvPr/>
        </p:nvCxnSpPr>
        <p:spPr>
          <a:xfrm rot="16200000" flipH="1" flipV="1">
            <a:off x="4994893" y="99488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rot="5400000" flipH="1" flipV="1">
            <a:off x="8955685" y="444039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Bilde 12" descr="po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549" y="2050222"/>
            <a:ext cx="1687174" cy="2108521"/>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n-NO"/>
          </a:p>
        </p:txBody>
      </p:sp>
    </p:spTree>
    <p:extLst>
      <p:ext uri="{BB962C8B-B14F-4D97-AF65-F5344CB8AC3E}">
        <p14:creationId xmlns:p14="http://schemas.microsoft.com/office/powerpoint/2010/main" val="105890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sp>
        <p:nvSpPr>
          <p:cNvPr id="2" name="Tittel 1"/>
          <p:cNvSpPr>
            <a:spLocks noGrp="1"/>
          </p:cNvSpPr>
          <p:nvPr>
            <p:ph type="title"/>
          </p:nvPr>
        </p:nvSpPr>
        <p:spPr/>
        <p:txBody>
          <a:bodyPr/>
          <a:lstStyle/>
          <a:p>
            <a:r>
              <a:rPr lang="nn-NO" sz="2400">
                <a:solidFill>
                  <a:srgbClr val="000000"/>
                </a:solidFill>
              </a:rPr>
              <a:t>Orienter deg på skrivebordet</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eikehan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443" y="1997975"/>
            <a:ext cx="4351695" cy="5438468"/>
          </a:xfrm>
          <a:prstGeom prst="rect">
            <a:avLst/>
          </a:prstGeom>
        </p:spPr>
      </p:pic>
      <p:cxnSp>
        <p:nvCxnSpPr>
          <p:cNvPr id="14" name="Rett pil 13"/>
          <p:cNvCxnSpPr/>
          <p:nvPr/>
        </p:nvCxnSpPr>
        <p:spPr>
          <a:xfrm flipV="1">
            <a:off x="5946374" y="3075925"/>
            <a:ext cx="873672" cy="9007"/>
          </a:xfrm>
          <a:prstGeom prst="straightConnector1">
            <a:avLst/>
          </a:prstGeom>
          <a:ln w="57150" cmpd="sng">
            <a:solidFill>
              <a:srgbClr val="DE3500"/>
            </a:solidFill>
            <a:tailEnd type="arrow"/>
          </a:ln>
        </p:spPr>
        <p:style>
          <a:lnRef idx="2">
            <a:schemeClr val="accent1"/>
          </a:lnRef>
          <a:fillRef idx="0">
            <a:schemeClr val="accent1"/>
          </a:fillRef>
          <a:effectRef idx="1">
            <a:schemeClr val="accent1"/>
          </a:effectRef>
          <a:fontRef idx="minor">
            <a:schemeClr val="tx1"/>
          </a:fontRef>
        </p:style>
      </p:cxnSp>
      <p:sp>
        <p:nvSpPr>
          <p:cNvPr id="3" name="TekstSylinder 2"/>
          <p:cNvSpPr txBox="1"/>
          <p:nvPr/>
        </p:nvSpPr>
        <p:spPr>
          <a:xfrm>
            <a:off x="5117591" y="2250895"/>
            <a:ext cx="1929322" cy="369332"/>
          </a:xfrm>
          <a:prstGeom prst="rect">
            <a:avLst/>
          </a:prstGeom>
          <a:noFill/>
        </p:spPr>
        <p:txBody>
          <a:bodyPr wrap="none" rtlCol="0">
            <a:spAutoFit/>
          </a:bodyPr>
          <a:lstStyle/>
          <a:p>
            <a:r>
              <a:rPr lang="nn-NO"/>
              <a:t>Skyv for å låse opp</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n-NO"/>
          </a:p>
        </p:txBody>
      </p:sp>
    </p:spTree>
    <p:extLst>
      <p:ext uri="{BB962C8B-B14F-4D97-AF65-F5344CB8AC3E}">
        <p14:creationId xmlns:p14="http://schemas.microsoft.com/office/powerpoint/2010/main" val="72418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9" name="Bilde 8"/>
          <p:cNvPicPr>
            <a:picLocks noChangeAspect="1"/>
          </p:cNvPicPr>
          <p:nvPr/>
        </p:nvPicPr>
        <p:blipFill>
          <a:blip r:embed="rId4"/>
          <a:stretch>
            <a:fillRect/>
          </a:stretch>
        </p:blipFill>
        <p:spPr>
          <a:xfrm>
            <a:off x="4662230" y="4919900"/>
            <a:ext cx="2967111" cy="537509"/>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153" y="3175239"/>
            <a:ext cx="2177267" cy="1547318"/>
          </a:xfrm>
          <a:prstGeom prst="rect">
            <a:avLst/>
          </a:prstGeom>
        </p:spPr>
      </p:pic>
      <p:pic>
        <p:nvPicPr>
          <p:cNvPr id="1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40" y="1699957"/>
            <a:ext cx="2241780" cy="2176157"/>
          </a:xfrm>
          <a:prstGeom prst="rect">
            <a:avLst/>
          </a:prstGeom>
        </p:spPr>
      </p:pic>
      <p:sp>
        <p:nvSpPr>
          <p:cNvPr id="2" name="Tittel 1"/>
          <p:cNvSpPr>
            <a:spLocks noGrp="1"/>
          </p:cNvSpPr>
          <p:nvPr>
            <p:ph type="title"/>
          </p:nvPr>
        </p:nvSpPr>
        <p:spPr/>
        <p:txBody>
          <a:bodyPr/>
          <a:lstStyle/>
          <a:p>
            <a:r>
              <a:rPr lang="nn-NO" sz="2400">
                <a:solidFill>
                  <a:srgbClr val="000000"/>
                </a:solidFill>
              </a:rPr>
              <a:t>Orienter deg på skrivebordet</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15" name="Rektangel 14"/>
          <p:cNvSpPr/>
          <p:nvPr/>
        </p:nvSpPr>
        <p:spPr>
          <a:xfrm>
            <a:off x="4576913" y="1609579"/>
            <a:ext cx="3055464" cy="3961072"/>
          </a:xfrm>
          <a:prstGeom prst="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4" name="Rett pil 13"/>
          <p:cNvCxnSpPr/>
          <p:nvPr/>
        </p:nvCxnSpPr>
        <p:spPr>
          <a:xfrm flipV="1">
            <a:off x="6549923"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flipH="1" flipV="1">
            <a:off x="4839868"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 name="Bilde 6" descr="pei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3545498" y="2023126"/>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n-NO"/>
          </a:p>
        </p:txBody>
      </p:sp>
    </p:spTree>
    <p:extLst>
      <p:ext uri="{BB962C8B-B14F-4D97-AF65-F5344CB8AC3E}">
        <p14:creationId xmlns:p14="http://schemas.microsoft.com/office/powerpoint/2010/main" val="205155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4.81481E-6 L 0.11497 0.00115 " pathEditMode="relative" rAng="0" ptsTypes="AA">
                                      <p:cBhvr>
                                        <p:cTn id="6" dur="1000" fill="hold"/>
                                        <p:tgtEl>
                                          <p:spTgt spid="7"/>
                                        </p:tgtEl>
                                        <p:attrNameLst>
                                          <p:attrName>ppt_x</p:attrName>
                                          <p:attrName>ppt_y</p:attrName>
                                        </p:attrNameLst>
                                      </p:cBhvr>
                                      <p:rCtr x="5742" y="46"/>
                                    </p:animMotion>
                                  </p:childTnLst>
                                </p:cTn>
                              </p:par>
                            </p:childTnLst>
                          </p:cTn>
                        </p:par>
                        <p:par>
                          <p:cTn id="7" fill="hold">
                            <p:stCondLst>
                              <p:cond delay="1000"/>
                            </p:stCondLst>
                            <p:childTnLst>
                              <p:par>
                                <p:cTn id="8" presetID="63" presetClass="path" presetSubtype="0" accel="50000" decel="50000" fill="hold" nodeType="afterEffect">
                                  <p:stCondLst>
                                    <p:cond delay="0"/>
                                  </p:stCondLst>
                                  <p:childTnLst>
                                    <p:animMotion origin="layout" path="M -8.33333E-7 4.81481E-6 L 0.11589 0.00115 " pathEditMode="relative" rAng="0" ptsTypes="AA">
                                      <p:cBhvr>
                                        <p:cTn id="9" dur="1000" spd="-100000" fill="hold"/>
                                        <p:tgtEl>
                                          <p:spTgt spid="7"/>
                                        </p:tgtEl>
                                        <p:attrNameLst>
                                          <p:attrName>ppt_x</p:attrName>
                                          <p:attrName>ppt_y</p:attrName>
                                        </p:attrNameLst>
                                      </p:cBhvr>
                                      <p:rCtr x="579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9" name="Bilde 8"/>
          <p:cNvPicPr>
            <a:picLocks noChangeAspect="1"/>
          </p:cNvPicPr>
          <p:nvPr/>
        </p:nvPicPr>
        <p:blipFill>
          <a:blip r:embed="rId4"/>
          <a:stretch>
            <a:fillRect/>
          </a:stretch>
        </p:blipFill>
        <p:spPr>
          <a:xfrm>
            <a:off x="4662230" y="4919900"/>
            <a:ext cx="2967111" cy="537509"/>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153" y="3175239"/>
            <a:ext cx="2177267" cy="1547318"/>
          </a:xfrm>
          <a:prstGeom prst="rect">
            <a:avLst/>
          </a:prstGeom>
        </p:spPr>
      </p:pic>
      <p:pic>
        <p:nvPicPr>
          <p:cNvPr id="1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40" y="1699957"/>
            <a:ext cx="2241780" cy="2176157"/>
          </a:xfrm>
          <a:prstGeom prst="rect">
            <a:avLst/>
          </a:prstGeom>
        </p:spPr>
      </p:pic>
      <p:sp>
        <p:nvSpPr>
          <p:cNvPr id="2" name="Tittel 1"/>
          <p:cNvSpPr>
            <a:spLocks noGrp="1"/>
          </p:cNvSpPr>
          <p:nvPr>
            <p:ph type="title"/>
          </p:nvPr>
        </p:nvSpPr>
        <p:spPr/>
        <p:txBody>
          <a:bodyPr/>
          <a:lstStyle/>
          <a:p>
            <a:r>
              <a:rPr lang="nn-NO" sz="2400" dirty="0">
                <a:solidFill>
                  <a:srgbClr val="000000"/>
                </a:solidFill>
              </a:rPr>
              <a:t>Orienter deg på skrivebordet</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p:cNvSpPr/>
          <p:nvPr/>
        </p:nvSpPr>
        <p:spPr>
          <a:xfrm>
            <a:off x="4576913" y="1609579"/>
            <a:ext cx="3055464" cy="3961072"/>
          </a:xfrm>
          <a:prstGeom prst="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descr="nettbrettet_topplinj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8118" y="1614219"/>
            <a:ext cx="2952328" cy="382709"/>
          </a:xfrm>
          <a:prstGeom prst="rect">
            <a:avLst/>
          </a:prstGeom>
        </p:spPr>
      </p:pic>
      <p:sp>
        <p:nvSpPr>
          <p:cNvPr id="16" name="Ellipse 15"/>
          <p:cNvSpPr/>
          <p:nvPr/>
        </p:nvSpPr>
        <p:spPr>
          <a:xfrm>
            <a:off x="4551763" y="1521556"/>
            <a:ext cx="3143483" cy="60359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n-NO"/>
          </a:p>
        </p:txBody>
      </p:sp>
    </p:spTree>
    <p:extLst>
      <p:ext uri="{BB962C8B-B14F-4D97-AF65-F5344CB8AC3E}">
        <p14:creationId xmlns:p14="http://schemas.microsoft.com/office/powerpoint/2010/main" val="932696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a:solidFill>
                  <a:srgbClr val="000000"/>
                </a:solidFill>
              </a:rPr>
              <a:t>Orienter deg på skrivebordet</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descr="nettbrettet_top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952" y="1841500"/>
            <a:ext cx="7543800" cy="5016500"/>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n-NO"/>
          </a:p>
        </p:txBody>
      </p:sp>
    </p:spTree>
    <p:extLst>
      <p:ext uri="{BB962C8B-B14F-4D97-AF65-F5344CB8AC3E}">
        <p14:creationId xmlns:p14="http://schemas.microsoft.com/office/powerpoint/2010/main" val="404748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a:t>Del 2</a:t>
            </a:r>
          </a:p>
        </p:txBody>
      </p:sp>
      <p:sp>
        <p:nvSpPr>
          <p:cNvPr id="3" name="Plassholder for tekst 2"/>
          <p:cNvSpPr>
            <a:spLocks noGrp="1"/>
          </p:cNvSpPr>
          <p:nvPr>
            <p:ph type="body" idx="1"/>
          </p:nvPr>
        </p:nvSpPr>
        <p:spPr/>
        <p:txBody>
          <a:bodyPr/>
          <a:lstStyle/>
          <a:p>
            <a:r>
              <a:rPr lang="nn-NO" dirty="0">
                <a:solidFill>
                  <a:srgbClr val="000000"/>
                </a:solidFill>
              </a:rPr>
              <a:t>Opne ein app og gå tilbake til skrivebordet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n-NO"/>
          </a:p>
        </p:txBody>
      </p:sp>
    </p:spTree>
    <p:extLst>
      <p:ext uri="{BB962C8B-B14F-4D97-AF65-F5344CB8AC3E}">
        <p14:creationId xmlns:p14="http://schemas.microsoft.com/office/powerpoint/2010/main" val="3372116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154" y="1693926"/>
            <a:ext cx="2732291" cy="3592457"/>
          </a:xfrm>
          <a:prstGeom prst="rect">
            <a:avLst/>
          </a:prstGeom>
        </p:spPr>
      </p:pic>
      <p:sp>
        <p:nvSpPr>
          <p:cNvPr id="2" name="Tittel 1"/>
          <p:cNvSpPr>
            <a:spLocks noGrp="1"/>
          </p:cNvSpPr>
          <p:nvPr>
            <p:ph type="title"/>
          </p:nvPr>
        </p:nvSpPr>
        <p:spPr>
          <a:ln>
            <a:solidFill>
              <a:schemeClr val="bg1"/>
            </a:solidFill>
          </a:ln>
        </p:spPr>
        <p:txBody>
          <a:bodyPr/>
          <a:lstStyle/>
          <a:p>
            <a:r>
              <a:rPr lang="nn-NO" sz="2400" dirty="0"/>
              <a:t>Opne ein app og gå tilbake til skrivebordet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2</a:t>
            </a:r>
          </a:p>
        </p:txBody>
      </p:sp>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651" y="1706501"/>
            <a:ext cx="2732291" cy="3592457"/>
          </a:xfrm>
          <a:prstGeom prst="rect">
            <a:avLst/>
          </a:prstGeom>
        </p:spPr>
      </p:pic>
      <p:sp>
        <p:nvSpPr>
          <p:cNvPr id="9" name="Avrundet rektangel 8"/>
          <p:cNvSpPr/>
          <p:nvPr/>
        </p:nvSpPr>
        <p:spPr>
          <a:xfrm>
            <a:off x="3472990" y="4660324"/>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8225936" y="4999845"/>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2638518" y="4429481"/>
            <a:ext cx="2088232" cy="378295"/>
          </a:xfrm>
          <a:prstGeom prst="rect">
            <a:avLst/>
          </a:prstGeom>
        </p:spPr>
      </p:pic>
      <p:pic>
        <p:nvPicPr>
          <p:cNvPr id="20" name="Bild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421" y="2986615"/>
            <a:ext cx="1782744" cy="1266943"/>
          </a:xfrm>
          <a:prstGeom prst="rect">
            <a:avLst/>
          </a:prstGeom>
        </p:spPr>
      </p:pic>
      <p:pic>
        <p:nvPicPr>
          <p:cNvPr id="2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7054" y="2102351"/>
            <a:ext cx="1835567" cy="1781835"/>
          </a:xfrm>
          <a:prstGeom prst="rect">
            <a:avLst/>
          </a:prstGeom>
        </p:spPr>
      </p:pic>
      <p:sp>
        <p:nvSpPr>
          <p:cNvPr id="14" name="Ellipse 13"/>
          <p:cNvSpPr/>
          <p:nvPr/>
        </p:nvSpPr>
        <p:spPr>
          <a:xfrm>
            <a:off x="3177541" y="2974239"/>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Bilde 11" descr="pei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680000">
            <a:off x="2326508" y="2452629"/>
            <a:ext cx="3209216" cy="4010671"/>
          </a:xfrm>
          <a:prstGeom prst="rect">
            <a:avLst/>
          </a:prstGeom>
        </p:spPr>
      </p:pic>
      <p:cxnSp>
        <p:nvCxnSpPr>
          <p:cNvPr id="23" name="Rett pil 22"/>
          <p:cNvCxnSpPr/>
          <p:nvPr/>
        </p:nvCxnSpPr>
        <p:spPr>
          <a:xfrm flipV="1">
            <a:off x="5556583" y="322682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5" name="Bilde 4" descr="Skjermbilete 2015-10-19 kl. 13.15.3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0297" y="2068539"/>
            <a:ext cx="2255227" cy="2428006"/>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n-NO"/>
          </a:p>
        </p:txBody>
      </p:sp>
    </p:spTree>
    <p:extLst>
      <p:ext uri="{BB962C8B-B14F-4D97-AF65-F5344CB8AC3E}">
        <p14:creationId xmlns:p14="http://schemas.microsoft.com/office/powerpoint/2010/main" val="234417086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A66922755D75343AA6FC2D19ACCF025" ma:contentTypeVersion="17" ma:contentTypeDescription="Opprett et nytt dokument." ma:contentTypeScope="" ma:versionID="8f2b8c8c2688132a18c2b7fbec83c6ed">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2f6182024a5da1d47c7f32ff43aff989"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740E1C-E549-41B9-B06F-88BBEC0B3C37}">
  <ds:schemaRefs>
    <ds:schemaRef ds:uri="http://schemas.microsoft.com/office/2006/documentManagement/types"/>
    <ds:schemaRef ds:uri="http://schemas.openxmlformats.org/package/2006/metadata/core-properties"/>
    <ds:schemaRef ds:uri="2f7cfdae-b7db-49af-a969-37a801cfc466"/>
    <ds:schemaRef ds:uri="http://purl.org/dc/elements/1.1/"/>
    <ds:schemaRef ds:uri="http://schemas.microsoft.com/office/2006/metadata/properties"/>
    <ds:schemaRef ds:uri="http://schemas.microsoft.com/office/infopath/2007/PartnerControls"/>
    <ds:schemaRef ds:uri="http://purl.org/dc/terms/"/>
    <ds:schemaRef ds:uri="8ce05ccd-f718-4116-8745-425bc5dd2d25"/>
    <ds:schemaRef ds:uri="http://www.w3.org/XML/1998/namespace"/>
    <ds:schemaRef ds:uri="http://purl.org/dc/dcmitype/"/>
  </ds:schemaRefs>
</ds:datastoreItem>
</file>

<file path=customXml/itemProps2.xml><?xml version="1.0" encoding="utf-8"?>
<ds:datastoreItem xmlns:ds="http://schemas.openxmlformats.org/officeDocument/2006/customXml" ds:itemID="{EED04015-3449-4864-A86C-3B4DB5692EE6}">
  <ds:schemaRefs>
    <ds:schemaRef ds:uri="http://schemas.microsoft.com/sharepoint/v3/contenttype/forms"/>
  </ds:schemaRefs>
</ds:datastoreItem>
</file>

<file path=customXml/itemProps3.xml><?xml version="1.0" encoding="utf-8"?>
<ds:datastoreItem xmlns:ds="http://schemas.openxmlformats.org/officeDocument/2006/customXml" ds:itemID="{502412BA-2822-4AB1-8CDB-3267991A6631}"/>
</file>

<file path=docProps/app.xml><?xml version="1.0" encoding="utf-8"?>
<Properties xmlns="http://schemas.openxmlformats.org/officeDocument/2006/extended-properties" xmlns:vt="http://schemas.openxmlformats.org/officeDocument/2006/docPropsVTypes">
  <TotalTime>1763</TotalTime>
  <Words>896</Words>
  <Application>Microsoft Office PowerPoint</Application>
  <PresentationFormat>Widescreen</PresentationFormat>
  <Paragraphs>98</Paragraphs>
  <Slides>14</Slides>
  <Notes>13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Arial</vt:lpstr>
      <vt:lpstr>Calibri</vt:lpstr>
      <vt:lpstr>Calibri Light</vt:lpstr>
      <vt:lpstr>Wingdings</vt:lpstr>
      <vt:lpstr>Office-tema</vt:lpstr>
      <vt:lpstr>LÆR Å BRUKE NETTBRETT</vt:lpstr>
      <vt:lpstr>Del 1</vt:lpstr>
      <vt:lpstr>Skru på nettbrettet</vt:lpstr>
      <vt:lpstr>Orienter deg på skrivebordet</vt:lpstr>
      <vt:lpstr>Orienter deg på skrivebordet</vt:lpstr>
      <vt:lpstr>Orienter deg på skrivebordet</vt:lpstr>
      <vt:lpstr>Orienter deg på skrivebordet</vt:lpstr>
      <vt:lpstr>Del 2</vt:lpstr>
      <vt:lpstr>Opne ein app og gå tilbake til skrivebordet</vt:lpstr>
      <vt:lpstr>Opne ein app og gå tilbake til skrivebordet</vt:lpstr>
      <vt:lpstr>Del 3</vt:lpstr>
      <vt:lpstr>Skru av nettbrettet</vt:lpstr>
      <vt:lpstr>Skru av nettbrettet</vt:lpstr>
      <vt:lpstr>Ferdig – godt jobba, alle saman!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Tanja Aas</cp:lastModifiedBy>
  <cp:revision>324</cp:revision>
  <dcterms:created xsi:type="dcterms:W3CDTF">2015-09-22T07:17:48Z</dcterms:created>
  <dcterms:modified xsi:type="dcterms:W3CDTF">2024-02-23T16:13:10Z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y fmtid="{D5CDD505-2E9C-101B-9397-08002B2CF9AE}" pid="3" name="MSIP_Label_4012811f-b717-4099-a412-3cacd3519ab9_Enabled">
    <vt:lpwstr>true</vt:lpwstr>
  </property>
  <property fmtid="{D5CDD505-2E9C-101B-9397-08002B2CF9AE}" pid="4" name="MSIP_Label_4012811f-b717-4099-a412-3cacd3519ab9_SetDate">
    <vt:lpwstr>2024-02-23T16:13:00Z</vt:lpwstr>
  </property>
  <property fmtid="{D5CDD505-2E9C-101B-9397-08002B2CF9AE}" pid="5" name="MSIP_Label_4012811f-b717-4099-a412-3cacd3519ab9_Method">
    <vt:lpwstr>Privileged</vt:lpwstr>
  </property>
  <property fmtid="{D5CDD505-2E9C-101B-9397-08002B2CF9AE}" pid="6" name="MSIP_Label_4012811f-b717-4099-a412-3cacd3519ab9_Name">
    <vt:lpwstr>Åpen</vt:lpwstr>
  </property>
  <property fmtid="{D5CDD505-2E9C-101B-9397-08002B2CF9AE}" pid="7" name="MSIP_Label_4012811f-b717-4099-a412-3cacd3519ab9_SiteId">
    <vt:lpwstr>1ec46890-73f8-4a2a-9b2c-9a6611f1c922</vt:lpwstr>
  </property>
  <property fmtid="{D5CDD505-2E9C-101B-9397-08002B2CF9AE}" pid="8" name="MSIP_Label_4012811f-b717-4099-a412-3cacd3519ab9_ActionId">
    <vt:lpwstr>78aad6ec-abab-4a19-b9a9-e10f518b6d57</vt:lpwstr>
  </property>
  <property fmtid="{D5CDD505-2E9C-101B-9397-08002B2CF9AE}" pid="9" name="MSIP_Label_4012811f-b717-4099-a412-3cacd3519ab9_ContentBits">
    <vt:lpwstr>0</vt:lpwstr>
  </property>
  <property fmtid="{D5CDD505-2E9C-101B-9397-08002B2CF9AE}" pid="10" name="MediaServiceImageTags">
    <vt:lpwstr/>
  </property>
</Properties>
</file>