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6" r:id="rId2"/>
    <p:sldId id="306" r:id="rId3"/>
    <p:sldId id="307" r:id="rId4"/>
    <p:sldId id="308" r:id="rId5"/>
    <p:sldId id="309" r:id="rId6"/>
    <p:sldId id="310" r:id="rId7"/>
    <p:sldId id="311" r:id="rId8"/>
    <p:sldId id="312" r:id="rId9"/>
    <p:sldId id="313" r:id="rId10"/>
    <p:sldId id="314" r:id="rId11"/>
    <p:sldId id="315" r:id="rId12"/>
    <p:sldId id="316" r:id="rId13"/>
    <p:sldId id="317"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4" d="100"/>
          <a:sy n="64" d="100"/>
        </p:scale>
        <p:origin x="93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02.11.2015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02.11.2015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Gå gjennom læringsmålene</a:t>
            </a:r>
            <a:r>
              <a:rPr lang="nb-NO" b="1" baseline="0" dirty="0" smtClean="0"/>
              <a:t> med kursdeltagerne før du starter selve opplæringen. Dette vil gjøre det lettere for dem å lære og huske det de har lært.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For å komme tilbake til skrivebordet slik at du kan velge en annen app trykker du på "hjem"-knappen. På noen nettbrett er det en fysisk knapp foran på den ene kortsiden av nettbrettet. Hos andre er hjem-knappen et lite bilde av et hus nederst på skjermen. Denne hjemknappen flytter på seg avhengig av hvilken vei du holder nettbrettet, men den ser alltid lik ut. </a:t>
            </a:r>
          </a:p>
          <a:p>
            <a:endParaRPr lang="nb-NO" baseline="0" dirty="0" smtClean="0"/>
          </a:p>
          <a:p>
            <a:r>
              <a:rPr lang="nb-NO" b="1" baseline="0" dirty="0" smtClean="0"/>
              <a:t>Be alle trykke på hjem-knappen slik at de kommer tilbake til skrivebordet.</a:t>
            </a:r>
          </a:p>
          <a:p>
            <a:endParaRPr lang="nb-NO" b="1" baseline="0" dirty="0" smtClean="0"/>
          </a:p>
          <a:p>
            <a:r>
              <a:rPr lang="nb-NO" b="0" baseline="0" dirty="0" smtClean="0"/>
              <a:t>Uansett hvilken app du har åpnet og uansett hva som fyller skjermen på nettbrettet ditt kan du alltid trykke på hjem-knappen for å komme tilbake til det bildet du ser nå. Ikke vær redd for å bruke den!</a:t>
            </a:r>
            <a:endParaRPr lang="nb-NO" b="0"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 å skru av nettbrettet</a:t>
            </a:r>
            <a:r>
              <a:rPr lang="nb-NO" baseline="0" dirty="0" smtClean="0"/>
              <a:t> holder du på-knappen inne et par sekunder til det skjer noe på skjermen.</a:t>
            </a:r>
          </a:p>
          <a:p>
            <a:endParaRPr lang="nb-NO" baseline="0" dirty="0" smtClean="0"/>
          </a:p>
          <a:p>
            <a:r>
              <a:rPr lang="nb-NO" b="1" baseline="0" dirty="0" smtClean="0"/>
              <a:t>Be alle om å trykke inn på-knappen i et par sekunder.</a:t>
            </a:r>
            <a:endParaRPr lang="nb-NO" b="1"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564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Noen får</a:t>
            </a:r>
            <a:r>
              <a:rPr lang="nb-NO" baseline="0" dirty="0" smtClean="0"/>
              <a:t> nå opp en meny der "Skru av" kommer opp som et alternativ. Trykk på "skru av".</a:t>
            </a:r>
          </a:p>
          <a:p>
            <a:endParaRPr lang="nb-NO" baseline="0" dirty="0" smtClean="0"/>
          </a:p>
          <a:p>
            <a:r>
              <a:rPr lang="nb-NO" baseline="0" dirty="0" smtClean="0"/>
              <a:t>Andre får beskjed om å "skyve for å slå av." Ta tak i den knappen og dra den til siden.</a:t>
            </a:r>
          </a:p>
          <a:p>
            <a:endParaRPr lang="nb-NO" baseline="0" dirty="0" smtClean="0"/>
          </a:p>
          <a:p>
            <a:r>
              <a:rPr lang="nb-NO" baseline="0" dirty="0" smtClean="0"/>
              <a:t>Nettbrettet vil nå skru seg av.</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62975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 å kunne bruke nettbrettet må du</a:t>
            </a:r>
            <a:r>
              <a:rPr lang="nb-NO" baseline="0" dirty="0" smtClean="0"/>
              <a:t> først skru det på. På-knappen finner du langs kanten av nettbrettet. Den kan være blank eller den kan ha en tegning av en sirkel med en strek gjennom på eller ved siden av seg. Det kan være flere knapper langs kanten av ditt nettbrett. Er du usikker på hvilken som er på-knappen kan du prøve deg fram. Hold knappen inne et par sekunder for å skru på nettbrettet.</a:t>
            </a:r>
          </a:p>
          <a:p>
            <a:endParaRPr lang="nb-NO" baseline="0" dirty="0" smtClean="0"/>
          </a:p>
          <a:p>
            <a:r>
              <a:rPr lang="nb-NO" b="1" baseline="0" dirty="0" smtClean="0"/>
              <a:t>Be alle slå på nettbrettene sine.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Noen</a:t>
            </a:r>
            <a:r>
              <a:rPr lang="nb-NO" baseline="0" dirty="0" smtClean="0"/>
              <a:t> vil nå få beskjed om å skrive inn en PIN-kode, andre kan få beskjed om å "skyve for å låse opp". Det betyr at du skal ha en finger på skjermen og dra den mot høyre. Hva man må gjøre for å få låst opp er forskjellig fra nettbrett til nettbrett. Følg instruksjonene på din skjerm. </a:t>
            </a:r>
          </a:p>
          <a:p>
            <a:endParaRPr lang="nb-NO" b="1" baseline="0" dirty="0" smtClean="0"/>
          </a:p>
          <a:p>
            <a:r>
              <a:rPr lang="nb-NO" b="1" baseline="0" dirty="0" smtClean="0"/>
              <a:t>(Pass på at alle får skrudd på nettbrettet sitt)</a:t>
            </a:r>
          </a:p>
          <a:p>
            <a:endParaRPr lang="nb-NO"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Hvis skjermen blir sort (går i pausemodus) når du ikke har brukt nettbrettet på en stund kan du trykke rask på på-knappen for å få den på igjen. Noen må også da skrive inn en PIN-kode eller stryke fingertuppen over skjermen for å låse den opp.</a:t>
            </a:r>
            <a:endParaRPr lang="nb-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Bildet som kommer opp på skjermen</a:t>
            </a:r>
            <a:r>
              <a:rPr lang="nb-NO" baseline="0" dirty="0" smtClean="0"/>
              <a:t> nå er "skrivebordet" ditt. Hvert lille bildeikon er et program, eller app, som du har på ditt nettbrett. For å se flere </a:t>
            </a:r>
            <a:r>
              <a:rPr lang="nb-NO" baseline="0" dirty="0" err="1" smtClean="0"/>
              <a:t>apper</a:t>
            </a:r>
            <a:r>
              <a:rPr lang="nb-NO" baseline="0" dirty="0" smtClean="0"/>
              <a:t> kan du sette en finger på skjermen og dra til høyre eller venstre.</a:t>
            </a:r>
          </a:p>
          <a:p>
            <a:endParaRPr lang="nb-NO" baseline="0" dirty="0" smtClean="0"/>
          </a:p>
          <a:p>
            <a:r>
              <a:rPr lang="nb-NO" b="1" baseline="0" dirty="0" smtClean="0"/>
              <a:t>Be alle prøve.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Helt øverst på skjermen er det en tynn linje med noen små symboler på. Den kan være nyttig å se på innimellom.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Et sted på linjen vil du se et bildeikon av</a:t>
            </a:r>
            <a:r>
              <a:rPr lang="nb-NO" baseline="0" dirty="0" smtClean="0"/>
              <a:t> et </a:t>
            </a:r>
            <a:r>
              <a:rPr lang="nb-NO" dirty="0" smtClean="0"/>
              <a:t>batteri. Batteriet viser hvor mye strøm du har på nettbrettet. Hos noen står det et tall ved siden av batteriet</a:t>
            </a:r>
            <a:r>
              <a:rPr lang="nb-NO" baseline="0" dirty="0" smtClean="0"/>
              <a:t> som viser hvor mye strøm som er igjen. Når batteriet er nesten tomt er det lurt å sette nettbrettet i laderen. Dersom det er umulig å skru på nettbrettet ditt kan det hende at det er tomt for batteri. Sett det i laderen og prøv igjen om et par minutter.</a:t>
            </a:r>
          </a:p>
          <a:p>
            <a:endParaRPr lang="nb-NO" baseline="0" dirty="0" smtClean="0"/>
          </a:p>
          <a:p>
            <a:r>
              <a:rPr lang="nb-NO" baseline="0" dirty="0" smtClean="0"/>
              <a:t>Tilbake til linjen. De fleste vil ha en klokke på linjen. Og dersom brettet er koblet til internett får du opp et bilde som ser ut som en liten håndvifte. Rekkefølgen på symbolene er forskjellig avhengig av hvilket nettbrett du har.</a:t>
            </a:r>
          </a:p>
          <a:p>
            <a:endParaRPr lang="nb-NO" baseline="0" dirty="0" smtClean="0"/>
          </a:p>
          <a:p>
            <a:r>
              <a:rPr lang="nb-NO" b="1" baseline="0" dirty="0" smtClean="0"/>
              <a:t>(Hjelp de som ikke finner symbolene)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Trykk på et av ikonene</a:t>
            </a:r>
            <a:r>
              <a:rPr lang="nb-NO" baseline="0" dirty="0" smtClean="0"/>
              <a:t> for å åpne en app. Det spiller ingen rolle hvilken app du åpner. </a:t>
            </a:r>
          </a:p>
          <a:p>
            <a:endParaRPr lang="nb-NO" baseline="0" dirty="0" smtClean="0"/>
          </a:p>
          <a:p>
            <a:r>
              <a:rPr lang="nb-NO" b="1" baseline="0" dirty="0" smtClean="0"/>
              <a:t>Be alle trykke på en app for å åpne den.</a:t>
            </a:r>
          </a:p>
          <a:p>
            <a:endParaRPr lang="nb-NO" baseline="0" dirty="0" smtClean="0"/>
          </a:p>
          <a:p>
            <a:r>
              <a:rPr lang="nb-NO" baseline="0" dirty="0" smtClean="0"/>
              <a:t>Når den åpnes fyller </a:t>
            </a:r>
            <a:r>
              <a:rPr lang="nb-NO" baseline="0" dirty="0" err="1" smtClean="0"/>
              <a:t>appen</a:t>
            </a:r>
            <a:r>
              <a:rPr lang="nb-NO" baseline="0" dirty="0" smtClean="0"/>
              <a:t> skjermen.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02.11.2015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02.11.2015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02.11.2015</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02.11.2015</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02.11.2015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02.11.2015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02.11.2015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a:t>LÆR Å BRUKE NETTBRETT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skru av og på nettbrettet</a:t>
            </a:r>
          </a:p>
          <a:p>
            <a:pPr>
              <a:buFontTx/>
              <a:buChar char="-"/>
            </a:pPr>
            <a:r>
              <a:rPr lang="nb-NO" dirty="0"/>
              <a:t>Å kunne navigere på skrivebordet</a:t>
            </a:r>
          </a:p>
          <a:p>
            <a:pPr>
              <a:buFontTx/>
              <a:buChar char="-"/>
            </a:pPr>
            <a:r>
              <a:rPr lang="nb-NO" dirty="0"/>
              <a:t>Å kunne åpne en </a:t>
            </a:r>
            <a:r>
              <a:rPr lang="nb-NO" dirty="0" err="1"/>
              <a:t>app</a:t>
            </a:r>
            <a:endParaRPr lang="nb-NO" dirty="0"/>
          </a:p>
          <a:p>
            <a:pPr>
              <a:buFontTx/>
              <a:buChar char="-"/>
            </a:pPr>
            <a:r>
              <a:rPr lang="nb-NO" dirty="0"/>
              <a:t>Å kunne returnere til skrivebordet fra et annet skjermbilde</a:t>
            </a:r>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r>
              <a:rPr lang="nb-NO" sz="2400" dirty="0"/>
              <a:t>Åpne en app og returner til skrivebordet</a:t>
            </a:r>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06331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r>
              <a:rPr lang="nb-NO" dirty="0"/>
              <a:t>Skru av nettbrettet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9092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Skru av nettbrettet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133547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Skru av nettbrettet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3</a:t>
            </a:r>
            <a:endParaRPr lang="nb-NO" sz="3200" b="1">
              <a:solidFill>
                <a:schemeClr val="bg1"/>
              </a:solidFill>
            </a:endParaRP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b-NO" sz="1400"/>
              <a:t>Slå av</a:t>
            </a:r>
          </a:p>
        </p:txBody>
      </p:sp>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949751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 – godt jobba alle sammen!</a:t>
            </a:r>
          </a:p>
        </p:txBody>
      </p:sp>
      <p:sp>
        <p:nvSpPr>
          <p:cNvPr id="3" name="Undertittel 2"/>
          <p:cNvSpPr>
            <a:spLocks noGrp="1"/>
          </p:cNvSpPr>
          <p:nvPr>
            <p:ph type="subTitle" idx="1"/>
          </p:nvPr>
        </p:nvSpPr>
        <p:spPr/>
        <p:txBody>
          <a:bodyPr>
            <a:normAutofit/>
          </a:bodyPr>
          <a:lstStyle/>
          <a:p>
            <a:pPr marL="0" indent="0">
              <a:buNone/>
            </a:pPr>
            <a:r>
              <a:rPr lang="nb-NO" b="1" dirty="0">
                <a:solidFill>
                  <a:schemeClr val="tx1"/>
                </a:solidFill>
              </a:rPr>
              <a:t>Nå kan dere øve på:</a:t>
            </a:r>
          </a:p>
          <a:p>
            <a:pPr>
              <a:buFontTx/>
              <a:buChar char="-"/>
            </a:pPr>
            <a:r>
              <a:rPr lang="nb-NO" dirty="0"/>
              <a:t>Skru av og på nettbrettet</a:t>
            </a:r>
          </a:p>
          <a:p>
            <a:pPr>
              <a:buFontTx/>
              <a:buChar char="-"/>
            </a:pPr>
            <a:r>
              <a:rPr lang="nb-NO" dirty="0"/>
              <a:t>Bla bortover skrivebordet</a:t>
            </a:r>
          </a:p>
          <a:p>
            <a:pPr>
              <a:buFontTx/>
              <a:buChar char="-"/>
            </a:pPr>
            <a:r>
              <a:rPr lang="nb-NO" dirty="0"/>
              <a:t>Åpne </a:t>
            </a:r>
            <a:r>
              <a:rPr lang="nb-NO" dirty="0" err="1"/>
              <a:t>apper</a:t>
            </a:r>
            <a:r>
              <a:rPr lang="nb-NO" dirty="0"/>
              <a:t> og returnere til skrivebordet</a:t>
            </a:r>
          </a:p>
        </p:txBody>
      </p:sp>
    </p:spTree>
    <p:extLst>
      <p:ext uri="{BB962C8B-B14F-4D97-AF65-F5344CB8AC3E}">
        <p14:creationId xmlns:p14="http://schemas.microsoft.com/office/powerpoint/2010/main" val="41786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1971235"/>
            <a:ext cx="7736949" cy="481694"/>
          </a:xfrm>
        </p:spPr>
        <p:txBody>
          <a:bodyPr/>
          <a:lstStyle/>
          <a:p>
            <a:r>
              <a:rPr lang="nb-NO" dirty="0">
                <a:solidFill>
                  <a:srgbClr val="000000"/>
                </a:solidFill>
                <a:latin typeface="+mj-lt"/>
                <a:cs typeface="Calibri"/>
              </a:rPr>
              <a:t>Skru på nettbrettet og orienter deg </a:t>
            </a:r>
            <a:br>
              <a:rPr lang="nb-NO" dirty="0">
                <a:solidFill>
                  <a:srgbClr val="000000"/>
                </a:solidFill>
                <a:latin typeface="+mj-lt"/>
                <a:cs typeface="Calibri"/>
              </a:rPr>
            </a:br>
            <a:r>
              <a:rPr lang="nb-NO" dirty="0">
                <a:solidFill>
                  <a:srgbClr val="000000"/>
                </a:solidFill>
                <a:latin typeface="+mj-lt"/>
                <a:cs typeface="Calibri"/>
              </a:rPr>
              <a:t>på skrivebordet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2644368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r>
              <a:rPr lang="nb-NO" sz="2400">
                <a:solidFill>
                  <a:srgbClr val="000000"/>
                </a:solidFill>
              </a:rPr>
              <a:t>Skru på nettbrettet</a:t>
            </a: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105890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1929322" cy="369332"/>
          </a:xfrm>
          <a:prstGeom prst="rect">
            <a:avLst/>
          </a:prstGeom>
          <a:noFill/>
        </p:spPr>
        <p:txBody>
          <a:bodyPr wrap="none" rtlCol="0">
            <a:spAutoFit/>
          </a:bodyPr>
          <a:lstStyle/>
          <a:p>
            <a:r>
              <a:rPr lang="nb-NO"/>
              <a:t>Skyv for å låse opp</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2418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b-NO" sz="2400" dirty="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93269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1</a:t>
            </a:r>
            <a:endParaRPr lang="nb-NO" sz="3200" b="1">
              <a:solidFill>
                <a:schemeClr val="bg1"/>
              </a:solidFill>
            </a:endParaRP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4047487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a:solidFill>
                  <a:srgbClr val="000000"/>
                </a:solidFill>
              </a:rPr>
              <a:t>Åpne en app og returnere til skrivebordet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337211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r>
              <a:rPr lang="nb-NO" sz="2400" dirty="0"/>
              <a:t>Åpne en app og returner til skrivebordet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smtClean="0">
                <a:solidFill>
                  <a:schemeClr val="bg1"/>
                </a:solidFill>
              </a:rPr>
              <a:t>2</a:t>
            </a:r>
            <a:endParaRPr lang="nb-NO" sz="3200" b="1">
              <a:solidFill>
                <a:schemeClr val="bg1"/>
              </a:solidFill>
            </a:endParaRP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d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234417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B1A2CA04-F719-475E-A9C2-1D796ABE83B3}"/>
</file>

<file path=customXml/itemProps2.xml><?xml version="1.0" encoding="utf-8"?>
<ds:datastoreItem xmlns:ds="http://schemas.openxmlformats.org/officeDocument/2006/customXml" ds:itemID="{8F02D5D4-6815-4B98-9E1A-5EACF37ED5EC}"/>
</file>

<file path=customXml/itemProps3.xml><?xml version="1.0" encoding="utf-8"?>
<ds:datastoreItem xmlns:ds="http://schemas.openxmlformats.org/officeDocument/2006/customXml" ds:itemID="{79234A32-A2FB-49D1-9720-965B2A2ED2FC}"/>
</file>

<file path=docProps/app.xml><?xml version="1.0" encoding="utf-8"?>
<Properties xmlns="http://schemas.openxmlformats.org/officeDocument/2006/extended-properties" xmlns:vt="http://schemas.openxmlformats.org/officeDocument/2006/docPropsVTypes">
  <TotalTime>1763</TotalTime>
  <Words>864</Words>
  <Application>Microsoft Office PowerPoint</Application>
  <PresentationFormat>Widescreen</PresentationFormat>
  <Paragraphs>98</Paragraphs>
  <Slides>14</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Calibri</vt:lpstr>
      <vt:lpstr>Calibri Light</vt:lpstr>
      <vt:lpstr>Wingdings</vt:lpstr>
      <vt:lpstr>Office-tema</vt:lpstr>
      <vt:lpstr>LÆR Å BRUKE NETTBRETT</vt:lpstr>
      <vt:lpstr>Del 1</vt:lpstr>
      <vt:lpstr>Skru på nettbrettet</vt:lpstr>
      <vt:lpstr>Orienter deg på skrivebordet</vt:lpstr>
      <vt:lpstr>Orienter deg på skrivebordet</vt:lpstr>
      <vt:lpstr>Orienter deg på skrivebordet</vt:lpstr>
      <vt:lpstr>Orienter deg på skrivebordet</vt:lpstr>
      <vt:lpstr>Del 2</vt:lpstr>
      <vt:lpstr>Åpne en app og returner til skrivebordet</vt:lpstr>
      <vt:lpstr>Åpne en app og returner til skrivebordet</vt:lpstr>
      <vt:lpstr>Del 3</vt:lpstr>
      <vt:lpstr>Skru av nettbrettet</vt:lpstr>
      <vt:lpstr>Skru av nettbrettet</vt:lpstr>
      <vt:lpstr>Ferdig – godt jobba alle sammen!</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Ida Aspeslåen Erikstad</cp:lastModifiedBy>
  <cp:revision>324</cp:revision>
  <dcterms:created xsi:type="dcterms:W3CDTF">2015-09-22T07:17:48Z</dcterms:created>
  <dcterms:modified xsi:type="dcterms:W3CDTF">2015-11-02T08:49:29Z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