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77"/>
  </p:notesMasterIdLst>
  <p:handoutMasterIdLst>
    <p:handoutMasterId r:id="rId78"/>
  </p:handoutMasterIdLst>
  <p:sldIdLst>
    <p:sldId id="276" r:id="rId5"/>
    <p:sldId id="287" r:id="rId6"/>
    <p:sldId id="290" r:id="rId7"/>
    <p:sldId id="307" r:id="rId8"/>
    <p:sldId id="308" r:id="rId9"/>
    <p:sldId id="311" r:id="rId10"/>
    <p:sldId id="312" r:id="rId11"/>
    <p:sldId id="313" r:id="rId12"/>
    <p:sldId id="314" r:id="rId13"/>
    <p:sldId id="316" r:id="rId14"/>
    <p:sldId id="317" r:id="rId15"/>
    <p:sldId id="318" r:id="rId16"/>
    <p:sldId id="319" r:id="rId17"/>
    <p:sldId id="320" r:id="rId18"/>
    <p:sldId id="321" r:id="rId19"/>
    <p:sldId id="322" r:id="rId20"/>
    <p:sldId id="323" r:id="rId21"/>
    <p:sldId id="325" r:id="rId22"/>
    <p:sldId id="326" r:id="rId23"/>
    <p:sldId id="327" r:id="rId24"/>
    <p:sldId id="324" r:id="rId25"/>
    <p:sldId id="329" r:id="rId26"/>
    <p:sldId id="330" r:id="rId27"/>
    <p:sldId id="382" r:id="rId28"/>
    <p:sldId id="336" r:id="rId29"/>
    <p:sldId id="337" r:id="rId30"/>
    <p:sldId id="346" r:id="rId31"/>
    <p:sldId id="338" r:id="rId32"/>
    <p:sldId id="339" r:id="rId33"/>
    <p:sldId id="293" r:id="rId34"/>
    <p:sldId id="295" r:id="rId35"/>
    <p:sldId id="340" r:id="rId36"/>
    <p:sldId id="341" r:id="rId37"/>
    <p:sldId id="342" r:id="rId38"/>
    <p:sldId id="343" r:id="rId39"/>
    <p:sldId id="344" r:id="rId40"/>
    <p:sldId id="296" r:id="rId41"/>
    <p:sldId id="301" r:id="rId42"/>
    <p:sldId id="347" r:id="rId43"/>
    <p:sldId id="349" r:id="rId44"/>
    <p:sldId id="350" r:id="rId45"/>
    <p:sldId id="351" r:id="rId46"/>
    <p:sldId id="353" r:id="rId47"/>
    <p:sldId id="354" r:id="rId48"/>
    <p:sldId id="355" r:id="rId49"/>
    <p:sldId id="356" r:id="rId50"/>
    <p:sldId id="357" r:id="rId51"/>
    <p:sldId id="358" r:id="rId52"/>
    <p:sldId id="359" r:id="rId53"/>
    <p:sldId id="360" r:id="rId54"/>
    <p:sldId id="361" r:id="rId55"/>
    <p:sldId id="302" r:id="rId56"/>
    <p:sldId id="303" r:id="rId57"/>
    <p:sldId id="362" r:id="rId58"/>
    <p:sldId id="363" r:id="rId59"/>
    <p:sldId id="364" r:id="rId60"/>
    <p:sldId id="365" r:id="rId61"/>
    <p:sldId id="368" r:id="rId62"/>
    <p:sldId id="366" r:id="rId63"/>
    <p:sldId id="367" r:id="rId64"/>
    <p:sldId id="369" r:id="rId65"/>
    <p:sldId id="370" r:id="rId66"/>
    <p:sldId id="371" r:id="rId67"/>
    <p:sldId id="372" r:id="rId68"/>
    <p:sldId id="373" r:id="rId69"/>
    <p:sldId id="374" r:id="rId70"/>
    <p:sldId id="376" r:id="rId71"/>
    <p:sldId id="377" r:id="rId72"/>
    <p:sldId id="378" r:id="rId73"/>
    <p:sldId id="379" r:id="rId74"/>
    <p:sldId id="380" r:id="rId75"/>
    <p:sldId id="305" r:id="rId76"/>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da Aspeslåen Erikstad" initials="IAER"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35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8BAC29C-0AD7-4156-8235-89E88EAE1B6B}" v="1" dt="2020-08-04T10:47:38.59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75157" autoAdjust="0"/>
  </p:normalViewPr>
  <p:slideViewPr>
    <p:cSldViewPr snapToGrid="0">
      <p:cViewPr varScale="1">
        <p:scale>
          <a:sx n="50" d="100"/>
          <a:sy n="50" d="100"/>
        </p:scale>
        <p:origin x="1284" y="4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84" Type="http://schemas.microsoft.com/office/2015/10/relationships/revisionInfo" Target="revisionInfo.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commentAuthors" Target="commentAuthors.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handoutMaster" Target="handoutMasters/handoutMaster1.xml"/><Relationship Id="rId8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EE591F1-365D-9A44-BAB0-9478600B76DC}" type="datetimeFigureOut">
              <a:t>05.08.2020</a:t>
            </a:fld>
            <a:endParaRPr lang="nb-NO"/>
          </a:p>
        </p:txBody>
      </p:sp>
      <p:sp>
        <p:nvSpPr>
          <p:cNvPr id="4" name="Plassholder for bunnteks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nb-NO"/>
          </a:p>
        </p:txBody>
      </p:sp>
      <p:sp>
        <p:nvSpPr>
          <p:cNvPr id="5" name="Plassholder for lysbilde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EC96447-93CD-D248-8463-E4F159614110}" type="slidenum">
              <a:t>‹#›</a:t>
            </a:fld>
            <a:endParaRPr lang="nb-NO"/>
          </a:p>
        </p:txBody>
      </p:sp>
    </p:spTree>
    <p:extLst>
      <p:ext uri="{BB962C8B-B14F-4D97-AF65-F5344CB8AC3E}">
        <p14:creationId xmlns:p14="http://schemas.microsoft.com/office/powerpoint/2010/main" val="25931038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0B15F3-F8D5-4A64-AADD-6C8711A9C4A2}" type="datetimeFigureOut">
              <a:rPr lang="nb-NO" smtClean="0"/>
              <a:t>05.08.2020</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254B7B-5006-4AAE-B324-0D18C385F145}" type="slidenum">
              <a:rPr lang="nb-NO" smtClean="0"/>
              <a:t>‹#›</a:t>
            </a:fld>
            <a:endParaRPr lang="nb-NO"/>
          </a:p>
        </p:txBody>
      </p:sp>
    </p:spTree>
    <p:extLst>
      <p:ext uri="{BB962C8B-B14F-4D97-AF65-F5344CB8AC3E}">
        <p14:creationId xmlns:p14="http://schemas.microsoft.com/office/powerpoint/2010/main" val="427298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lgn="r" rtl="1"/>
            <a:r>
              <a:rPr lang="ur-PK" sz="1200" b="1" kern="1200" dirty="0">
                <a:solidFill>
                  <a:schemeClr val="tx1"/>
                </a:solidFill>
                <a:effectLst/>
                <a:latin typeface="+mn-lt"/>
                <a:ea typeface="+mn-ea"/>
                <a:cs typeface="+mn-cs"/>
              </a:rPr>
              <a:t>اس کورس کے شرکاء</a:t>
            </a:r>
            <a:r>
              <a:rPr lang="pl-PL" sz="1200" b="1" kern="1200" dirty="0">
                <a:solidFill>
                  <a:schemeClr val="tx1"/>
                </a:solidFill>
                <a:effectLst/>
                <a:latin typeface="+mn-lt"/>
                <a:ea typeface="+mn-ea"/>
                <a:cs typeface="+mn-cs"/>
              </a:rPr>
              <a:t> </a:t>
            </a:r>
            <a:r>
              <a:rPr lang="nb-NO" sz="1200" b="1" kern="1200" dirty="0" err="1">
                <a:solidFill>
                  <a:schemeClr val="tx1"/>
                </a:solidFill>
                <a:effectLst/>
                <a:latin typeface="+mn-lt"/>
                <a:ea typeface="+mn-ea"/>
                <a:cs typeface="+mn-cs"/>
              </a:rPr>
              <a:t>Gmail</a:t>
            </a:r>
            <a:r>
              <a:rPr lang="nb-NO" sz="1200" b="1" kern="1200" dirty="0">
                <a:solidFill>
                  <a:schemeClr val="tx1"/>
                </a:solidFill>
                <a:effectLst/>
                <a:latin typeface="+mn-lt"/>
                <a:ea typeface="+mn-ea"/>
                <a:cs typeface="+mn-cs"/>
              </a:rPr>
              <a:t> </a:t>
            </a:r>
            <a:r>
              <a:rPr lang="ur-PK" sz="1200" b="1" kern="1200" dirty="0">
                <a:solidFill>
                  <a:schemeClr val="tx1"/>
                </a:solidFill>
                <a:effectLst/>
                <a:latin typeface="+mn-lt"/>
                <a:ea typeface="+mn-ea"/>
                <a:cs typeface="+mn-cs"/>
              </a:rPr>
              <a:t>کا استعمال سیکھیں گے</a:t>
            </a:r>
            <a:r>
              <a:rPr lang="ar-SA" sz="1200" b="1" kern="1200" dirty="0">
                <a:solidFill>
                  <a:schemeClr val="tx1"/>
                </a:solidFill>
                <a:effectLst/>
                <a:latin typeface="+mn-lt"/>
                <a:ea typeface="+mn-ea"/>
                <a:cs typeface="+mn-cs"/>
              </a:rPr>
              <a:t>۔</a:t>
            </a:r>
            <a:endParaRPr lang="pl-PL" sz="1200" kern="1200" dirty="0">
              <a:solidFill>
                <a:schemeClr val="tx1"/>
              </a:solidFill>
              <a:effectLst/>
              <a:latin typeface="+mn-lt"/>
              <a:ea typeface="+mn-ea"/>
              <a:cs typeface="+mn-cs"/>
            </a:endParaRPr>
          </a:p>
          <a:p>
            <a:pPr algn="r" rtl="1"/>
            <a:r>
              <a:rPr lang="ur-PK" sz="1200" b="1" kern="1200" dirty="0">
                <a:solidFill>
                  <a:schemeClr val="tx1"/>
                </a:solidFill>
                <a:effectLst/>
                <a:latin typeface="+mn-lt"/>
                <a:ea typeface="+mn-ea"/>
                <a:cs typeface="+mn-cs"/>
              </a:rPr>
              <a:t> </a:t>
            </a:r>
            <a:endParaRPr lang="pl-PL" sz="1200" kern="1200" dirty="0">
              <a:solidFill>
                <a:schemeClr val="tx1"/>
              </a:solidFill>
              <a:effectLst/>
              <a:latin typeface="+mn-lt"/>
              <a:ea typeface="+mn-ea"/>
              <a:cs typeface="+mn-cs"/>
            </a:endParaRPr>
          </a:p>
          <a:p>
            <a:pPr algn="r" rtl="1"/>
            <a:r>
              <a:rPr lang="ur-PK" sz="1200" b="1" kern="1200" dirty="0">
                <a:solidFill>
                  <a:schemeClr val="tx1"/>
                </a:solidFill>
                <a:effectLst/>
                <a:latin typeface="+mn-lt"/>
                <a:ea typeface="+mn-ea"/>
                <a:cs typeface="+mn-cs"/>
              </a:rPr>
              <a:t>کئی ای میل سروسز اپنی خدمات کو باقاعدہ وقفوں سے اپ گریڈ کرتی رہتی ہیں۔ اس لیے ممکن ہے اکاؤنٹ بنانا، سائن ان اور دوسرے فنکشنز بالکل ویسے دکھائی نہ دیں جیسے اس پریزینٹیشن کی تصویریں دکھا رہی ہیں۔ اس لیے کورس شروع کروانے سے پہلے خود </a:t>
            </a:r>
            <a:r>
              <a:rPr lang="nb-NO" sz="1200" b="1" kern="1200" dirty="0" err="1">
                <a:solidFill>
                  <a:schemeClr val="tx1"/>
                </a:solidFill>
                <a:effectLst/>
                <a:latin typeface="+mn-lt"/>
                <a:ea typeface="+mn-ea"/>
                <a:cs typeface="+mn-cs"/>
              </a:rPr>
              <a:t>Gmail</a:t>
            </a:r>
            <a:r>
              <a:rPr lang="ur-PK" sz="1200" b="1" kern="1200" dirty="0">
                <a:solidFill>
                  <a:schemeClr val="tx1"/>
                </a:solidFill>
                <a:effectLst/>
                <a:latin typeface="+mn-lt"/>
                <a:ea typeface="+mn-ea"/>
                <a:cs typeface="+mn-cs"/>
              </a:rPr>
              <a:t> کا یوزر اکاؤنٹ بنانے اور ای میل بھیجنے اور وصول کرنے کی کوشش کریں۔ اگر آپ کو کوئی تبدیلی نظر آۓ تو پریزینٹیشن میں بھی یہ تبدیلی کریں تاکہ کورس کے شرکاء کیلئے سمجھنا آسان ہو جاۓ۔</a:t>
            </a:r>
            <a:endParaRPr lang="pl-PL" sz="1200" kern="1200" dirty="0">
              <a:solidFill>
                <a:schemeClr val="tx1"/>
              </a:solidFill>
              <a:effectLst/>
              <a:latin typeface="+mn-lt"/>
              <a:ea typeface="+mn-ea"/>
              <a:cs typeface="+mn-cs"/>
            </a:endParaRPr>
          </a:p>
          <a:p>
            <a:pPr algn="r" rtl="1"/>
            <a:r>
              <a:rPr lang="ur-PK" sz="1200" b="1" kern="1200" dirty="0">
                <a:solidFill>
                  <a:schemeClr val="tx1"/>
                </a:solidFill>
                <a:effectLst/>
                <a:latin typeface="+mn-lt"/>
                <a:ea typeface="+mn-ea"/>
                <a:cs typeface="+mn-cs"/>
              </a:rPr>
              <a:t> </a:t>
            </a:r>
            <a:endParaRPr lang="pl-PL" sz="1200" kern="1200" dirty="0">
              <a:solidFill>
                <a:schemeClr val="tx1"/>
              </a:solidFill>
              <a:effectLst/>
              <a:latin typeface="+mn-lt"/>
              <a:ea typeface="+mn-ea"/>
              <a:cs typeface="+mn-cs"/>
            </a:endParaRPr>
          </a:p>
          <a:p>
            <a:pPr algn="r" rtl="1"/>
            <a:r>
              <a:rPr lang="ur-PK" sz="1200" b="1" kern="1200" dirty="0">
                <a:solidFill>
                  <a:schemeClr val="tx1"/>
                </a:solidFill>
                <a:effectLst/>
                <a:latin typeface="+mn-lt"/>
                <a:ea typeface="+mn-ea"/>
                <a:cs typeface="+mn-cs"/>
              </a:rPr>
              <a:t>پڑھانا شروع کرنے سے پہلے کورس کے شرکاء کے ساتھ تعلیمی اہداف پر بات کریں۔ اس طرح ان کیلئے اہم ترین معلومات پر توجہ دینا اور انہیں یاد رکھنا آسان ہو جاۓ گا۔</a:t>
            </a:r>
            <a:endParaRPr lang="pl-PL"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nb-NO" b="1" baseline="0"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1</a:t>
            </a:fld>
            <a:endParaRPr lang="nb-NO"/>
          </a:p>
        </p:txBody>
      </p:sp>
    </p:spTree>
    <p:extLst>
      <p:ext uri="{BB962C8B-B14F-4D97-AF65-F5344CB8AC3E}">
        <p14:creationId xmlns:p14="http://schemas.microsoft.com/office/powerpoint/2010/main" val="5502934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b-NO" dirty="0"/>
          </a:p>
          <a:p>
            <a:pPr marL="0" marR="0" lvl="0" indent="0" algn="r" defTabSz="914400" rtl="0" eaLnBrk="1" fontAlgn="auto" latinLnBrk="0" hangingPunct="1">
              <a:lnSpc>
                <a:spcPct val="100000"/>
              </a:lnSpc>
              <a:spcBef>
                <a:spcPts val="0"/>
              </a:spcBef>
              <a:spcAft>
                <a:spcPts val="0"/>
              </a:spcAft>
              <a:buClrTx/>
              <a:buSzTx/>
              <a:buFontTx/>
              <a:buNone/>
              <a:tabLst/>
              <a:defRPr/>
            </a:pPr>
            <a:r>
              <a:rPr kumimoji="0" lang="ur-PK" sz="12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اگر کوئی پہلے ہی اس </a:t>
            </a:r>
            <a:r>
              <a:rPr kumimoji="0" lang="ar-SA" sz="12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یوزر نیم کو استعمال کر رہا ہو جو آپ نے لکھا ہے تو یوزر نیم کے نیچے والے خانے میں سرخ رنگ میں یہ اطلاع لکھی آ جاۓ گی۔ </a:t>
            </a:r>
            <a:endParaRPr kumimoji="0" lang="nb-NO" sz="1200" b="0" i="0" u="none" strike="noStrike" kern="1200" cap="none" spc="0" normalizeH="0" baseline="0" noProof="0" dirty="0">
              <a:ln>
                <a:noFill/>
              </a:ln>
              <a:solidFill>
                <a:prstClr val="black"/>
              </a:solidFill>
              <a:effectLst/>
              <a:uLnTx/>
              <a:uFillTx/>
              <a:latin typeface="Calibri"/>
              <a:ea typeface="+mn-ea"/>
              <a:cs typeface="+mn-cs"/>
            </a:endParaRPr>
          </a:p>
          <a:p>
            <a:endParaRPr lang="nb-NO" dirty="0"/>
          </a:p>
          <a:p>
            <a:endParaRPr lang="nb-NO" dirty="0"/>
          </a:p>
          <a:p>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10</a:t>
            </a:fld>
            <a:endParaRPr lang="nb-NO"/>
          </a:p>
        </p:txBody>
      </p:sp>
    </p:spTree>
    <p:extLst>
      <p:ext uri="{BB962C8B-B14F-4D97-AF65-F5344CB8AC3E}">
        <p14:creationId xmlns:p14="http://schemas.microsoft.com/office/powerpoint/2010/main" val="35182989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lgn="r" rtl="1"/>
            <a:r>
              <a:rPr lang="ur-PK" sz="1200" kern="1200" dirty="0">
                <a:solidFill>
                  <a:schemeClr val="tx1"/>
                </a:solidFill>
                <a:effectLst/>
                <a:latin typeface="+mn-lt"/>
                <a:ea typeface="+mn-ea"/>
                <a:cs typeface="+mn-cs"/>
              </a:rPr>
              <a:t>اگر کوئی پہلے ہی اس نام کو اپنے </a:t>
            </a:r>
            <a:r>
              <a:rPr lang="ar-SA" sz="1200" kern="1200" dirty="0">
                <a:solidFill>
                  <a:schemeClr val="tx1"/>
                </a:solidFill>
                <a:effectLst/>
                <a:latin typeface="+mn-lt"/>
                <a:ea typeface="+mn-ea"/>
                <a:cs typeface="+mn-cs"/>
              </a:rPr>
              <a:t>یوزر نیم کے طور پر استعمال کر رہا ہو تو آپکو اس میں تھوڑی سی تبدیلی کرنی پڑے گی۔ کئی لوگ اپنے نام کے پہلے حرف یا نام کے آخر میں چند ہندسوں کا اضافہ کر لیتے ہیں۔ آپ بھی مختلف طریقوں سے یوزر نیم کو بدل بدل کر دیکھیں جب تک کہ آپکو کوئی ایسا نام نہ مل جاۓ جو کوئی اور استعمال نہ کر رہا ہو۔</a:t>
            </a:r>
            <a:endParaRPr lang="pl-PL" sz="1200" kern="1200" dirty="0">
              <a:solidFill>
                <a:schemeClr val="tx1"/>
              </a:solidFill>
              <a:effectLst/>
              <a:latin typeface="+mn-lt"/>
              <a:ea typeface="+mn-ea"/>
              <a:cs typeface="+mn-cs"/>
            </a:endParaRPr>
          </a:p>
          <a:p>
            <a:pPr algn="r" rtl="1"/>
            <a:br>
              <a:rPr lang="nb-NO" sz="1200" b="1" kern="1200" dirty="0">
                <a:solidFill>
                  <a:schemeClr val="tx1"/>
                </a:solidFill>
                <a:effectLst/>
                <a:latin typeface="+mn-lt"/>
                <a:ea typeface="+mn-ea"/>
                <a:cs typeface="+mn-cs"/>
              </a:rPr>
            </a:br>
            <a:r>
              <a:rPr lang="ur-PK" sz="1200" b="1" kern="1200" dirty="0">
                <a:solidFill>
                  <a:schemeClr val="tx1"/>
                </a:solidFill>
                <a:effectLst/>
                <a:latin typeface="+mn-lt"/>
                <a:ea typeface="+mn-ea"/>
                <a:cs typeface="+mn-cs"/>
              </a:rPr>
              <a:t>تب تک ٹھہریں کہ سب لوگوں کو کوئی قابل استعمال یوزر نیم مل جاۓ۔ ان لوگوں کی مدد کرنے کیلئے وقت دیں جنہیں اپنے لیے اچھا یوزر نیم ڈھونڈنے میں مدد کی ضرورت ہے۔</a:t>
            </a:r>
            <a:endParaRPr lang="pl-PL" sz="1200" kern="1200" dirty="0">
              <a:solidFill>
                <a:schemeClr val="tx1"/>
              </a:solidFill>
              <a:effectLst/>
              <a:latin typeface="+mn-lt"/>
              <a:ea typeface="+mn-ea"/>
              <a:cs typeface="+mn-cs"/>
            </a:endParaRPr>
          </a:p>
          <a:p>
            <a:pPr algn="r"/>
            <a:br>
              <a:rPr lang="nb-NO" sz="1200" kern="1200" dirty="0">
                <a:solidFill>
                  <a:schemeClr val="tx1"/>
                </a:solidFill>
                <a:effectLst/>
                <a:latin typeface="+mn-lt"/>
                <a:ea typeface="+mn-ea"/>
                <a:cs typeface="+mn-cs"/>
              </a:rPr>
            </a:br>
            <a:r>
              <a:rPr lang="ur-PK" sz="1200" kern="1200" dirty="0">
                <a:solidFill>
                  <a:schemeClr val="tx1"/>
                </a:solidFill>
                <a:effectLst/>
                <a:latin typeface="+mn-lt"/>
                <a:ea typeface="+mn-ea"/>
                <a:cs typeface="+mn-cs"/>
              </a:rPr>
              <a:t>اب آپ سب کا </a:t>
            </a:r>
            <a:r>
              <a:rPr lang="ar-SA" sz="1200" kern="1200" dirty="0">
                <a:solidFill>
                  <a:schemeClr val="tx1"/>
                </a:solidFill>
                <a:effectLst/>
                <a:latin typeface="+mn-lt"/>
                <a:ea typeface="+mn-ea"/>
                <a:cs typeface="+mn-cs"/>
              </a:rPr>
              <a:t>یوزر نیم طے ہو چکا ہے اور اسے لکھ لینا بہتر ہے تاکہ ہم بھول نہ جائیں۔</a:t>
            </a:r>
            <a:endParaRPr lang="nb-NO" b="0" dirty="0"/>
          </a:p>
          <a:p>
            <a:endParaRPr lang="nb-NO" b="0"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11</a:t>
            </a:fld>
            <a:endParaRPr lang="nb-NO"/>
          </a:p>
        </p:txBody>
      </p:sp>
    </p:spTree>
    <p:extLst>
      <p:ext uri="{BB962C8B-B14F-4D97-AF65-F5344CB8AC3E}">
        <p14:creationId xmlns:p14="http://schemas.microsoft.com/office/powerpoint/2010/main" val="35182989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a:p>
            <a:endParaRPr lang="nb-NO" dirty="0"/>
          </a:p>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12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اگلے خانے کو دبا کر یا کلک کر کے پاس ورڈ بنائیں۔</a:t>
            </a:r>
            <a:endParaRPr kumimoji="0" lang="pl-PL" sz="1200" b="0" i="0" u="none" strike="noStrike" kern="1200" cap="none" spc="0" normalizeH="0" baseline="0" noProof="0" dirty="0">
              <a:ln>
                <a:noFill/>
              </a:ln>
              <a:solidFill>
                <a:prstClr val="black"/>
              </a:solidFill>
              <a:effectLst/>
              <a:uLnTx/>
              <a:uFillTx/>
              <a:latin typeface="Calibri"/>
              <a:ea typeface="+mn-ea"/>
              <a:cs typeface="+mn-cs"/>
            </a:endParaRPr>
          </a:p>
          <a:p>
            <a:endParaRPr lang="nb-NO" dirty="0"/>
          </a:p>
          <a:p>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12</a:t>
            </a:fld>
            <a:endParaRPr lang="nb-NO"/>
          </a:p>
        </p:txBody>
      </p:sp>
    </p:spTree>
    <p:extLst>
      <p:ext uri="{BB962C8B-B14F-4D97-AF65-F5344CB8AC3E}">
        <p14:creationId xmlns:p14="http://schemas.microsoft.com/office/powerpoint/2010/main" val="35182989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lgn="r" rtl="1"/>
            <a:r>
              <a:rPr lang="ar-SA" sz="1200" kern="1200" dirty="0">
                <a:solidFill>
                  <a:schemeClr val="tx1"/>
                </a:solidFill>
                <a:effectLst/>
                <a:latin typeface="+mn-lt"/>
                <a:ea typeface="+mn-ea"/>
                <a:cs typeface="+mn-cs"/>
              </a:rPr>
              <a:t>پاس ور</a:t>
            </a:r>
            <a:r>
              <a:rPr lang="ur-PK" sz="1200" kern="1200" dirty="0">
                <a:solidFill>
                  <a:schemeClr val="tx1"/>
                </a:solidFill>
                <a:effectLst/>
                <a:latin typeface="+mn-lt"/>
                <a:ea typeface="+mn-ea"/>
                <a:cs typeface="+mn-cs"/>
              </a:rPr>
              <a:t>ڈ میں کم از کم 8 علامات ہونا ضروری ہے۔ ایک </a:t>
            </a:r>
            <a:r>
              <a:rPr lang="ar-SA" sz="1200" kern="1200" dirty="0">
                <a:solidFill>
                  <a:schemeClr val="tx1"/>
                </a:solidFill>
                <a:effectLst/>
                <a:latin typeface="+mn-lt"/>
                <a:ea typeface="+mn-ea"/>
                <a:cs typeface="+mn-cs"/>
              </a:rPr>
              <a:t>پاس ورڈ میں کم از کم دو مختلف قسموں کی علامات ہونا بھی ضروری ہے۔ پاس ورڈ ایسا ہونا چاہیئے کہ آپ اسے آسانی سے یاد رکھ سکتے ہوں لیکن دوسرے لوگوں کیلئے یہ بوجھنا مشکل ہو۔</a:t>
            </a:r>
            <a:endParaRPr lang="pl-PL" sz="1200" kern="1200" dirty="0">
              <a:solidFill>
                <a:schemeClr val="tx1"/>
              </a:solidFill>
              <a:effectLst/>
              <a:latin typeface="+mn-lt"/>
              <a:ea typeface="+mn-ea"/>
              <a:cs typeface="+mn-cs"/>
            </a:endParaRPr>
          </a:p>
          <a:p>
            <a:pPr algn="r"/>
            <a:br>
              <a:rPr lang="nb-NO" sz="1200" kern="1200" dirty="0">
                <a:solidFill>
                  <a:schemeClr val="tx1"/>
                </a:solidFill>
                <a:effectLst/>
                <a:latin typeface="+mn-lt"/>
                <a:ea typeface="+mn-ea"/>
                <a:cs typeface="+mn-cs"/>
              </a:rPr>
            </a:br>
            <a:r>
              <a:rPr lang="ar-SA" sz="1200" kern="1200" dirty="0">
                <a:solidFill>
                  <a:schemeClr val="tx1"/>
                </a:solidFill>
                <a:effectLst/>
                <a:latin typeface="+mn-lt"/>
                <a:ea typeface="+mn-ea"/>
                <a:cs typeface="+mn-cs"/>
              </a:rPr>
              <a:t>پاس ورڈ کو بعد میں بدلا بھی جا سکتا ہے اور اگر آپ پاس ورڈ بھول جائیں تو آپکو نیا پاس ورڈ بھی مل سکتا ہے لیکن بہتر اور وقت بچانے والا طریقہ یہ ہے کہ آپ ایسا پاس ورڈ رکھیں جو یاد رہ جانے کا آپکو یقین ہو۔</a:t>
            </a:r>
            <a:endParaRPr lang="pl-PL" sz="1200" kern="1200" dirty="0">
              <a:solidFill>
                <a:schemeClr val="tx1"/>
              </a:solidFill>
              <a:effectLst/>
              <a:latin typeface="+mn-lt"/>
              <a:ea typeface="+mn-ea"/>
              <a:cs typeface="+mn-cs"/>
            </a:endParaRPr>
          </a:p>
          <a:p>
            <a:pPr algn="r" rtl="1"/>
            <a:r>
              <a:rPr lang="ar-SA" sz="1200" kern="1200" dirty="0">
                <a:solidFill>
                  <a:schemeClr val="tx1"/>
                </a:solidFill>
                <a:effectLst/>
                <a:latin typeface="+mn-lt"/>
                <a:ea typeface="+mn-ea"/>
                <a:cs typeface="+mn-cs"/>
              </a:rPr>
              <a:t> </a:t>
            </a:r>
            <a:endParaRPr lang="pl-PL" sz="1200" kern="1200" dirty="0">
              <a:solidFill>
                <a:schemeClr val="tx1"/>
              </a:solidFill>
              <a:effectLst/>
              <a:latin typeface="+mn-lt"/>
              <a:ea typeface="+mn-ea"/>
              <a:cs typeface="+mn-cs"/>
            </a:endParaRPr>
          </a:p>
          <a:p>
            <a:pPr algn="r" rtl="1"/>
            <a:r>
              <a:rPr lang="ar-SA" sz="1200" kern="1200" dirty="0">
                <a:solidFill>
                  <a:schemeClr val="tx1"/>
                </a:solidFill>
                <a:effectLst/>
                <a:latin typeface="+mn-lt"/>
                <a:ea typeface="+mn-ea"/>
                <a:cs typeface="+mn-cs"/>
              </a:rPr>
              <a:t>آپکے بینک کارڈ کے کوڈ کی طرح پاس ورڈ بھی صرف آپکے علم کیلئے ہے اور باقی لوگوں سے خفیہ رکھا جاتا ہے۔</a:t>
            </a:r>
            <a:endParaRPr lang="pl-PL" sz="1200" kern="1200" dirty="0">
              <a:solidFill>
                <a:schemeClr val="tx1"/>
              </a:solidFill>
              <a:effectLst/>
              <a:latin typeface="+mn-lt"/>
              <a:ea typeface="+mn-ea"/>
              <a:cs typeface="+mn-cs"/>
            </a:endParaRPr>
          </a:p>
          <a:p>
            <a:pPr algn="r" rtl="1"/>
            <a:r>
              <a:rPr lang="ur-PK" sz="1200" kern="1200" dirty="0">
                <a:solidFill>
                  <a:schemeClr val="tx1"/>
                </a:solidFill>
                <a:effectLst/>
                <a:latin typeface="+mn-lt"/>
                <a:ea typeface="+mn-ea"/>
                <a:cs typeface="+mn-cs"/>
              </a:rPr>
              <a:t> </a:t>
            </a:r>
            <a:endParaRPr lang="pl-PL" sz="1200" kern="1200" dirty="0">
              <a:solidFill>
                <a:schemeClr val="tx1"/>
              </a:solidFill>
              <a:effectLst/>
              <a:latin typeface="+mn-lt"/>
              <a:ea typeface="+mn-ea"/>
              <a:cs typeface="+mn-cs"/>
            </a:endParaRPr>
          </a:p>
          <a:p>
            <a:pPr algn="r" rtl="1"/>
            <a:r>
              <a:rPr lang="ur-PK" sz="1200" kern="1200" dirty="0">
                <a:solidFill>
                  <a:schemeClr val="tx1"/>
                </a:solidFill>
                <a:effectLst/>
                <a:latin typeface="+mn-lt"/>
                <a:ea typeface="+mn-ea"/>
                <a:cs typeface="+mn-cs"/>
              </a:rPr>
              <a:t>اپنی مرضی کا </a:t>
            </a:r>
            <a:r>
              <a:rPr lang="ar-SA" sz="1200" kern="1200" dirty="0">
                <a:solidFill>
                  <a:schemeClr val="tx1"/>
                </a:solidFill>
                <a:effectLst/>
                <a:latin typeface="+mn-lt"/>
                <a:ea typeface="+mn-ea"/>
                <a:cs typeface="+mn-cs"/>
              </a:rPr>
              <a:t>پاس ورڈ لکھیں۔ جب آپ پاس ورڈ ٹائپ کر رہے ہوں گے تو علامات سکرین پر نظر نہیں آئیں گی۔ بلکہ پاس ورڈ والے خانے میں ہرعلامت کی جگہ ایک کالا نقطہ دکھائی دے گا۔ اس کی وجہ یہ ہے کہ کوئی دوسرا آپکا پاس ورڈ نہ دیکھ سکے۔</a:t>
            </a:r>
            <a:endParaRPr lang="pl-PL" sz="1200" kern="1200" dirty="0">
              <a:solidFill>
                <a:schemeClr val="tx1"/>
              </a:solidFill>
              <a:effectLst/>
              <a:latin typeface="+mn-lt"/>
              <a:ea typeface="+mn-ea"/>
              <a:cs typeface="+mn-cs"/>
            </a:endParaRPr>
          </a:p>
          <a:p>
            <a:pPr algn="r" rtl="1"/>
            <a:r>
              <a:rPr lang="ar-SA" sz="1200" kern="1200" dirty="0">
                <a:solidFill>
                  <a:schemeClr val="tx1"/>
                </a:solidFill>
                <a:effectLst/>
                <a:latin typeface="+mn-lt"/>
                <a:ea typeface="+mn-ea"/>
                <a:cs typeface="+mn-cs"/>
              </a:rPr>
              <a:t>پاس ورڈ لکھنے کے بعد کی بورڈ/کی پیڈ پر </a:t>
            </a:r>
            <a:r>
              <a:rPr lang="nb-NO" sz="1200" kern="1200" dirty="0">
                <a:solidFill>
                  <a:schemeClr val="tx1"/>
                </a:solidFill>
                <a:effectLst/>
                <a:latin typeface="+mn-lt"/>
                <a:ea typeface="+mn-ea"/>
                <a:cs typeface="+mn-cs"/>
              </a:rPr>
              <a:t>"</a:t>
            </a:r>
            <a:r>
              <a:rPr lang="nb-NO" sz="1200" kern="1200" dirty="0" err="1">
                <a:solidFill>
                  <a:schemeClr val="tx1"/>
                </a:solidFill>
                <a:effectLst/>
                <a:latin typeface="+mn-lt"/>
                <a:ea typeface="+mn-ea"/>
                <a:cs typeface="+mn-cs"/>
              </a:rPr>
              <a:t>enter</a:t>
            </a:r>
            <a:r>
              <a:rPr lang="nb-NO" sz="1200" kern="1200" dirty="0">
                <a:solidFill>
                  <a:schemeClr val="tx1"/>
                </a:solidFill>
                <a:effectLst/>
                <a:latin typeface="+mn-lt"/>
                <a:ea typeface="+mn-ea"/>
                <a:cs typeface="+mn-cs"/>
              </a:rPr>
              <a:t>"</a:t>
            </a:r>
            <a:r>
              <a:rPr lang="ar-SA" sz="1200" kern="1200" dirty="0">
                <a:solidFill>
                  <a:schemeClr val="tx1"/>
                </a:solidFill>
                <a:effectLst/>
                <a:latin typeface="+mn-lt"/>
                <a:ea typeface="+mn-ea"/>
                <a:cs typeface="+mn-cs"/>
              </a:rPr>
              <a:t> یا</a:t>
            </a:r>
            <a:r>
              <a:rPr lang="nb-NO" sz="1200" kern="1200" dirty="0">
                <a:solidFill>
                  <a:schemeClr val="tx1"/>
                </a:solidFill>
                <a:effectLst/>
                <a:latin typeface="+mn-lt"/>
                <a:ea typeface="+mn-ea"/>
                <a:cs typeface="+mn-cs"/>
              </a:rPr>
              <a:t>"neste" </a:t>
            </a:r>
            <a:r>
              <a:rPr lang="ar-SA" sz="1200" kern="1200" dirty="0">
                <a:solidFill>
                  <a:schemeClr val="tx1"/>
                </a:solidFill>
                <a:effectLst/>
                <a:latin typeface="+mn-lt"/>
                <a:ea typeface="+mn-ea"/>
                <a:cs typeface="+mn-cs"/>
              </a:rPr>
              <a:t> کو دبائیں۔ </a:t>
            </a:r>
            <a:endParaRPr lang="pl-PL" sz="1200" kern="1200" dirty="0">
              <a:solidFill>
                <a:schemeClr val="tx1"/>
              </a:solidFill>
              <a:effectLst/>
              <a:latin typeface="+mn-lt"/>
              <a:ea typeface="+mn-ea"/>
              <a:cs typeface="+mn-cs"/>
            </a:endParaRPr>
          </a:p>
          <a:p>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13</a:t>
            </a:fld>
            <a:endParaRPr lang="nb-NO"/>
          </a:p>
        </p:txBody>
      </p:sp>
    </p:spTree>
    <p:extLst>
      <p:ext uri="{BB962C8B-B14F-4D97-AF65-F5344CB8AC3E}">
        <p14:creationId xmlns:p14="http://schemas.microsoft.com/office/powerpoint/2010/main" val="35182989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a:p>
            <a:endParaRPr lang="nb-NO" dirty="0"/>
          </a:p>
          <a:p>
            <a:pPr marL="0" marR="0" lvl="0" indent="0" algn="r" defTabSz="914400" rtl="0" eaLnBrk="1" fontAlgn="auto" latinLnBrk="0" hangingPunct="1">
              <a:lnSpc>
                <a:spcPct val="100000"/>
              </a:lnSpc>
              <a:spcBef>
                <a:spcPts val="0"/>
              </a:spcBef>
              <a:spcAft>
                <a:spcPts val="0"/>
              </a:spcAft>
              <a:buClrTx/>
              <a:buSzTx/>
              <a:buFontTx/>
              <a:buNone/>
              <a:tabLst/>
              <a:defRPr/>
            </a:pPr>
            <a:r>
              <a:rPr kumimoji="0" lang="ar-SA" sz="12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اگر آپکا پاس ورڈ کافی لمبا نہ ہو یا اس میں کافی مختلف قسموں کی علامات شامل نہ ہوں تو اس بارے میں پیغام لکھا آ جاۓ گا۔ پھر آپکو دوبارہ پاس ورڈ چننا ہو گا۔ </a:t>
            </a:r>
            <a:endParaRPr kumimoji="0" lang="nb-NO" sz="1200" b="0" i="0" u="none" strike="noStrike" kern="1200" cap="none" spc="0" normalizeH="0" baseline="0" noProof="0" dirty="0">
              <a:ln>
                <a:noFill/>
              </a:ln>
              <a:solidFill>
                <a:prstClr val="black"/>
              </a:solidFill>
              <a:effectLst/>
              <a:uLnTx/>
              <a:uFillTx/>
              <a:latin typeface="Calibri"/>
              <a:ea typeface="+mn-ea"/>
              <a:cs typeface="+mn-cs"/>
            </a:endParaRPr>
          </a:p>
          <a:p>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14</a:t>
            </a:fld>
            <a:endParaRPr lang="nb-NO"/>
          </a:p>
        </p:txBody>
      </p:sp>
    </p:spTree>
    <p:extLst>
      <p:ext uri="{BB962C8B-B14F-4D97-AF65-F5344CB8AC3E}">
        <p14:creationId xmlns:p14="http://schemas.microsoft.com/office/powerpoint/2010/main" val="35182989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lgn="r" rtl="1"/>
            <a:r>
              <a:rPr lang="ur-PK" sz="1200" kern="1200" dirty="0">
                <a:solidFill>
                  <a:schemeClr val="tx1"/>
                </a:solidFill>
                <a:effectLst/>
                <a:latin typeface="+mn-lt"/>
                <a:ea typeface="+mn-ea"/>
                <a:cs typeface="+mn-cs"/>
              </a:rPr>
              <a:t>ان اصولوں پر عمل کرنا یاد رکھیں</a:t>
            </a:r>
            <a:r>
              <a:rPr lang="ar-SA" sz="1200" kern="1200" dirty="0">
                <a:solidFill>
                  <a:schemeClr val="tx1"/>
                </a:solidFill>
                <a:effectLst/>
                <a:latin typeface="+mn-lt"/>
                <a:ea typeface="+mn-ea"/>
                <a:cs typeface="+mn-cs"/>
              </a:rPr>
              <a:t>۔</a:t>
            </a:r>
            <a:endParaRPr lang="pl-PL" sz="1200" kern="1200" dirty="0">
              <a:solidFill>
                <a:schemeClr val="tx1"/>
              </a:solidFill>
              <a:effectLst/>
              <a:latin typeface="+mn-lt"/>
              <a:ea typeface="+mn-ea"/>
              <a:cs typeface="+mn-cs"/>
            </a:endParaRPr>
          </a:p>
          <a:p>
            <a:pPr algn="r" rtl="1"/>
            <a:r>
              <a:rPr lang="ar-SA" sz="1200" kern="1200" dirty="0">
                <a:solidFill>
                  <a:schemeClr val="tx1"/>
                </a:solidFill>
                <a:effectLst/>
                <a:latin typeface="+mn-lt"/>
                <a:ea typeface="+mn-ea"/>
                <a:cs typeface="+mn-cs"/>
              </a:rPr>
              <a:t> </a:t>
            </a:r>
            <a:endParaRPr lang="pl-PL" sz="1200" kern="1200" dirty="0">
              <a:solidFill>
                <a:schemeClr val="tx1"/>
              </a:solidFill>
              <a:effectLst/>
              <a:latin typeface="+mn-lt"/>
              <a:ea typeface="+mn-ea"/>
              <a:cs typeface="+mn-cs"/>
            </a:endParaRPr>
          </a:p>
          <a:p>
            <a:pPr algn="r"/>
            <a:r>
              <a:rPr lang="ar-SA" sz="1200" b="1" kern="1200" dirty="0">
                <a:solidFill>
                  <a:schemeClr val="tx1"/>
                </a:solidFill>
                <a:effectLst/>
                <a:latin typeface="+mn-lt"/>
                <a:ea typeface="+mn-ea"/>
                <a:cs typeface="+mn-cs"/>
              </a:rPr>
              <a:t>سب لوگوں کے ایسا پاس ورڈ لکھ لینے تک ٹھہریں جو قبول ہو جاۓ۔</a:t>
            </a:r>
            <a:endParaRPr lang="nb-NO" b="1" dirty="0"/>
          </a:p>
          <a:p>
            <a:endParaRPr lang="nb-NO" b="1"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15</a:t>
            </a:fld>
            <a:endParaRPr lang="nb-NO"/>
          </a:p>
        </p:txBody>
      </p:sp>
    </p:spTree>
    <p:extLst>
      <p:ext uri="{BB962C8B-B14F-4D97-AF65-F5344CB8AC3E}">
        <p14:creationId xmlns:p14="http://schemas.microsoft.com/office/powerpoint/2010/main" val="35182989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a:p>
            <a:pPr marL="0" marR="0" lvl="0" indent="0" algn="r" defTabSz="914400" rtl="1" eaLnBrk="1" fontAlgn="auto" latinLnBrk="0" hangingPunct="1">
              <a:lnSpc>
                <a:spcPct val="100000"/>
              </a:lnSpc>
              <a:spcBef>
                <a:spcPts val="0"/>
              </a:spcBef>
              <a:spcAft>
                <a:spcPts val="0"/>
              </a:spcAft>
              <a:buClrTx/>
              <a:buSzTx/>
              <a:buFontTx/>
              <a:buNone/>
              <a:tabLst/>
              <a:defRPr/>
            </a:pPr>
            <a:r>
              <a:rPr kumimoji="0" lang="ur-PK" sz="12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اگلے خانے میں آپکو دوبارہ اپنا پاس ورڈ لکھنا ہو گا۔ اس طرح سروس چیک کرتی ہے کہ آپ نے ٹائپنگ میں غلطی تو نہیں کی۔</a:t>
            </a:r>
            <a:endParaRPr kumimoji="0" lang="pl-PL" sz="1200" b="0" i="0" u="none" strike="noStrike" kern="1200" cap="none" spc="0" normalizeH="0" baseline="0" noProof="0" dirty="0">
              <a:ln>
                <a:noFill/>
              </a:ln>
              <a:solidFill>
                <a:prstClr val="black"/>
              </a:solidFill>
              <a:effectLst/>
              <a:uLnTx/>
              <a:uFillTx/>
              <a:latin typeface="Calibri"/>
              <a:ea typeface="+mn-ea"/>
              <a:cs typeface="+mn-cs"/>
            </a:endParaRPr>
          </a:p>
          <a:p>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16</a:t>
            </a:fld>
            <a:endParaRPr lang="nb-NO"/>
          </a:p>
        </p:txBody>
      </p:sp>
    </p:spTree>
    <p:extLst>
      <p:ext uri="{BB962C8B-B14F-4D97-AF65-F5344CB8AC3E}">
        <p14:creationId xmlns:p14="http://schemas.microsoft.com/office/powerpoint/2010/main" val="35182989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lgn="r" rtl="1"/>
            <a:r>
              <a:rPr lang="ar-SA" sz="1200" kern="1200" dirty="0">
                <a:solidFill>
                  <a:schemeClr val="tx1"/>
                </a:solidFill>
                <a:effectLst/>
                <a:latin typeface="+mn-lt"/>
                <a:ea typeface="+mn-ea"/>
                <a:cs typeface="+mn-cs"/>
              </a:rPr>
              <a:t>اگر آپکا پاس ورڈ کافی لمبا نہ ہو یا اس میں کافی مختلف قسموں کی علامات شامل نہ ہوں تو اس بارے میں پیغام لکھا آ جاۓ گا۔ پھر آپکو دوبارہ پاس ورڈ چننا ہو گا۔ </a:t>
            </a:r>
            <a:endParaRPr lang="pl-PL" sz="1200" kern="1200" dirty="0">
              <a:solidFill>
                <a:schemeClr val="tx1"/>
              </a:solidFill>
              <a:effectLst/>
              <a:latin typeface="+mn-lt"/>
              <a:ea typeface="+mn-ea"/>
              <a:cs typeface="+mn-cs"/>
            </a:endParaRPr>
          </a:p>
          <a:p>
            <a:pPr algn="r"/>
            <a:r>
              <a:rPr lang="ar-SA" sz="1200" kern="1200" dirty="0">
                <a:solidFill>
                  <a:schemeClr val="tx1"/>
                </a:solidFill>
                <a:effectLst/>
                <a:latin typeface="+mn-lt"/>
                <a:ea typeface="+mn-ea"/>
                <a:cs typeface="+mn-cs"/>
              </a:rPr>
              <a:t> </a:t>
            </a:r>
            <a:endParaRPr lang="pl-PL" sz="1200" kern="1200" dirty="0">
              <a:solidFill>
                <a:schemeClr val="tx1"/>
              </a:solidFill>
              <a:effectLst/>
              <a:latin typeface="+mn-lt"/>
              <a:ea typeface="+mn-ea"/>
              <a:cs typeface="+mn-cs"/>
            </a:endParaRPr>
          </a:p>
          <a:p>
            <a:pPr algn="r" rtl="1"/>
            <a:r>
              <a:rPr lang="ar-SA" sz="1200" kern="1200" dirty="0">
                <a:solidFill>
                  <a:schemeClr val="tx1"/>
                </a:solidFill>
                <a:effectLst/>
                <a:latin typeface="+mn-lt"/>
                <a:ea typeface="+mn-ea"/>
                <a:cs typeface="+mn-cs"/>
              </a:rPr>
              <a:t>اگر آپکو اب بھی پیغام ملے کہ دونوں خانوں میں لکھا پاس ورڈ ایک ہی نہیں ہے تو آپ نے پہلے خانے میں پاس ورڈ لکھتے ہوۓ ضرور ٹائپنگ کی غلطی کی ہے۔ پھر آپکو دوبارہ پاس ورڈ لکھ کر دیکھنا ہو گا۔</a:t>
            </a:r>
            <a:endParaRPr lang="pl-PL" sz="1200" kern="1200" dirty="0">
              <a:solidFill>
                <a:schemeClr val="tx1"/>
              </a:solidFill>
              <a:effectLst/>
              <a:latin typeface="+mn-lt"/>
              <a:ea typeface="+mn-ea"/>
              <a:cs typeface="+mn-cs"/>
            </a:endParaRPr>
          </a:p>
          <a:p>
            <a:pPr algn="r" rtl="1"/>
            <a:r>
              <a:rPr lang="ar-SA" sz="1200" kern="1200" dirty="0">
                <a:solidFill>
                  <a:schemeClr val="tx1"/>
                </a:solidFill>
                <a:effectLst/>
                <a:latin typeface="+mn-lt"/>
                <a:ea typeface="+mn-ea"/>
                <a:cs typeface="+mn-cs"/>
              </a:rPr>
              <a:t> </a:t>
            </a:r>
            <a:endParaRPr lang="pl-PL" sz="1200" kern="1200" dirty="0">
              <a:solidFill>
                <a:schemeClr val="tx1"/>
              </a:solidFill>
              <a:effectLst/>
              <a:latin typeface="+mn-lt"/>
              <a:ea typeface="+mn-ea"/>
              <a:cs typeface="+mn-cs"/>
            </a:endParaRPr>
          </a:p>
          <a:p>
            <a:pPr algn="r"/>
            <a:r>
              <a:rPr lang="ar-SA" sz="1200" b="1" kern="1200" dirty="0">
                <a:solidFill>
                  <a:schemeClr val="tx1"/>
                </a:solidFill>
                <a:effectLst/>
                <a:latin typeface="+mn-lt"/>
                <a:ea typeface="+mn-ea"/>
                <a:cs typeface="+mn-cs"/>
              </a:rPr>
              <a:t>جن لوگوں کو پاس ورڈ بنانے یا اسکی تصدیق کرنے میں مشکل ہو رہی ہو، ان کی مدد کریں، اور اس کے بعد ہی کورس میں آگے بڑھیں۔</a:t>
            </a:r>
            <a:endParaRPr lang="nb-NO" b="1" dirty="0"/>
          </a:p>
          <a:p>
            <a:endParaRPr lang="nb-NO" b="1"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17</a:t>
            </a:fld>
            <a:endParaRPr lang="nb-NO"/>
          </a:p>
        </p:txBody>
      </p:sp>
    </p:spTree>
    <p:extLst>
      <p:ext uri="{BB962C8B-B14F-4D97-AF65-F5344CB8AC3E}">
        <p14:creationId xmlns:p14="http://schemas.microsoft.com/office/powerpoint/2010/main" val="35182989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nb-NO" dirty="0"/>
          </a:p>
          <a:p>
            <a:pPr marL="0" marR="0" indent="0" algn="l" defTabSz="914400" rtl="0" eaLnBrk="1" fontAlgn="auto" latinLnBrk="0" hangingPunct="1">
              <a:lnSpc>
                <a:spcPct val="100000"/>
              </a:lnSpc>
              <a:spcBef>
                <a:spcPts val="0"/>
              </a:spcBef>
              <a:spcAft>
                <a:spcPts val="0"/>
              </a:spcAft>
              <a:buClrTx/>
              <a:buSzTx/>
              <a:buFontTx/>
              <a:buNone/>
              <a:tabLst/>
              <a:defRPr/>
            </a:pPr>
            <a:endParaRPr lang="nb-NO" dirty="0"/>
          </a:p>
          <a:p>
            <a:pPr marL="0" marR="0" lvl="0" indent="0" algn="r" defTabSz="914400" rtl="0" eaLnBrk="1" fontAlgn="auto" latinLnBrk="0" hangingPunct="1">
              <a:lnSpc>
                <a:spcPct val="100000"/>
              </a:lnSpc>
              <a:spcBef>
                <a:spcPts val="0"/>
              </a:spcBef>
              <a:spcAft>
                <a:spcPts val="0"/>
              </a:spcAft>
              <a:buClrTx/>
              <a:buSzTx/>
              <a:buFontTx/>
              <a:buNone/>
              <a:tabLst/>
              <a:defRPr/>
            </a:pPr>
            <a:r>
              <a:rPr kumimoji="0" lang="ar-SA" sz="12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اگلے خانے میں ہمیں آپکی پیدائش کا مہینہ لکھنا ہے۔ یہاں سارے مہینے دیکھنے کیلئے فہرست کھل جاۓ گی۔</a:t>
            </a:r>
            <a:endParaRPr kumimoji="0" lang="nb-NO" sz="1200" b="0" i="0" u="none" strike="noStrike" kern="1200" cap="none" spc="0" normalizeH="0" baseline="0" noProof="0" dirty="0">
              <a:ln>
                <a:noFill/>
              </a:ln>
              <a:solidFill>
                <a:prstClr val="black"/>
              </a:solidFill>
              <a:effectLst/>
              <a:uLnTx/>
              <a:uFillTx/>
              <a:latin typeface="Calibri"/>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nb-NO" dirty="0"/>
          </a:p>
          <a:p>
            <a:pPr marL="0" marR="0" indent="0" algn="l" defTabSz="914400" rtl="0" eaLnBrk="1" fontAlgn="auto" latinLnBrk="0" hangingPunct="1">
              <a:lnSpc>
                <a:spcPct val="100000"/>
              </a:lnSpc>
              <a:spcBef>
                <a:spcPts val="0"/>
              </a:spcBef>
              <a:spcAft>
                <a:spcPts val="0"/>
              </a:spcAft>
              <a:buClrTx/>
              <a:buSzTx/>
              <a:buFontTx/>
              <a:buNone/>
              <a:tabLst/>
              <a:defRPr/>
            </a:pP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18</a:t>
            </a:fld>
            <a:endParaRPr lang="nb-NO"/>
          </a:p>
        </p:txBody>
      </p:sp>
    </p:spTree>
    <p:extLst>
      <p:ext uri="{BB962C8B-B14F-4D97-AF65-F5344CB8AC3E}">
        <p14:creationId xmlns:p14="http://schemas.microsoft.com/office/powerpoint/2010/main" val="35182989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a:p>
            <a:endParaRPr lang="nb-NO" dirty="0"/>
          </a:p>
          <a:p>
            <a:pPr marL="0" marR="0" lvl="0" indent="0" algn="r" defTabSz="914400" rtl="0" eaLnBrk="1" fontAlgn="auto" latinLnBrk="0" hangingPunct="1">
              <a:lnSpc>
                <a:spcPct val="100000"/>
              </a:lnSpc>
              <a:spcBef>
                <a:spcPts val="0"/>
              </a:spcBef>
              <a:spcAft>
                <a:spcPts val="0"/>
              </a:spcAft>
              <a:buClrTx/>
              <a:buSzTx/>
              <a:buFontTx/>
              <a:buNone/>
              <a:tabLst/>
              <a:defRPr/>
            </a:pPr>
            <a:r>
              <a:rPr kumimoji="0" lang="ur-PK" sz="12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اس سے </a:t>
            </a:r>
            <a:r>
              <a:rPr kumimoji="0" lang="ar-SA" sz="12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اگلے خانے میں ہمیں مہینے کی وہ تاریخ لکھنی ہے جب آپ پیدا ہوۓ تھے۔</a:t>
            </a:r>
            <a:endParaRPr kumimoji="0" lang="nb-NO" sz="1200" b="0" i="0" u="none" strike="noStrike" kern="1200" cap="none" spc="0" normalizeH="0" baseline="0" noProof="0" dirty="0">
              <a:ln>
                <a:noFill/>
              </a:ln>
              <a:solidFill>
                <a:prstClr val="black"/>
              </a:solidFill>
              <a:effectLst/>
              <a:uLnTx/>
              <a:uFillTx/>
              <a:latin typeface="Calibri"/>
              <a:ea typeface="+mn-ea"/>
              <a:cs typeface="+mn-cs"/>
            </a:endParaRPr>
          </a:p>
          <a:p>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19</a:t>
            </a:fld>
            <a:endParaRPr lang="nb-NO"/>
          </a:p>
        </p:txBody>
      </p:sp>
    </p:spTree>
    <p:extLst>
      <p:ext uri="{BB962C8B-B14F-4D97-AF65-F5344CB8AC3E}">
        <p14:creationId xmlns:p14="http://schemas.microsoft.com/office/powerpoint/2010/main" val="35182989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6C254B7B-5006-4AAE-B324-0D18C385F145}" type="slidenum">
              <a:rPr lang="nb-NO" smtClean="0"/>
              <a:t>2</a:t>
            </a:fld>
            <a:endParaRPr lang="nb-NO"/>
          </a:p>
        </p:txBody>
      </p:sp>
    </p:spTree>
    <p:extLst>
      <p:ext uri="{BB962C8B-B14F-4D97-AF65-F5344CB8AC3E}">
        <p14:creationId xmlns:p14="http://schemas.microsoft.com/office/powerpoint/2010/main" val="18606696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a:p>
            <a:endParaRPr lang="nb-NO" dirty="0"/>
          </a:p>
          <a:p>
            <a:pPr marL="0" marR="0" lvl="0" indent="0" algn="r" defTabSz="914400" rtl="1" eaLnBrk="1" fontAlgn="auto" latinLnBrk="0" hangingPunct="1">
              <a:lnSpc>
                <a:spcPct val="100000"/>
              </a:lnSpc>
              <a:spcBef>
                <a:spcPts val="0"/>
              </a:spcBef>
              <a:spcAft>
                <a:spcPts val="0"/>
              </a:spcAft>
              <a:buClrTx/>
              <a:buSzTx/>
              <a:buFontTx/>
              <a:buNone/>
              <a:tabLst/>
              <a:defRPr/>
            </a:pPr>
            <a:r>
              <a:rPr kumimoji="0" lang="nb-NO" sz="1200" b="0" i="0" u="none" strike="noStrike" kern="1200" cap="none" spc="0" normalizeH="0" baseline="0" noProof="0" dirty="0">
                <a:ln>
                  <a:noFill/>
                </a:ln>
                <a:solidFill>
                  <a:prstClr val="black"/>
                </a:solidFill>
                <a:effectLst/>
                <a:uLnTx/>
                <a:uFillTx/>
                <a:latin typeface="Calibri"/>
                <a:ea typeface="+mn-ea"/>
                <a:cs typeface="+mn-cs"/>
              </a:rPr>
              <a:t> </a:t>
            </a:r>
            <a:r>
              <a:rPr kumimoji="0" lang="ar-SA" sz="12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پھر ہم سال کے خانے میں جاتے ہیں۔ </a:t>
            </a:r>
            <a:r>
              <a:rPr kumimoji="0" lang="nb-NO" sz="1200" b="0" i="0" u="none" strike="noStrike" kern="1200" cap="none" spc="0" normalizeH="0" baseline="0" noProof="0" dirty="0" err="1">
                <a:ln>
                  <a:noFill/>
                </a:ln>
                <a:solidFill>
                  <a:prstClr val="black"/>
                </a:solidFill>
                <a:effectLst/>
                <a:uLnTx/>
                <a:uFillTx/>
                <a:latin typeface="Calibri"/>
                <a:ea typeface="+mn-ea"/>
                <a:cs typeface="+mn-cs"/>
              </a:rPr>
              <a:t>Gmail</a:t>
            </a:r>
            <a:r>
              <a:rPr kumimoji="0" lang="ar-SA" sz="12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یوزرز اس خانے میں کلک کر کے سال خود ٹائپ کرتے ہیں۔</a:t>
            </a:r>
            <a:endParaRPr kumimoji="0" lang="pl-PL" sz="1200" b="0" i="0" u="none" strike="noStrike" kern="1200" cap="none" spc="0" normalizeH="0" baseline="0" noProof="0" dirty="0">
              <a:ln>
                <a:noFill/>
              </a:ln>
              <a:solidFill>
                <a:prstClr val="black"/>
              </a:solidFill>
              <a:effectLst/>
              <a:uLnTx/>
              <a:uFillTx/>
              <a:latin typeface="Calibri"/>
              <a:ea typeface="+mn-ea"/>
              <a:cs typeface="+mn-cs"/>
            </a:endParaRPr>
          </a:p>
          <a:p>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20</a:t>
            </a:fld>
            <a:endParaRPr lang="nb-NO"/>
          </a:p>
        </p:txBody>
      </p:sp>
    </p:spTree>
    <p:extLst>
      <p:ext uri="{BB962C8B-B14F-4D97-AF65-F5344CB8AC3E}">
        <p14:creationId xmlns:p14="http://schemas.microsoft.com/office/powerpoint/2010/main" val="35182989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a:p>
            <a:endParaRPr lang="nb-NO" dirty="0"/>
          </a:p>
          <a:p>
            <a:pPr marL="0" marR="0" lvl="0" indent="0" algn="r" defTabSz="914400" rtl="0" eaLnBrk="1" fontAlgn="auto" latinLnBrk="0" hangingPunct="1">
              <a:lnSpc>
                <a:spcPct val="100000"/>
              </a:lnSpc>
              <a:spcBef>
                <a:spcPts val="0"/>
              </a:spcBef>
              <a:spcAft>
                <a:spcPts val="0"/>
              </a:spcAft>
              <a:buClrTx/>
              <a:buSzTx/>
              <a:buFontTx/>
              <a:buNone/>
              <a:tabLst/>
              <a:defRPr/>
            </a:pPr>
            <a:r>
              <a:rPr kumimoji="0" lang="ar-SA" sz="12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اگلے خانے میں صنف لکھنی ہے۔ اس کیلئے آپ خانے کے بالکل دائیں طرف تیر پر کلک کرتے ہیں۔ فہرست کھل جاۓ گی۔ ایک جواب پر پوائنٹ یا کلک کر کے اسے چن لیں۔</a:t>
            </a:r>
            <a:endParaRPr kumimoji="0" lang="nb-NO" sz="1200" b="0" i="0" u="none" strike="noStrike" kern="1200" cap="none" spc="0" normalizeH="0" baseline="0" noProof="0" dirty="0">
              <a:ln>
                <a:noFill/>
              </a:ln>
              <a:solidFill>
                <a:prstClr val="black"/>
              </a:solidFill>
              <a:effectLst/>
              <a:uLnTx/>
              <a:uFillTx/>
              <a:latin typeface="Calibri"/>
              <a:ea typeface="+mn-ea"/>
              <a:cs typeface="+mn-cs"/>
            </a:endParaRPr>
          </a:p>
          <a:p>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21</a:t>
            </a:fld>
            <a:endParaRPr lang="nb-NO"/>
          </a:p>
        </p:txBody>
      </p:sp>
    </p:spTree>
    <p:extLst>
      <p:ext uri="{BB962C8B-B14F-4D97-AF65-F5344CB8AC3E}">
        <p14:creationId xmlns:p14="http://schemas.microsoft.com/office/powerpoint/2010/main" val="35182989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12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وہ خانہ تلاش کریں جہاں </a:t>
            </a:r>
            <a:r>
              <a:rPr kumimoji="0" lang="nb-NO" sz="1200" b="0" i="0" u="none" strike="noStrike" kern="1200" cap="none" spc="0" normalizeH="0" baseline="0" noProof="0" dirty="0">
                <a:ln>
                  <a:noFill/>
                </a:ln>
                <a:solidFill>
                  <a:prstClr val="black"/>
                </a:solidFill>
                <a:effectLst/>
                <a:uLnTx/>
                <a:uFillTx/>
                <a:latin typeface="Calibri"/>
                <a:ea typeface="+mn-ea"/>
                <a:cs typeface="+mn-cs"/>
              </a:rPr>
              <a:t>"Mobilnummer"</a:t>
            </a:r>
            <a:r>
              <a:rPr kumimoji="0" lang="ar-SA" sz="12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لکھا ہے۔ </a:t>
            </a:r>
            <a:r>
              <a:rPr kumimoji="0" lang="ur-PK" sz="12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سروس نے ناروے کا کنٹری کوڈ </a:t>
            </a:r>
            <a:r>
              <a:rPr kumimoji="0" lang="nb-NO" sz="1200" b="0" i="0" u="none" strike="noStrike" kern="1200" cap="none" spc="0" normalizeH="0" baseline="0" noProof="0" dirty="0">
                <a:ln>
                  <a:noFill/>
                </a:ln>
                <a:solidFill>
                  <a:prstClr val="black"/>
                </a:solidFill>
                <a:effectLst/>
                <a:uLnTx/>
                <a:uFillTx/>
                <a:latin typeface="Calibri"/>
                <a:ea typeface="+mn-ea"/>
                <a:cs typeface="+mn-cs"/>
              </a:rPr>
              <a:t>(+47) </a:t>
            </a:r>
            <a:r>
              <a:rPr kumimoji="0" lang="ur-PK" sz="12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پہلے ہی لکھ دیا ہے۔ اپنا فون نمبر لکھیں۔ موبائل نمبر لکھنا بہتر ہے۔</a:t>
            </a:r>
            <a:endParaRPr kumimoji="0" lang="pl-PL" sz="1200" b="0" i="0" u="none" strike="noStrike" kern="1200" cap="none" spc="0" normalizeH="0" baseline="0" noProof="0" dirty="0">
              <a:ln>
                <a:noFill/>
              </a:ln>
              <a:solidFill>
                <a:prstClr val="black"/>
              </a:solidFill>
              <a:effectLst/>
              <a:uLnTx/>
              <a:uFillTx/>
              <a:latin typeface="Calibri"/>
              <a:ea typeface="+mn-ea"/>
              <a:cs typeface="+mn-cs"/>
            </a:endParaRPr>
          </a:p>
          <a:p>
            <a:endParaRPr lang="nb-NO" dirty="0"/>
          </a:p>
          <a:p>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22</a:t>
            </a:fld>
            <a:endParaRPr lang="nb-NO"/>
          </a:p>
        </p:txBody>
      </p:sp>
    </p:spTree>
    <p:extLst>
      <p:ext uri="{BB962C8B-B14F-4D97-AF65-F5344CB8AC3E}">
        <p14:creationId xmlns:p14="http://schemas.microsoft.com/office/powerpoint/2010/main" val="35182989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baseline="0" dirty="0"/>
          </a:p>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12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جن لوگوں کا پہلے سے کوئی اور ای میل ایڈریس ہے، وہ اس اگلے خانے میں یہ ایڈریس لکھ سکتے ہیں۔ یوزر اکاؤنٹ بنانے کیلئے ای میل ایڈریس فراہم کرنا لازمی نہیں ہے لیکن اس کا فائدہ ہو سکتا ہے مثلا" اگر آپ اپنا پاس ورڈ بھول جائیں تو۔ </a:t>
            </a:r>
            <a:r>
              <a:rPr kumimoji="0" lang="ur-PK" sz="12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اس صورت میں </a:t>
            </a:r>
            <a:r>
              <a:rPr kumimoji="0" lang="nb-NO" sz="1200" b="0" i="0" u="none" strike="noStrike" kern="1200" cap="none" spc="0" normalizeH="0" baseline="0" noProof="0" dirty="0" err="1">
                <a:ln>
                  <a:noFill/>
                </a:ln>
                <a:solidFill>
                  <a:prstClr val="black"/>
                </a:solidFill>
                <a:effectLst/>
                <a:uLnTx/>
                <a:uFillTx/>
                <a:latin typeface="Calibri"/>
                <a:ea typeface="+mn-ea"/>
                <a:cs typeface="+mn-cs"/>
              </a:rPr>
              <a:t>Gmail</a:t>
            </a:r>
            <a:r>
              <a:rPr kumimoji="0" lang="ar-SA" sz="12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آپکو اس دوسرے ای میل ایڈریس پر ایک نیا پاس ورڈ بھیج دے گا۔</a:t>
            </a:r>
            <a:endParaRPr kumimoji="0" lang="pl-PL" sz="1200" b="0" i="0" u="none" strike="noStrike" kern="1200" cap="none" spc="0" normalizeH="0" baseline="0" noProof="0" dirty="0">
              <a:ln>
                <a:noFill/>
              </a:ln>
              <a:solidFill>
                <a:prstClr val="black"/>
              </a:solidFill>
              <a:effectLst/>
              <a:uLnTx/>
              <a:uFillTx/>
              <a:latin typeface="Calibri"/>
              <a:ea typeface="+mn-ea"/>
              <a:cs typeface="+mn-cs"/>
            </a:endParaRPr>
          </a:p>
          <a:p>
            <a:endParaRPr lang="nb-NO" baseline="0"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23</a:t>
            </a:fld>
            <a:endParaRPr lang="nb-NO"/>
          </a:p>
        </p:txBody>
      </p:sp>
    </p:spTree>
    <p:extLst>
      <p:ext uri="{BB962C8B-B14F-4D97-AF65-F5344CB8AC3E}">
        <p14:creationId xmlns:p14="http://schemas.microsoft.com/office/powerpoint/2010/main" val="35182989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a:p>
            <a:pPr marL="0" marR="0" lvl="0" indent="0" algn="r" defTabSz="914400" rtl="1" eaLnBrk="1" fontAlgn="auto" latinLnBrk="0" hangingPunct="1">
              <a:lnSpc>
                <a:spcPct val="100000"/>
              </a:lnSpc>
              <a:spcBef>
                <a:spcPts val="0"/>
              </a:spcBef>
              <a:spcAft>
                <a:spcPts val="0"/>
              </a:spcAft>
              <a:buClrTx/>
              <a:buSzTx/>
              <a:buFontTx/>
              <a:buNone/>
              <a:tabLst/>
              <a:defRPr/>
            </a:pPr>
            <a:r>
              <a:rPr kumimoji="0" lang="ur-PK" sz="12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فارم میں سب سے نیچے آپ کو ایک نیلا بٹن ملے گا۔ اسے دبائیں۔</a:t>
            </a:r>
            <a:endParaRPr kumimoji="0" lang="pl-PL" sz="1200" b="0" i="0" u="none" strike="noStrike" kern="1200" cap="none" spc="0" normalizeH="0" baseline="0" noProof="0" dirty="0">
              <a:ln>
                <a:noFill/>
              </a:ln>
              <a:solidFill>
                <a:prstClr val="black"/>
              </a:solidFill>
              <a:effectLst/>
              <a:uLnTx/>
              <a:uFillTx/>
              <a:latin typeface="Calibri"/>
              <a:ea typeface="+mn-ea"/>
              <a:cs typeface="+mn-cs"/>
            </a:endParaRPr>
          </a:p>
          <a:p>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24</a:t>
            </a:fld>
            <a:endParaRPr lang="nb-NO"/>
          </a:p>
        </p:txBody>
      </p:sp>
    </p:spTree>
    <p:extLst>
      <p:ext uri="{BB962C8B-B14F-4D97-AF65-F5344CB8AC3E}">
        <p14:creationId xmlns:p14="http://schemas.microsoft.com/office/powerpoint/2010/main" val="35182989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a:p>
            <a:pPr marL="0" marR="0" lvl="0" indent="0" algn="r" defTabSz="914400" rtl="0" eaLnBrk="1" fontAlgn="auto" latinLnBrk="0" hangingPunct="1">
              <a:lnSpc>
                <a:spcPct val="100000"/>
              </a:lnSpc>
              <a:spcBef>
                <a:spcPts val="0"/>
              </a:spcBef>
              <a:spcAft>
                <a:spcPts val="0"/>
              </a:spcAft>
              <a:buClrTx/>
              <a:buSzTx/>
              <a:buFontTx/>
              <a:buNone/>
              <a:tabLst/>
              <a:defRPr/>
            </a:pPr>
            <a:r>
              <a:rPr kumimoji="0" lang="ar-SA" sz="12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اب آپکو خوش آمدید کہنے والا پیغام ظاہر ہو گا۔ نیلے بٹن کو دبائیں۔</a:t>
            </a:r>
            <a:endParaRPr kumimoji="0" lang="nb-NO" sz="1200" b="0" i="0" u="none" strike="noStrike" kern="1200" cap="none" spc="0" normalizeH="0" baseline="0" noProof="0" dirty="0">
              <a:ln>
                <a:noFill/>
              </a:ln>
              <a:solidFill>
                <a:prstClr val="black"/>
              </a:solidFill>
              <a:effectLst/>
              <a:uLnTx/>
              <a:uFillTx/>
              <a:latin typeface="Calibri"/>
              <a:ea typeface="+mn-ea"/>
              <a:cs typeface="+mn-cs"/>
            </a:endParaRPr>
          </a:p>
          <a:p>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25</a:t>
            </a:fld>
            <a:endParaRPr lang="nb-NO"/>
          </a:p>
        </p:txBody>
      </p:sp>
    </p:spTree>
    <p:extLst>
      <p:ext uri="{BB962C8B-B14F-4D97-AF65-F5344CB8AC3E}">
        <p14:creationId xmlns:p14="http://schemas.microsoft.com/office/powerpoint/2010/main" val="35182989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baseline="0" dirty="0"/>
          </a:p>
          <a:p>
            <a:pPr marL="0" marR="0" lvl="0" indent="0" algn="r" defTabSz="914400" rtl="0" eaLnBrk="1" fontAlgn="auto" latinLnBrk="0" hangingPunct="1">
              <a:lnSpc>
                <a:spcPct val="100000"/>
              </a:lnSpc>
              <a:spcBef>
                <a:spcPts val="0"/>
              </a:spcBef>
              <a:spcAft>
                <a:spcPts val="0"/>
              </a:spcAft>
              <a:buClrTx/>
              <a:buSzTx/>
              <a:buFontTx/>
              <a:buNone/>
              <a:tabLst/>
              <a:defRPr/>
            </a:pPr>
            <a:r>
              <a:rPr kumimoji="0" lang="ur-PK" sz="12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مبارک ہو! اب آپ سب کا یوزر اکاؤنٹ اور ای میل ایڈریس بن گیا ہے!</a:t>
            </a:r>
            <a:endParaRPr kumimoji="0" lang="nb-NO" sz="1200" b="0" i="0" u="none" strike="noStrike" kern="1200" cap="none" spc="0" normalizeH="0" baseline="0" noProof="0" dirty="0">
              <a:ln>
                <a:noFill/>
              </a:ln>
              <a:solidFill>
                <a:prstClr val="black"/>
              </a:solidFill>
              <a:effectLst/>
              <a:uLnTx/>
              <a:uFillTx/>
              <a:latin typeface="Calibri"/>
              <a:ea typeface="+mn-ea"/>
              <a:cs typeface="+mn-cs"/>
            </a:endParaRPr>
          </a:p>
          <a:p>
            <a:endParaRPr lang="nb-NO" baseline="0"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26</a:t>
            </a:fld>
            <a:endParaRPr lang="nb-NO"/>
          </a:p>
        </p:txBody>
      </p:sp>
    </p:spTree>
    <p:extLst>
      <p:ext uri="{BB962C8B-B14F-4D97-AF65-F5344CB8AC3E}">
        <p14:creationId xmlns:p14="http://schemas.microsoft.com/office/powerpoint/2010/main" val="35182989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lgn="r" rtl="1"/>
            <a:r>
              <a:rPr lang="ur-PK" sz="1200" kern="1200" dirty="0">
                <a:solidFill>
                  <a:schemeClr val="tx1"/>
                </a:solidFill>
                <a:effectLst/>
                <a:latin typeface="+mn-lt"/>
                <a:ea typeface="+mn-ea"/>
                <a:cs typeface="+mn-cs"/>
              </a:rPr>
              <a:t>آپکا ای میل ایڈریس یہ ہے:</a:t>
            </a:r>
            <a:endParaRPr lang="pl-PL" sz="1200" kern="1200" dirty="0">
              <a:solidFill>
                <a:schemeClr val="tx1"/>
              </a:solidFill>
              <a:effectLst/>
              <a:latin typeface="+mn-lt"/>
              <a:ea typeface="+mn-ea"/>
              <a:cs typeface="+mn-cs"/>
            </a:endParaRPr>
          </a:p>
          <a:p>
            <a:pPr lvl="0" algn="r" rtl="1"/>
            <a:endParaRPr lang="pl-PL" sz="1200" kern="1200" dirty="0">
              <a:solidFill>
                <a:schemeClr val="tx1"/>
              </a:solidFill>
              <a:effectLst/>
              <a:latin typeface="+mn-lt"/>
              <a:ea typeface="+mn-ea"/>
              <a:cs typeface="+mn-cs"/>
            </a:endParaRPr>
          </a:p>
          <a:p>
            <a:pPr algn="r"/>
            <a:r>
              <a:rPr lang="ur-PK" sz="1200" kern="1200" dirty="0">
                <a:solidFill>
                  <a:schemeClr val="tx1"/>
                </a:solidFill>
                <a:effectLst/>
                <a:latin typeface="+mn-lt"/>
                <a:ea typeface="+mn-ea"/>
                <a:cs typeface="+mn-cs"/>
              </a:rPr>
              <a:t>پہلے آپکا یوزر نیم ہو گا۔ </a:t>
            </a:r>
            <a:endParaRPr lang="pl-PL" sz="1200" kern="1200" dirty="0">
              <a:solidFill>
                <a:schemeClr val="tx1"/>
              </a:solidFill>
              <a:effectLst/>
              <a:latin typeface="+mn-lt"/>
              <a:ea typeface="+mn-ea"/>
              <a:cs typeface="+mn-cs"/>
            </a:endParaRPr>
          </a:p>
          <a:p>
            <a:pPr algn="r"/>
            <a:endParaRPr lang="nb-NO" dirty="0"/>
          </a:p>
          <a:p>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27</a:t>
            </a:fld>
            <a:endParaRPr lang="nb-NO"/>
          </a:p>
        </p:txBody>
      </p:sp>
    </p:spTree>
    <p:extLst>
      <p:ext uri="{BB962C8B-B14F-4D97-AF65-F5344CB8AC3E}">
        <p14:creationId xmlns:p14="http://schemas.microsoft.com/office/powerpoint/2010/main" val="35182989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a:p>
            <a:pPr marL="0" marR="0" lvl="0" indent="0" algn="r" defTabSz="914400" rtl="1" eaLnBrk="1" fontAlgn="auto" latinLnBrk="0" hangingPunct="1">
              <a:lnSpc>
                <a:spcPct val="100000"/>
              </a:lnSpc>
              <a:spcBef>
                <a:spcPts val="0"/>
              </a:spcBef>
              <a:spcAft>
                <a:spcPts val="0"/>
              </a:spcAft>
              <a:buClrTx/>
              <a:buSzTx/>
              <a:buFontTx/>
              <a:buNone/>
              <a:tabLst/>
              <a:defRPr/>
            </a:pPr>
            <a:r>
              <a:rPr kumimoji="0" lang="nb-NO" sz="1200" b="0" i="0" u="none" strike="noStrike" kern="1200" cap="none" spc="0" normalizeH="0" baseline="0" noProof="0" dirty="0">
                <a:ln>
                  <a:noFill/>
                </a:ln>
                <a:solidFill>
                  <a:prstClr val="black"/>
                </a:solidFill>
                <a:effectLst/>
                <a:uLnTx/>
                <a:uFillTx/>
                <a:latin typeface="Calibri"/>
                <a:ea typeface="+mn-ea"/>
                <a:cs typeface="+mn-cs"/>
              </a:rPr>
              <a:t> </a:t>
            </a:r>
            <a:r>
              <a:rPr kumimoji="0" lang="ur-PK" sz="12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یوزر نیم کے بعد الفا سمبل</a:t>
            </a:r>
            <a:r>
              <a:rPr kumimoji="0" lang="nb-NO" sz="1200" b="0" i="0" u="none" strike="noStrike" kern="1200" cap="none" spc="0" normalizeH="0" baseline="0" noProof="0" dirty="0">
                <a:ln>
                  <a:noFill/>
                </a:ln>
                <a:solidFill>
                  <a:prstClr val="black"/>
                </a:solidFill>
                <a:effectLst/>
                <a:uLnTx/>
                <a:uFillTx/>
                <a:latin typeface="Calibri"/>
                <a:ea typeface="+mn-ea"/>
                <a:cs typeface="+mn-cs"/>
              </a:rPr>
              <a:t> (@)</a:t>
            </a:r>
            <a:r>
              <a:rPr kumimoji="0" lang="ur-PK" sz="12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ہے۔ سب ای میل ایڈریسز میں الفا سمبل ہوتا ہے۔ اسی کی وجہ سے ہم ایک ای میل ایڈریس اور ایک ویب سائيٹ کے پتے میں فرق دیکھ سکتے ہیں۔</a:t>
            </a:r>
            <a:endParaRPr kumimoji="0" lang="pl-PL" sz="1200" b="0" i="0" u="none" strike="noStrike" kern="1200" cap="none" spc="0" normalizeH="0" baseline="0" noProof="0" dirty="0">
              <a:ln>
                <a:noFill/>
              </a:ln>
              <a:solidFill>
                <a:prstClr val="black"/>
              </a:solidFill>
              <a:effectLst/>
              <a:uLnTx/>
              <a:uFillTx/>
              <a:latin typeface="Calibri"/>
              <a:ea typeface="+mn-ea"/>
              <a:cs typeface="+mn-cs"/>
            </a:endParaRPr>
          </a:p>
          <a:p>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28</a:t>
            </a:fld>
            <a:endParaRPr lang="nb-NO"/>
          </a:p>
        </p:txBody>
      </p:sp>
    </p:spTree>
    <p:extLst>
      <p:ext uri="{BB962C8B-B14F-4D97-AF65-F5344CB8AC3E}">
        <p14:creationId xmlns:p14="http://schemas.microsoft.com/office/powerpoint/2010/main" val="351829899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a:p>
            <a:pPr marL="0" marR="0" lvl="0" indent="0" algn="r" defTabSz="914400" rtl="1" eaLnBrk="1" fontAlgn="auto" latinLnBrk="0" hangingPunct="1">
              <a:lnSpc>
                <a:spcPct val="100000"/>
              </a:lnSpc>
              <a:spcBef>
                <a:spcPts val="0"/>
              </a:spcBef>
              <a:spcAft>
                <a:spcPts val="0"/>
              </a:spcAft>
              <a:buClrTx/>
              <a:buSzTx/>
              <a:buFontTx/>
              <a:buNone/>
              <a:tabLst/>
              <a:defRPr/>
            </a:pPr>
            <a:r>
              <a:rPr kumimoji="0" lang="nb-NO" sz="1200" b="0" i="0" u="none" strike="noStrike" kern="1200" cap="none" spc="0" normalizeH="0" baseline="0" noProof="0" dirty="0">
                <a:ln>
                  <a:noFill/>
                </a:ln>
                <a:solidFill>
                  <a:prstClr val="black"/>
                </a:solidFill>
                <a:effectLst/>
                <a:uLnTx/>
                <a:uFillTx/>
                <a:latin typeface="Calibri"/>
                <a:ea typeface="+mn-ea"/>
                <a:cs typeface="+mn-cs"/>
              </a:rPr>
              <a:t> </a:t>
            </a:r>
            <a:r>
              <a:rPr kumimoji="0" lang="ur-PK" sz="12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الفا سمبل کے بعد اس ای میل سروس کا نام آتا ہے جو آپ استعمال کر رہے ہیں (ہمارے لیے </a:t>
            </a:r>
            <a:r>
              <a:rPr kumimoji="0" lang="nb-NO" sz="1200" b="0" i="0" u="none" strike="noStrike" kern="1200" cap="none" spc="0" normalizeH="0" baseline="0" noProof="0" dirty="0" err="1">
                <a:ln>
                  <a:noFill/>
                </a:ln>
                <a:solidFill>
                  <a:prstClr val="black"/>
                </a:solidFill>
                <a:effectLst/>
                <a:uLnTx/>
                <a:uFillTx/>
                <a:latin typeface="Calibri"/>
                <a:ea typeface="+mn-ea"/>
                <a:cs typeface="+mn-cs"/>
              </a:rPr>
              <a:t>Gmail</a:t>
            </a:r>
            <a:r>
              <a:rPr kumimoji="0" lang="ur-PK" sz="12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آۓ گا) اور آخر میں ایک نقطہ اور</a:t>
            </a:r>
            <a:r>
              <a:rPr kumimoji="0" lang="pl-PL" sz="1200" b="0" i="0" u="none" strike="noStrike" kern="1200" cap="none" spc="0" normalizeH="0" baseline="0" noProof="0" dirty="0">
                <a:ln>
                  <a:noFill/>
                </a:ln>
                <a:solidFill>
                  <a:prstClr val="black"/>
                </a:solidFill>
                <a:effectLst/>
                <a:uLnTx/>
                <a:uFillTx/>
                <a:latin typeface="Calibri"/>
                <a:ea typeface="+mn-ea"/>
                <a:cs typeface="+mn-cs"/>
              </a:rPr>
              <a:t> </a:t>
            </a:r>
            <a:r>
              <a:rPr kumimoji="0" lang="ur-PK" sz="12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حروف</a:t>
            </a:r>
            <a:r>
              <a:rPr kumimoji="0" lang="pl-PL" sz="1200" b="0" i="0" u="none" strike="noStrike" kern="1200" cap="none" spc="0" normalizeH="0" baseline="0" noProof="0" dirty="0">
                <a:ln>
                  <a:noFill/>
                </a:ln>
                <a:solidFill>
                  <a:prstClr val="black"/>
                </a:solidFill>
                <a:effectLst/>
                <a:uLnTx/>
                <a:uFillTx/>
                <a:latin typeface="Calibri"/>
                <a:ea typeface="+mn-ea"/>
                <a:cs typeface="+mn-cs"/>
              </a:rPr>
              <a:t> </a:t>
            </a:r>
            <a:r>
              <a:rPr kumimoji="0" lang="nb-NO" sz="1200" b="0" i="0" u="none" strike="noStrike" kern="1200" cap="none" spc="0" normalizeH="0" baseline="0" noProof="0" dirty="0">
                <a:ln>
                  <a:noFill/>
                </a:ln>
                <a:solidFill>
                  <a:prstClr val="black"/>
                </a:solidFill>
                <a:effectLst/>
                <a:uLnTx/>
                <a:uFillTx/>
                <a:latin typeface="Calibri"/>
                <a:ea typeface="+mn-ea"/>
                <a:cs typeface="+mn-cs"/>
              </a:rPr>
              <a:t>com </a:t>
            </a:r>
            <a:r>
              <a:rPr kumimoji="0" lang="ur-PK" sz="12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آتے ہیں۔</a:t>
            </a:r>
            <a:endParaRPr kumimoji="0" lang="pl-PL" sz="1200" b="0" i="0" u="none" strike="noStrike" kern="1200" cap="none" spc="0" normalizeH="0" baseline="0" noProof="0" dirty="0">
              <a:ln>
                <a:noFill/>
              </a:ln>
              <a:solidFill>
                <a:prstClr val="black"/>
              </a:solidFill>
              <a:effectLst/>
              <a:uLnTx/>
              <a:uFillTx/>
              <a:latin typeface="Calibri"/>
              <a:ea typeface="+mn-ea"/>
              <a:cs typeface="+mn-cs"/>
            </a:endParaRPr>
          </a:p>
          <a:p>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29</a:t>
            </a:fld>
            <a:endParaRPr lang="nb-NO"/>
          </a:p>
        </p:txBody>
      </p:sp>
    </p:spTree>
    <p:extLst>
      <p:ext uri="{BB962C8B-B14F-4D97-AF65-F5344CB8AC3E}">
        <p14:creationId xmlns:p14="http://schemas.microsoft.com/office/powerpoint/2010/main" val="35182989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lgn="r" rtl="1"/>
            <a:r>
              <a:rPr lang="ur-PK" sz="1200" kern="1200" dirty="0">
                <a:solidFill>
                  <a:schemeClr val="tx1"/>
                </a:solidFill>
                <a:effectLst/>
                <a:latin typeface="+mn-lt"/>
                <a:ea typeface="+mn-ea"/>
                <a:cs typeface="+mn-cs"/>
              </a:rPr>
              <a:t>ای میل بھیجنے اور وصول کرنے کیلئے ای میل ایڈریس ہونا ضروری ہے۔ اس کیلئے آپ کسی ای میل سروس کے پاس اپنا اکاؤنٹ بناتے ہیں۔ یہ کام ذرا مشکل ہو سکتا ہے لیکن اچھی بات یہ ہے کہ یہ صرف ایک ہی بار کرنا پڑتا ہے۔ اس لیے بس ابھی دھیان دیں اور کورس کے اس حصے کو زبانی یاد رکھنے کی فکر نہ کریں۔</a:t>
            </a:r>
            <a:endParaRPr lang="pl-PL" sz="1200" kern="1200" dirty="0">
              <a:solidFill>
                <a:schemeClr val="tx1"/>
              </a:solidFill>
              <a:effectLst/>
              <a:latin typeface="+mn-lt"/>
              <a:ea typeface="+mn-ea"/>
              <a:cs typeface="+mn-cs"/>
            </a:endParaRPr>
          </a:p>
          <a:p>
            <a:pPr algn="r" rtl="1"/>
            <a:r>
              <a:rPr lang="nb-NO" sz="1200" kern="1200" dirty="0">
                <a:solidFill>
                  <a:schemeClr val="tx1"/>
                </a:solidFill>
                <a:effectLst/>
                <a:latin typeface="+mn-lt"/>
                <a:ea typeface="+mn-ea"/>
                <a:cs typeface="+mn-cs"/>
              </a:rPr>
              <a:t> </a:t>
            </a:r>
            <a:endParaRPr lang="pl-PL" sz="1200" kern="1200" dirty="0">
              <a:solidFill>
                <a:schemeClr val="tx1"/>
              </a:solidFill>
              <a:effectLst/>
              <a:latin typeface="+mn-lt"/>
              <a:ea typeface="+mn-ea"/>
              <a:cs typeface="+mn-cs"/>
            </a:endParaRPr>
          </a:p>
          <a:p>
            <a:pPr algn="r" rtl="1"/>
            <a:r>
              <a:rPr lang="ur-PK" sz="1200" kern="1200" dirty="0">
                <a:solidFill>
                  <a:schemeClr val="tx1"/>
                </a:solidFill>
                <a:effectLst/>
                <a:latin typeface="+mn-lt"/>
                <a:ea typeface="+mn-ea"/>
                <a:cs typeface="+mn-cs"/>
              </a:rPr>
              <a:t>بہت سی ای میل سروسز موجود ہیں۔  کئی مختلف ای میل سروسز سے ای میل ایڈریس لینا یعنی اپنے کئی ای میل ایڈریسز رکھنا ممکن ہے۔</a:t>
            </a:r>
            <a:endParaRPr lang="pl-PL" sz="1200" kern="1200" dirty="0">
              <a:solidFill>
                <a:schemeClr val="tx1"/>
              </a:solidFill>
              <a:effectLst/>
              <a:latin typeface="+mn-lt"/>
              <a:ea typeface="+mn-ea"/>
              <a:cs typeface="+mn-cs"/>
            </a:endParaRPr>
          </a:p>
          <a:p>
            <a:pPr algn="r" rtl="1"/>
            <a:r>
              <a:rPr lang="ur-PK" sz="1200" kern="1200" dirty="0">
                <a:solidFill>
                  <a:schemeClr val="tx1"/>
                </a:solidFill>
                <a:effectLst/>
                <a:latin typeface="+mn-lt"/>
                <a:ea typeface="+mn-ea"/>
                <a:cs typeface="+mn-cs"/>
              </a:rPr>
              <a:t> </a:t>
            </a:r>
            <a:endParaRPr lang="pl-PL" sz="1200" kern="1200" dirty="0">
              <a:solidFill>
                <a:schemeClr val="tx1"/>
              </a:solidFill>
              <a:effectLst/>
              <a:latin typeface="+mn-lt"/>
              <a:ea typeface="+mn-ea"/>
              <a:cs typeface="+mn-cs"/>
            </a:endParaRPr>
          </a:p>
          <a:p>
            <a:pPr algn="r" rtl="1"/>
            <a:r>
              <a:rPr lang="ur-PK" sz="1200" kern="1200" dirty="0">
                <a:solidFill>
                  <a:schemeClr val="tx1"/>
                </a:solidFill>
                <a:effectLst/>
                <a:latin typeface="+mn-lt"/>
                <a:ea typeface="+mn-ea"/>
                <a:cs typeface="+mn-cs"/>
              </a:rPr>
              <a:t>اس کورس میں ہم </a:t>
            </a:r>
            <a:r>
              <a:rPr lang="pl-PL" sz="1200" kern="1200" dirty="0">
                <a:solidFill>
                  <a:schemeClr val="tx1"/>
                </a:solidFill>
                <a:effectLst/>
                <a:latin typeface="+mn-lt"/>
                <a:ea typeface="+mn-ea"/>
                <a:cs typeface="+mn-cs"/>
              </a:rPr>
              <a:t> </a:t>
            </a:r>
            <a:r>
              <a:rPr lang="nb-NO" sz="1200" kern="1200" dirty="0" err="1">
                <a:solidFill>
                  <a:schemeClr val="tx1"/>
                </a:solidFill>
                <a:effectLst/>
                <a:latin typeface="+mn-lt"/>
                <a:ea typeface="+mn-ea"/>
                <a:cs typeface="+mn-cs"/>
              </a:rPr>
              <a:t>Gmail</a:t>
            </a:r>
            <a:r>
              <a:rPr lang="ur-PK" sz="1200" kern="1200" dirty="0">
                <a:solidFill>
                  <a:schemeClr val="tx1"/>
                </a:solidFill>
                <a:effectLst/>
                <a:latin typeface="+mn-lt"/>
                <a:ea typeface="+mn-ea"/>
                <a:cs typeface="+mn-cs"/>
              </a:rPr>
              <a:t>کے بارے میں سیکھیں گے۔</a:t>
            </a:r>
            <a:r>
              <a:rPr lang="pl-PL" sz="1200" kern="1200" dirty="0">
                <a:solidFill>
                  <a:schemeClr val="tx1"/>
                </a:solidFill>
                <a:effectLst/>
                <a:latin typeface="+mn-lt"/>
                <a:ea typeface="+mn-ea"/>
                <a:cs typeface="+mn-cs"/>
              </a:rPr>
              <a:t> </a:t>
            </a:r>
            <a:r>
              <a:rPr lang="nb-NO" sz="1200" kern="1200" dirty="0" err="1">
                <a:solidFill>
                  <a:schemeClr val="tx1"/>
                </a:solidFill>
                <a:effectLst/>
                <a:latin typeface="+mn-lt"/>
                <a:ea typeface="+mn-ea"/>
                <a:cs typeface="+mn-cs"/>
              </a:rPr>
              <a:t>Gmail</a:t>
            </a:r>
            <a:r>
              <a:rPr lang="pl-PL" sz="1200" kern="1200" dirty="0">
                <a:solidFill>
                  <a:schemeClr val="tx1"/>
                </a:solidFill>
                <a:effectLst/>
                <a:latin typeface="+mn-lt"/>
                <a:ea typeface="+mn-ea"/>
                <a:cs typeface="+mn-cs"/>
              </a:rPr>
              <a:t> </a:t>
            </a:r>
            <a:r>
              <a:rPr lang="ur-PK" sz="1200" kern="1200" dirty="0">
                <a:solidFill>
                  <a:schemeClr val="tx1"/>
                </a:solidFill>
                <a:effectLst/>
                <a:latin typeface="+mn-lt"/>
                <a:ea typeface="+mn-ea"/>
                <a:cs typeface="+mn-cs"/>
              </a:rPr>
              <a:t>گوگل کی ملکیت ہے اور ایک مقبول ای میل سروس ہے۔</a:t>
            </a:r>
            <a:endParaRPr lang="pl-PL" sz="1200" kern="1200" dirty="0">
              <a:solidFill>
                <a:schemeClr val="tx1"/>
              </a:solidFill>
              <a:effectLst/>
              <a:latin typeface="+mn-lt"/>
              <a:ea typeface="+mn-ea"/>
              <a:cs typeface="+mn-cs"/>
            </a:endParaRPr>
          </a:p>
          <a:p>
            <a:pPr algn="r" rtl="1"/>
            <a:r>
              <a:rPr lang="ur-PK" sz="1200" kern="1200" dirty="0">
                <a:solidFill>
                  <a:schemeClr val="tx1"/>
                </a:solidFill>
                <a:effectLst/>
                <a:latin typeface="+mn-lt"/>
                <a:ea typeface="+mn-ea"/>
                <a:cs typeface="+mn-cs"/>
              </a:rPr>
              <a:t> </a:t>
            </a:r>
            <a:endParaRPr lang="pl-PL" sz="1200" kern="1200" dirty="0">
              <a:solidFill>
                <a:schemeClr val="tx1"/>
              </a:solidFill>
              <a:effectLst/>
              <a:latin typeface="+mn-lt"/>
              <a:ea typeface="+mn-ea"/>
              <a:cs typeface="+mn-cs"/>
            </a:endParaRPr>
          </a:p>
          <a:p>
            <a:pPr algn="r" rtl="1"/>
            <a:r>
              <a:rPr lang="ur-PK" sz="1200" kern="1200" dirty="0">
                <a:solidFill>
                  <a:schemeClr val="tx1"/>
                </a:solidFill>
                <a:effectLst/>
                <a:latin typeface="+mn-lt"/>
                <a:ea typeface="+mn-ea"/>
                <a:cs typeface="+mn-cs"/>
              </a:rPr>
              <a:t>ای میل بھیجنے اور وصول کرنے کیلئے پہلے ای میل ایڈریس بنانا ضروری ہے۔</a:t>
            </a:r>
            <a:endParaRPr lang="pl-PL" sz="1200" kern="1200" dirty="0">
              <a:solidFill>
                <a:schemeClr val="tx1"/>
              </a:solidFill>
              <a:effectLst/>
              <a:latin typeface="+mn-lt"/>
              <a:ea typeface="+mn-ea"/>
              <a:cs typeface="+mn-cs"/>
            </a:endParaRPr>
          </a:p>
          <a:p>
            <a:pPr algn="r" rtl="1"/>
            <a:endParaRPr lang="pl-PL" sz="1200" kern="1200" dirty="0">
              <a:solidFill>
                <a:schemeClr val="tx1"/>
              </a:solidFill>
              <a:effectLst/>
              <a:latin typeface="+mn-lt"/>
              <a:ea typeface="+mn-ea"/>
              <a:cs typeface="+mn-cs"/>
            </a:endParaRPr>
          </a:p>
          <a:p>
            <a:pPr algn="r" rtl="1"/>
            <a:r>
              <a:rPr lang="ur-PK" sz="1200" kern="1200" dirty="0">
                <a:solidFill>
                  <a:schemeClr val="tx1"/>
                </a:solidFill>
                <a:effectLst/>
                <a:latin typeface="+mn-lt"/>
                <a:ea typeface="+mn-ea"/>
                <a:cs typeface="+mn-cs"/>
              </a:rPr>
              <a:t>ای میل ایڈریس بنانے کیلئے آپ اپنا ویب براؤزر کھولیں گے اور ای میل سروس کے ویب سائیٹ کا پتہ لکھیں گے۔</a:t>
            </a:r>
            <a:endParaRPr lang="pl-PL" sz="1200" kern="1200" dirty="0">
              <a:solidFill>
                <a:schemeClr val="tx1"/>
              </a:solidFill>
              <a:effectLst/>
              <a:latin typeface="+mn-lt"/>
              <a:ea typeface="+mn-ea"/>
              <a:cs typeface="+mn-cs"/>
            </a:endParaRPr>
          </a:p>
          <a:p>
            <a:endParaRPr lang="nb-NO" b="1"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3</a:t>
            </a:fld>
            <a:endParaRPr lang="nb-NO"/>
          </a:p>
        </p:txBody>
      </p:sp>
    </p:spTree>
    <p:extLst>
      <p:ext uri="{BB962C8B-B14F-4D97-AF65-F5344CB8AC3E}">
        <p14:creationId xmlns:p14="http://schemas.microsoft.com/office/powerpoint/2010/main" val="351829899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6C254B7B-5006-4AAE-B324-0D18C385F145}" type="slidenum">
              <a:rPr lang="nb-NO" smtClean="0"/>
              <a:t>30</a:t>
            </a:fld>
            <a:endParaRPr lang="nb-NO"/>
          </a:p>
        </p:txBody>
      </p:sp>
    </p:spTree>
    <p:extLst>
      <p:ext uri="{BB962C8B-B14F-4D97-AF65-F5344CB8AC3E}">
        <p14:creationId xmlns:p14="http://schemas.microsoft.com/office/powerpoint/2010/main" val="22818108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r" rtl="1"/>
            <a:r>
              <a:rPr lang="nb-NO" sz="1200" kern="1200" dirty="0">
                <a:solidFill>
                  <a:schemeClr val="tx1"/>
                </a:solidFill>
                <a:effectLst/>
                <a:latin typeface="+mn-lt"/>
                <a:ea typeface="+mn-ea"/>
                <a:cs typeface="+mn-cs"/>
              </a:rPr>
              <a:t> </a:t>
            </a:r>
            <a:r>
              <a:rPr lang="ar-SA" sz="1200" kern="1200" dirty="0">
                <a:solidFill>
                  <a:schemeClr val="tx1"/>
                </a:solidFill>
                <a:effectLst/>
                <a:latin typeface="+mn-lt"/>
                <a:ea typeface="+mn-ea"/>
                <a:cs typeface="+mn-cs"/>
              </a:rPr>
              <a:t>اب آپکو سکرین پر آپکا </a:t>
            </a:r>
            <a:r>
              <a:rPr lang="nb-NO" sz="1200" kern="1200" dirty="0">
                <a:solidFill>
                  <a:schemeClr val="tx1"/>
                </a:solidFill>
                <a:effectLst/>
                <a:latin typeface="+mn-lt"/>
                <a:ea typeface="+mn-ea"/>
                <a:cs typeface="+mn-cs"/>
              </a:rPr>
              <a:t>Innboks </a:t>
            </a:r>
            <a:r>
              <a:rPr lang="ar-SA" sz="1200" kern="1200" dirty="0">
                <a:solidFill>
                  <a:schemeClr val="tx1"/>
                </a:solidFill>
                <a:effectLst/>
                <a:latin typeface="+mn-lt"/>
                <a:ea typeface="+mn-ea"/>
                <a:cs typeface="+mn-cs"/>
              </a:rPr>
              <a:t>نظر آ رہا ہے۔ مختلف ای میل سروسز میں یہ ذرا مختلف نظر آتا ہے لیکن بنیادی چیزیں ایک سی ہوتی ہیں۔ یہاں آپکو ایک سادہ صورت دکھائی جا رہی ہے تاکہ آپ آسانی سے دیکھ سکیں کہ آپ کو کیا کرنا ہے۔</a:t>
            </a:r>
            <a:endParaRPr lang="pl-PL" sz="1200" kern="1200" dirty="0">
              <a:solidFill>
                <a:schemeClr val="tx1"/>
              </a:solidFill>
              <a:effectLst/>
              <a:latin typeface="+mn-lt"/>
              <a:ea typeface="+mn-ea"/>
              <a:cs typeface="+mn-cs"/>
            </a:endParaRPr>
          </a:p>
          <a:p>
            <a:pPr algn="r"/>
            <a:r>
              <a:rPr lang="nb-NO" sz="1200" kern="1200" dirty="0">
                <a:solidFill>
                  <a:schemeClr val="tx1"/>
                </a:solidFill>
                <a:effectLst/>
                <a:latin typeface="+mn-lt"/>
                <a:ea typeface="+mn-ea"/>
                <a:cs typeface="+mn-cs"/>
              </a:rPr>
              <a:t> </a:t>
            </a:r>
            <a:endParaRPr lang="pl-PL" sz="1200" kern="1200" dirty="0">
              <a:solidFill>
                <a:schemeClr val="tx1"/>
              </a:solidFill>
              <a:effectLst/>
              <a:latin typeface="+mn-lt"/>
              <a:ea typeface="+mn-ea"/>
              <a:cs typeface="+mn-cs"/>
            </a:endParaRPr>
          </a:p>
          <a:p>
            <a:pPr algn="r" rtl="1"/>
            <a:r>
              <a:rPr lang="nb-NO" sz="1200" kern="1200" dirty="0">
                <a:solidFill>
                  <a:schemeClr val="tx1"/>
                </a:solidFill>
                <a:effectLst/>
                <a:latin typeface="+mn-lt"/>
                <a:ea typeface="+mn-ea"/>
                <a:cs typeface="+mn-cs"/>
              </a:rPr>
              <a:t>Innboks </a:t>
            </a:r>
            <a:r>
              <a:rPr lang="ar-SA" sz="1200" kern="1200" dirty="0">
                <a:solidFill>
                  <a:schemeClr val="tx1"/>
                </a:solidFill>
                <a:effectLst/>
                <a:latin typeface="+mn-lt"/>
                <a:ea typeface="+mn-ea"/>
                <a:cs typeface="+mn-cs"/>
              </a:rPr>
              <a:t>وہ جگہ ہے جہاں آپکو بھیجی جانے والی ای میلز آتی ہیں۔ یہاں آپکو وہ چیزیں بھی ملیں گی جو خود آپکے ای میل بھیجنے کیلئے درکار ہیں۔ اس بارے میں ہم تھوڑا آگے چل کر سیکھیں گے۔ ابھی ہم سائن آؤٹ کر رہے ہیں۔</a:t>
            </a:r>
            <a:endParaRPr lang="pl-PL" sz="1200" kern="1200" dirty="0">
              <a:solidFill>
                <a:schemeClr val="tx1"/>
              </a:solidFill>
              <a:effectLst/>
              <a:latin typeface="+mn-lt"/>
              <a:ea typeface="+mn-ea"/>
              <a:cs typeface="+mn-cs"/>
            </a:endParaRPr>
          </a:p>
          <a:p>
            <a:pPr algn="r"/>
            <a:r>
              <a:rPr lang="nb-NO" sz="1200" kern="1200" dirty="0">
                <a:solidFill>
                  <a:schemeClr val="tx1"/>
                </a:solidFill>
                <a:effectLst/>
                <a:latin typeface="+mn-lt"/>
                <a:ea typeface="+mn-ea"/>
                <a:cs typeface="+mn-cs"/>
              </a:rPr>
              <a:t> </a:t>
            </a:r>
            <a:endParaRPr lang="pl-PL" sz="1200" kern="1200" dirty="0">
              <a:solidFill>
                <a:schemeClr val="tx1"/>
              </a:solidFill>
              <a:effectLst/>
              <a:latin typeface="+mn-lt"/>
              <a:ea typeface="+mn-ea"/>
              <a:cs typeface="+mn-cs"/>
            </a:endParaRPr>
          </a:p>
          <a:p>
            <a:pPr algn="r" rtl="1"/>
            <a:r>
              <a:rPr lang="nb-NO" sz="1200" kern="1200" dirty="0">
                <a:solidFill>
                  <a:schemeClr val="tx1"/>
                </a:solidFill>
                <a:effectLst/>
                <a:latin typeface="+mn-lt"/>
                <a:ea typeface="+mn-ea"/>
                <a:cs typeface="+mn-cs"/>
              </a:rPr>
              <a:t>Innboks</a:t>
            </a:r>
            <a:r>
              <a:rPr lang="ar-SA" sz="1200" kern="1200" dirty="0">
                <a:solidFill>
                  <a:schemeClr val="tx1"/>
                </a:solidFill>
                <a:effectLst/>
                <a:latin typeface="+mn-lt"/>
                <a:ea typeface="+mn-ea"/>
                <a:cs typeface="+mn-cs"/>
              </a:rPr>
              <a:t> کے دائیں کونے میں اوپر آپکا نام یا ای میل ایڈریس نظر آ رہا ہے۔ اس پر ایک بار کلک کریں۔</a:t>
            </a:r>
            <a:endParaRPr lang="pl-PL" sz="1200" kern="1200" dirty="0">
              <a:solidFill>
                <a:schemeClr val="tx1"/>
              </a:solidFill>
              <a:effectLst/>
              <a:latin typeface="+mn-lt"/>
              <a:ea typeface="+mn-ea"/>
              <a:cs typeface="+mn-cs"/>
            </a:endParaRPr>
          </a:p>
          <a:p>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31</a:t>
            </a:fld>
            <a:endParaRPr lang="nb-NO"/>
          </a:p>
        </p:txBody>
      </p:sp>
    </p:spTree>
    <p:extLst>
      <p:ext uri="{BB962C8B-B14F-4D97-AF65-F5344CB8AC3E}">
        <p14:creationId xmlns:p14="http://schemas.microsoft.com/office/powerpoint/2010/main" val="192627434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a:p>
            <a:pPr marL="0" marR="0" lvl="0" indent="0" algn="r" defTabSz="914400" rtl="1" eaLnBrk="1" fontAlgn="auto" latinLnBrk="0" hangingPunct="1">
              <a:lnSpc>
                <a:spcPct val="100000"/>
              </a:lnSpc>
              <a:spcBef>
                <a:spcPts val="0"/>
              </a:spcBef>
              <a:spcAft>
                <a:spcPts val="0"/>
              </a:spcAft>
              <a:buClrTx/>
              <a:buSzTx/>
              <a:buFontTx/>
              <a:buNone/>
              <a:tabLst/>
              <a:defRPr/>
            </a:pPr>
            <a:r>
              <a:rPr kumimoji="0" lang="ur-PK" sz="12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ایک مینو کھل جاتا ہے۔ مینو میں آپکو ایک نقطہ ملے گا جو ہے </a:t>
            </a:r>
            <a:r>
              <a:rPr kumimoji="0" lang="nb-NO" sz="1200" b="0" i="0" u="none" strike="noStrike" kern="1200" cap="none" spc="0" normalizeH="0" baseline="0" noProof="0" dirty="0">
                <a:ln>
                  <a:noFill/>
                </a:ln>
                <a:solidFill>
                  <a:prstClr val="black"/>
                </a:solidFill>
                <a:effectLst/>
                <a:uLnTx/>
                <a:uFillTx/>
                <a:latin typeface="Calibri"/>
                <a:ea typeface="+mn-ea"/>
                <a:cs typeface="+mn-cs"/>
              </a:rPr>
              <a:t>"Logg av"</a:t>
            </a:r>
            <a:r>
              <a:rPr kumimoji="0" lang="ur-PK" sz="12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یا </a:t>
            </a:r>
            <a:r>
              <a:rPr kumimoji="0" lang="nb-NO" sz="1200" b="0" i="0" u="none" strike="noStrike" kern="1200" cap="none" spc="0" normalizeH="0" baseline="0" noProof="0" dirty="0">
                <a:ln>
                  <a:noFill/>
                </a:ln>
                <a:solidFill>
                  <a:prstClr val="black"/>
                </a:solidFill>
                <a:effectLst/>
                <a:uLnTx/>
                <a:uFillTx/>
                <a:latin typeface="Calibri"/>
                <a:ea typeface="+mn-ea"/>
                <a:cs typeface="+mn-cs"/>
              </a:rPr>
              <a:t>"Logg ut"</a:t>
            </a:r>
            <a:r>
              <a:rPr kumimoji="0" lang="ur-PK" sz="12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("سائن آؤٹ کریں")</a:t>
            </a:r>
            <a:r>
              <a:rPr kumimoji="0" lang="ar-SA" sz="12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مینو میں اس جگہ پر کلک کر کے سائن آؤٹ کریں۔</a:t>
            </a:r>
            <a:endParaRPr kumimoji="0" lang="pl-PL" sz="1200" b="0" i="0" u="none" strike="noStrike" kern="1200" cap="none" spc="0" normalizeH="0" baseline="0" noProof="0" dirty="0">
              <a:ln>
                <a:noFill/>
              </a:ln>
              <a:solidFill>
                <a:prstClr val="black"/>
              </a:solidFill>
              <a:effectLst/>
              <a:uLnTx/>
              <a:uFillTx/>
              <a:latin typeface="Calibri"/>
              <a:ea typeface="+mn-ea"/>
              <a:cs typeface="+mn-cs"/>
            </a:endParaRPr>
          </a:p>
          <a:p>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32</a:t>
            </a:fld>
            <a:endParaRPr lang="nb-NO"/>
          </a:p>
        </p:txBody>
      </p:sp>
    </p:spTree>
    <p:extLst>
      <p:ext uri="{BB962C8B-B14F-4D97-AF65-F5344CB8AC3E}">
        <p14:creationId xmlns:p14="http://schemas.microsoft.com/office/powerpoint/2010/main" val="192627434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b="1" dirty="0"/>
          </a:p>
          <a:p>
            <a:pPr marL="0" marR="0" lvl="0" indent="0" algn="r" defTabSz="914400" rtl="0" eaLnBrk="1" fontAlgn="auto" latinLnBrk="0" hangingPunct="1">
              <a:lnSpc>
                <a:spcPct val="100000"/>
              </a:lnSpc>
              <a:spcBef>
                <a:spcPts val="0"/>
              </a:spcBef>
              <a:spcAft>
                <a:spcPts val="0"/>
              </a:spcAft>
              <a:buClrTx/>
              <a:buSzTx/>
              <a:buFontTx/>
              <a:buNone/>
              <a:tabLst/>
              <a:defRPr/>
            </a:pPr>
            <a:r>
              <a:rPr kumimoji="0" lang="ur-PK" sz="12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اب جو تصویر سامنے آئی ہے، یہ وہی ہونی چاہیئے جو پہلے ہم نے ای میل اکاؤنٹ بناتے ہوۓ دیکھی تھی۔ ہم اس صفحے کو دوبارہ ای میل اکاؤنٹ میں سائن ان کرنے کیلئے استعمال کریں گے لیکن پہلے ہم اکاؤنٹ میں سائن ان کرنے کے مختلف طریقوں کے بارے میں تھوڑی سی بات کریں گے۔</a:t>
            </a:r>
            <a:endParaRPr kumimoji="0" lang="nb-NO" sz="1200" b="1" i="0" u="none" strike="noStrike" kern="1200" cap="none" spc="0" normalizeH="0" baseline="0" noProof="0" dirty="0">
              <a:ln>
                <a:noFill/>
              </a:ln>
              <a:solidFill>
                <a:prstClr val="black"/>
              </a:solidFill>
              <a:effectLst/>
              <a:uLnTx/>
              <a:uFillTx/>
              <a:latin typeface="Calibri"/>
              <a:ea typeface="+mn-ea"/>
              <a:cs typeface="+mn-cs"/>
            </a:endParaRPr>
          </a:p>
          <a:p>
            <a:endParaRPr lang="nb-NO" b="1"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33</a:t>
            </a:fld>
            <a:endParaRPr lang="nb-NO"/>
          </a:p>
        </p:txBody>
      </p:sp>
    </p:spTree>
    <p:extLst>
      <p:ext uri="{BB962C8B-B14F-4D97-AF65-F5344CB8AC3E}">
        <p14:creationId xmlns:p14="http://schemas.microsoft.com/office/powerpoint/2010/main" val="351829899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lgn="r" rtl="1"/>
            <a:r>
              <a:rPr lang="ar-SA" sz="1200" kern="1200" dirty="0">
                <a:solidFill>
                  <a:schemeClr val="tx1"/>
                </a:solidFill>
                <a:effectLst/>
                <a:latin typeface="+mn-lt"/>
                <a:ea typeface="+mn-ea"/>
                <a:cs typeface="+mn-cs"/>
              </a:rPr>
              <a:t>اس کورس میں آپ ویب براؤزر میں اپنے ای میل اکاؤنٹ میں سائن ان کرنا اور اسے استعمال کرنا سیکھ رہے ہیں۔ اس کیلئے پہلے ویب براؤزر کھولنا ہوتا ہے اور اس ای میل سروس کا ویب ایڈریس لکھنا ہوتا ہے جو ہم استعمال کرتے ہیں۔ ہم نے اس کورس کے حصہ 1 کے شروع میں یہ کام کیا تھا۔</a:t>
            </a:r>
            <a:endParaRPr lang="pl-PL" sz="1200" kern="1200" dirty="0">
              <a:solidFill>
                <a:schemeClr val="tx1"/>
              </a:solidFill>
              <a:effectLst/>
              <a:latin typeface="+mn-lt"/>
              <a:ea typeface="+mn-ea"/>
              <a:cs typeface="+mn-cs"/>
            </a:endParaRPr>
          </a:p>
          <a:p>
            <a:pPr algn="r" rtl="1"/>
            <a:r>
              <a:rPr lang="ar-SA" sz="1200" kern="1200" dirty="0">
                <a:solidFill>
                  <a:schemeClr val="tx1"/>
                </a:solidFill>
                <a:effectLst/>
                <a:latin typeface="+mn-lt"/>
                <a:ea typeface="+mn-ea"/>
                <a:cs typeface="+mn-cs"/>
              </a:rPr>
              <a:t> </a:t>
            </a:r>
            <a:endParaRPr lang="pl-PL" sz="1200" kern="1200" dirty="0">
              <a:solidFill>
                <a:schemeClr val="tx1"/>
              </a:solidFill>
              <a:effectLst/>
              <a:latin typeface="+mn-lt"/>
              <a:ea typeface="+mn-ea"/>
              <a:cs typeface="+mn-cs"/>
            </a:endParaRPr>
          </a:p>
          <a:p>
            <a:pPr algn="r" rtl="1"/>
            <a:r>
              <a:rPr lang="ar-SA" sz="1200" kern="1200" dirty="0">
                <a:solidFill>
                  <a:schemeClr val="tx1"/>
                </a:solidFill>
                <a:effectLst/>
                <a:latin typeface="+mn-lt"/>
                <a:ea typeface="+mn-ea"/>
                <a:cs typeface="+mn-cs"/>
              </a:rPr>
              <a:t>آپ میں سے کچھ لوگوں کے کمپیوٹر پر شاید ایسا سافٹ ویئر یا ٹیبلٹ یا سمارٹ فون پر ایک ایپ ہے جسے آپ میل چیک کرنے کیلئے استعمال کر سکتے ہیں۔ یہ طریقہ اکثر اچھا ہوتا ہے۔ جب ہم ایک بار ایسے پروگرام یا ایپ میں اپنا یوزر اکاؤنٹ اور پاس ورڈ ڈال دیں تو ہمیں ہر دفعہ ای میل چیک کرنے کیلئے سائن ان کرنے کی خاطر یہ تفصیلات نہیں لکھنی پڑتیں۔ یہ ایک اچھا حل ہے لیکن یہ صرف آپکے اپنے کمپیوٹر، آپکے اپنے سمارٹ فون اور آپکے اپنے ٹیبلٹ کیلئے مناسب ہے۔</a:t>
            </a:r>
            <a:endParaRPr lang="pl-PL" sz="1200" kern="1200" dirty="0">
              <a:solidFill>
                <a:schemeClr val="tx1"/>
              </a:solidFill>
              <a:effectLst/>
              <a:latin typeface="+mn-lt"/>
              <a:ea typeface="+mn-ea"/>
              <a:cs typeface="+mn-cs"/>
            </a:endParaRPr>
          </a:p>
          <a:p>
            <a:pPr algn="r"/>
            <a:r>
              <a:rPr lang="ar-SA" sz="1200" kern="1200" dirty="0">
                <a:solidFill>
                  <a:schemeClr val="tx1"/>
                </a:solidFill>
                <a:effectLst/>
                <a:latin typeface="+mn-lt"/>
                <a:ea typeface="+mn-ea"/>
                <a:cs typeface="+mn-cs"/>
              </a:rPr>
              <a:t> </a:t>
            </a:r>
            <a:endParaRPr lang="pl-PL" sz="1200" kern="1200" dirty="0">
              <a:solidFill>
                <a:schemeClr val="tx1"/>
              </a:solidFill>
              <a:effectLst/>
              <a:latin typeface="+mn-lt"/>
              <a:ea typeface="+mn-ea"/>
              <a:cs typeface="+mn-cs"/>
            </a:endParaRPr>
          </a:p>
          <a:p>
            <a:pPr algn="r" rtl="1"/>
            <a:r>
              <a:rPr lang="ar-SA" sz="1200" kern="1200" dirty="0">
                <a:solidFill>
                  <a:schemeClr val="tx1"/>
                </a:solidFill>
                <a:effectLst/>
                <a:latin typeface="+mn-lt"/>
                <a:ea typeface="+mn-ea"/>
                <a:cs typeface="+mn-cs"/>
              </a:rPr>
              <a:t>اگر یہ چیزیں آپ کے قریب نہ ہوں تو آپکو ویب سائیٹ پر جا کر وہاں سائن ان کرنا پڑتا ہے۔ اس طرح وقت تو ذرا زیادہ لگتا ہے لیکن فائدہ یہ ہے کہ آپ دوسرے لوگوں کی مشینوں پر اپنی ای میل چیک کر سکتے ہیں۔ فارغ ہونے کے بعد سائن آؤٹ کرنا یاد رکھیں تاکہ دوسرے لوگ آپکے اکاؤنٹ میں جا کر ای میل پڑھ اور بھیج نہ سکیں۔</a:t>
            </a:r>
            <a:endParaRPr lang="pl-PL" sz="1200" kern="1200" dirty="0">
              <a:solidFill>
                <a:schemeClr val="tx1"/>
              </a:solidFill>
              <a:effectLst/>
              <a:latin typeface="+mn-lt"/>
              <a:ea typeface="+mn-ea"/>
              <a:cs typeface="+mn-cs"/>
            </a:endParaRPr>
          </a:p>
          <a:p>
            <a:pPr algn="r" rtl="1"/>
            <a:r>
              <a:rPr lang="ar-SA" sz="1200" kern="1200" dirty="0">
                <a:solidFill>
                  <a:schemeClr val="tx1"/>
                </a:solidFill>
                <a:effectLst/>
                <a:latin typeface="+mn-lt"/>
                <a:ea typeface="+mn-ea"/>
                <a:cs typeface="+mn-cs"/>
              </a:rPr>
              <a:t> </a:t>
            </a:r>
            <a:endParaRPr lang="pl-PL" sz="1200" kern="1200" dirty="0">
              <a:solidFill>
                <a:schemeClr val="tx1"/>
              </a:solidFill>
              <a:effectLst/>
              <a:latin typeface="+mn-lt"/>
              <a:ea typeface="+mn-ea"/>
              <a:cs typeface="+mn-cs"/>
            </a:endParaRPr>
          </a:p>
          <a:p>
            <a:pPr algn="r"/>
            <a:r>
              <a:rPr lang="ar-SA" sz="1200" kern="1200" dirty="0">
                <a:solidFill>
                  <a:schemeClr val="tx1"/>
                </a:solidFill>
                <a:effectLst/>
                <a:latin typeface="+mn-lt"/>
                <a:ea typeface="+mn-ea"/>
                <a:cs typeface="+mn-cs"/>
              </a:rPr>
              <a:t>اس کورس میں ہم ویب براؤزر میں ای میل استعمال کرنا سیکھ رہے ہیں کیونکہ اس طرح اس سے کچھ فرق نہیں پڑتا کہ آپ کسی رشتہ دار، کورس کے ادارے یا کسی اور کی ملکیت مشینیں استعمال کر رہے ہوں۔</a:t>
            </a:r>
            <a:endParaRPr lang="nb-NO" b="1" dirty="0"/>
          </a:p>
          <a:p>
            <a:endParaRPr lang="nb-NO" b="1"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34</a:t>
            </a:fld>
            <a:endParaRPr lang="nb-NO"/>
          </a:p>
        </p:txBody>
      </p:sp>
    </p:spTree>
    <p:extLst>
      <p:ext uri="{BB962C8B-B14F-4D97-AF65-F5344CB8AC3E}">
        <p14:creationId xmlns:p14="http://schemas.microsoft.com/office/powerpoint/2010/main" val="351829899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r" rtl="1"/>
            <a:r>
              <a:rPr lang="nb-NO" sz="1200" kern="1200" dirty="0">
                <a:solidFill>
                  <a:schemeClr val="tx1"/>
                </a:solidFill>
                <a:effectLst/>
                <a:latin typeface="+mn-lt"/>
                <a:ea typeface="+mn-ea"/>
                <a:cs typeface="+mn-cs"/>
              </a:rPr>
              <a:t> </a:t>
            </a:r>
            <a:r>
              <a:rPr lang="ar-SA" sz="1200" kern="1200" dirty="0">
                <a:solidFill>
                  <a:schemeClr val="tx1"/>
                </a:solidFill>
                <a:effectLst/>
                <a:latin typeface="+mn-lt"/>
                <a:ea typeface="+mn-ea"/>
                <a:cs typeface="+mn-cs"/>
              </a:rPr>
              <a:t>اب ہم دوبارہ اپنے ای میل اکاؤنٹ میں سائن ان کریں گے۔</a:t>
            </a:r>
            <a:endParaRPr lang="pl-PL" sz="1200" kern="1200" dirty="0">
              <a:solidFill>
                <a:schemeClr val="tx1"/>
              </a:solidFill>
              <a:effectLst/>
              <a:latin typeface="+mn-lt"/>
              <a:ea typeface="+mn-ea"/>
              <a:cs typeface="+mn-cs"/>
            </a:endParaRPr>
          </a:p>
          <a:p>
            <a:pPr algn="r" rtl="1"/>
            <a:br>
              <a:rPr lang="nb-NO" sz="1200" kern="1200" dirty="0">
                <a:solidFill>
                  <a:schemeClr val="tx1"/>
                </a:solidFill>
                <a:effectLst/>
                <a:latin typeface="+mn-lt"/>
                <a:ea typeface="+mn-ea"/>
                <a:cs typeface="+mn-cs"/>
              </a:rPr>
            </a:br>
            <a:r>
              <a:rPr lang="nb-NO" sz="1200" kern="1200" dirty="0" err="1">
                <a:solidFill>
                  <a:schemeClr val="tx1"/>
                </a:solidFill>
                <a:effectLst/>
                <a:latin typeface="+mn-lt"/>
                <a:ea typeface="+mn-ea"/>
                <a:cs typeface="+mn-cs"/>
              </a:rPr>
              <a:t>Gmail</a:t>
            </a:r>
            <a:r>
              <a:rPr lang="nb-NO" sz="1200" kern="1200" dirty="0">
                <a:solidFill>
                  <a:schemeClr val="tx1"/>
                </a:solidFill>
                <a:effectLst/>
                <a:latin typeface="+mn-lt"/>
                <a:ea typeface="+mn-ea"/>
                <a:cs typeface="+mn-cs"/>
              </a:rPr>
              <a:t> </a:t>
            </a:r>
            <a:r>
              <a:rPr lang="ur-PK" sz="1200" kern="1200" dirty="0">
                <a:solidFill>
                  <a:schemeClr val="tx1"/>
                </a:solidFill>
                <a:effectLst/>
                <a:latin typeface="+mn-lt"/>
                <a:ea typeface="+mn-ea"/>
                <a:cs typeface="+mn-cs"/>
              </a:rPr>
              <a:t> استعمال کرنے والے کئی لوگ دیکھیں گے کہ ان کا ای میل ایڈریس پہلے سے سروس نے لکھ دیا ہے۔</a:t>
            </a:r>
            <a:endParaRPr lang="pl-PL" sz="1200" kern="1200" dirty="0">
              <a:solidFill>
                <a:schemeClr val="tx1"/>
              </a:solidFill>
              <a:effectLst/>
              <a:latin typeface="+mn-lt"/>
              <a:ea typeface="+mn-ea"/>
              <a:cs typeface="+mn-cs"/>
            </a:endParaRPr>
          </a:p>
          <a:p>
            <a:pPr algn="r" rtl="1"/>
            <a:r>
              <a:rPr lang="ur-PK" sz="1200" kern="1200" dirty="0">
                <a:solidFill>
                  <a:schemeClr val="tx1"/>
                </a:solidFill>
                <a:effectLst/>
                <a:latin typeface="+mn-lt"/>
                <a:ea typeface="+mn-ea"/>
                <a:cs typeface="+mn-cs"/>
              </a:rPr>
              <a:t>پھر انہیں صرف پاس ورڈ لکھنا پڑتا ہے۔</a:t>
            </a:r>
            <a:endParaRPr lang="pl-PL" sz="1200" kern="1200" dirty="0">
              <a:solidFill>
                <a:schemeClr val="tx1"/>
              </a:solidFill>
              <a:effectLst/>
              <a:latin typeface="+mn-lt"/>
              <a:ea typeface="+mn-ea"/>
              <a:cs typeface="+mn-cs"/>
            </a:endParaRPr>
          </a:p>
          <a:p>
            <a:endParaRPr lang="nb-NO" b="1"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35</a:t>
            </a:fld>
            <a:endParaRPr lang="nb-NO"/>
          </a:p>
        </p:txBody>
      </p:sp>
    </p:spTree>
    <p:extLst>
      <p:ext uri="{BB962C8B-B14F-4D97-AF65-F5344CB8AC3E}">
        <p14:creationId xmlns:p14="http://schemas.microsoft.com/office/powerpoint/2010/main" val="351829899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r" rtl="1"/>
            <a:r>
              <a:rPr lang="nb-NO" sz="1200" kern="1200" dirty="0">
                <a:solidFill>
                  <a:schemeClr val="tx1"/>
                </a:solidFill>
                <a:effectLst/>
                <a:latin typeface="+mn-lt"/>
                <a:ea typeface="+mn-ea"/>
                <a:cs typeface="+mn-cs"/>
              </a:rPr>
              <a:t> </a:t>
            </a:r>
            <a:r>
              <a:rPr lang="ar-SA" sz="1200" kern="1200" dirty="0">
                <a:solidFill>
                  <a:schemeClr val="tx1"/>
                </a:solidFill>
                <a:effectLst/>
                <a:latin typeface="+mn-lt"/>
                <a:ea typeface="+mn-ea"/>
                <a:cs typeface="+mn-cs"/>
              </a:rPr>
              <a:t>سائن ان کرنے کیلئے نیلے </a:t>
            </a:r>
            <a:r>
              <a:rPr lang="nb-NO" sz="1200" kern="1200" dirty="0">
                <a:solidFill>
                  <a:schemeClr val="tx1"/>
                </a:solidFill>
                <a:effectLst/>
                <a:latin typeface="+mn-lt"/>
                <a:ea typeface="+mn-ea"/>
                <a:cs typeface="+mn-cs"/>
              </a:rPr>
              <a:t>"Logg på" </a:t>
            </a:r>
            <a:r>
              <a:rPr lang="ar-SA" sz="1200" kern="1200" dirty="0">
                <a:solidFill>
                  <a:schemeClr val="tx1"/>
                </a:solidFill>
                <a:effectLst/>
                <a:latin typeface="+mn-lt"/>
                <a:ea typeface="+mn-ea"/>
                <a:cs typeface="+mn-cs"/>
              </a:rPr>
              <a:t>بٹن کو دبائیں۔</a:t>
            </a:r>
            <a:endParaRPr lang="pl-PL" sz="1200" kern="1200" dirty="0">
              <a:solidFill>
                <a:schemeClr val="tx1"/>
              </a:solidFill>
              <a:effectLst/>
              <a:latin typeface="+mn-lt"/>
              <a:ea typeface="+mn-ea"/>
              <a:cs typeface="+mn-cs"/>
            </a:endParaRPr>
          </a:p>
          <a:p>
            <a:pPr algn="r" rtl="1"/>
            <a:r>
              <a:rPr lang="ar-SA" sz="1200" kern="1200" dirty="0">
                <a:solidFill>
                  <a:schemeClr val="tx1"/>
                </a:solidFill>
                <a:effectLst/>
                <a:latin typeface="+mn-lt"/>
                <a:ea typeface="+mn-ea"/>
                <a:cs typeface="+mn-cs"/>
              </a:rPr>
              <a:t> </a:t>
            </a:r>
            <a:endParaRPr lang="pl-PL" sz="1200" kern="1200" dirty="0">
              <a:solidFill>
                <a:schemeClr val="tx1"/>
              </a:solidFill>
              <a:effectLst/>
              <a:latin typeface="+mn-lt"/>
              <a:ea typeface="+mn-ea"/>
              <a:cs typeface="+mn-cs"/>
            </a:endParaRPr>
          </a:p>
          <a:p>
            <a:pPr algn="r" rtl="1"/>
            <a:r>
              <a:rPr lang="ar-SA" sz="1200" kern="1200" dirty="0">
                <a:solidFill>
                  <a:schemeClr val="tx1"/>
                </a:solidFill>
                <a:effectLst/>
                <a:latin typeface="+mn-lt"/>
                <a:ea typeface="+mn-ea"/>
                <a:cs typeface="+mn-cs"/>
              </a:rPr>
              <a:t>اب آپکا </a:t>
            </a:r>
            <a:r>
              <a:rPr lang="nb-NO" sz="1200" kern="1200" dirty="0">
                <a:solidFill>
                  <a:schemeClr val="tx1"/>
                </a:solidFill>
                <a:effectLst/>
                <a:latin typeface="+mn-lt"/>
                <a:ea typeface="+mn-ea"/>
                <a:cs typeface="+mn-cs"/>
              </a:rPr>
              <a:t>Innboks </a:t>
            </a:r>
            <a:r>
              <a:rPr lang="ar-SA" sz="1200" kern="1200" dirty="0">
                <a:solidFill>
                  <a:schemeClr val="tx1"/>
                </a:solidFill>
                <a:effectLst/>
                <a:latin typeface="+mn-lt"/>
                <a:ea typeface="+mn-ea"/>
                <a:cs typeface="+mn-cs"/>
              </a:rPr>
              <a:t>دوبار</a:t>
            </a:r>
            <a:r>
              <a:rPr lang="ur-PK" sz="1200" kern="1200" dirty="0">
                <a:solidFill>
                  <a:schemeClr val="tx1"/>
                </a:solidFill>
                <a:effectLst/>
                <a:latin typeface="+mn-lt"/>
                <a:ea typeface="+mn-ea"/>
                <a:cs typeface="+mn-cs"/>
              </a:rPr>
              <a:t>ہ </a:t>
            </a:r>
            <a:r>
              <a:rPr lang="ar-SA" sz="1200" kern="1200" dirty="0">
                <a:solidFill>
                  <a:schemeClr val="tx1"/>
                </a:solidFill>
                <a:effectLst/>
                <a:latin typeface="+mn-lt"/>
                <a:ea typeface="+mn-ea"/>
                <a:cs typeface="+mn-cs"/>
              </a:rPr>
              <a:t>نظر آ رہا ہے۔</a:t>
            </a:r>
            <a:endParaRPr lang="pl-PL" sz="1200" kern="1200" dirty="0">
              <a:solidFill>
                <a:schemeClr val="tx1"/>
              </a:solidFill>
              <a:effectLst/>
              <a:latin typeface="+mn-lt"/>
              <a:ea typeface="+mn-ea"/>
              <a:cs typeface="+mn-cs"/>
            </a:endParaRPr>
          </a:p>
          <a:p>
            <a:pPr algn="r" rtl="1"/>
            <a:r>
              <a:rPr lang="ar-SA" sz="1200" kern="1200" dirty="0">
                <a:solidFill>
                  <a:schemeClr val="tx1"/>
                </a:solidFill>
                <a:effectLst/>
                <a:latin typeface="+mn-lt"/>
                <a:ea typeface="+mn-ea"/>
                <a:cs typeface="+mn-cs"/>
              </a:rPr>
              <a:t> </a:t>
            </a:r>
            <a:endParaRPr lang="pl-PL" sz="1200" kern="1200" dirty="0">
              <a:solidFill>
                <a:schemeClr val="tx1"/>
              </a:solidFill>
              <a:effectLst/>
              <a:latin typeface="+mn-lt"/>
              <a:ea typeface="+mn-ea"/>
              <a:cs typeface="+mn-cs"/>
            </a:endParaRPr>
          </a:p>
          <a:p>
            <a:pPr algn="r" rtl="1"/>
            <a:r>
              <a:rPr lang="ar-SA" sz="1200" b="1" kern="1200" dirty="0">
                <a:solidFill>
                  <a:schemeClr val="tx1"/>
                </a:solidFill>
                <a:effectLst/>
                <a:latin typeface="+mn-lt"/>
                <a:ea typeface="+mn-ea"/>
                <a:cs typeface="+mn-cs"/>
              </a:rPr>
              <a:t>سب لوگوں سے کہیں کہ وہ دو تین بار سائن ان اور سائن آؤٹ کرنے کی مشق کریں۔</a:t>
            </a:r>
            <a:endParaRPr lang="pl-PL" sz="1200" kern="1200" dirty="0">
              <a:solidFill>
                <a:schemeClr val="tx1"/>
              </a:solidFill>
              <a:effectLst/>
              <a:latin typeface="+mn-lt"/>
              <a:ea typeface="+mn-ea"/>
              <a:cs typeface="+mn-cs"/>
            </a:endParaRPr>
          </a:p>
          <a:p>
            <a:endParaRPr lang="nb-NO" b="1"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36</a:t>
            </a:fld>
            <a:endParaRPr lang="nb-NO"/>
          </a:p>
        </p:txBody>
      </p:sp>
    </p:spTree>
    <p:extLst>
      <p:ext uri="{BB962C8B-B14F-4D97-AF65-F5344CB8AC3E}">
        <p14:creationId xmlns:p14="http://schemas.microsoft.com/office/powerpoint/2010/main" val="351829899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lgn="r" rtl="1"/>
            <a:r>
              <a:rPr lang="ur-PK" sz="1200" b="1" kern="1200" dirty="0">
                <a:solidFill>
                  <a:schemeClr val="tx1"/>
                </a:solidFill>
                <a:effectLst/>
                <a:latin typeface="+mn-lt"/>
                <a:ea typeface="+mn-ea"/>
                <a:cs typeface="+mn-cs"/>
              </a:rPr>
              <a:t>دھیان رکھیں کہ سب لوگوں نے سائن ان کیا ہوا ہے۔</a:t>
            </a:r>
            <a:endParaRPr lang="pl-PL" sz="1200" kern="1200" dirty="0">
              <a:solidFill>
                <a:schemeClr val="tx1"/>
              </a:solidFill>
              <a:effectLst/>
              <a:latin typeface="+mn-lt"/>
              <a:ea typeface="+mn-ea"/>
              <a:cs typeface="+mn-cs"/>
            </a:endParaRPr>
          </a:p>
          <a:p>
            <a:pPr algn="r" rtl="1"/>
            <a:br>
              <a:rPr lang="nb-NO" sz="1200" kern="1200" dirty="0">
                <a:solidFill>
                  <a:schemeClr val="tx1"/>
                </a:solidFill>
                <a:effectLst/>
                <a:latin typeface="+mn-lt"/>
                <a:ea typeface="+mn-ea"/>
                <a:cs typeface="+mn-cs"/>
              </a:rPr>
            </a:br>
            <a:r>
              <a:rPr lang="ur-PK" sz="1200" kern="1200" dirty="0">
                <a:solidFill>
                  <a:schemeClr val="tx1"/>
                </a:solidFill>
                <a:effectLst/>
                <a:latin typeface="+mn-lt"/>
                <a:ea typeface="+mn-ea"/>
                <a:cs typeface="+mn-cs"/>
              </a:rPr>
              <a:t>سب ای میل سروسز میں نئی ای میل لکھنا شروع کرنے کیلئے ایک بٹن ہوتا ہے۔</a:t>
            </a:r>
            <a:endParaRPr lang="pl-PL" sz="1200" kern="1200" dirty="0">
              <a:solidFill>
                <a:schemeClr val="tx1"/>
              </a:solidFill>
              <a:effectLst/>
              <a:latin typeface="+mn-lt"/>
              <a:ea typeface="+mn-ea"/>
              <a:cs typeface="+mn-cs"/>
            </a:endParaRPr>
          </a:p>
          <a:p>
            <a:pPr algn="r" rtl="1"/>
            <a:r>
              <a:rPr lang="ur-PK" sz="1200" kern="1200" dirty="0">
                <a:solidFill>
                  <a:schemeClr val="tx1"/>
                </a:solidFill>
                <a:effectLst/>
                <a:latin typeface="+mn-lt"/>
                <a:ea typeface="+mn-ea"/>
                <a:cs typeface="+mn-cs"/>
              </a:rPr>
              <a:t> </a:t>
            </a:r>
            <a:endParaRPr lang="pl-PL" sz="1200" kern="1200" dirty="0">
              <a:solidFill>
                <a:schemeClr val="tx1"/>
              </a:solidFill>
              <a:effectLst/>
              <a:latin typeface="+mn-lt"/>
              <a:ea typeface="+mn-ea"/>
              <a:cs typeface="+mn-cs"/>
            </a:endParaRPr>
          </a:p>
          <a:p>
            <a:pPr algn="r" rtl="1"/>
            <a:r>
              <a:rPr lang="ur-PK" sz="1200" kern="1200" dirty="0">
                <a:solidFill>
                  <a:schemeClr val="tx1"/>
                </a:solidFill>
                <a:effectLst/>
                <a:latin typeface="+mn-lt"/>
                <a:ea typeface="+mn-ea"/>
                <a:cs typeface="+mn-cs"/>
              </a:rPr>
              <a:t>یہ بٹن تصویر میں سب سے اوپر، بائیں طرف ہے۔</a:t>
            </a:r>
            <a:endParaRPr lang="pl-PL" sz="1200" kern="1200" dirty="0">
              <a:solidFill>
                <a:schemeClr val="tx1"/>
              </a:solidFill>
              <a:effectLst/>
              <a:latin typeface="+mn-lt"/>
              <a:ea typeface="+mn-ea"/>
              <a:cs typeface="+mn-cs"/>
            </a:endParaRPr>
          </a:p>
          <a:p>
            <a:endParaRPr lang="nb-NO" b="0"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38</a:t>
            </a:fld>
            <a:endParaRPr lang="nb-NO"/>
          </a:p>
        </p:txBody>
      </p:sp>
    </p:spTree>
    <p:extLst>
      <p:ext uri="{BB962C8B-B14F-4D97-AF65-F5344CB8AC3E}">
        <p14:creationId xmlns:p14="http://schemas.microsoft.com/office/powerpoint/2010/main" val="261816897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r" rtl="1"/>
            <a:r>
              <a:rPr lang="ur-PK" sz="1200" kern="1200" dirty="0">
                <a:solidFill>
                  <a:schemeClr val="tx1"/>
                </a:solidFill>
                <a:effectLst/>
                <a:latin typeface="+mn-lt"/>
                <a:ea typeface="+mn-ea"/>
                <a:cs typeface="+mn-cs"/>
              </a:rPr>
              <a:t> </a:t>
            </a:r>
            <a:r>
              <a:rPr lang="nb-NO" sz="1200" kern="1200" dirty="0" err="1">
                <a:solidFill>
                  <a:schemeClr val="tx1"/>
                </a:solidFill>
                <a:effectLst/>
                <a:latin typeface="+mn-lt"/>
                <a:ea typeface="+mn-ea"/>
                <a:cs typeface="+mn-cs"/>
              </a:rPr>
              <a:t>Gmail</a:t>
            </a:r>
            <a:r>
              <a:rPr lang="nb-NO" sz="1200" kern="1200" dirty="0">
                <a:solidFill>
                  <a:schemeClr val="tx1"/>
                </a:solidFill>
                <a:effectLst/>
                <a:latin typeface="+mn-lt"/>
                <a:ea typeface="+mn-ea"/>
                <a:cs typeface="+mn-cs"/>
              </a:rPr>
              <a:t> </a:t>
            </a:r>
            <a:r>
              <a:rPr lang="ur-PK" sz="1200" kern="1200" dirty="0">
                <a:solidFill>
                  <a:schemeClr val="tx1"/>
                </a:solidFill>
                <a:effectLst/>
                <a:latin typeface="+mn-lt"/>
                <a:ea typeface="+mn-ea"/>
                <a:cs typeface="+mn-cs"/>
              </a:rPr>
              <a:t>میں ایک سرخ بٹن استعمال ہوتا ہے جس پر لکھا ہے </a:t>
            </a:r>
            <a:r>
              <a:rPr lang="nb-NO" sz="1200" kern="1200" dirty="0">
                <a:solidFill>
                  <a:schemeClr val="tx1"/>
                </a:solidFill>
                <a:effectLst/>
                <a:latin typeface="+mn-lt"/>
                <a:ea typeface="+mn-ea"/>
                <a:cs typeface="+mn-cs"/>
              </a:rPr>
              <a:t>"Skriv ny"</a:t>
            </a:r>
            <a:r>
              <a:rPr lang="ur-PK" sz="1200" kern="1200" dirty="0">
                <a:solidFill>
                  <a:schemeClr val="tx1"/>
                </a:solidFill>
                <a:effectLst/>
                <a:latin typeface="+mn-lt"/>
                <a:ea typeface="+mn-ea"/>
                <a:cs typeface="+mn-cs"/>
              </a:rPr>
              <a:t> ("نئی ای میل لکھیں")۔</a:t>
            </a:r>
            <a:endParaRPr lang="pl-PL" sz="1200" kern="1200" dirty="0">
              <a:solidFill>
                <a:schemeClr val="tx1"/>
              </a:solidFill>
              <a:effectLst/>
              <a:latin typeface="+mn-lt"/>
              <a:ea typeface="+mn-ea"/>
              <a:cs typeface="+mn-cs"/>
            </a:endParaRPr>
          </a:p>
          <a:p>
            <a:pPr algn="r" rtl="1"/>
            <a:br>
              <a:rPr lang="nb-NO" sz="1200" b="1" kern="1200" dirty="0">
                <a:solidFill>
                  <a:schemeClr val="tx1"/>
                </a:solidFill>
                <a:effectLst/>
                <a:latin typeface="+mn-lt"/>
                <a:ea typeface="+mn-ea"/>
                <a:cs typeface="+mn-cs"/>
              </a:rPr>
            </a:br>
            <a:r>
              <a:rPr lang="ur-PK" sz="1200" b="1" kern="1200" dirty="0">
                <a:solidFill>
                  <a:schemeClr val="tx1"/>
                </a:solidFill>
                <a:effectLst/>
                <a:latin typeface="+mn-lt"/>
                <a:ea typeface="+mn-ea"/>
                <a:cs typeface="+mn-cs"/>
              </a:rPr>
              <a:t>سب لوگوں سے یہ بٹن دبانے کو کہیں۔</a:t>
            </a:r>
            <a:endParaRPr lang="pl-PL" sz="1200" kern="1200" dirty="0">
              <a:solidFill>
                <a:schemeClr val="tx1"/>
              </a:solidFill>
              <a:effectLst/>
              <a:latin typeface="+mn-lt"/>
              <a:ea typeface="+mn-ea"/>
              <a:cs typeface="+mn-cs"/>
            </a:endParaRPr>
          </a:p>
          <a:p>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39</a:t>
            </a:fld>
            <a:endParaRPr lang="nb-NO"/>
          </a:p>
        </p:txBody>
      </p:sp>
    </p:spTree>
    <p:extLst>
      <p:ext uri="{BB962C8B-B14F-4D97-AF65-F5344CB8AC3E}">
        <p14:creationId xmlns:p14="http://schemas.microsoft.com/office/powerpoint/2010/main" val="261816897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a:p>
            <a:pPr marL="0" marR="0" lvl="0" indent="0" algn="r" defTabSz="914400" rtl="1" eaLnBrk="1" fontAlgn="auto" latinLnBrk="0" hangingPunct="1">
              <a:lnSpc>
                <a:spcPct val="100000"/>
              </a:lnSpc>
              <a:spcBef>
                <a:spcPts val="0"/>
              </a:spcBef>
              <a:spcAft>
                <a:spcPts val="0"/>
              </a:spcAft>
              <a:buClrTx/>
              <a:buSzTx/>
              <a:buFontTx/>
              <a:buNone/>
              <a:tabLst/>
              <a:defRPr/>
            </a:pPr>
            <a:r>
              <a:rPr kumimoji="0" lang="nb-NO" sz="1200" b="0" i="0" u="none" strike="noStrike" kern="1200" cap="none" spc="0" normalizeH="0" baseline="0" noProof="0" dirty="0" err="1">
                <a:ln>
                  <a:noFill/>
                </a:ln>
                <a:solidFill>
                  <a:prstClr val="black"/>
                </a:solidFill>
                <a:effectLst/>
                <a:uLnTx/>
                <a:uFillTx/>
                <a:latin typeface="Calibri"/>
                <a:ea typeface="+mn-ea"/>
                <a:cs typeface="+mn-cs"/>
              </a:rPr>
              <a:t>Gmail</a:t>
            </a:r>
            <a:r>
              <a:rPr kumimoji="0" lang="ur-PK" sz="12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استعمال</a:t>
            </a:r>
            <a:r>
              <a:rPr kumimoji="0" lang="ar-SA" sz="12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کرنے والے کچھ لوگوں کو یہ ونڈو ذرا چھوٹی دکھائی دے سکتی ہے۔ اگر ایسا ہے تو آپ ونڈو میں اوپر دائیں طرف اس تیر پر کلک کر سکتے ہیں جو دو سمتوں میں اشارہ کر رہا ہے۔ اگر آپ کو ونڈو مناسب سائز کی لگ رہی ہے تو کچھ کرنے کی ضرورت نہیں۔</a:t>
            </a:r>
            <a:endParaRPr kumimoji="0" lang="pl-PL" sz="1200" b="0" i="0" u="none" strike="noStrike" kern="1200" cap="none" spc="0" normalizeH="0" baseline="0" noProof="0" dirty="0">
              <a:ln>
                <a:noFill/>
              </a:ln>
              <a:solidFill>
                <a:prstClr val="black"/>
              </a:solidFill>
              <a:effectLst/>
              <a:uLnTx/>
              <a:uFillTx/>
              <a:latin typeface="Calibri"/>
              <a:ea typeface="+mn-ea"/>
              <a:cs typeface="+mn-cs"/>
            </a:endParaRPr>
          </a:p>
          <a:p>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40</a:t>
            </a:fld>
            <a:endParaRPr lang="nb-NO"/>
          </a:p>
        </p:txBody>
      </p:sp>
    </p:spTree>
    <p:extLst>
      <p:ext uri="{BB962C8B-B14F-4D97-AF65-F5344CB8AC3E}">
        <p14:creationId xmlns:p14="http://schemas.microsoft.com/office/powerpoint/2010/main" val="26181689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lgn="r" rtl="1"/>
            <a:r>
              <a:rPr lang="pl-PL" sz="1200" kern="1200" dirty="0">
                <a:solidFill>
                  <a:schemeClr val="tx1"/>
                </a:solidFill>
                <a:effectLst/>
                <a:latin typeface="+mn-lt"/>
                <a:ea typeface="+mn-ea"/>
                <a:cs typeface="+mn-cs"/>
              </a:rPr>
              <a:t> </a:t>
            </a:r>
            <a:r>
              <a:rPr lang="nb-NO" sz="1200" kern="1200" dirty="0" err="1">
                <a:solidFill>
                  <a:schemeClr val="tx1"/>
                </a:solidFill>
                <a:effectLst/>
                <a:latin typeface="+mn-lt"/>
                <a:ea typeface="+mn-ea"/>
                <a:cs typeface="+mn-cs"/>
              </a:rPr>
              <a:t>Gmail</a:t>
            </a:r>
            <a:r>
              <a:rPr lang="pl-PL" sz="1200" kern="1200" dirty="0">
                <a:solidFill>
                  <a:schemeClr val="tx1"/>
                </a:solidFill>
                <a:effectLst/>
                <a:latin typeface="+mn-lt"/>
                <a:ea typeface="+mn-ea"/>
                <a:cs typeface="+mn-cs"/>
              </a:rPr>
              <a:t> </a:t>
            </a:r>
            <a:r>
              <a:rPr lang="ar-SA" sz="1200" kern="1200" dirty="0">
                <a:solidFill>
                  <a:schemeClr val="tx1"/>
                </a:solidFill>
                <a:effectLst/>
                <a:latin typeface="+mn-lt"/>
                <a:ea typeface="+mn-ea"/>
                <a:cs typeface="+mn-cs"/>
              </a:rPr>
              <a:t>کا پتہ ہے </a:t>
            </a:r>
            <a:r>
              <a:rPr lang="nb-NO" sz="1200" kern="1200" dirty="0">
                <a:solidFill>
                  <a:schemeClr val="tx1"/>
                </a:solidFill>
                <a:effectLst/>
                <a:latin typeface="+mn-lt"/>
                <a:ea typeface="+mn-ea"/>
                <a:cs typeface="+mn-cs"/>
              </a:rPr>
              <a:t>www.gmail.no</a:t>
            </a:r>
            <a:endParaRPr lang="pl-PL" sz="1200" kern="1200" dirty="0">
              <a:solidFill>
                <a:schemeClr val="tx1"/>
              </a:solidFill>
              <a:effectLst/>
              <a:latin typeface="+mn-lt"/>
              <a:ea typeface="+mn-ea"/>
              <a:cs typeface="+mn-cs"/>
            </a:endParaRPr>
          </a:p>
          <a:p>
            <a:pPr lvl="0" algn="r" rtl="1"/>
            <a:endParaRPr lang="pl-PL" sz="1200" kern="1200" dirty="0">
              <a:solidFill>
                <a:schemeClr val="tx1"/>
              </a:solidFill>
              <a:effectLst/>
              <a:latin typeface="+mn-lt"/>
              <a:ea typeface="+mn-ea"/>
              <a:cs typeface="+mn-cs"/>
            </a:endParaRPr>
          </a:p>
          <a:p>
            <a:pPr algn="r" rtl="1"/>
            <a:r>
              <a:rPr lang="ur-PK" sz="1200" b="1" kern="1200" dirty="0">
                <a:solidFill>
                  <a:schemeClr val="tx1"/>
                </a:solidFill>
                <a:effectLst/>
                <a:latin typeface="+mn-lt"/>
                <a:ea typeface="+mn-ea"/>
                <a:cs typeface="+mn-cs"/>
              </a:rPr>
              <a:t>سب لوگوں سے اس پتے پر جانے کو کہیں۔</a:t>
            </a:r>
            <a:endParaRPr lang="pl-PL" sz="1200" b="1" kern="1200" dirty="0">
              <a:solidFill>
                <a:schemeClr val="tx1"/>
              </a:solidFill>
              <a:effectLst/>
              <a:latin typeface="+mn-lt"/>
              <a:ea typeface="+mn-ea"/>
              <a:cs typeface="+mn-cs"/>
            </a:endParaRPr>
          </a:p>
          <a:p>
            <a:pPr algn="r" rtl="1"/>
            <a:endParaRPr lang="pl-PL" sz="1200" kern="1200" dirty="0">
              <a:solidFill>
                <a:schemeClr val="tx1"/>
              </a:solidFill>
              <a:effectLst/>
              <a:latin typeface="+mn-lt"/>
              <a:ea typeface="+mn-ea"/>
              <a:cs typeface="+mn-cs"/>
            </a:endParaRPr>
          </a:p>
          <a:p>
            <a:endParaRPr lang="nb-NO" b="1"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4</a:t>
            </a:fld>
            <a:endParaRPr lang="nb-NO"/>
          </a:p>
        </p:txBody>
      </p:sp>
    </p:spTree>
    <p:extLst>
      <p:ext uri="{BB962C8B-B14F-4D97-AF65-F5344CB8AC3E}">
        <p14:creationId xmlns:p14="http://schemas.microsoft.com/office/powerpoint/2010/main" val="351829899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r"/>
            <a:r>
              <a:rPr lang="pl-PL" sz="1200" kern="1200" dirty="0">
                <a:solidFill>
                  <a:schemeClr val="tx1"/>
                </a:solidFill>
                <a:effectLst/>
                <a:latin typeface="+mn-lt"/>
                <a:ea typeface="+mn-ea"/>
                <a:cs typeface="+mn-cs"/>
              </a:rPr>
              <a:t> </a:t>
            </a:r>
            <a:r>
              <a:rPr lang="ar-SA" sz="1200" kern="1200" dirty="0">
                <a:solidFill>
                  <a:schemeClr val="tx1"/>
                </a:solidFill>
                <a:effectLst/>
                <a:latin typeface="+mn-lt"/>
                <a:ea typeface="+mn-ea"/>
                <a:cs typeface="+mn-cs"/>
              </a:rPr>
              <a:t>یہ سادہ ونڈو وہ تمام اہم چیزیں دکھا رہی ہے جن کی مدد سے ای میل بھیجی جاتی ہے۔</a:t>
            </a:r>
            <a:endParaRPr lang="nb-NO" baseline="0"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41</a:t>
            </a:fld>
            <a:endParaRPr lang="nb-NO"/>
          </a:p>
        </p:txBody>
      </p:sp>
    </p:spTree>
    <p:extLst>
      <p:ext uri="{BB962C8B-B14F-4D97-AF65-F5344CB8AC3E}">
        <p14:creationId xmlns:p14="http://schemas.microsoft.com/office/powerpoint/2010/main" val="261816897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r"/>
            <a:r>
              <a:rPr lang="ar-SA" sz="1200" kern="1200" dirty="0">
                <a:solidFill>
                  <a:schemeClr val="tx1"/>
                </a:solidFill>
                <a:effectLst/>
                <a:latin typeface="+mn-lt"/>
                <a:ea typeface="+mn-ea"/>
                <a:cs typeface="+mn-cs"/>
              </a:rPr>
              <a:t> </a:t>
            </a:r>
            <a:endParaRPr lang="pl-PL" sz="1200" kern="1200" dirty="0">
              <a:solidFill>
                <a:schemeClr val="tx1"/>
              </a:solidFill>
              <a:effectLst/>
              <a:latin typeface="+mn-lt"/>
              <a:ea typeface="+mn-ea"/>
              <a:cs typeface="+mn-cs"/>
            </a:endParaRPr>
          </a:p>
          <a:p>
            <a:pPr lvl="0" algn="r" rtl="1"/>
            <a:r>
              <a:rPr lang="nb-NO" sz="1200" kern="1200" dirty="0">
                <a:solidFill>
                  <a:schemeClr val="tx1"/>
                </a:solidFill>
                <a:effectLst/>
                <a:latin typeface="+mn-lt"/>
                <a:ea typeface="+mn-ea"/>
                <a:cs typeface="+mn-cs"/>
              </a:rPr>
              <a:t>"Til"</a:t>
            </a:r>
            <a:r>
              <a:rPr lang="ar-SA" sz="1200" kern="1200" dirty="0">
                <a:solidFill>
                  <a:schemeClr val="tx1"/>
                </a:solidFill>
                <a:effectLst/>
                <a:latin typeface="+mn-lt"/>
                <a:ea typeface="+mn-ea"/>
                <a:cs typeface="+mn-cs"/>
              </a:rPr>
              <a:t> (بنام) خانے میں آپ اس شخص کا ای میل ایڈریس لکھتے ہیں جسے آپکی ای میل ملے گی۔</a:t>
            </a:r>
            <a:endParaRPr lang="pl-PL" sz="1200" kern="1200" dirty="0">
              <a:solidFill>
                <a:schemeClr val="tx1"/>
              </a:solidFill>
              <a:effectLst/>
              <a:latin typeface="+mn-lt"/>
              <a:ea typeface="+mn-ea"/>
              <a:cs typeface="+mn-cs"/>
            </a:endParaRPr>
          </a:p>
          <a:p>
            <a:pPr marL="0" indent="0">
              <a:buFontTx/>
              <a:buNone/>
            </a:pPr>
            <a:endParaRPr lang="nb-NO" baseline="0"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42</a:t>
            </a:fld>
            <a:endParaRPr lang="nb-NO"/>
          </a:p>
        </p:txBody>
      </p:sp>
    </p:spTree>
    <p:extLst>
      <p:ext uri="{BB962C8B-B14F-4D97-AF65-F5344CB8AC3E}">
        <p14:creationId xmlns:p14="http://schemas.microsoft.com/office/powerpoint/2010/main" val="261816897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r"/>
            <a:r>
              <a:rPr lang="ar-SA" sz="1200" kern="1200" dirty="0">
                <a:solidFill>
                  <a:schemeClr val="tx1"/>
                </a:solidFill>
                <a:effectLst/>
                <a:latin typeface="+mn-lt"/>
                <a:ea typeface="+mn-ea"/>
                <a:cs typeface="+mn-cs"/>
              </a:rPr>
              <a:t> </a:t>
            </a:r>
            <a:endParaRPr lang="pl-PL" sz="1200" kern="1200" dirty="0">
              <a:solidFill>
                <a:schemeClr val="tx1"/>
              </a:solidFill>
              <a:effectLst/>
              <a:latin typeface="+mn-lt"/>
              <a:ea typeface="+mn-ea"/>
              <a:cs typeface="+mn-cs"/>
            </a:endParaRPr>
          </a:p>
          <a:p>
            <a:pPr lvl="0" algn="r" rtl="1"/>
            <a:r>
              <a:rPr lang="nb-NO" sz="1200" kern="1200" dirty="0">
                <a:solidFill>
                  <a:schemeClr val="tx1"/>
                </a:solidFill>
                <a:effectLst/>
                <a:latin typeface="+mn-lt"/>
                <a:ea typeface="+mn-ea"/>
                <a:cs typeface="+mn-cs"/>
              </a:rPr>
              <a:t>"Emne"</a:t>
            </a:r>
            <a:r>
              <a:rPr lang="ar-SA" sz="1200" kern="1200" dirty="0">
                <a:solidFill>
                  <a:schemeClr val="tx1"/>
                </a:solidFill>
                <a:effectLst/>
                <a:latin typeface="+mn-lt"/>
                <a:ea typeface="+mn-ea"/>
                <a:cs typeface="+mn-cs"/>
              </a:rPr>
              <a:t> (سبجیکٹ) میں آپ اپنی ای میل کا عنوان لکھتے ہیں۔</a:t>
            </a:r>
            <a:endParaRPr lang="pl-PL" sz="1200" kern="1200" dirty="0">
              <a:solidFill>
                <a:schemeClr val="tx1"/>
              </a:solidFill>
              <a:effectLst/>
              <a:latin typeface="+mn-lt"/>
              <a:ea typeface="+mn-ea"/>
              <a:cs typeface="+mn-cs"/>
            </a:endParaRPr>
          </a:p>
          <a:p>
            <a:pPr marL="0" indent="0">
              <a:buFontTx/>
              <a:buNone/>
            </a:pPr>
            <a:endParaRPr lang="nb-NO" baseline="0"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43</a:t>
            </a:fld>
            <a:endParaRPr lang="nb-NO"/>
          </a:p>
        </p:txBody>
      </p:sp>
    </p:spTree>
    <p:extLst>
      <p:ext uri="{BB962C8B-B14F-4D97-AF65-F5344CB8AC3E}">
        <p14:creationId xmlns:p14="http://schemas.microsoft.com/office/powerpoint/2010/main" val="261816897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FontTx/>
              <a:buNone/>
            </a:pPr>
            <a:endParaRPr lang="nb-NO" baseline="0" dirty="0"/>
          </a:p>
          <a:p>
            <a:pPr marL="0" marR="0" lvl="0" indent="0" algn="r" defTabSz="914400" rtl="0" eaLnBrk="1" fontAlgn="auto" latinLnBrk="0" hangingPunct="1">
              <a:lnSpc>
                <a:spcPct val="100000"/>
              </a:lnSpc>
              <a:spcBef>
                <a:spcPts val="0"/>
              </a:spcBef>
              <a:spcAft>
                <a:spcPts val="0"/>
              </a:spcAft>
              <a:buClrTx/>
              <a:buSzTx/>
              <a:buFontTx/>
              <a:buNone/>
              <a:tabLst/>
              <a:defRPr/>
            </a:pPr>
            <a:r>
              <a:rPr kumimoji="0" lang="ar-SA" sz="12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ونڈو کا بیشتر حصہ وہ ہے جہاں آپ اپنا پیغام یا خط کا مضمون لکھتے ہیں۔</a:t>
            </a:r>
            <a:endParaRPr kumimoji="0" lang="nb-NO" sz="1200" b="0" i="0" u="none" strike="noStrike" kern="1200" cap="none" spc="0" normalizeH="0" baseline="0" noProof="0" dirty="0">
              <a:ln>
                <a:noFill/>
              </a:ln>
              <a:solidFill>
                <a:prstClr val="black"/>
              </a:solidFill>
              <a:effectLst/>
              <a:uLnTx/>
              <a:uFillTx/>
              <a:latin typeface="Calibri"/>
              <a:ea typeface="+mn-ea"/>
              <a:cs typeface="+mn-cs"/>
            </a:endParaRPr>
          </a:p>
          <a:p>
            <a:pPr marL="0" indent="0">
              <a:buFontTx/>
              <a:buNone/>
            </a:pPr>
            <a:endParaRPr lang="nb-NO" baseline="0"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44</a:t>
            </a:fld>
            <a:endParaRPr lang="nb-NO"/>
          </a:p>
        </p:txBody>
      </p:sp>
    </p:spTree>
    <p:extLst>
      <p:ext uri="{BB962C8B-B14F-4D97-AF65-F5344CB8AC3E}">
        <p14:creationId xmlns:p14="http://schemas.microsoft.com/office/powerpoint/2010/main" val="261816897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lgn="r" rtl="1"/>
            <a:r>
              <a:rPr lang="ar-SA" sz="1200" kern="1200" dirty="0">
                <a:solidFill>
                  <a:schemeClr val="tx1"/>
                </a:solidFill>
                <a:effectLst/>
                <a:latin typeface="+mn-lt"/>
                <a:ea typeface="+mn-ea"/>
                <a:cs typeface="+mn-cs"/>
              </a:rPr>
              <a:t>آخر میں وہ بٹن ہے جسے دبا کر آپ ای میل اس شخص کو بھیج دیتے ہیں جسے بھیجنا چاہتے ہیں۔</a:t>
            </a:r>
            <a:endParaRPr lang="pl-PL" sz="1200" kern="1200" dirty="0">
              <a:solidFill>
                <a:schemeClr val="tx1"/>
              </a:solidFill>
              <a:effectLst/>
              <a:latin typeface="+mn-lt"/>
              <a:ea typeface="+mn-ea"/>
              <a:cs typeface="+mn-cs"/>
            </a:endParaRPr>
          </a:p>
          <a:p>
            <a:pPr algn="r"/>
            <a:r>
              <a:rPr lang="ar-SA" sz="1200" kern="1200" dirty="0">
                <a:solidFill>
                  <a:schemeClr val="tx1"/>
                </a:solidFill>
                <a:effectLst/>
                <a:latin typeface="+mn-lt"/>
                <a:ea typeface="+mn-ea"/>
                <a:cs typeface="+mn-cs"/>
              </a:rPr>
              <a:t> </a:t>
            </a:r>
            <a:endParaRPr lang="pl-PL" sz="1200" kern="1200" dirty="0">
              <a:solidFill>
                <a:schemeClr val="tx1"/>
              </a:solidFill>
              <a:effectLst/>
              <a:latin typeface="+mn-lt"/>
              <a:ea typeface="+mn-ea"/>
              <a:cs typeface="+mn-cs"/>
            </a:endParaRPr>
          </a:p>
          <a:p>
            <a:pPr algn="r"/>
            <a:r>
              <a:rPr lang="ar-SA" sz="1200" kern="1200" dirty="0">
                <a:solidFill>
                  <a:schemeClr val="tx1"/>
                </a:solidFill>
                <a:effectLst/>
                <a:latin typeface="+mn-lt"/>
                <a:ea typeface="+mn-ea"/>
                <a:cs typeface="+mn-cs"/>
              </a:rPr>
              <a:t>آپ کو اپنی پہلی ای میل بھیجنے کیلئے باری باری ان سب خانوں میں جا کر لکھنا ہو گا۔</a:t>
            </a:r>
            <a:endParaRPr lang="nb-NO" baseline="0" dirty="0"/>
          </a:p>
          <a:p>
            <a:pPr marL="0" indent="0">
              <a:buFontTx/>
              <a:buNone/>
            </a:pPr>
            <a:endParaRPr lang="nb-NO" baseline="0"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45</a:t>
            </a:fld>
            <a:endParaRPr lang="nb-NO"/>
          </a:p>
        </p:txBody>
      </p:sp>
    </p:spTree>
    <p:extLst>
      <p:ext uri="{BB962C8B-B14F-4D97-AF65-F5344CB8AC3E}">
        <p14:creationId xmlns:p14="http://schemas.microsoft.com/office/powerpoint/2010/main" val="261816897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lgn="r" rtl="1"/>
            <a:r>
              <a:rPr lang="ur-PK" sz="1200" kern="1200" dirty="0">
                <a:solidFill>
                  <a:schemeClr val="tx1"/>
                </a:solidFill>
                <a:effectLst/>
                <a:latin typeface="+mn-lt"/>
                <a:ea typeface="+mn-ea"/>
                <a:cs typeface="+mn-cs"/>
              </a:rPr>
              <a:t>اب سب لوگ مجھے ایک ای میل بھیجیں۔</a:t>
            </a:r>
            <a:endParaRPr lang="pl-PL" sz="1200" kern="1200" dirty="0">
              <a:solidFill>
                <a:schemeClr val="tx1"/>
              </a:solidFill>
              <a:effectLst/>
              <a:latin typeface="+mn-lt"/>
              <a:ea typeface="+mn-ea"/>
              <a:cs typeface="+mn-cs"/>
            </a:endParaRPr>
          </a:p>
          <a:p>
            <a:pPr algn="r"/>
            <a:r>
              <a:rPr lang="nb-NO" sz="1200" kern="1200" dirty="0">
                <a:solidFill>
                  <a:schemeClr val="tx1"/>
                </a:solidFill>
                <a:effectLst/>
                <a:latin typeface="+mn-lt"/>
                <a:ea typeface="+mn-ea"/>
                <a:cs typeface="+mn-cs"/>
              </a:rPr>
              <a:t> </a:t>
            </a:r>
            <a:endParaRPr lang="pl-PL" sz="1200" kern="1200" dirty="0">
              <a:solidFill>
                <a:schemeClr val="tx1"/>
              </a:solidFill>
              <a:effectLst/>
              <a:latin typeface="+mn-lt"/>
              <a:ea typeface="+mn-ea"/>
              <a:cs typeface="+mn-cs"/>
            </a:endParaRPr>
          </a:p>
          <a:p>
            <a:pPr algn="r" rtl="1"/>
            <a:r>
              <a:rPr lang="ur-PK" sz="1200" kern="1200" dirty="0">
                <a:solidFill>
                  <a:schemeClr val="tx1"/>
                </a:solidFill>
                <a:effectLst/>
                <a:latin typeface="+mn-lt"/>
                <a:ea typeface="+mn-ea"/>
                <a:cs typeface="+mn-cs"/>
              </a:rPr>
              <a:t>ہم ای میل ایڈریس لکھنے سے آغاز کرتے ہیں۔</a:t>
            </a:r>
            <a:endParaRPr lang="pl-PL" sz="1200" kern="1200" dirty="0">
              <a:solidFill>
                <a:schemeClr val="tx1"/>
              </a:solidFill>
              <a:effectLst/>
              <a:latin typeface="+mn-lt"/>
              <a:ea typeface="+mn-ea"/>
              <a:cs typeface="+mn-cs"/>
            </a:endParaRPr>
          </a:p>
          <a:p>
            <a:pPr algn="r" rtl="1"/>
            <a:r>
              <a:rPr lang="ur-PK" sz="1200" kern="1200" dirty="0">
                <a:solidFill>
                  <a:schemeClr val="tx1"/>
                </a:solidFill>
                <a:effectLst/>
                <a:latin typeface="+mn-lt"/>
                <a:ea typeface="+mn-ea"/>
                <a:cs typeface="+mn-cs"/>
              </a:rPr>
              <a:t> </a:t>
            </a:r>
            <a:endParaRPr lang="pl-PL" sz="1200" kern="1200" dirty="0">
              <a:solidFill>
                <a:schemeClr val="tx1"/>
              </a:solidFill>
              <a:effectLst/>
              <a:latin typeface="+mn-lt"/>
              <a:ea typeface="+mn-ea"/>
              <a:cs typeface="+mn-cs"/>
            </a:endParaRPr>
          </a:p>
          <a:p>
            <a:pPr algn="r" rtl="1"/>
            <a:r>
              <a:rPr lang="nb-NO" sz="1200" kern="1200" dirty="0">
                <a:solidFill>
                  <a:schemeClr val="tx1"/>
                </a:solidFill>
                <a:effectLst/>
                <a:latin typeface="+mn-lt"/>
                <a:ea typeface="+mn-ea"/>
                <a:cs typeface="+mn-cs"/>
              </a:rPr>
              <a:t>"Til" </a:t>
            </a:r>
            <a:r>
              <a:rPr lang="ur-PK" sz="1200" kern="1200" dirty="0">
                <a:solidFill>
                  <a:schemeClr val="tx1"/>
                </a:solidFill>
                <a:effectLst/>
                <a:latin typeface="+mn-lt"/>
                <a:ea typeface="+mn-ea"/>
                <a:cs typeface="+mn-cs"/>
              </a:rPr>
              <a:t>خانہ تلاش کریں اور اسے دبائیں۔</a:t>
            </a:r>
            <a:endParaRPr lang="pl-PL" sz="1200" kern="1200" dirty="0">
              <a:solidFill>
                <a:schemeClr val="tx1"/>
              </a:solidFill>
              <a:effectLst/>
              <a:latin typeface="+mn-lt"/>
              <a:ea typeface="+mn-ea"/>
              <a:cs typeface="+mn-cs"/>
            </a:endParaRPr>
          </a:p>
          <a:p>
            <a:pPr algn="r" rtl="1"/>
            <a:r>
              <a:rPr lang="nb-NO" sz="1200" kern="1200" dirty="0">
                <a:solidFill>
                  <a:schemeClr val="tx1"/>
                </a:solidFill>
                <a:effectLst/>
                <a:latin typeface="+mn-lt"/>
                <a:ea typeface="+mn-ea"/>
                <a:cs typeface="+mn-cs"/>
              </a:rPr>
              <a:t> </a:t>
            </a:r>
            <a:r>
              <a:rPr lang="ur-PK" sz="1200" kern="1200" dirty="0">
                <a:solidFill>
                  <a:schemeClr val="tx1"/>
                </a:solidFill>
                <a:effectLst/>
                <a:latin typeface="+mn-lt"/>
                <a:ea typeface="+mn-ea"/>
                <a:cs typeface="+mn-cs"/>
              </a:rPr>
              <a:t> </a:t>
            </a:r>
            <a:endParaRPr lang="pl-PL" sz="1200" kern="1200" dirty="0">
              <a:solidFill>
                <a:schemeClr val="tx1"/>
              </a:solidFill>
              <a:effectLst/>
              <a:latin typeface="+mn-lt"/>
              <a:ea typeface="+mn-ea"/>
              <a:cs typeface="+mn-cs"/>
            </a:endParaRPr>
          </a:p>
          <a:p>
            <a:pPr algn="r" rtl="1"/>
            <a:r>
              <a:rPr lang="ar-SA" sz="1200" kern="1200" dirty="0">
                <a:solidFill>
                  <a:schemeClr val="tx1"/>
                </a:solidFill>
                <a:effectLst/>
                <a:latin typeface="+mn-lt"/>
                <a:ea typeface="+mn-ea"/>
                <a:cs typeface="+mn-cs"/>
              </a:rPr>
              <a:t>میرا ای میل ایڈریس یہ ہے: </a:t>
            </a:r>
            <a:r>
              <a:rPr lang="ar-SA" sz="1200" b="1" kern="1200" dirty="0">
                <a:solidFill>
                  <a:schemeClr val="tx1"/>
                </a:solidFill>
                <a:effectLst/>
                <a:latin typeface="+mn-lt"/>
                <a:ea typeface="+mn-ea"/>
                <a:cs typeface="+mn-cs"/>
              </a:rPr>
              <a:t>اپنا ای میل ایڈریس بتائیں یا وہ ای میل ایڈریس بتا دیں جو آپ نے اس کورس کیلئے بنایا ہے۔ بہتر ہو گا کہ آپ کورس سے پہلے پریزینٹیشن کیلئے ایک سلائیڈ بنا کر یہ ای میل ایڈریس لکھ رکھیں یا اسے بورڈ پر لکھ دیں تاکہ سب لوگ اسے دیکھ کر درست ایڈریس لکھ سکیں۔</a:t>
            </a:r>
            <a:endParaRPr lang="pl-PL" sz="1200" kern="1200" dirty="0">
              <a:solidFill>
                <a:schemeClr val="tx1"/>
              </a:solidFill>
              <a:effectLst/>
              <a:latin typeface="+mn-lt"/>
              <a:ea typeface="+mn-ea"/>
              <a:cs typeface="+mn-cs"/>
            </a:endParaRPr>
          </a:p>
          <a:p>
            <a:pPr algn="r" rtl="1"/>
            <a:r>
              <a:rPr lang="ar-SA" sz="1200" b="1" kern="1200" dirty="0">
                <a:solidFill>
                  <a:schemeClr val="tx1"/>
                </a:solidFill>
                <a:effectLst/>
                <a:latin typeface="+mn-lt"/>
                <a:ea typeface="+mn-ea"/>
                <a:cs typeface="+mn-cs"/>
              </a:rPr>
              <a:t> </a:t>
            </a:r>
            <a:endParaRPr lang="pl-PL" sz="1200" kern="1200" dirty="0">
              <a:solidFill>
                <a:schemeClr val="tx1"/>
              </a:solidFill>
              <a:effectLst/>
              <a:latin typeface="+mn-lt"/>
              <a:ea typeface="+mn-ea"/>
              <a:cs typeface="+mn-cs"/>
            </a:endParaRPr>
          </a:p>
          <a:p>
            <a:pPr algn="r" rtl="1"/>
            <a:r>
              <a:rPr lang="ar-SA" sz="1200" b="1" kern="1200" dirty="0">
                <a:solidFill>
                  <a:schemeClr val="tx1"/>
                </a:solidFill>
                <a:effectLst/>
                <a:latin typeface="+mn-lt"/>
                <a:ea typeface="+mn-ea"/>
                <a:cs typeface="+mn-cs"/>
              </a:rPr>
              <a:t>تب تک آگے نہ بڑھیں کہ سب لوگ خانے میں آپ کا ای میل ایڈریس لکھ چکے ہوں۔</a:t>
            </a:r>
            <a:endParaRPr lang="pl-PL" sz="1200" kern="1200" dirty="0">
              <a:solidFill>
                <a:schemeClr val="tx1"/>
              </a:solidFill>
              <a:effectLst/>
              <a:latin typeface="+mn-lt"/>
              <a:ea typeface="+mn-ea"/>
              <a:cs typeface="+mn-cs"/>
            </a:endParaRPr>
          </a:p>
          <a:p>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46</a:t>
            </a:fld>
            <a:endParaRPr lang="nb-NO"/>
          </a:p>
        </p:txBody>
      </p:sp>
    </p:spTree>
    <p:extLst>
      <p:ext uri="{BB962C8B-B14F-4D97-AF65-F5344CB8AC3E}">
        <p14:creationId xmlns:p14="http://schemas.microsoft.com/office/powerpoint/2010/main" val="261816897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lgn="r" rtl="1"/>
            <a:r>
              <a:rPr lang="ar-SA" sz="1200" kern="1200" dirty="0">
                <a:solidFill>
                  <a:schemeClr val="tx1"/>
                </a:solidFill>
                <a:effectLst/>
                <a:latin typeface="+mn-lt"/>
                <a:ea typeface="+mn-ea"/>
                <a:cs typeface="+mn-cs"/>
              </a:rPr>
              <a:t>اب ہم ایک عنوان لکھیں گے۔</a:t>
            </a:r>
            <a:endParaRPr lang="pl-PL" sz="1200" kern="1200" dirty="0">
              <a:solidFill>
                <a:schemeClr val="tx1"/>
              </a:solidFill>
              <a:effectLst/>
              <a:latin typeface="+mn-lt"/>
              <a:ea typeface="+mn-ea"/>
              <a:cs typeface="+mn-cs"/>
            </a:endParaRPr>
          </a:p>
          <a:p>
            <a:pPr algn="r" rtl="1"/>
            <a:br>
              <a:rPr lang="nb-NO" sz="1200" kern="1200" dirty="0">
                <a:solidFill>
                  <a:schemeClr val="tx1"/>
                </a:solidFill>
                <a:effectLst/>
                <a:latin typeface="+mn-lt"/>
                <a:ea typeface="+mn-ea"/>
                <a:cs typeface="+mn-cs"/>
              </a:rPr>
            </a:br>
            <a:r>
              <a:rPr lang="ar-SA" sz="1200" kern="1200" dirty="0">
                <a:solidFill>
                  <a:schemeClr val="tx1"/>
                </a:solidFill>
                <a:effectLst/>
                <a:latin typeface="+mn-lt"/>
                <a:ea typeface="+mn-ea"/>
                <a:cs typeface="+mn-cs"/>
              </a:rPr>
              <a:t>عنوا</a:t>
            </a:r>
            <a:r>
              <a:rPr lang="ur-PK" sz="1200" kern="1200" dirty="0">
                <a:solidFill>
                  <a:schemeClr val="tx1"/>
                </a:solidFill>
                <a:effectLst/>
                <a:latin typeface="+mn-lt"/>
                <a:ea typeface="+mn-ea"/>
                <a:cs typeface="+mn-cs"/>
              </a:rPr>
              <a:t>ن لکھنے کیلئے خانہ تلاش کریں اور اسے دبائیں۔</a:t>
            </a:r>
            <a:endParaRPr lang="pl-PL" sz="1200" kern="1200" dirty="0">
              <a:solidFill>
                <a:schemeClr val="tx1"/>
              </a:solidFill>
              <a:effectLst/>
              <a:latin typeface="+mn-lt"/>
              <a:ea typeface="+mn-ea"/>
              <a:cs typeface="+mn-cs"/>
            </a:endParaRPr>
          </a:p>
          <a:p>
            <a:pPr algn="r" rtl="1"/>
            <a:r>
              <a:rPr lang="ur-PK" sz="1200" kern="1200" dirty="0">
                <a:solidFill>
                  <a:schemeClr val="tx1"/>
                </a:solidFill>
                <a:effectLst/>
                <a:latin typeface="+mn-lt"/>
                <a:ea typeface="+mn-ea"/>
                <a:cs typeface="+mn-cs"/>
              </a:rPr>
              <a:t> </a:t>
            </a:r>
            <a:endParaRPr lang="pl-PL" sz="1200" kern="1200" dirty="0">
              <a:solidFill>
                <a:schemeClr val="tx1"/>
              </a:solidFill>
              <a:effectLst/>
              <a:latin typeface="+mn-lt"/>
              <a:ea typeface="+mn-ea"/>
              <a:cs typeface="+mn-cs"/>
            </a:endParaRPr>
          </a:p>
          <a:p>
            <a:pPr algn="r" rtl="1"/>
            <a:r>
              <a:rPr lang="ur-PK" sz="1200" kern="1200" dirty="0">
                <a:solidFill>
                  <a:schemeClr val="tx1"/>
                </a:solidFill>
                <a:effectLst/>
                <a:latin typeface="+mn-lt"/>
                <a:ea typeface="+mn-ea"/>
                <a:cs typeface="+mn-cs"/>
              </a:rPr>
              <a:t>عنوان والے خانے میں کچھ لکھنا ہمیشہ اچھا ہوتا ہے۔ اس سے ای میل وصول کرنے والے کو ای میل کا مقصد سمجھنے میں آسانی ہوتی ہے اور وہ بعد میں اس ای میل کو آسانی سے تلاش بھی کر سکتا ہے۔</a:t>
            </a:r>
            <a:endParaRPr lang="pl-PL" sz="1200" kern="1200" dirty="0">
              <a:solidFill>
                <a:schemeClr val="tx1"/>
              </a:solidFill>
              <a:effectLst/>
              <a:latin typeface="+mn-lt"/>
              <a:ea typeface="+mn-ea"/>
              <a:cs typeface="+mn-cs"/>
            </a:endParaRPr>
          </a:p>
          <a:p>
            <a:pPr algn="r" rtl="1"/>
            <a:r>
              <a:rPr lang="ur-PK" sz="1200" kern="1200" dirty="0">
                <a:solidFill>
                  <a:schemeClr val="tx1"/>
                </a:solidFill>
                <a:effectLst/>
                <a:latin typeface="+mn-lt"/>
                <a:ea typeface="+mn-ea"/>
                <a:cs typeface="+mn-cs"/>
              </a:rPr>
              <a:t> </a:t>
            </a:r>
            <a:endParaRPr lang="pl-PL" sz="1200" kern="1200" dirty="0">
              <a:solidFill>
                <a:schemeClr val="tx1"/>
              </a:solidFill>
              <a:effectLst/>
              <a:latin typeface="+mn-lt"/>
              <a:ea typeface="+mn-ea"/>
              <a:cs typeface="+mn-cs"/>
            </a:endParaRPr>
          </a:p>
          <a:p>
            <a:pPr algn="r" rtl="1"/>
            <a:r>
              <a:rPr lang="ur-PK" sz="1200" kern="1200" dirty="0">
                <a:solidFill>
                  <a:schemeClr val="tx1"/>
                </a:solidFill>
                <a:effectLst/>
                <a:latin typeface="+mn-lt"/>
                <a:ea typeface="+mn-ea"/>
                <a:cs typeface="+mn-cs"/>
              </a:rPr>
              <a:t>چونکہ آپ سب ابھی تجربہ کر کے سیکھ رہے ہیں، آپ اپنی ای میل کو </a:t>
            </a:r>
            <a:r>
              <a:rPr lang="nb-NO" sz="1200" kern="1200" dirty="0">
                <a:solidFill>
                  <a:schemeClr val="tx1"/>
                </a:solidFill>
                <a:effectLst/>
                <a:latin typeface="+mn-lt"/>
                <a:ea typeface="+mn-ea"/>
                <a:cs typeface="+mn-cs"/>
              </a:rPr>
              <a:t>"prøve" </a:t>
            </a:r>
            <a:r>
              <a:rPr lang="ur-PK" sz="1200" kern="1200" dirty="0">
                <a:solidFill>
                  <a:schemeClr val="tx1"/>
                </a:solidFill>
                <a:effectLst/>
                <a:latin typeface="+mn-lt"/>
                <a:ea typeface="+mn-ea"/>
                <a:cs typeface="+mn-cs"/>
              </a:rPr>
              <a:t>کا نام دے سکتے ہیں۔</a:t>
            </a:r>
            <a:endParaRPr lang="pl-PL" sz="1200" kern="1200" dirty="0">
              <a:solidFill>
                <a:schemeClr val="tx1"/>
              </a:solidFill>
              <a:effectLst/>
              <a:latin typeface="+mn-lt"/>
              <a:ea typeface="+mn-ea"/>
              <a:cs typeface="+mn-cs"/>
            </a:endParaRPr>
          </a:p>
          <a:p>
            <a:pPr algn="r" rtl="1"/>
            <a:r>
              <a:rPr lang="ur-PK" sz="1200" kern="1200" dirty="0">
                <a:solidFill>
                  <a:schemeClr val="tx1"/>
                </a:solidFill>
                <a:effectLst/>
                <a:latin typeface="+mn-lt"/>
                <a:ea typeface="+mn-ea"/>
                <a:cs typeface="+mn-cs"/>
              </a:rPr>
              <a:t>عنوان والے خانے میں</a:t>
            </a:r>
            <a:r>
              <a:rPr lang="nb-NO" sz="1200" kern="1200" dirty="0">
                <a:solidFill>
                  <a:schemeClr val="tx1"/>
                </a:solidFill>
                <a:effectLst/>
                <a:latin typeface="+mn-lt"/>
                <a:ea typeface="+mn-ea"/>
                <a:cs typeface="+mn-cs"/>
              </a:rPr>
              <a:t>"Prøve" </a:t>
            </a:r>
            <a:r>
              <a:rPr lang="ur-PK" sz="1200" kern="1200" dirty="0">
                <a:solidFill>
                  <a:schemeClr val="tx1"/>
                </a:solidFill>
                <a:effectLst/>
                <a:latin typeface="+mn-lt"/>
                <a:ea typeface="+mn-ea"/>
                <a:cs typeface="+mn-cs"/>
              </a:rPr>
              <a:t> لکھیں۔</a:t>
            </a:r>
            <a:endParaRPr lang="pl-PL" sz="1200" kern="1200" dirty="0">
              <a:solidFill>
                <a:schemeClr val="tx1"/>
              </a:solidFill>
              <a:effectLst/>
              <a:latin typeface="+mn-lt"/>
              <a:ea typeface="+mn-ea"/>
              <a:cs typeface="+mn-cs"/>
            </a:endParaRPr>
          </a:p>
          <a:p>
            <a:pPr algn="r" rtl="1"/>
            <a:r>
              <a:rPr lang="ar-SA" sz="1200" b="1" kern="1200" dirty="0">
                <a:solidFill>
                  <a:schemeClr val="tx1"/>
                </a:solidFill>
                <a:effectLst/>
                <a:latin typeface="+mn-lt"/>
                <a:ea typeface="+mn-ea"/>
                <a:cs typeface="+mn-cs"/>
              </a:rPr>
              <a:t> </a:t>
            </a:r>
            <a:endParaRPr lang="pl-PL" sz="1200" kern="1200" dirty="0">
              <a:solidFill>
                <a:schemeClr val="tx1"/>
              </a:solidFill>
              <a:effectLst/>
              <a:latin typeface="+mn-lt"/>
              <a:ea typeface="+mn-ea"/>
              <a:cs typeface="+mn-cs"/>
            </a:endParaRPr>
          </a:p>
          <a:p>
            <a:pPr algn="r" rtl="1"/>
            <a:r>
              <a:rPr lang="ar-SA" sz="1200" b="1" kern="1200" dirty="0">
                <a:solidFill>
                  <a:schemeClr val="tx1"/>
                </a:solidFill>
                <a:effectLst/>
                <a:latin typeface="+mn-lt"/>
                <a:ea typeface="+mn-ea"/>
                <a:cs typeface="+mn-cs"/>
              </a:rPr>
              <a:t>آگے بڑھنے سے پہلے دیکھ لیں کہ سب لوگوں نے خانے میں ایک عنوان لکھ لیا ہے۔</a:t>
            </a:r>
            <a:endParaRPr lang="pl-PL" sz="1200" kern="1200" dirty="0">
              <a:solidFill>
                <a:schemeClr val="tx1"/>
              </a:solidFill>
              <a:effectLst/>
              <a:latin typeface="+mn-lt"/>
              <a:ea typeface="+mn-ea"/>
              <a:cs typeface="+mn-cs"/>
            </a:endParaRPr>
          </a:p>
          <a:p>
            <a:endParaRPr lang="nb-NO" b="1" baseline="0"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47</a:t>
            </a:fld>
            <a:endParaRPr lang="nb-NO"/>
          </a:p>
        </p:txBody>
      </p:sp>
    </p:spTree>
    <p:extLst>
      <p:ext uri="{BB962C8B-B14F-4D97-AF65-F5344CB8AC3E}">
        <p14:creationId xmlns:p14="http://schemas.microsoft.com/office/powerpoint/2010/main" val="261816897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r" rtl="1"/>
            <a:r>
              <a:rPr lang="nb-NO" sz="1200" b="1" kern="1200" dirty="0">
                <a:solidFill>
                  <a:schemeClr val="tx1"/>
                </a:solidFill>
                <a:effectLst/>
                <a:latin typeface="+mn-lt"/>
                <a:ea typeface="+mn-ea"/>
                <a:cs typeface="+mn-cs"/>
              </a:rPr>
              <a:t> </a:t>
            </a:r>
            <a:r>
              <a:rPr lang="ur-PK" sz="1200" kern="1200" dirty="0">
                <a:solidFill>
                  <a:schemeClr val="tx1"/>
                </a:solidFill>
                <a:effectLst/>
                <a:latin typeface="+mn-lt"/>
                <a:ea typeface="+mn-ea"/>
                <a:cs typeface="+mn-cs"/>
              </a:rPr>
              <a:t>اب ہم ای میل کا مضمون لکھنا شروع کر سکتے ہیں۔</a:t>
            </a:r>
            <a:endParaRPr lang="pl-PL" sz="1200" kern="1200" dirty="0">
              <a:solidFill>
                <a:schemeClr val="tx1"/>
              </a:solidFill>
              <a:effectLst/>
              <a:latin typeface="+mn-lt"/>
              <a:ea typeface="+mn-ea"/>
              <a:cs typeface="+mn-cs"/>
            </a:endParaRPr>
          </a:p>
          <a:p>
            <a:pPr algn="r" rtl="1"/>
            <a:r>
              <a:rPr lang="ur-PK" sz="1200" kern="1200" dirty="0">
                <a:solidFill>
                  <a:schemeClr val="tx1"/>
                </a:solidFill>
                <a:effectLst/>
                <a:latin typeface="+mn-lt"/>
                <a:ea typeface="+mn-ea"/>
                <a:cs typeface="+mn-cs"/>
              </a:rPr>
              <a:t> </a:t>
            </a:r>
            <a:endParaRPr lang="pl-PL" sz="1200" kern="1200" dirty="0">
              <a:solidFill>
                <a:schemeClr val="tx1"/>
              </a:solidFill>
              <a:effectLst/>
              <a:latin typeface="+mn-lt"/>
              <a:ea typeface="+mn-ea"/>
              <a:cs typeface="+mn-cs"/>
            </a:endParaRPr>
          </a:p>
          <a:p>
            <a:pPr algn="r" rtl="1"/>
            <a:r>
              <a:rPr lang="ur-PK" sz="1200" kern="1200" dirty="0">
                <a:solidFill>
                  <a:schemeClr val="tx1"/>
                </a:solidFill>
                <a:effectLst/>
                <a:latin typeface="+mn-lt"/>
                <a:ea typeface="+mn-ea"/>
                <a:cs typeface="+mn-cs"/>
              </a:rPr>
              <a:t>بڑے سفید خانے پر کلک کریں۔</a:t>
            </a:r>
            <a:endParaRPr lang="pl-PL" sz="1200" kern="1200" dirty="0">
              <a:solidFill>
                <a:schemeClr val="tx1"/>
              </a:solidFill>
              <a:effectLst/>
              <a:latin typeface="+mn-lt"/>
              <a:ea typeface="+mn-ea"/>
              <a:cs typeface="+mn-cs"/>
            </a:endParaRPr>
          </a:p>
          <a:p>
            <a:pPr algn="r" rtl="1"/>
            <a:r>
              <a:rPr lang="ur-PK" sz="1200" kern="1200" dirty="0">
                <a:solidFill>
                  <a:schemeClr val="tx1"/>
                </a:solidFill>
                <a:effectLst/>
                <a:latin typeface="+mn-lt"/>
                <a:ea typeface="+mn-ea"/>
                <a:cs typeface="+mn-cs"/>
              </a:rPr>
              <a:t> </a:t>
            </a:r>
            <a:endParaRPr lang="pl-PL" sz="1200" kern="1200" dirty="0">
              <a:solidFill>
                <a:schemeClr val="tx1"/>
              </a:solidFill>
              <a:effectLst/>
              <a:latin typeface="+mn-lt"/>
              <a:ea typeface="+mn-ea"/>
              <a:cs typeface="+mn-cs"/>
            </a:endParaRPr>
          </a:p>
          <a:p>
            <a:pPr algn="r" rtl="1"/>
            <a:r>
              <a:rPr lang="ur-PK" sz="1200" kern="1200" dirty="0">
                <a:solidFill>
                  <a:schemeClr val="tx1"/>
                </a:solidFill>
                <a:effectLst/>
                <a:latin typeface="+mn-lt"/>
                <a:ea typeface="+mn-ea"/>
                <a:cs typeface="+mn-cs"/>
              </a:rPr>
              <a:t>اب آپ مجھے ایک مختصر پیغام یا سلام وغیرہ لکھ سکتے ہیں۔ خط کی طرح ہی ای میل کے شروع میں </a:t>
            </a:r>
            <a:r>
              <a:rPr lang="nb-NO" sz="1200" kern="1200" dirty="0">
                <a:solidFill>
                  <a:schemeClr val="tx1"/>
                </a:solidFill>
                <a:effectLst/>
                <a:latin typeface="+mn-lt"/>
                <a:ea typeface="+mn-ea"/>
                <a:cs typeface="+mn-cs"/>
              </a:rPr>
              <a:t>"Hei"</a:t>
            </a:r>
            <a:r>
              <a:rPr lang="ur-PK" sz="1200" kern="1200" dirty="0">
                <a:solidFill>
                  <a:schemeClr val="tx1"/>
                </a:solidFill>
                <a:effectLst/>
                <a:latin typeface="+mn-lt"/>
                <a:ea typeface="+mn-ea"/>
                <a:cs typeface="+mn-cs"/>
              </a:rPr>
              <a:t> اور آخر میں </a:t>
            </a:r>
            <a:r>
              <a:rPr lang="pl-PL" sz="1200" kern="1200" dirty="0">
                <a:solidFill>
                  <a:schemeClr val="tx1"/>
                </a:solidFill>
                <a:effectLst/>
                <a:latin typeface="+mn-lt"/>
                <a:ea typeface="+mn-ea"/>
                <a:cs typeface="+mn-cs"/>
              </a:rPr>
              <a:t> </a:t>
            </a:r>
            <a:r>
              <a:rPr lang="nb-NO" sz="1200" kern="1200" dirty="0">
                <a:solidFill>
                  <a:schemeClr val="tx1"/>
                </a:solidFill>
                <a:effectLst/>
                <a:latin typeface="+mn-lt"/>
                <a:ea typeface="+mn-ea"/>
                <a:cs typeface="+mn-cs"/>
              </a:rPr>
              <a:t>"Hilsen"</a:t>
            </a:r>
            <a:r>
              <a:rPr lang="ur-PK" sz="1200" kern="1200" dirty="0">
                <a:solidFill>
                  <a:schemeClr val="tx1"/>
                </a:solidFill>
                <a:effectLst/>
                <a:latin typeface="+mn-lt"/>
                <a:ea typeface="+mn-ea"/>
                <a:cs typeface="+mn-cs"/>
              </a:rPr>
              <a:t>لکھنا شائستہ طریقہ ہے۔</a:t>
            </a:r>
            <a:endParaRPr lang="pl-PL" sz="1200" kern="1200" dirty="0">
              <a:solidFill>
                <a:schemeClr val="tx1"/>
              </a:solidFill>
              <a:effectLst/>
              <a:latin typeface="+mn-lt"/>
              <a:ea typeface="+mn-ea"/>
              <a:cs typeface="+mn-cs"/>
            </a:endParaRPr>
          </a:p>
          <a:p>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48</a:t>
            </a:fld>
            <a:endParaRPr lang="nb-NO"/>
          </a:p>
        </p:txBody>
      </p:sp>
    </p:spTree>
    <p:extLst>
      <p:ext uri="{BB962C8B-B14F-4D97-AF65-F5344CB8AC3E}">
        <p14:creationId xmlns:p14="http://schemas.microsoft.com/office/powerpoint/2010/main" val="261816897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r" rtl="1"/>
            <a:r>
              <a:rPr lang="nb-NO" sz="1200" kern="1200" dirty="0">
                <a:solidFill>
                  <a:schemeClr val="tx1"/>
                </a:solidFill>
                <a:effectLst/>
                <a:latin typeface="+mn-lt"/>
                <a:ea typeface="+mn-ea"/>
                <a:cs typeface="+mn-cs"/>
              </a:rPr>
              <a:t> </a:t>
            </a:r>
            <a:r>
              <a:rPr lang="ur-PK" sz="1200" kern="1200" dirty="0">
                <a:solidFill>
                  <a:schemeClr val="tx1"/>
                </a:solidFill>
                <a:effectLst/>
                <a:latin typeface="+mn-lt"/>
                <a:ea typeface="+mn-ea"/>
                <a:cs typeface="+mn-cs"/>
              </a:rPr>
              <a:t>جب آپ میرے نام اپنا پیغام لکھ لیں تو آپ کو </a:t>
            </a:r>
            <a:r>
              <a:rPr lang="nb-NO" sz="1200" kern="1200" dirty="0">
                <a:solidFill>
                  <a:schemeClr val="tx1"/>
                </a:solidFill>
                <a:effectLst/>
                <a:latin typeface="+mn-lt"/>
                <a:ea typeface="+mn-ea"/>
                <a:cs typeface="+mn-cs"/>
              </a:rPr>
              <a:t>"send" </a:t>
            </a:r>
            <a:r>
              <a:rPr lang="ur-PK" sz="1200" kern="1200" dirty="0">
                <a:solidFill>
                  <a:schemeClr val="tx1"/>
                </a:solidFill>
                <a:effectLst/>
                <a:latin typeface="+mn-lt"/>
                <a:ea typeface="+mn-ea"/>
                <a:cs typeface="+mn-cs"/>
              </a:rPr>
              <a:t>بٹن دبانا ہو گا تاکہ ای میل روانہ ہو جاۓ اور میں دیکھ سکوں کہ آپ لوگوں نے کیا لکھا ہے۔</a:t>
            </a:r>
            <a:endParaRPr lang="pl-PL" sz="1200" kern="1200" dirty="0">
              <a:solidFill>
                <a:schemeClr val="tx1"/>
              </a:solidFill>
              <a:effectLst/>
              <a:latin typeface="+mn-lt"/>
              <a:ea typeface="+mn-ea"/>
              <a:cs typeface="+mn-cs"/>
            </a:endParaRPr>
          </a:p>
          <a:p>
            <a:pPr algn="r" rtl="1"/>
            <a:r>
              <a:rPr lang="ur-PK" sz="1200" kern="1200" dirty="0">
                <a:solidFill>
                  <a:schemeClr val="tx1"/>
                </a:solidFill>
                <a:effectLst/>
                <a:latin typeface="+mn-lt"/>
                <a:ea typeface="+mn-ea"/>
                <a:cs typeface="+mn-cs"/>
              </a:rPr>
              <a:t> </a:t>
            </a:r>
            <a:endParaRPr lang="pl-PL" sz="1200" kern="1200" dirty="0">
              <a:solidFill>
                <a:schemeClr val="tx1"/>
              </a:solidFill>
              <a:effectLst/>
              <a:latin typeface="+mn-lt"/>
              <a:ea typeface="+mn-ea"/>
              <a:cs typeface="+mn-cs"/>
            </a:endParaRPr>
          </a:p>
          <a:p>
            <a:pPr algn="r" rtl="1"/>
            <a:r>
              <a:rPr lang="nb-NO" sz="1200" kern="1200" dirty="0">
                <a:solidFill>
                  <a:schemeClr val="tx1"/>
                </a:solidFill>
                <a:effectLst/>
                <a:latin typeface="+mn-lt"/>
                <a:ea typeface="+mn-ea"/>
                <a:cs typeface="+mn-cs"/>
              </a:rPr>
              <a:t>"send"</a:t>
            </a:r>
            <a:r>
              <a:rPr lang="ar-SA" sz="1200" kern="1200" dirty="0">
                <a:solidFill>
                  <a:schemeClr val="tx1"/>
                </a:solidFill>
                <a:effectLst/>
                <a:latin typeface="+mn-lt"/>
                <a:ea typeface="+mn-ea"/>
                <a:cs typeface="+mn-cs"/>
              </a:rPr>
              <a:t> بٹن سب سے نیچے بائیں طرف ہے۔</a:t>
            </a:r>
            <a:endParaRPr lang="pl-PL" sz="1200" kern="1200" dirty="0">
              <a:solidFill>
                <a:schemeClr val="tx1"/>
              </a:solidFill>
              <a:effectLst/>
              <a:latin typeface="+mn-lt"/>
              <a:ea typeface="+mn-ea"/>
              <a:cs typeface="+mn-cs"/>
            </a:endParaRPr>
          </a:p>
          <a:p>
            <a:pPr algn="r" rtl="1"/>
            <a:r>
              <a:rPr lang="ar-SA" sz="1200" kern="1200" dirty="0">
                <a:solidFill>
                  <a:schemeClr val="tx1"/>
                </a:solidFill>
                <a:effectLst/>
                <a:latin typeface="+mn-lt"/>
                <a:ea typeface="+mn-ea"/>
                <a:cs typeface="+mn-cs"/>
              </a:rPr>
              <a:t> </a:t>
            </a:r>
            <a:endParaRPr lang="pl-PL" sz="1200" kern="1200" dirty="0">
              <a:solidFill>
                <a:schemeClr val="tx1"/>
              </a:solidFill>
              <a:effectLst/>
              <a:latin typeface="+mn-lt"/>
              <a:ea typeface="+mn-ea"/>
              <a:cs typeface="+mn-cs"/>
            </a:endParaRPr>
          </a:p>
          <a:p>
            <a:pPr algn="r" rtl="1"/>
            <a:r>
              <a:rPr lang="nb-NO" sz="1200" kern="1200" dirty="0">
                <a:solidFill>
                  <a:schemeClr val="tx1"/>
                </a:solidFill>
                <a:effectLst/>
                <a:latin typeface="+mn-lt"/>
                <a:ea typeface="+mn-ea"/>
                <a:cs typeface="+mn-cs"/>
              </a:rPr>
              <a:t>"send"</a:t>
            </a:r>
            <a:r>
              <a:rPr lang="ar-SA" sz="1200" kern="1200" dirty="0">
                <a:solidFill>
                  <a:schemeClr val="tx1"/>
                </a:solidFill>
                <a:effectLst/>
                <a:latin typeface="+mn-lt"/>
                <a:ea typeface="+mn-ea"/>
                <a:cs typeface="+mn-cs"/>
              </a:rPr>
              <a:t> بٹن دبائیں۔</a:t>
            </a:r>
            <a:endParaRPr lang="pl-PL" sz="1200" kern="1200" dirty="0">
              <a:solidFill>
                <a:schemeClr val="tx1"/>
              </a:solidFill>
              <a:effectLst/>
              <a:latin typeface="+mn-lt"/>
              <a:ea typeface="+mn-ea"/>
              <a:cs typeface="+mn-cs"/>
            </a:endParaRPr>
          </a:p>
          <a:p>
            <a:pPr algn="r" rtl="1"/>
            <a:r>
              <a:rPr lang="ar-SA" sz="1200" kern="1200" dirty="0">
                <a:solidFill>
                  <a:schemeClr val="tx1"/>
                </a:solidFill>
                <a:effectLst/>
                <a:latin typeface="+mn-lt"/>
                <a:ea typeface="+mn-ea"/>
                <a:cs typeface="+mn-cs"/>
              </a:rPr>
              <a:t> </a:t>
            </a:r>
            <a:endParaRPr lang="pl-PL" sz="1200" kern="1200" dirty="0">
              <a:solidFill>
                <a:schemeClr val="tx1"/>
              </a:solidFill>
              <a:effectLst/>
              <a:latin typeface="+mn-lt"/>
              <a:ea typeface="+mn-ea"/>
              <a:cs typeface="+mn-cs"/>
            </a:endParaRPr>
          </a:p>
          <a:p>
            <a:pPr algn="r" rtl="1"/>
            <a:r>
              <a:rPr lang="ar-SA" sz="1200" b="1" kern="1200" dirty="0">
                <a:solidFill>
                  <a:schemeClr val="tx1"/>
                </a:solidFill>
                <a:effectLst/>
                <a:latin typeface="+mn-lt"/>
                <a:ea typeface="+mn-ea"/>
                <a:cs typeface="+mn-cs"/>
              </a:rPr>
              <a:t>سب لوگوں کے ای میل بھیج دینے تک ٹھہریں۔</a:t>
            </a:r>
            <a:endParaRPr lang="pl-PL" sz="1200" kern="1200" dirty="0">
              <a:solidFill>
                <a:schemeClr val="tx1"/>
              </a:solidFill>
              <a:effectLst/>
              <a:latin typeface="+mn-lt"/>
              <a:ea typeface="+mn-ea"/>
              <a:cs typeface="+mn-cs"/>
            </a:endParaRPr>
          </a:p>
          <a:p>
            <a:endParaRPr lang="nb-NO" b="1"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49</a:t>
            </a:fld>
            <a:endParaRPr lang="nb-NO"/>
          </a:p>
        </p:txBody>
      </p:sp>
    </p:spTree>
    <p:extLst>
      <p:ext uri="{BB962C8B-B14F-4D97-AF65-F5344CB8AC3E}">
        <p14:creationId xmlns:p14="http://schemas.microsoft.com/office/powerpoint/2010/main" val="261816897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r" rtl="1"/>
            <a:r>
              <a:rPr lang="nb-NO" sz="1200" kern="1200" dirty="0">
                <a:solidFill>
                  <a:schemeClr val="tx1"/>
                </a:solidFill>
                <a:effectLst/>
                <a:latin typeface="+mn-lt"/>
                <a:ea typeface="+mn-ea"/>
                <a:cs typeface="+mn-cs"/>
              </a:rPr>
              <a:t> </a:t>
            </a:r>
            <a:r>
              <a:rPr lang="ur-PK" sz="1200" kern="1200" dirty="0">
                <a:solidFill>
                  <a:schemeClr val="tx1"/>
                </a:solidFill>
                <a:effectLst/>
                <a:latin typeface="+mn-lt"/>
                <a:ea typeface="+mn-ea"/>
                <a:cs typeface="+mn-cs"/>
              </a:rPr>
              <a:t>اب آپ واپس اپنے </a:t>
            </a:r>
            <a:r>
              <a:rPr lang="nb-NO" sz="1200" kern="1200" dirty="0">
                <a:solidFill>
                  <a:schemeClr val="tx1"/>
                </a:solidFill>
                <a:effectLst/>
                <a:latin typeface="+mn-lt"/>
                <a:ea typeface="+mn-ea"/>
                <a:cs typeface="+mn-cs"/>
              </a:rPr>
              <a:t>Innboks</a:t>
            </a:r>
            <a:r>
              <a:rPr lang="ar-SA" sz="1200" kern="1200" dirty="0">
                <a:solidFill>
                  <a:schemeClr val="tx1"/>
                </a:solidFill>
                <a:effectLst/>
                <a:latin typeface="+mn-lt"/>
                <a:ea typeface="+mn-ea"/>
                <a:cs typeface="+mn-cs"/>
              </a:rPr>
              <a:t> تک آ گئے </a:t>
            </a:r>
            <a:r>
              <a:rPr lang="ur-PK" sz="1200" kern="1200" dirty="0">
                <a:solidFill>
                  <a:schemeClr val="tx1"/>
                </a:solidFill>
                <a:effectLst/>
                <a:latin typeface="+mn-lt"/>
                <a:ea typeface="+mn-ea"/>
                <a:cs typeface="+mn-cs"/>
              </a:rPr>
              <a:t>ہیں۔</a:t>
            </a:r>
            <a:endParaRPr lang="pl-PL" sz="1200" kern="1200" dirty="0">
              <a:solidFill>
                <a:schemeClr val="tx1"/>
              </a:solidFill>
              <a:effectLst/>
              <a:latin typeface="+mn-lt"/>
              <a:ea typeface="+mn-ea"/>
              <a:cs typeface="+mn-cs"/>
            </a:endParaRPr>
          </a:p>
          <a:p>
            <a:pPr algn="r" rtl="1"/>
            <a:r>
              <a:rPr lang="ur-PK" sz="1200" kern="1200" dirty="0">
                <a:solidFill>
                  <a:schemeClr val="tx1"/>
                </a:solidFill>
                <a:effectLst/>
                <a:latin typeface="+mn-lt"/>
                <a:ea typeface="+mn-ea"/>
                <a:cs typeface="+mn-cs"/>
              </a:rPr>
              <a:t>مجھے ایک اور ای میل بھیجنے کی کوشش کریں۔</a:t>
            </a:r>
            <a:endParaRPr lang="pl-PL" sz="1200" kern="1200" dirty="0">
              <a:solidFill>
                <a:schemeClr val="tx1"/>
              </a:solidFill>
              <a:effectLst/>
              <a:latin typeface="+mn-lt"/>
              <a:ea typeface="+mn-ea"/>
              <a:cs typeface="+mn-cs"/>
            </a:endParaRPr>
          </a:p>
          <a:p>
            <a:pPr algn="r" rtl="1"/>
            <a:r>
              <a:rPr lang="ur-PK" sz="1200" kern="1200" dirty="0">
                <a:solidFill>
                  <a:schemeClr val="tx1"/>
                </a:solidFill>
                <a:effectLst/>
                <a:latin typeface="+mn-lt"/>
                <a:ea typeface="+mn-ea"/>
                <a:cs typeface="+mn-cs"/>
              </a:rPr>
              <a:t> </a:t>
            </a:r>
            <a:endParaRPr lang="pl-PL" sz="1200" kern="1200" dirty="0">
              <a:solidFill>
                <a:schemeClr val="tx1"/>
              </a:solidFill>
              <a:effectLst/>
              <a:latin typeface="+mn-lt"/>
              <a:ea typeface="+mn-ea"/>
              <a:cs typeface="+mn-cs"/>
            </a:endParaRPr>
          </a:p>
          <a:p>
            <a:pPr algn="r" rtl="1"/>
            <a:r>
              <a:rPr lang="ur-PK" sz="1200" kern="1200" dirty="0">
                <a:solidFill>
                  <a:schemeClr val="tx1"/>
                </a:solidFill>
                <a:effectLst/>
                <a:latin typeface="+mn-lt"/>
                <a:ea typeface="+mn-ea"/>
                <a:cs typeface="+mn-cs"/>
              </a:rPr>
              <a:t>اس کیلئے آپ کو پہلے بٹن</a:t>
            </a:r>
            <a:r>
              <a:rPr lang="nb-NO" sz="1200" kern="1200" dirty="0">
                <a:solidFill>
                  <a:schemeClr val="tx1"/>
                </a:solidFill>
                <a:effectLst/>
                <a:latin typeface="+mn-lt"/>
                <a:ea typeface="+mn-ea"/>
                <a:cs typeface="+mn-cs"/>
              </a:rPr>
              <a:t>"Ny"  </a:t>
            </a:r>
            <a:r>
              <a:rPr lang="ur-PK" sz="1200" kern="1200" dirty="0">
                <a:solidFill>
                  <a:schemeClr val="tx1"/>
                </a:solidFill>
                <a:effectLst/>
                <a:latin typeface="+mn-lt"/>
                <a:ea typeface="+mn-ea"/>
                <a:cs typeface="+mn-cs"/>
              </a:rPr>
              <a:t>یا </a:t>
            </a:r>
            <a:r>
              <a:rPr lang="nb-NO" sz="1200" kern="1200" dirty="0">
                <a:solidFill>
                  <a:schemeClr val="tx1"/>
                </a:solidFill>
                <a:effectLst/>
                <a:latin typeface="+mn-lt"/>
                <a:ea typeface="+mn-ea"/>
                <a:cs typeface="+mn-cs"/>
              </a:rPr>
              <a:t>"Skriv ny" </a:t>
            </a:r>
            <a:r>
              <a:rPr lang="ur-PK" sz="1200" kern="1200" dirty="0">
                <a:solidFill>
                  <a:schemeClr val="tx1"/>
                </a:solidFill>
                <a:effectLst/>
                <a:latin typeface="+mn-lt"/>
                <a:ea typeface="+mn-ea"/>
                <a:cs typeface="+mn-cs"/>
              </a:rPr>
              <a:t>ڈھونڈنا ہو گا۔</a:t>
            </a:r>
            <a:endParaRPr lang="pl-PL" sz="1200" kern="1200" dirty="0">
              <a:solidFill>
                <a:schemeClr val="tx1"/>
              </a:solidFill>
              <a:effectLst/>
              <a:latin typeface="+mn-lt"/>
              <a:ea typeface="+mn-ea"/>
              <a:cs typeface="+mn-cs"/>
            </a:endParaRPr>
          </a:p>
          <a:p>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50</a:t>
            </a:fld>
            <a:endParaRPr lang="nb-NO"/>
          </a:p>
        </p:txBody>
      </p:sp>
    </p:spTree>
    <p:extLst>
      <p:ext uri="{BB962C8B-B14F-4D97-AF65-F5344CB8AC3E}">
        <p14:creationId xmlns:p14="http://schemas.microsoft.com/office/powerpoint/2010/main" val="26181689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lgn="r" rtl="1"/>
            <a:r>
              <a:rPr lang="ur-PK" sz="1200" kern="1200" dirty="0">
                <a:solidFill>
                  <a:schemeClr val="tx1"/>
                </a:solidFill>
                <a:effectLst/>
                <a:latin typeface="+mn-lt"/>
                <a:ea typeface="+mn-ea"/>
                <a:cs typeface="+mn-cs"/>
              </a:rPr>
              <a:t>اگر آپ نے درست پتہ ٹائپ کیا ہے تو ان میں سے ایک تصویر آپکی سکرین پر آ جانی چاہیئے۔</a:t>
            </a:r>
            <a:endParaRPr lang="pl-PL" sz="1200" kern="1200" dirty="0">
              <a:solidFill>
                <a:schemeClr val="tx1"/>
              </a:solidFill>
              <a:effectLst/>
              <a:latin typeface="+mn-lt"/>
              <a:ea typeface="+mn-ea"/>
              <a:cs typeface="+mn-cs"/>
            </a:endParaRPr>
          </a:p>
          <a:p>
            <a:pPr algn="r" rtl="1"/>
            <a:r>
              <a:rPr lang="nb-NO" sz="1200" b="1" kern="1200" dirty="0">
                <a:solidFill>
                  <a:schemeClr val="tx1"/>
                </a:solidFill>
                <a:effectLst/>
                <a:latin typeface="+mn-lt"/>
                <a:ea typeface="+mn-ea"/>
                <a:cs typeface="+mn-cs"/>
              </a:rPr>
              <a:t> </a:t>
            </a:r>
            <a:endParaRPr lang="pl-PL" sz="1200" kern="1200" dirty="0">
              <a:solidFill>
                <a:schemeClr val="tx1"/>
              </a:solidFill>
              <a:effectLst/>
              <a:latin typeface="+mn-lt"/>
              <a:ea typeface="+mn-ea"/>
              <a:cs typeface="+mn-cs"/>
            </a:endParaRPr>
          </a:p>
          <a:p>
            <a:pPr algn="r" rtl="1"/>
            <a:r>
              <a:rPr lang="ur-PK" sz="1200" b="1" kern="1200" dirty="0">
                <a:solidFill>
                  <a:schemeClr val="tx1"/>
                </a:solidFill>
                <a:effectLst/>
                <a:latin typeface="+mn-lt"/>
                <a:ea typeface="+mn-ea"/>
                <a:cs typeface="+mn-cs"/>
              </a:rPr>
              <a:t>آگے بڑھنے سے پہلے دیکھ لیں کہ سب لوگ سائن ان پیج پر آ گئے ہیں۔</a:t>
            </a:r>
            <a:endParaRPr lang="pl-PL" sz="1200" kern="1200" dirty="0">
              <a:solidFill>
                <a:schemeClr val="tx1"/>
              </a:solidFill>
              <a:effectLst/>
              <a:latin typeface="+mn-lt"/>
              <a:ea typeface="+mn-ea"/>
              <a:cs typeface="+mn-cs"/>
            </a:endParaRPr>
          </a:p>
          <a:p>
            <a:pPr algn="r" rtl="1"/>
            <a:r>
              <a:rPr lang="ur-PK" sz="1200" kern="1200" dirty="0">
                <a:solidFill>
                  <a:schemeClr val="tx1"/>
                </a:solidFill>
                <a:effectLst/>
                <a:latin typeface="+mn-lt"/>
                <a:ea typeface="+mn-ea"/>
                <a:cs typeface="+mn-cs"/>
              </a:rPr>
              <a:t> </a:t>
            </a:r>
            <a:endParaRPr lang="pl-PL" sz="1200" kern="1200" dirty="0">
              <a:solidFill>
                <a:schemeClr val="tx1"/>
              </a:solidFill>
              <a:effectLst/>
              <a:latin typeface="+mn-lt"/>
              <a:ea typeface="+mn-ea"/>
              <a:cs typeface="+mn-cs"/>
            </a:endParaRPr>
          </a:p>
          <a:p>
            <a:pPr algn="r" rtl="1"/>
            <a:r>
              <a:rPr lang="ur-PK" sz="1200" kern="1200" dirty="0">
                <a:solidFill>
                  <a:schemeClr val="tx1"/>
                </a:solidFill>
                <a:effectLst/>
                <a:latin typeface="+mn-lt"/>
                <a:ea typeface="+mn-ea"/>
                <a:cs typeface="+mn-cs"/>
              </a:rPr>
              <a:t>آئندہ جب آپکو اپنا ای میل ایڈریس استعمال کرنا ہو گا تو آپکو یہی صفحہ ملے گا لیکن چونکہ ابھی ہمارا کوئی ای میل ایڈریس نہیں ہے، ہمیں پہلے اکاؤنٹ بنانا ہے اور اس سروس کے ساتھ خود کو رجسٹر کرنا ہے۔</a:t>
            </a:r>
            <a:endParaRPr lang="pl-PL" sz="1200" kern="1200" dirty="0">
              <a:solidFill>
                <a:schemeClr val="tx1"/>
              </a:solidFill>
              <a:effectLst/>
              <a:latin typeface="+mn-lt"/>
              <a:ea typeface="+mn-ea"/>
              <a:cs typeface="+mn-cs"/>
            </a:endParaRPr>
          </a:p>
          <a:p>
            <a:endParaRPr lang="nb-NO" b="1"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5</a:t>
            </a:fld>
            <a:endParaRPr lang="nb-NO"/>
          </a:p>
        </p:txBody>
      </p:sp>
    </p:spTree>
    <p:extLst>
      <p:ext uri="{BB962C8B-B14F-4D97-AF65-F5344CB8AC3E}">
        <p14:creationId xmlns:p14="http://schemas.microsoft.com/office/powerpoint/2010/main" val="351829899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r" rtl="1"/>
            <a:r>
              <a:rPr lang="nb-NO" sz="1200" kern="1200" dirty="0">
                <a:solidFill>
                  <a:schemeClr val="tx1"/>
                </a:solidFill>
                <a:effectLst/>
                <a:latin typeface="+mn-lt"/>
                <a:ea typeface="+mn-ea"/>
                <a:cs typeface="+mn-cs"/>
              </a:rPr>
              <a:t> </a:t>
            </a:r>
            <a:r>
              <a:rPr lang="ur-PK" sz="1200" kern="1200" dirty="0">
                <a:solidFill>
                  <a:schemeClr val="tx1"/>
                </a:solidFill>
                <a:effectLst/>
                <a:latin typeface="+mn-lt"/>
                <a:ea typeface="+mn-ea"/>
                <a:cs typeface="+mn-cs"/>
              </a:rPr>
              <a:t>میں نے اسے سکرین پر کھلا رکھا ہے تاکہ آپ کو آسانی سے یاد آ جاۓ کہ کیا کرنا ہے۔</a:t>
            </a:r>
            <a:endParaRPr lang="pl-PL" sz="1200" kern="1200" dirty="0">
              <a:solidFill>
                <a:schemeClr val="tx1"/>
              </a:solidFill>
              <a:effectLst/>
              <a:latin typeface="+mn-lt"/>
              <a:ea typeface="+mn-ea"/>
              <a:cs typeface="+mn-cs"/>
            </a:endParaRPr>
          </a:p>
          <a:p>
            <a:pPr rtl="1"/>
            <a:r>
              <a:rPr lang="ur-PK" sz="1200" kern="1200" dirty="0">
                <a:solidFill>
                  <a:schemeClr val="tx1"/>
                </a:solidFill>
                <a:effectLst/>
                <a:latin typeface="+mn-lt"/>
                <a:ea typeface="+mn-ea"/>
                <a:cs typeface="+mn-cs"/>
              </a:rPr>
              <a:t> </a:t>
            </a:r>
            <a:endParaRPr lang="pl-PL" sz="1200" kern="1200" dirty="0">
              <a:solidFill>
                <a:schemeClr val="tx1"/>
              </a:solidFill>
              <a:effectLst/>
              <a:latin typeface="+mn-lt"/>
              <a:ea typeface="+mn-ea"/>
              <a:cs typeface="+mn-cs"/>
            </a:endParaRPr>
          </a:p>
          <a:p>
            <a:pPr algn="r" rtl="1"/>
            <a:r>
              <a:rPr lang="ur-PK" sz="1200" kern="1200" dirty="0">
                <a:solidFill>
                  <a:schemeClr val="tx1"/>
                </a:solidFill>
                <a:effectLst/>
                <a:latin typeface="+mn-lt"/>
                <a:ea typeface="+mn-ea"/>
                <a:cs typeface="+mn-cs"/>
              </a:rPr>
              <a:t>جس دوران آپ مجھے ای میل بھیج رہے ہیں، میں آپ کی اس ای میل کا جواب دینے کی کوشش کروں گا/گی جو آپ نے مجھے ابھی بھیجی ہے تاکہ پھر ہم ای میل کھولنا اور اس کا جواب دینا سیکھیں۔</a:t>
            </a:r>
            <a:endParaRPr lang="pl-PL" sz="1200" kern="1200" dirty="0">
              <a:solidFill>
                <a:schemeClr val="tx1"/>
              </a:solidFill>
              <a:effectLst/>
              <a:latin typeface="+mn-lt"/>
              <a:ea typeface="+mn-ea"/>
              <a:cs typeface="+mn-cs"/>
            </a:endParaRPr>
          </a:p>
          <a:p>
            <a:pPr rtl="1"/>
            <a:r>
              <a:rPr lang="nb-NO" sz="1200" kern="1200" dirty="0">
                <a:solidFill>
                  <a:schemeClr val="tx1"/>
                </a:solidFill>
                <a:effectLst/>
                <a:latin typeface="+mn-lt"/>
                <a:ea typeface="+mn-ea"/>
                <a:cs typeface="+mn-cs"/>
              </a:rPr>
              <a:t> </a:t>
            </a:r>
            <a:endParaRPr lang="pl-PL" sz="1200" kern="1200" dirty="0">
              <a:solidFill>
                <a:schemeClr val="tx1"/>
              </a:solidFill>
              <a:effectLst/>
              <a:latin typeface="+mn-lt"/>
              <a:ea typeface="+mn-ea"/>
              <a:cs typeface="+mn-cs"/>
            </a:endParaRPr>
          </a:p>
          <a:p>
            <a:pPr algn="r" rtl="1"/>
            <a:r>
              <a:rPr lang="ar-SA" sz="1200" b="1" kern="1200" dirty="0">
                <a:solidFill>
                  <a:schemeClr val="tx1"/>
                </a:solidFill>
                <a:effectLst/>
                <a:latin typeface="+mn-lt"/>
                <a:ea typeface="+mn-ea"/>
                <a:cs typeface="+mn-cs"/>
              </a:rPr>
              <a:t>اس وقت کو کورس کے شرکاء کی ای میل</a:t>
            </a:r>
            <a:r>
              <a:rPr lang="ar-SA" sz="1200" kern="1200" dirty="0">
                <a:solidFill>
                  <a:schemeClr val="tx1"/>
                </a:solidFill>
                <a:effectLst/>
                <a:latin typeface="+mn-lt"/>
                <a:ea typeface="+mn-ea"/>
                <a:cs typeface="+mn-cs"/>
              </a:rPr>
              <a:t> </a:t>
            </a:r>
            <a:r>
              <a:rPr lang="nb-NO" sz="1200" b="1" kern="1200" dirty="0">
                <a:solidFill>
                  <a:schemeClr val="tx1"/>
                </a:solidFill>
                <a:effectLst/>
                <a:latin typeface="+mn-lt"/>
                <a:ea typeface="+mn-ea"/>
                <a:cs typeface="+mn-cs"/>
              </a:rPr>
              <a:t>"Prøve"</a:t>
            </a:r>
            <a:r>
              <a:rPr lang="ar-SA" sz="1200" b="1" kern="1200" dirty="0">
                <a:solidFill>
                  <a:schemeClr val="tx1"/>
                </a:solidFill>
                <a:effectLst/>
                <a:latin typeface="+mn-lt"/>
                <a:ea typeface="+mn-ea"/>
                <a:cs typeface="+mn-cs"/>
              </a:rPr>
              <a:t> کا مختصر جواب بھیجنے کیلئے استعمال کریں جو انہوں نے آپ کو بھیجی ہے۔ ای میل لکھنے کیلئے تجویز:</a:t>
            </a:r>
            <a:endParaRPr lang="pl-PL" sz="1200" b="1" kern="1200" dirty="0">
              <a:solidFill>
                <a:schemeClr val="tx1"/>
              </a:solidFill>
              <a:effectLst/>
              <a:latin typeface="+mn-lt"/>
              <a:ea typeface="+mn-ea"/>
              <a:cs typeface="+mn-cs"/>
            </a:endParaRPr>
          </a:p>
          <a:p>
            <a:pPr algn="l" rtl="1"/>
            <a:br>
              <a:rPr lang="nb-NO" sz="1200" b="1" kern="1200" dirty="0">
                <a:solidFill>
                  <a:schemeClr val="tx1"/>
                </a:solidFill>
                <a:effectLst/>
                <a:latin typeface="+mn-lt"/>
                <a:ea typeface="+mn-ea"/>
                <a:cs typeface="+mn-cs"/>
              </a:rPr>
            </a:br>
            <a:r>
              <a:rPr lang="nb-NO" sz="1200" b="1" kern="1200" dirty="0">
                <a:solidFill>
                  <a:schemeClr val="tx1"/>
                </a:solidFill>
                <a:effectLst/>
                <a:latin typeface="+mn-lt"/>
                <a:ea typeface="+mn-ea"/>
                <a:cs typeface="+mn-cs"/>
              </a:rPr>
              <a:t>"Hei</a:t>
            </a:r>
            <a:endParaRPr lang="pl-PL" sz="1200" kern="1200" dirty="0">
              <a:solidFill>
                <a:schemeClr val="tx1"/>
              </a:solidFill>
              <a:effectLst/>
              <a:latin typeface="+mn-lt"/>
              <a:ea typeface="+mn-ea"/>
              <a:cs typeface="+mn-cs"/>
            </a:endParaRPr>
          </a:p>
          <a:p>
            <a:pPr rtl="1"/>
            <a:r>
              <a:rPr lang="nb-NO" sz="1200" b="1" kern="1200" dirty="0">
                <a:solidFill>
                  <a:schemeClr val="tx1"/>
                </a:solidFill>
                <a:effectLst/>
                <a:latin typeface="+mn-lt"/>
                <a:ea typeface="+mn-ea"/>
                <a:cs typeface="+mn-cs"/>
              </a:rPr>
              <a:t>Jeg har mottatt e-posten du sendte. </a:t>
            </a:r>
            <a:endParaRPr lang="pl-PL" sz="1200" kern="1200" dirty="0">
              <a:solidFill>
                <a:schemeClr val="tx1"/>
              </a:solidFill>
              <a:effectLst/>
              <a:latin typeface="+mn-lt"/>
              <a:ea typeface="+mn-ea"/>
              <a:cs typeface="+mn-cs"/>
            </a:endParaRPr>
          </a:p>
          <a:p>
            <a:pPr rtl="1"/>
            <a:r>
              <a:rPr lang="nb-NO" sz="1200" b="1" kern="1200" dirty="0">
                <a:solidFill>
                  <a:schemeClr val="tx1"/>
                </a:solidFill>
                <a:effectLst/>
                <a:latin typeface="+mn-lt"/>
                <a:ea typeface="+mn-ea"/>
                <a:cs typeface="+mn-cs"/>
              </a:rPr>
              <a:t>Godt jobba!</a:t>
            </a:r>
            <a:endParaRPr lang="pl-PL" sz="1200" kern="1200" dirty="0">
              <a:solidFill>
                <a:schemeClr val="tx1"/>
              </a:solidFill>
              <a:effectLst/>
              <a:latin typeface="+mn-lt"/>
              <a:ea typeface="+mn-ea"/>
              <a:cs typeface="+mn-cs"/>
            </a:endParaRPr>
          </a:p>
          <a:p>
            <a:pPr rtl="1"/>
            <a:r>
              <a:rPr lang="nb-NO" sz="1200" b="1" kern="1200" dirty="0">
                <a:solidFill>
                  <a:schemeClr val="tx1"/>
                </a:solidFill>
                <a:effectLst/>
                <a:latin typeface="+mn-lt"/>
                <a:ea typeface="+mn-ea"/>
                <a:cs typeface="+mn-cs"/>
              </a:rPr>
              <a:t>Hilsen kursleder"</a:t>
            </a:r>
            <a:endParaRPr lang="pl-PL" sz="1200" kern="1200" dirty="0">
              <a:solidFill>
                <a:schemeClr val="tx1"/>
              </a:solidFill>
              <a:effectLst/>
              <a:latin typeface="+mn-lt"/>
              <a:ea typeface="+mn-ea"/>
              <a:cs typeface="+mn-cs"/>
            </a:endParaRPr>
          </a:p>
          <a:p>
            <a:pPr rtl="1"/>
            <a:r>
              <a:rPr lang="ar-SA" sz="1200" b="1" kern="1200" dirty="0">
                <a:solidFill>
                  <a:schemeClr val="tx1"/>
                </a:solidFill>
                <a:effectLst/>
                <a:latin typeface="+mn-lt"/>
                <a:ea typeface="+mn-ea"/>
                <a:cs typeface="+mn-cs"/>
              </a:rPr>
              <a:t> </a:t>
            </a:r>
            <a:endParaRPr lang="pl-PL" sz="1200" kern="1200" dirty="0">
              <a:solidFill>
                <a:schemeClr val="tx1"/>
              </a:solidFill>
              <a:effectLst/>
              <a:latin typeface="+mn-lt"/>
              <a:ea typeface="+mn-ea"/>
              <a:cs typeface="+mn-cs"/>
            </a:endParaRPr>
          </a:p>
          <a:p>
            <a:pPr algn="r" rtl="1"/>
            <a:r>
              <a:rPr lang="ar-SA" sz="1200" b="1" kern="1200" dirty="0">
                <a:solidFill>
                  <a:schemeClr val="tx1"/>
                </a:solidFill>
                <a:effectLst/>
                <a:latin typeface="+mn-lt"/>
                <a:ea typeface="+mn-ea"/>
                <a:cs typeface="+mn-cs"/>
              </a:rPr>
              <a:t>جب آپ سب لوگوں کی ای میل کا جواب دے چکیں اور سب لوگ کم از کم ایک اور ای میل بھیج چکیں تو آپ کورس میں آگے بڑھ سکتے ہیں۔</a:t>
            </a:r>
            <a:endParaRPr lang="pl-PL" sz="1200" kern="1200" dirty="0">
              <a:solidFill>
                <a:schemeClr val="tx1"/>
              </a:solidFill>
              <a:effectLst/>
              <a:latin typeface="+mn-lt"/>
              <a:ea typeface="+mn-ea"/>
              <a:cs typeface="+mn-cs"/>
            </a:endParaRPr>
          </a:p>
          <a:p>
            <a:endParaRPr lang="nb-NO" b="1" baseline="0"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51</a:t>
            </a:fld>
            <a:endParaRPr lang="nb-NO"/>
          </a:p>
        </p:txBody>
      </p:sp>
    </p:spTree>
    <p:extLst>
      <p:ext uri="{BB962C8B-B14F-4D97-AF65-F5344CB8AC3E}">
        <p14:creationId xmlns:p14="http://schemas.microsoft.com/office/powerpoint/2010/main" val="261816897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12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کورس کے </a:t>
            </a:r>
            <a:r>
              <a:rPr kumimoji="0" lang="ur-PK" sz="12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سب </a:t>
            </a:r>
            <a:r>
              <a:rPr kumimoji="0" lang="ar-SA" sz="12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شرکاء ک</a:t>
            </a:r>
            <a:r>
              <a:rPr kumimoji="0" lang="ur-PK" sz="12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و ایک</a:t>
            </a:r>
            <a:r>
              <a:rPr kumimoji="0" lang="ar-SA" sz="12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ای میل</a:t>
            </a:r>
            <a:r>
              <a:rPr kumimoji="0" lang="ur-PK" sz="12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بھیجیں۔</a:t>
            </a:r>
            <a:r>
              <a:rPr kumimoji="0" lang="ar-SA" sz="12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a:t>
            </a:r>
            <a:endParaRPr kumimoji="0" lang="nb-NO" sz="1200" b="0" i="0" u="none" strike="noStrike" kern="1200" cap="none" spc="0" normalizeH="0" baseline="0" noProof="0" dirty="0">
              <a:ln>
                <a:noFill/>
              </a:ln>
              <a:solidFill>
                <a:prstClr val="black"/>
              </a:solidFill>
              <a:effectLst/>
              <a:uLnTx/>
              <a:uFillTx/>
              <a:latin typeface="Calibri"/>
              <a:ea typeface="+mn-ea"/>
              <a:cs typeface="+mn-cs"/>
            </a:endParaRPr>
          </a:p>
          <a:p>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52</a:t>
            </a:fld>
            <a:endParaRPr lang="nb-NO"/>
          </a:p>
        </p:txBody>
      </p:sp>
    </p:spTree>
    <p:extLst>
      <p:ext uri="{BB962C8B-B14F-4D97-AF65-F5344CB8AC3E}">
        <p14:creationId xmlns:p14="http://schemas.microsoft.com/office/powerpoint/2010/main" val="151742554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lgn="r" rtl="1"/>
            <a:r>
              <a:rPr lang="ur-PK" sz="1200" b="1" kern="1200" dirty="0">
                <a:solidFill>
                  <a:schemeClr val="tx1"/>
                </a:solidFill>
                <a:effectLst/>
                <a:latin typeface="+mn-lt"/>
                <a:ea typeface="+mn-ea"/>
                <a:cs typeface="+mn-cs"/>
              </a:rPr>
              <a:t>دھیان رکھیں کہ سب لوگوں کے سامنے ان کے </a:t>
            </a:r>
            <a:r>
              <a:rPr lang="nb-NO" sz="1200" b="1" kern="1200" dirty="0">
                <a:solidFill>
                  <a:schemeClr val="tx1"/>
                </a:solidFill>
                <a:effectLst/>
                <a:latin typeface="+mn-lt"/>
                <a:ea typeface="+mn-ea"/>
                <a:cs typeface="+mn-cs"/>
              </a:rPr>
              <a:t>Innboks</a:t>
            </a:r>
            <a:r>
              <a:rPr lang="ur-PK" sz="1200" b="1" kern="1200" dirty="0">
                <a:solidFill>
                  <a:schemeClr val="tx1"/>
                </a:solidFill>
                <a:effectLst/>
                <a:latin typeface="+mn-lt"/>
                <a:ea typeface="+mn-ea"/>
                <a:cs typeface="+mn-cs"/>
              </a:rPr>
              <a:t> کی ونڈو کھلی ہو۔</a:t>
            </a:r>
            <a:endParaRPr lang="pl-PL" sz="1200" kern="1200" dirty="0">
              <a:solidFill>
                <a:schemeClr val="tx1"/>
              </a:solidFill>
              <a:effectLst/>
              <a:latin typeface="+mn-lt"/>
              <a:ea typeface="+mn-ea"/>
              <a:cs typeface="+mn-cs"/>
            </a:endParaRPr>
          </a:p>
          <a:p>
            <a:pPr algn="r" rtl="1"/>
            <a:r>
              <a:rPr lang="ar-SA" sz="1200" kern="1200" dirty="0">
                <a:solidFill>
                  <a:schemeClr val="tx1"/>
                </a:solidFill>
                <a:effectLst/>
                <a:latin typeface="+mn-lt"/>
                <a:ea typeface="+mn-ea"/>
                <a:cs typeface="+mn-cs"/>
              </a:rPr>
              <a:t> </a:t>
            </a:r>
            <a:endParaRPr lang="pl-PL" sz="1200" kern="1200" dirty="0">
              <a:solidFill>
                <a:schemeClr val="tx1"/>
              </a:solidFill>
              <a:effectLst/>
              <a:latin typeface="+mn-lt"/>
              <a:ea typeface="+mn-ea"/>
              <a:cs typeface="+mn-cs"/>
            </a:endParaRPr>
          </a:p>
          <a:p>
            <a:pPr algn="r" rtl="1"/>
            <a:r>
              <a:rPr lang="ur-PK" sz="1200" kern="1200" dirty="0">
                <a:solidFill>
                  <a:schemeClr val="tx1"/>
                </a:solidFill>
                <a:effectLst/>
                <a:latin typeface="+mn-lt"/>
                <a:ea typeface="+mn-ea"/>
                <a:cs typeface="+mn-cs"/>
              </a:rPr>
              <a:t>تصویر میں بائیں طرف آپ ان تمام فولڈرز کی فہرست دیکھ رہے ہیں جو آپکے ای میل اکاؤنٹ کا حصہ ہیں۔ سب سے اہم </a:t>
            </a:r>
            <a:r>
              <a:rPr lang="nb-NO" sz="1200" kern="1200" dirty="0">
                <a:solidFill>
                  <a:schemeClr val="tx1"/>
                </a:solidFill>
                <a:effectLst/>
                <a:latin typeface="+mn-lt"/>
                <a:ea typeface="+mn-ea"/>
                <a:cs typeface="+mn-cs"/>
              </a:rPr>
              <a:t>Innboks</a:t>
            </a:r>
            <a:r>
              <a:rPr lang="ur-PK" sz="1200" kern="1200" dirty="0">
                <a:solidFill>
                  <a:schemeClr val="tx1"/>
                </a:solidFill>
                <a:effectLst/>
                <a:latin typeface="+mn-lt"/>
                <a:ea typeface="+mn-ea"/>
                <a:cs typeface="+mn-cs"/>
              </a:rPr>
              <a:t> ہے۔</a:t>
            </a:r>
            <a:endParaRPr lang="pl-PL" sz="1200" kern="1200" dirty="0">
              <a:solidFill>
                <a:schemeClr val="tx1"/>
              </a:solidFill>
              <a:effectLst/>
              <a:latin typeface="+mn-lt"/>
              <a:ea typeface="+mn-ea"/>
              <a:cs typeface="+mn-cs"/>
            </a:endParaRPr>
          </a:p>
          <a:p>
            <a:pPr algn="r" rtl="1"/>
            <a:r>
              <a:rPr lang="ur-PK" sz="1200" kern="1200" dirty="0">
                <a:solidFill>
                  <a:schemeClr val="tx1"/>
                </a:solidFill>
                <a:effectLst/>
                <a:latin typeface="+mn-lt"/>
                <a:ea typeface="+mn-ea"/>
                <a:cs typeface="+mn-cs"/>
              </a:rPr>
              <a:t> </a:t>
            </a:r>
            <a:endParaRPr lang="pl-PL" sz="1200" kern="1200" dirty="0">
              <a:solidFill>
                <a:schemeClr val="tx1"/>
              </a:solidFill>
              <a:effectLst/>
              <a:latin typeface="+mn-lt"/>
              <a:ea typeface="+mn-ea"/>
              <a:cs typeface="+mn-cs"/>
            </a:endParaRPr>
          </a:p>
          <a:p>
            <a:pPr algn="r" rtl="1"/>
            <a:r>
              <a:rPr lang="ur-PK" sz="1200" kern="1200" dirty="0">
                <a:solidFill>
                  <a:schemeClr val="tx1"/>
                </a:solidFill>
                <a:effectLst/>
                <a:latin typeface="+mn-lt"/>
                <a:ea typeface="+mn-ea"/>
                <a:cs typeface="+mn-cs"/>
              </a:rPr>
              <a:t>جب آپ کے </a:t>
            </a:r>
            <a:r>
              <a:rPr lang="nb-NO" sz="1200" kern="1200" dirty="0">
                <a:solidFill>
                  <a:schemeClr val="tx1"/>
                </a:solidFill>
                <a:effectLst/>
                <a:latin typeface="+mn-lt"/>
                <a:ea typeface="+mn-ea"/>
                <a:cs typeface="+mn-cs"/>
              </a:rPr>
              <a:t>Innboks</a:t>
            </a:r>
            <a:r>
              <a:rPr lang="ur-PK" sz="1200" kern="1200" dirty="0">
                <a:solidFill>
                  <a:schemeClr val="tx1"/>
                </a:solidFill>
                <a:effectLst/>
                <a:latin typeface="+mn-lt"/>
                <a:ea typeface="+mn-ea"/>
                <a:cs typeface="+mn-cs"/>
              </a:rPr>
              <a:t> میں </a:t>
            </a:r>
            <a:r>
              <a:rPr lang="ar-SA" sz="1200" kern="1200" dirty="0">
                <a:solidFill>
                  <a:schemeClr val="tx1"/>
                </a:solidFill>
                <a:effectLst/>
                <a:latin typeface="+mn-lt"/>
                <a:ea typeface="+mn-ea"/>
                <a:cs typeface="+mn-cs"/>
              </a:rPr>
              <a:t>ایسی ای میلز موجود ہوں جو آپ نے پڑھی نہ ہوں تو فہرست میں لفظ </a:t>
            </a:r>
            <a:r>
              <a:rPr lang="nb-NO" sz="1200" kern="1200" dirty="0">
                <a:solidFill>
                  <a:schemeClr val="tx1"/>
                </a:solidFill>
                <a:effectLst/>
                <a:latin typeface="+mn-lt"/>
                <a:ea typeface="+mn-ea"/>
                <a:cs typeface="+mn-cs"/>
              </a:rPr>
              <a:t>Innboks</a:t>
            </a:r>
            <a:r>
              <a:rPr lang="ar-SA" sz="1200" kern="1200" dirty="0">
                <a:solidFill>
                  <a:schemeClr val="tx1"/>
                </a:solidFill>
                <a:effectLst/>
                <a:latin typeface="+mn-lt"/>
                <a:ea typeface="+mn-ea"/>
                <a:cs typeface="+mn-cs"/>
              </a:rPr>
              <a:t> کے بعد ایک ہندسہ موجود ہو گا۔ اگر کوئی ہندسہ نہ ہو تو اس کا مطلب ہے کہ کوئی نئی ای میل نہیں آئی جو آپکو پڑھنے کی ضرورت ہے۔</a:t>
            </a:r>
            <a:endParaRPr lang="nb-NO" dirty="0"/>
          </a:p>
          <a:p>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53</a:t>
            </a:fld>
            <a:endParaRPr lang="nb-NO"/>
          </a:p>
        </p:txBody>
      </p:sp>
    </p:spTree>
    <p:extLst>
      <p:ext uri="{BB962C8B-B14F-4D97-AF65-F5344CB8AC3E}">
        <p14:creationId xmlns:p14="http://schemas.microsoft.com/office/powerpoint/2010/main" val="209992475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r" rtl="1"/>
            <a:r>
              <a:rPr lang="nb-NO" sz="1200" i="1" kern="1200" dirty="0">
                <a:solidFill>
                  <a:schemeClr val="tx1"/>
                </a:solidFill>
                <a:effectLst/>
                <a:latin typeface="+mn-lt"/>
                <a:ea typeface="+mn-ea"/>
                <a:cs typeface="+mn-cs"/>
              </a:rPr>
              <a:t> </a:t>
            </a:r>
            <a:r>
              <a:rPr lang="ur-PK" sz="1200" kern="1200" dirty="0">
                <a:solidFill>
                  <a:schemeClr val="tx1"/>
                </a:solidFill>
                <a:effectLst/>
                <a:latin typeface="+mn-lt"/>
                <a:ea typeface="+mn-ea"/>
                <a:cs typeface="+mn-cs"/>
              </a:rPr>
              <a:t>تصویر کے مرکزی حصے میں آپکو آنے والی تمام ای میلز ایک فہرست کی شکل میں نظر آ رہی ہیں۔ تازہ ترین ای میلز فہرست میں سب سے اوپر ہیں۔ پرانی ای میلز نیچے ہیں۔</a:t>
            </a:r>
            <a:endParaRPr lang="pl-PL" sz="1200" kern="1200" dirty="0">
              <a:solidFill>
                <a:schemeClr val="tx1"/>
              </a:solidFill>
              <a:effectLst/>
              <a:latin typeface="+mn-lt"/>
              <a:ea typeface="+mn-ea"/>
              <a:cs typeface="+mn-cs"/>
            </a:endParaRPr>
          </a:p>
          <a:p>
            <a:pPr algn="r" rtl="1"/>
            <a:r>
              <a:rPr lang="ar-SA" sz="1200" kern="1200" dirty="0">
                <a:solidFill>
                  <a:schemeClr val="tx1"/>
                </a:solidFill>
                <a:effectLst/>
                <a:latin typeface="+mn-lt"/>
                <a:ea typeface="+mn-ea"/>
                <a:cs typeface="+mn-cs"/>
              </a:rPr>
              <a:t> </a:t>
            </a:r>
            <a:endParaRPr lang="pl-PL" sz="1200" kern="1200" dirty="0">
              <a:solidFill>
                <a:schemeClr val="tx1"/>
              </a:solidFill>
              <a:effectLst/>
              <a:latin typeface="+mn-lt"/>
              <a:ea typeface="+mn-ea"/>
              <a:cs typeface="+mn-cs"/>
            </a:endParaRPr>
          </a:p>
          <a:p>
            <a:pPr algn="r" rtl="1"/>
            <a:r>
              <a:rPr lang="ar-SA" sz="1200" kern="1200" dirty="0">
                <a:solidFill>
                  <a:schemeClr val="tx1"/>
                </a:solidFill>
                <a:effectLst/>
                <a:latin typeface="+mn-lt"/>
                <a:ea typeface="+mn-ea"/>
                <a:cs typeface="+mn-cs"/>
              </a:rPr>
              <a:t>ہر ای میل میں ای میل بھیجنے والے کا نام یا ای میل ایڈریس اور عنوان (جو ای میل بھیجنے والے نے سبجیکٹ کے خانے میں لکھا تھا) ہے۔</a:t>
            </a:r>
            <a:endParaRPr lang="pl-PL" sz="1200" kern="1200" dirty="0">
              <a:solidFill>
                <a:schemeClr val="tx1"/>
              </a:solidFill>
              <a:effectLst/>
              <a:latin typeface="+mn-lt"/>
              <a:ea typeface="+mn-ea"/>
              <a:cs typeface="+mn-cs"/>
            </a:endParaRPr>
          </a:p>
          <a:p>
            <a:pPr algn="r" rtl="1"/>
            <a:r>
              <a:rPr lang="ar-SA" sz="1200" kern="1200" dirty="0">
                <a:solidFill>
                  <a:schemeClr val="tx1"/>
                </a:solidFill>
                <a:effectLst/>
                <a:latin typeface="+mn-lt"/>
                <a:ea typeface="+mn-ea"/>
                <a:cs typeface="+mn-cs"/>
              </a:rPr>
              <a:t> </a:t>
            </a:r>
            <a:endParaRPr lang="pl-PL" sz="1200" kern="1200" dirty="0">
              <a:solidFill>
                <a:schemeClr val="tx1"/>
              </a:solidFill>
              <a:effectLst/>
              <a:latin typeface="+mn-lt"/>
              <a:ea typeface="+mn-ea"/>
              <a:cs typeface="+mn-cs"/>
            </a:endParaRPr>
          </a:p>
          <a:p>
            <a:pPr algn="r" rtl="1"/>
            <a:r>
              <a:rPr lang="ar-SA" sz="1200" kern="1200" dirty="0">
                <a:solidFill>
                  <a:schemeClr val="tx1"/>
                </a:solidFill>
                <a:effectLst/>
                <a:latin typeface="+mn-lt"/>
                <a:ea typeface="+mn-ea"/>
                <a:cs typeface="+mn-cs"/>
              </a:rPr>
              <a:t>جو ای میل ابھی کھولی نہیں گئی، وہ موٹے حروف میں نظر آ رہی ہے۔</a:t>
            </a:r>
            <a:endParaRPr lang="ur-PK" sz="1200" kern="1200" dirty="0">
              <a:solidFill>
                <a:schemeClr val="tx1"/>
              </a:solidFill>
              <a:effectLst/>
              <a:latin typeface="+mn-lt"/>
              <a:ea typeface="+mn-ea"/>
              <a:cs typeface="+mn-cs"/>
            </a:endParaRPr>
          </a:p>
          <a:p>
            <a:pPr algn="r" rtl="1"/>
            <a:endParaRPr lang="ur-PK" sz="1200" kern="1200" dirty="0">
              <a:solidFill>
                <a:schemeClr val="tx1"/>
              </a:solidFill>
              <a:effectLst/>
              <a:latin typeface="+mn-lt"/>
              <a:ea typeface="+mn-ea"/>
              <a:cs typeface="+mn-cs"/>
            </a:endParaRPr>
          </a:p>
          <a:p>
            <a:pPr marL="0" marR="0" lvl="0" indent="0" algn="r" defTabSz="914400" rtl="1" eaLnBrk="1" fontAlgn="auto" latinLnBrk="0" hangingPunct="1">
              <a:lnSpc>
                <a:spcPct val="100000"/>
              </a:lnSpc>
              <a:spcBef>
                <a:spcPts val="0"/>
              </a:spcBef>
              <a:spcAft>
                <a:spcPts val="0"/>
              </a:spcAft>
              <a:buClrTx/>
              <a:buSzTx/>
              <a:buFontTx/>
              <a:buNone/>
              <a:tabLst/>
              <a:defRPr/>
            </a:pPr>
            <a:r>
              <a:rPr lang="ar-SA" sz="1200" kern="1200" dirty="0">
                <a:solidFill>
                  <a:schemeClr val="tx1"/>
                </a:solidFill>
                <a:effectLst/>
                <a:latin typeface="+mn-lt"/>
                <a:ea typeface="+mn-ea"/>
                <a:cs typeface="+mn-cs"/>
              </a:rPr>
              <a:t>ای میل کھولنے اور پڑھنے کیلئے آپ یا تو بھیجنے والے کے نام یا عنوان پر ایک دفعہ دباتے ہیں۔</a:t>
            </a:r>
            <a:endParaRPr lang="en-AU" sz="1200" kern="1200" dirty="0">
              <a:solidFill>
                <a:schemeClr val="tx1"/>
              </a:solidFill>
              <a:effectLst/>
              <a:latin typeface="+mn-lt"/>
              <a:ea typeface="+mn-ea"/>
              <a:cs typeface="+mn-cs"/>
            </a:endParaRPr>
          </a:p>
          <a:p>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54</a:t>
            </a:fld>
            <a:endParaRPr lang="nb-NO"/>
          </a:p>
        </p:txBody>
      </p:sp>
    </p:spTree>
    <p:extLst>
      <p:ext uri="{BB962C8B-B14F-4D97-AF65-F5344CB8AC3E}">
        <p14:creationId xmlns:p14="http://schemas.microsoft.com/office/powerpoint/2010/main" val="209992475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lgn="r" rtl="1"/>
            <a:r>
              <a:rPr lang="nb-NO" sz="1200" kern="1200" dirty="0">
                <a:solidFill>
                  <a:schemeClr val="tx1"/>
                </a:solidFill>
                <a:effectLst/>
                <a:latin typeface="+mn-lt"/>
                <a:ea typeface="+mn-ea"/>
                <a:cs typeface="+mn-cs"/>
              </a:rPr>
              <a:t> </a:t>
            </a:r>
            <a:r>
              <a:rPr lang="ar-SA" sz="1200" kern="1200" dirty="0">
                <a:solidFill>
                  <a:schemeClr val="tx1"/>
                </a:solidFill>
                <a:effectLst/>
                <a:latin typeface="+mn-lt"/>
                <a:ea typeface="+mn-ea"/>
                <a:cs typeface="+mn-cs"/>
              </a:rPr>
              <a:t>ای میل کھولنے اور پڑھنے کیلئے آپ یا تو بھیجنے والے کے نام یا عنوان پر ایک دفعہ دباتے ہیں۔</a:t>
            </a:r>
            <a:endParaRPr lang="en-AU" sz="1200" kern="1200" dirty="0">
              <a:solidFill>
                <a:schemeClr val="tx1"/>
              </a:solidFill>
              <a:effectLst/>
              <a:latin typeface="+mn-lt"/>
              <a:ea typeface="+mn-ea"/>
              <a:cs typeface="+mn-cs"/>
            </a:endParaRPr>
          </a:p>
          <a:p>
            <a:pPr algn="r" rtl="1"/>
            <a:r>
              <a:rPr lang="ar-SA" sz="1200"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pPr algn="r" rtl="1"/>
            <a:r>
              <a:rPr lang="ar-SA" sz="1200" b="1" kern="1200" dirty="0">
                <a:solidFill>
                  <a:schemeClr val="tx1"/>
                </a:solidFill>
                <a:effectLst/>
                <a:latin typeface="+mn-lt"/>
                <a:ea typeface="+mn-ea"/>
                <a:cs typeface="+mn-cs"/>
              </a:rPr>
              <a:t>سب لوگوں سے انکے </a:t>
            </a:r>
            <a:r>
              <a:rPr lang="nb-NO" sz="1200" b="1" kern="1200" dirty="0">
                <a:solidFill>
                  <a:schemeClr val="tx1"/>
                </a:solidFill>
                <a:effectLst/>
                <a:latin typeface="+mn-lt"/>
                <a:ea typeface="+mn-ea"/>
                <a:cs typeface="+mn-cs"/>
              </a:rPr>
              <a:t>Innboks</a:t>
            </a:r>
            <a:r>
              <a:rPr lang="ar-SA" sz="1200" b="1" kern="1200" dirty="0">
                <a:solidFill>
                  <a:schemeClr val="tx1"/>
                </a:solidFill>
                <a:effectLst/>
                <a:latin typeface="+mn-lt"/>
                <a:ea typeface="+mn-ea"/>
                <a:cs typeface="+mn-cs"/>
              </a:rPr>
              <a:t> میں موجود کسی ایک ای میل پر دبانے کو کہیں۔</a:t>
            </a:r>
            <a:endParaRPr lang="en-AU" sz="1200" kern="1200" dirty="0">
              <a:solidFill>
                <a:schemeClr val="tx1"/>
              </a:solidFill>
              <a:effectLst/>
              <a:latin typeface="+mn-lt"/>
              <a:ea typeface="+mn-ea"/>
              <a:cs typeface="+mn-cs"/>
            </a:endParaRPr>
          </a:p>
          <a:p>
            <a:pPr algn="r" rtl="1"/>
            <a:r>
              <a:rPr lang="ar-SA" sz="1200" kern="1200" dirty="0">
                <a:solidFill>
                  <a:schemeClr val="tx1"/>
                </a:solidFill>
                <a:effectLst/>
                <a:latin typeface="+mn-lt"/>
                <a:ea typeface="+mn-ea"/>
                <a:cs typeface="+mn-cs"/>
              </a:rPr>
              <a:t>۔</a:t>
            </a:r>
            <a:endParaRPr lang="pl-PL" sz="1200" kern="1200" dirty="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6C254B7B-5006-4AAE-B324-0D18C385F145}" type="slidenum">
              <a:rPr lang="nb-NO" smtClean="0"/>
              <a:t>55</a:t>
            </a:fld>
            <a:endParaRPr lang="nb-NO"/>
          </a:p>
        </p:txBody>
      </p:sp>
    </p:spTree>
    <p:extLst>
      <p:ext uri="{BB962C8B-B14F-4D97-AF65-F5344CB8AC3E}">
        <p14:creationId xmlns:p14="http://schemas.microsoft.com/office/powerpoint/2010/main" val="209992475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a:p>
            <a:pPr marL="0" marR="0" lvl="0" indent="0" algn="r" defTabSz="914400" rtl="1" eaLnBrk="1" fontAlgn="auto" latinLnBrk="0" hangingPunct="1">
              <a:lnSpc>
                <a:spcPct val="100000"/>
              </a:lnSpc>
              <a:spcBef>
                <a:spcPts val="0"/>
              </a:spcBef>
              <a:spcAft>
                <a:spcPts val="0"/>
              </a:spcAft>
              <a:buClrTx/>
              <a:buSzTx/>
              <a:buFontTx/>
              <a:buNone/>
              <a:tabLst/>
              <a:defRPr/>
            </a:pPr>
            <a:r>
              <a:rPr kumimoji="0" lang="ur-PK" sz="12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گوگل میں ای میل بالعموم ایسی دکھائی دیتی ہے۔</a:t>
            </a:r>
            <a:endParaRPr kumimoji="0" lang="en-AU" sz="1200" b="0" i="0" u="none" strike="noStrike" kern="1200" cap="none" spc="0" normalizeH="0" baseline="0" noProof="0" dirty="0">
              <a:ln>
                <a:noFill/>
              </a:ln>
              <a:solidFill>
                <a:prstClr val="black"/>
              </a:solidFill>
              <a:effectLst/>
              <a:uLnTx/>
              <a:uFillTx/>
              <a:latin typeface="Calibri"/>
              <a:ea typeface="+mn-ea"/>
              <a:cs typeface="+mn-cs"/>
            </a:endParaRPr>
          </a:p>
          <a:p>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56</a:t>
            </a:fld>
            <a:endParaRPr lang="nb-NO"/>
          </a:p>
        </p:txBody>
      </p:sp>
    </p:spTree>
    <p:extLst>
      <p:ext uri="{BB962C8B-B14F-4D97-AF65-F5344CB8AC3E}">
        <p14:creationId xmlns:p14="http://schemas.microsoft.com/office/powerpoint/2010/main" val="209992475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lgn="r" rtl="1"/>
            <a:r>
              <a:rPr lang="ar-SA" sz="1200" kern="1200" dirty="0">
                <a:solidFill>
                  <a:schemeClr val="tx1"/>
                </a:solidFill>
                <a:effectLst/>
                <a:latin typeface="+mn-lt"/>
                <a:ea typeface="+mn-ea"/>
                <a:cs typeface="+mn-cs"/>
              </a:rPr>
              <a:t>سب سے اوپر آپ ای میل کا عنوان دیکھ رہے ہیں۔</a:t>
            </a:r>
            <a:endParaRPr lang="en-AU" sz="1200" kern="1200" dirty="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6C254B7B-5006-4AAE-B324-0D18C385F145}" type="slidenum">
              <a:rPr lang="nb-NO" smtClean="0"/>
              <a:t>57</a:t>
            </a:fld>
            <a:endParaRPr lang="nb-NO"/>
          </a:p>
        </p:txBody>
      </p:sp>
    </p:spTree>
    <p:extLst>
      <p:ext uri="{BB962C8B-B14F-4D97-AF65-F5344CB8AC3E}">
        <p14:creationId xmlns:p14="http://schemas.microsoft.com/office/powerpoint/2010/main" val="209992475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lgn="r" rtl="1"/>
            <a:r>
              <a:rPr lang="ar-SA" sz="1200" kern="1200" dirty="0">
                <a:solidFill>
                  <a:schemeClr val="tx1"/>
                </a:solidFill>
                <a:effectLst/>
                <a:latin typeface="+mn-lt"/>
                <a:ea typeface="+mn-ea"/>
                <a:cs typeface="+mn-cs"/>
              </a:rPr>
              <a:t>پھر ای میل بھیجنے والے کا نام اور/یا ای میل ایڈریس ہے۔</a:t>
            </a:r>
            <a:endParaRPr lang="en-AU" sz="1200" kern="1200" dirty="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6C254B7B-5006-4AAE-B324-0D18C385F145}" type="slidenum">
              <a:rPr lang="nb-NO" smtClean="0"/>
              <a:t>58</a:t>
            </a:fld>
            <a:endParaRPr lang="nb-NO"/>
          </a:p>
        </p:txBody>
      </p:sp>
    </p:spTree>
    <p:extLst>
      <p:ext uri="{BB962C8B-B14F-4D97-AF65-F5344CB8AC3E}">
        <p14:creationId xmlns:p14="http://schemas.microsoft.com/office/powerpoint/2010/main" val="209992475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a:p>
            <a:pPr marL="0" marR="0" lvl="0" indent="0" algn="r" defTabSz="914400" rtl="1" eaLnBrk="1" fontAlgn="auto" latinLnBrk="0" hangingPunct="1">
              <a:lnSpc>
                <a:spcPct val="100000"/>
              </a:lnSpc>
              <a:spcBef>
                <a:spcPts val="0"/>
              </a:spcBef>
              <a:spcAft>
                <a:spcPts val="0"/>
              </a:spcAft>
              <a:buClrTx/>
              <a:buSzTx/>
              <a:buFontTx/>
              <a:buNone/>
              <a:tabLst/>
              <a:defRPr/>
            </a:pPr>
            <a:r>
              <a:rPr kumimoji="0" lang="ur-PK" sz="12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اس کے نیچے </a:t>
            </a:r>
            <a:r>
              <a:rPr kumimoji="0" lang="ar-SA" sz="12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بھیجنے والے </a:t>
            </a:r>
            <a:r>
              <a:rPr kumimoji="0" lang="ur-PK" sz="12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پیغام لکھا </a:t>
            </a:r>
            <a:r>
              <a:rPr kumimoji="0" lang="ar-SA" sz="12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ہے۔</a:t>
            </a:r>
            <a:endParaRPr kumimoji="0" lang="nb-NO" sz="1200" b="0" i="0" u="none" strike="noStrike" kern="1200" cap="none" spc="0" normalizeH="0" baseline="0" noProof="0" dirty="0">
              <a:ln>
                <a:noFill/>
              </a:ln>
              <a:solidFill>
                <a:prstClr val="black"/>
              </a:solidFill>
              <a:effectLst/>
              <a:uLnTx/>
              <a:uFillTx/>
              <a:latin typeface="Calibri"/>
              <a:ea typeface="+mn-ea"/>
              <a:cs typeface="+mn-cs"/>
            </a:endParaRPr>
          </a:p>
          <a:p>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59</a:t>
            </a:fld>
            <a:endParaRPr lang="nb-NO"/>
          </a:p>
        </p:txBody>
      </p:sp>
    </p:spTree>
    <p:extLst>
      <p:ext uri="{BB962C8B-B14F-4D97-AF65-F5344CB8AC3E}">
        <p14:creationId xmlns:p14="http://schemas.microsoft.com/office/powerpoint/2010/main" val="209992475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lgn="r" rtl="1"/>
            <a:r>
              <a:rPr lang="ur-PK" sz="1200" kern="1200" dirty="0">
                <a:solidFill>
                  <a:schemeClr val="tx1"/>
                </a:solidFill>
                <a:effectLst/>
                <a:latin typeface="+mn-lt"/>
                <a:ea typeface="+mn-ea"/>
                <a:cs typeface="+mn-cs"/>
              </a:rPr>
              <a:t>واپس </a:t>
            </a:r>
            <a:r>
              <a:rPr lang="nb-NO" sz="1200" kern="1200" dirty="0">
                <a:solidFill>
                  <a:schemeClr val="tx1"/>
                </a:solidFill>
                <a:effectLst/>
                <a:latin typeface="+mn-lt"/>
                <a:ea typeface="+mn-ea"/>
                <a:cs typeface="+mn-cs"/>
              </a:rPr>
              <a:t>Innboks</a:t>
            </a:r>
            <a:r>
              <a:rPr lang="ur-PK" sz="1200" kern="1200" dirty="0">
                <a:solidFill>
                  <a:schemeClr val="tx1"/>
                </a:solidFill>
                <a:effectLst/>
                <a:latin typeface="+mn-lt"/>
                <a:ea typeface="+mn-ea"/>
                <a:cs typeface="+mn-cs"/>
              </a:rPr>
              <a:t> اور آپکو ملنے والی تمام </a:t>
            </a:r>
            <a:r>
              <a:rPr lang="ar-SA" sz="1200" kern="1200" dirty="0">
                <a:solidFill>
                  <a:schemeClr val="tx1"/>
                </a:solidFill>
                <a:effectLst/>
                <a:latin typeface="+mn-lt"/>
                <a:ea typeface="+mn-ea"/>
                <a:cs typeface="+mn-cs"/>
              </a:rPr>
              <a:t>ای میلز کی فہرست تک آنے کیلئے آپ تصویر میں بائیں طرف مینو میں لفظ </a:t>
            </a:r>
            <a:r>
              <a:rPr lang="nb-NO" sz="1200" kern="1200" dirty="0">
                <a:solidFill>
                  <a:schemeClr val="tx1"/>
                </a:solidFill>
                <a:effectLst/>
                <a:latin typeface="+mn-lt"/>
                <a:ea typeface="+mn-ea"/>
                <a:cs typeface="+mn-cs"/>
              </a:rPr>
              <a:t>"Innboks" </a:t>
            </a:r>
            <a:r>
              <a:rPr lang="ar-SA" sz="1200" kern="1200" dirty="0">
                <a:solidFill>
                  <a:schemeClr val="tx1"/>
                </a:solidFill>
                <a:effectLst/>
                <a:latin typeface="+mn-lt"/>
                <a:ea typeface="+mn-ea"/>
                <a:cs typeface="+mn-cs"/>
              </a:rPr>
              <a:t> کو دباتے ہیں۔</a:t>
            </a:r>
            <a:endParaRPr lang="ur-PK" sz="1200" kern="1200" dirty="0">
              <a:solidFill>
                <a:schemeClr val="tx1"/>
              </a:solidFill>
              <a:effectLst/>
              <a:latin typeface="+mn-lt"/>
              <a:ea typeface="+mn-ea"/>
              <a:cs typeface="+mn-cs"/>
            </a:endParaRPr>
          </a:p>
          <a:p>
            <a:pPr lvl="0" algn="r" rtl="1"/>
            <a:endParaRPr lang="ur-PK" sz="1200" kern="1200" dirty="0">
              <a:solidFill>
                <a:schemeClr val="tx1"/>
              </a:solidFill>
              <a:effectLst/>
              <a:latin typeface="+mn-lt"/>
              <a:ea typeface="+mn-ea"/>
              <a:cs typeface="+mn-cs"/>
            </a:endParaRPr>
          </a:p>
          <a:p>
            <a:pPr marL="0" marR="0" lvl="0" indent="0" algn="r" defTabSz="914400" rtl="1" eaLnBrk="1" fontAlgn="auto" latinLnBrk="0" hangingPunct="1">
              <a:lnSpc>
                <a:spcPct val="100000"/>
              </a:lnSpc>
              <a:spcBef>
                <a:spcPts val="0"/>
              </a:spcBef>
              <a:spcAft>
                <a:spcPts val="0"/>
              </a:spcAft>
              <a:buClrTx/>
              <a:buSzTx/>
              <a:buFontTx/>
              <a:buNone/>
              <a:tabLst/>
              <a:defRPr/>
            </a:pPr>
            <a:r>
              <a:rPr lang="ar-SA" sz="1200" b="1" kern="1200" dirty="0">
                <a:solidFill>
                  <a:schemeClr val="tx1"/>
                </a:solidFill>
                <a:effectLst/>
                <a:latin typeface="+mn-lt"/>
                <a:ea typeface="+mn-ea"/>
                <a:cs typeface="+mn-cs"/>
              </a:rPr>
              <a:t>آگے بڑھنے سے پہلے دیکھ لیں کہ سب لوگ واپس </a:t>
            </a:r>
            <a:r>
              <a:rPr lang="nb-NO" sz="1200" b="1" kern="1200" dirty="0">
                <a:solidFill>
                  <a:schemeClr val="tx1"/>
                </a:solidFill>
                <a:effectLst/>
                <a:latin typeface="+mn-lt"/>
                <a:ea typeface="+mn-ea"/>
                <a:cs typeface="+mn-cs"/>
              </a:rPr>
              <a:t>Innboks </a:t>
            </a:r>
            <a:r>
              <a:rPr lang="ar-SA" sz="1200" b="1" kern="1200" dirty="0">
                <a:solidFill>
                  <a:schemeClr val="tx1"/>
                </a:solidFill>
                <a:effectLst/>
                <a:latin typeface="+mn-lt"/>
                <a:ea typeface="+mn-ea"/>
                <a:cs typeface="+mn-cs"/>
              </a:rPr>
              <a:t>میں آ گئے ہیں۔</a:t>
            </a:r>
            <a:endParaRPr lang="en-AU" sz="1200" kern="1200" dirty="0">
              <a:solidFill>
                <a:schemeClr val="tx1"/>
              </a:solidFill>
              <a:effectLst/>
              <a:latin typeface="+mn-lt"/>
              <a:ea typeface="+mn-ea"/>
              <a:cs typeface="+mn-cs"/>
            </a:endParaRPr>
          </a:p>
          <a:p>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60</a:t>
            </a:fld>
            <a:endParaRPr lang="nb-NO"/>
          </a:p>
        </p:txBody>
      </p:sp>
    </p:spTree>
    <p:extLst>
      <p:ext uri="{BB962C8B-B14F-4D97-AF65-F5344CB8AC3E}">
        <p14:creationId xmlns:p14="http://schemas.microsoft.com/office/powerpoint/2010/main" val="20999247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ur-PK" sz="1200" kern="1200" dirty="0">
                <a:solidFill>
                  <a:schemeClr val="tx1"/>
                </a:solidFill>
                <a:effectLst/>
                <a:latin typeface="+mn-lt"/>
                <a:ea typeface="+mn-ea"/>
                <a:cs typeface="+mn-cs"/>
              </a:rPr>
              <a:t>کسی خانے میں لکھنے کیلئے ہمیں اسے دبانا پڑتا ہے یا اس پر کلک کرنا پڑتا ہے۔ سب سے اوپر والے خانے میں دبائیں یا کلک کریں۔ یہاں آپ اپنے نام کا پہلا حصہ (فرسٹ نیم) لکھیں گے۔</a:t>
            </a:r>
            <a:endParaRPr lang="nb-NO" dirty="0"/>
          </a:p>
          <a:p>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6</a:t>
            </a:fld>
            <a:endParaRPr lang="nb-NO"/>
          </a:p>
        </p:txBody>
      </p:sp>
    </p:spTree>
    <p:extLst>
      <p:ext uri="{BB962C8B-B14F-4D97-AF65-F5344CB8AC3E}">
        <p14:creationId xmlns:p14="http://schemas.microsoft.com/office/powerpoint/2010/main" val="351829899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r"/>
            <a:r>
              <a:rPr lang="ar-SA" sz="1200" kern="1200" dirty="0">
                <a:solidFill>
                  <a:schemeClr val="tx1"/>
                </a:solidFill>
                <a:effectLst/>
                <a:latin typeface="+mn-lt"/>
                <a:ea typeface="+mn-ea"/>
                <a:cs typeface="+mn-cs"/>
              </a:rPr>
              <a:t> </a:t>
            </a:r>
            <a:endParaRPr lang="pl-PL" sz="1200" kern="1200" dirty="0">
              <a:solidFill>
                <a:schemeClr val="tx1"/>
              </a:solidFill>
              <a:effectLst/>
              <a:latin typeface="+mn-lt"/>
              <a:ea typeface="+mn-ea"/>
              <a:cs typeface="+mn-cs"/>
            </a:endParaRPr>
          </a:p>
          <a:p>
            <a:pPr lvl="0" algn="r" rtl="1"/>
            <a:r>
              <a:rPr lang="ar-SA" sz="1200" kern="1200" dirty="0">
                <a:solidFill>
                  <a:schemeClr val="tx1"/>
                </a:solidFill>
                <a:effectLst/>
                <a:latin typeface="+mn-lt"/>
                <a:ea typeface="+mn-ea"/>
                <a:cs typeface="+mn-cs"/>
              </a:rPr>
              <a:t> اب آپ دیکھ سکتے ہیں کہ فہرست میں</a:t>
            </a:r>
            <a:r>
              <a:rPr lang="nb-NO" sz="1200" kern="1200" dirty="0">
                <a:solidFill>
                  <a:schemeClr val="tx1"/>
                </a:solidFill>
                <a:effectLst/>
                <a:latin typeface="+mn-lt"/>
                <a:ea typeface="+mn-ea"/>
                <a:cs typeface="+mn-cs"/>
              </a:rPr>
              <a:t>"Innboks" </a:t>
            </a:r>
            <a:r>
              <a:rPr lang="ar-SA" sz="1200" kern="1200" dirty="0">
                <a:solidFill>
                  <a:schemeClr val="tx1"/>
                </a:solidFill>
                <a:effectLst/>
                <a:latin typeface="+mn-lt"/>
                <a:ea typeface="+mn-ea"/>
                <a:cs typeface="+mn-cs"/>
              </a:rPr>
              <a:t> پر لکھا ہندسہ اب گھٹ گیا ہے۔</a:t>
            </a:r>
            <a:endParaRPr lang="en-AU" sz="1200" kern="1200" dirty="0">
              <a:solidFill>
                <a:schemeClr val="tx1"/>
              </a:solidFill>
              <a:effectLst/>
              <a:latin typeface="+mn-lt"/>
              <a:ea typeface="+mn-ea"/>
              <a:cs typeface="+mn-cs"/>
            </a:endParaRPr>
          </a:p>
          <a:p>
            <a:pPr algn="r" rtl="1"/>
            <a:r>
              <a:rPr lang="ar-SA" sz="1200" b="1" kern="1200" dirty="0">
                <a:solidFill>
                  <a:schemeClr val="tx1"/>
                </a:solidFill>
                <a:effectLst/>
                <a:latin typeface="+mn-lt"/>
                <a:ea typeface="+mn-ea"/>
                <a:cs typeface="+mn-cs"/>
              </a:rPr>
              <a:t>۔</a:t>
            </a:r>
            <a:endParaRPr lang="pl-PL" sz="1200" kern="1200" dirty="0">
              <a:solidFill>
                <a:schemeClr val="tx1"/>
              </a:solidFill>
              <a:effectLst/>
              <a:latin typeface="+mn-lt"/>
              <a:ea typeface="+mn-ea"/>
              <a:cs typeface="+mn-cs"/>
            </a:endParaRPr>
          </a:p>
          <a:p>
            <a:pPr algn="r"/>
            <a:r>
              <a:rPr lang="ar-SA" sz="1200" kern="1200" dirty="0">
                <a:solidFill>
                  <a:schemeClr val="tx1"/>
                </a:solidFill>
                <a:effectLst/>
                <a:latin typeface="+mn-lt"/>
                <a:ea typeface="+mn-ea"/>
                <a:cs typeface="+mn-cs"/>
              </a:rPr>
              <a:t> </a:t>
            </a:r>
            <a:endParaRPr lang="pl-PL" sz="1200" kern="1200" dirty="0">
              <a:solidFill>
                <a:schemeClr val="tx1"/>
              </a:solidFill>
              <a:effectLst/>
              <a:latin typeface="+mn-lt"/>
              <a:ea typeface="+mn-ea"/>
              <a:cs typeface="+mn-cs"/>
            </a:endParaRPr>
          </a:p>
          <a:p>
            <a:pPr algn="r"/>
            <a:endParaRPr lang="pl-PL" sz="1200" kern="1200" dirty="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6C254B7B-5006-4AAE-B324-0D18C385F145}" type="slidenum">
              <a:rPr lang="nb-NO" smtClean="0"/>
              <a:t>61</a:t>
            </a:fld>
            <a:endParaRPr lang="nb-NO"/>
          </a:p>
        </p:txBody>
      </p:sp>
    </p:spTree>
    <p:extLst>
      <p:ext uri="{BB962C8B-B14F-4D97-AF65-F5344CB8AC3E}">
        <p14:creationId xmlns:p14="http://schemas.microsoft.com/office/powerpoint/2010/main" val="209992475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ar-SA" sz="1200" kern="1200" dirty="0">
                <a:solidFill>
                  <a:schemeClr val="tx1"/>
                </a:solidFill>
                <a:effectLst/>
                <a:latin typeface="+mn-lt"/>
                <a:ea typeface="+mn-ea"/>
                <a:cs typeface="+mn-cs"/>
              </a:rPr>
              <a:t> </a:t>
            </a:r>
            <a:endParaRPr lang="pl-PL" sz="1200" kern="1200" dirty="0">
              <a:solidFill>
                <a:schemeClr val="tx1"/>
              </a:solidFill>
              <a:effectLst/>
              <a:latin typeface="+mn-lt"/>
              <a:ea typeface="+mn-ea"/>
              <a:cs typeface="+mn-cs"/>
            </a:endParaRPr>
          </a:p>
          <a:p>
            <a:pPr lvl="0" algn="r" rtl="1"/>
            <a:r>
              <a:rPr lang="ar-SA" sz="1200" kern="1200" dirty="0">
                <a:solidFill>
                  <a:schemeClr val="tx1"/>
                </a:solidFill>
                <a:effectLst/>
                <a:latin typeface="+mn-lt"/>
                <a:ea typeface="+mn-ea"/>
                <a:cs typeface="+mn-cs"/>
              </a:rPr>
              <a:t>آپ یہ بھی دیکھ سکتے ہیں کہ جو ای میل آپ نے کھولی تھی، اب وہ موٹے حروف میں نظر نہیں آ رہی ہے۔</a:t>
            </a:r>
            <a:endParaRPr lang="en-AU" sz="1200" kern="1200" dirty="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6C254B7B-5006-4AAE-B324-0D18C385F145}" type="slidenum">
              <a:rPr lang="nb-NO" smtClean="0"/>
              <a:t>62</a:t>
            </a:fld>
            <a:endParaRPr lang="nb-NO"/>
          </a:p>
        </p:txBody>
      </p:sp>
    </p:spTree>
    <p:extLst>
      <p:ext uri="{BB962C8B-B14F-4D97-AF65-F5344CB8AC3E}">
        <p14:creationId xmlns:p14="http://schemas.microsoft.com/office/powerpoint/2010/main" val="209992475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r"/>
            <a:r>
              <a:rPr lang="ur-PK" sz="1200" b="1" kern="1200" dirty="0">
                <a:solidFill>
                  <a:schemeClr val="tx1"/>
                </a:solidFill>
                <a:effectLst/>
                <a:latin typeface="+mn-lt"/>
                <a:ea typeface="+mn-ea"/>
                <a:cs typeface="+mn-cs"/>
              </a:rPr>
              <a:t>کورس کے سب شرکاء کو ایک ای میل بھیجیں۔</a:t>
            </a:r>
            <a:endParaRPr lang="nb-NO" b="1"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63</a:t>
            </a:fld>
            <a:endParaRPr lang="nb-NO"/>
          </a:p>
        </p:txBody>
      </p:sp>
    </p:spTree>
    <p:extLst>
      <p:ext uri="{BB962C8B-B14F-4D97-AF65-F5344CB8AC3E}">
        <p14:creationId xmlns:p14="http://schemas.microsoft.com/office/powerpoint/2010/main" val="151742554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lgn="r" rtl="1"/>
            <a:r>
              <a:rPr lang="ar-SA" sz="1200" kern="1200" dirty="0">
                <a:solidFill>
                  <a:schemeClr val="tx1"/>
                </a:solidFill>
                <a:effectLst/>
                <a:latin typeface="+mn-lt"/>
                <a:ea typeface="+mn-ea"/>
                <a:cs typeface="+mn-cs"/>
              </a:rPr>
              <a:t>کسی ای میل کا جواب دینے کیلئے آپ </a:t>
            </a:r>
            <a:r>
              <a:rPr lang="nb-NO" sz="1200" kern="1200" dirty="0">
                <a:solidFill>
                  <a:schemeClr val="tx1"/>
                </a:solidFill>
                <a:effectLst/>
                <a:latin typeface="+mn-lt"/>
                <a:ea typeface="+mn-ea"/>
                <a:cs typeface="+mn-cs"/>
              </a:rPr>
              <a:t>Innboks</a:t>
            </a:r>
            <a:r>
              <a:rPr lang="ar-SA" sz="1200" kern="1200" dirty="0">
                <a:solidFill>
                  <a:schemeClr val="tx1"/>
                </a:solidFill>
                <a:effectLst/>
                <a:latin typeface="+mn-lt"/>
                <a:ea typeface="+mn-ea"/>
                <a:cs typeface="+mn-cs"/>
              </a:rPr>
              <a:t> میں اس ای میل کو چنیں۔</a:t>
            </a:r>
            <a:endParaRPr lang="en-AU" sz="1200" kern="1200" dirty="0">
              <a:solidFill>
                <a:schemeClr val="tx1"/>
              </a:solidFill>
              <a:effectLst/>
              <a:latin typeface="+mn-lt"/>
              <a:ea typeface="+mn-ea"/>
              <a:cs typeface="+mn-cs"/>
            </a:endParaRPr>
          </a:p>
          <a:p>
            <a:pPr algn="r" rtl="1"/>
            <a:r>
              <a:rPr lang="ar-SA" sz="1200"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pPr algn="r" rtl="1"/>
            <a:r>
              <a:rPr lang="nb-NO" sz="1200"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pPr algn="r" rtl="1"/>
            <a:r>
              <a:rPr lang="ar-SA" sz="1200" kern="1200" dirty="0">
                <a:solidFill>
                  <a:schemeClr val="tx1"/>
                </a:solidFill>
                <a:effectLst/>
                <a:latin typeface="+mn-lt"/>
                <a:ea typeface="+mn-ea"/>
                <a:cs typeface="+mn-cs"/>
              </a:rPr>
              <a:t>آپ سب کو میری طرف سے ایک ای میل آئی ہو گی جو آپ کی پہلی ای میل پر میرا جواب ہے۔ شاید کچھ لوگوں نے پہلے ہی یہ ای میل دیکھ لی ہے۔</a:t>
            </a:r>
            <a:endParaRPr lang="en-AU" sz="1200" kern="1200" dirty="0">
              <a:solidFill>
                <a:schemeClr val="tx1"/>
              </a:solidFill>
              <a:effectLst/>
              <a:latin typeface="+mn-lt"/>
              <a:ea typeface="+mn-ea"/>
              <a:cs typeface="+mn-cs"/>
            </a:endParaRPr>
          </a:p>
          <a:p>
            <a:pPr algn="r" rtl="1"/>
            <a:r>
              <a:rPr lang="ar-SA" sz="1200"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pPr algn="r" rtl="1"/>
            <a:r>
              <a:rPr lang="ar-SA" sz="1200" kern="1200" dirty="0">
                <a:solidFill>
                  <a:schemeClr val="tx1"/>
                </a:solidFill>
                <a:effectLst/>
                <a:latin typeface="+mn-lt"/>
                <a:ea typeface="+mn-ea"/>
                <a:cs typeface="+mn-cs"/>
              </a:rPr>
              <a:t>اپنے </a:t>
            </a:r>
            <a:r>
              <a:rPr lang="nb-NO" sz="1200" kern="1200" dirty="0">
                <a:solidFill>
                  <a:schemeClr val="tx1"/>
                </a:solidFill>
                <a:effectLst/>
                <a:latin typeface="+mn-lt"/>
                <a:ea typeface="+mn-ea"/>
                <a:cs typeface="+mn-cs"/>
              </a:rPr>
              <a:t>Innboks</a:t>
            </a:r>
            <a:r>
              <a:rPr lang="ar-SA" sz="1200" kern="1200" dirty="0">
                <a:solidFill>
                  <a:schemeClr val="tx1"/>
                </a:solidFill>
                <a:effectLst/>
                <a:latin typeface="+mn-lt"/>
                <a:ea typeface="+mn-ea"/>
                <a:cs typeface="+mn-cs"/>
              </a:rPr>
              <a:t> میں </a:t>
            </a:r>
            <a:r>
              <a:rPr lang="ur-PK" sz="1200" kern="1200" dirty="0">
                <a:solidFill>
                  <a:schemeClr val="tx1"/>
                </a:solidFill>
                <a:effectLst/>
                <a:latin typeface="+mn-lt"/>
                <a:ea typeface="+mn-ea"/>
                <a:cs typeface="+mn-cs"/>
              </a:rPr>
              <a:t>میری ای میل تلاش کریں اور اسے دبائیں۔</a:t>
            </a:r>
            <a:endParaRPr lang="en-AU" sz="1200" kern="1200" dirty="0">
              <a:solidFill>
                <a:schemeClr val="tx1"/>
              </a:solidFill>
              <a:effectLst/>
              <a:latin typeface="+mn-lt"/>
              <a:ea typeface="+mn-ea"/>
              <a:cs typeface="+mn-cs"/>
            </a:endParaRPr>
          </a:p>
          <a:p>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64</a:t>
            </a:fld>
            <a:endParaRPr lang="nb-NO"/>
          </a:p>
        </p:txBody>
      </p:sp>
    </p:spTree>
    <p:extLst>
      <p:ext uri="{BB962C8B-B14F-4D97-AF65-F5344CB8AC3E}">
        <p14:creationId xmlns:p14="http://schemas.microsoft.com/office/powerpoint/2010/main" val="209992475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lgn="r" rtl="1"/>
            <a:r>
              <a:rPr lang="nb-NO" sz="1200" kern="1200" dirty="0">
                <a:solidFill>
                  <a:schemeClr val="tx1"/>
                </a:solidFill>
                <a:effectLst/>
                <a:latin typeface="+mn-lt"/>
                <a:ea typeface="+mn-ea"/>
                <a:cs typeface="+mn-cs"/>
              </a:rPr>
              <a:t> </a:t>
            </a:r>
            <a:r>
              <a:rPr lang="ur-PK" sz="1200" kern="1200" dirty="0">
                <a:solidFill>
                  <a:schemeClr val="tx1"/>
                </a:solidFill>
                <a:effectLst/>
                <a:latin typeface="+mn-lt"/>
                <a:ea typeface="+mn-ea"/>
                <a:cs typeface="+mn-cs"/>
              </a:rPr>
              <a:t>مجھے جواب دینے کیلئے </a:t>
            </a:r>
            <a:r>
              <a:rPr lang="nb-NO" sz="1200" kern="1200" dirty="0" err="1">
                <a:solidFill>
                  <a:schemeClr val="tx1"/>
                </a:solidFill>
                <a:effectLst/>
                <a:latin typeface="+mn-lt"/>
                <a:ea typeface="+mn-ea"/>
                <a:cs typeface="+mn-cs"/>
              </a:rPr>
              <a:t>Gmail</a:t>
            </a:r>
            <a:r>
              <a:rPr lang="ur-PK" sz="1200" kern="1200" dirty="0">
                <a:solidFill>
                  <a:schemeClr val="tx1"/>
                </a:solidFill>
                <a:effectLst/>
                <a:latin typeface="+mn-lt"/>
                <a:ea typeface="+mn-ea"/>
                <a:cs typeface="+mn-cs"/>
              </a:rPr>
              <a:t> استعمال کرنے والوں کو ونڈو میں سب سے نیچے سفید خانے میں کلک کرنا ہو گا جہاں لکھا ہے </a:t>
            </a:r>
            <a:r>
              <a:rPr lang="nb-NO" sz="1200" kern="1200" dirty="0">
                <a:solidFill>
                  <a:schemeClr val="tx1"/>
                </a:solidFill>
                <a:effectLst/>
                <a:latin typeface="+mn-lt"/>
                <a:ea typeface="+mn-ea"/>
                <a:cs typeface="+mn-cs"/>
              </a:rPr>
              <a:t>"Klikk her for å svare eller videresende"</a:t>
            </a:r>
            <a:r>
              <a:rPr lang="ur-PK" sz="1200" kern="1200" dirty="0">
                <a:solidFill>
                  <a:schemeClr val="tx1"/>
                </a:solidFill>
                <a:effectLst/>
                <a:latin typeface="+mn-lt"/>
                <a:ea typeface="+mn-ea"/>
                <a:cs typeface="+mn-cs"/>
              </a:rPr>
              <a:t> ("جواب دینے یا آگے بھیجنے کیلئے یہاں کلک کریں")۔</a:t>
            </a:r>
            <a:endParaRPr lang="en-AU" sz="1200" kern="1200" dirty="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6C254B7B-5006-4AAE-B324-0D18C385F145}" type="slidenum">
              <a:rPr lang="nb-NO" smtClean="0"/>
              <a:t>65</a:t>
            </a:fld>
            <a:endParaRPr lang="nb-NO"/>
          </a:p>
        </p:txBody>
      </p:sp>
    </p:spTree>
    <p:extLst>
      <p:ext uri="{BB962C8B-B14F-4D97-AF65-F5344CB8AC3E}">
        <p14:creationId xmlns:p14="http://schemas.microsoft.com/office/powerpoint/2010/main" val="209992475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ar-AE" dirty="0"/>
              <a:t>ای میل کا جواب کافی حد تک ایک نئی ای میل کی طرح ہی ہے «</a:t>
            </a:r>
            <a:endParaRPr lang="nb-NO" dirty="0"/>
          </a:p>
          <a:p>
            <a:endParaRPr lang="nb-NO" dirty="0"/>
          </a:p>
          <a:p>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66</a:t>
            </a:fld>
            <a:endParaRPr lang="nb-NO"/>
          </a:p>
        </p:txBody>
      </p:sp>
    </p:spTree>
    <p:extLst>
      <p:ext uri="{BB962C8B-B14F-4D97-AF65-F5344CB8AC3E}">
        <p14:creationId xmlns:p14="http://schemas.microsoft.com/office/powerpoint/2010/main" val="209992475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lgn="r" rtl="1"/>
            <a:r>
              <a:rPr lang="ur-PK" sz="1200" kern="1200" dirty="0">
                <a:solidFill>
                  <a:schemeClr val="tx1"/>
                </a:solidFill>
                <a:effectLst/>
                <a:latin typeface="+mn-lt"/>
                <a:ea typeface="+mn-ea"/>
                <a:cs typeface="+mn-cs"/>
              </a:rPr>
              <a:t>اس کے علاوہ آپ جس ای میل کا جواب دے رہے ہیں، وہ بھی آپکے لکھنے کیلئے مہیا خانے کے اوپر یا نیچے لکھی نظر آ رہی ہے۔</a:t>
            </a:r>
            <a:endParaRPr lang="en-AU" sz="1200" kern="1200" dirty="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6C254B7B-5006-4AAE-B324-0D18C385F145}" type="slidenum">
              <a:rPr lang="nb-NO" smtClean="0"/>
              <a:t>67</a:t>
            </a:fld>
            <a:endParaRPr lang="nb-NO"/>
          </a:p>
        </p:txBody>
      </p:sp>
    </p:spTree>
    <p:extLst>
      <p:ext uri="{BB962C8B-B14F-4D97-AF65-F5344CB8AC3E}">
        <p14:creationId xmlns:p14="http://schemas.microsoft.com/office/powerpoint/2010/main" val="209992475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lgn="r" rtl="1"/>
            <a:r>
              <a:rPr lang="en-AU" sz="1200" kern="1200" dirty="0">
                <a:solidFill>
                  <a:schemeClr val="tx1"/>
                </a:solidFill>
                <a:effectLst/>
                <a:latin typeface="+mn-lt"/>
                <a:ea typeface="+mn-ea"/>
                <a:cs typeface="+mn-cs"/>
              </a:rPr>
              <a:t> </a:t>
            </a:r>
            <a:r>
              <a:rPr lang="nb-NO" sz="1200" kern="1200" dirty="0" err="1">
                <a:solidFill>
                  <a:schemeClr val="tx1"/>
                </a:solidFill>
                <a:effectLst/>
                <a:latin typeface="+mn-lt"/>
                <a:ea typeface="+mn-ea"/>
                <a:cs typeface="+mn-cs"/>
              </a:rPr>
              <a:t>Gmail</a:t>
            </a:r>
            <a:r>
              <a:rPr lang="ar-SA" sz="1200" kern="1200" dirty="0">
                <a:solidFill>
                  <a:schemeClr val="tx1"/>
                </a:solidFill>
                <a:effectLst/>
                <a:latin typeface="+mn-lt"/>
                <a:ea typeface="+mn-ea"/>
                <a:cs typeface="+mn-cs"/>
              </a:rPr>
              <a:t>میں بالعموم ایسا نظر آتا ہے۔</a:t>
            </a:r>
            <a:endParaRPr lang="en-AU" sz="1200" kern="1200" dirty="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6C254B7B-5006-4AAE-B324-0D18C385F145}" type="slidenum">
              <a:rPr lang="nb-NO" smtClean="0"/>
              <a:t>68</a:t>
            </a:fld>
            <a:endParaRPr lang="nb-NO"/>
          </a:p>
        </p:txBody>
      </p:sp>
    </p:spTree>
    <p:extLst>
      <p:ext uri="{BB962C8B-B14F-4D97-AF65-F5344CB8AC3E}">
        <p14:creationId xmlns:p14="http://schemas.microsoft.com/office/powerpoint/2010/main" val="209992475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lgn="r" rtl="1"/>
            <a:r>
              <a:rPr lang="ar-SA" sz="1200" kern="1200" dirty="0">
                <a:solidFill>
                  <a:schemeClr val="tx1"/>
                </a:solidFill>
                <a:effectLst/>
                <a:latin typeface="+mn-lt"/>
                <a:ea typeface="+mn-ea"/>
                <a:cs typeface="+mn-cs"/>
              </a:rPr>
              <a:t>یہ ای میل بھیجنے والے کی تحریر ہے۔</a:t>
            </a:r>
            <a:endParaRPr lang="en-AU" sz="1200" kern="1200" dirty="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6C254B7B-5006-4AAE-B324-0D18C385F145}" type="slidenum">
              <a:rPr lang="nb-NO" smtClean="0"/>
              <a:t>69</a:t>
            </a:fld>
            <a:endParaRPr lang="nb-NO"/>
          </a:p>
        </p:txBody>
      </p:sp>
    </p:spTree>
    <p:extLst>
      <p:ext uri="{BB962C8B-B14F-4D97-AF65-F5344CB8AC3E}">
        <p14:creationId xmlns:p14="http://schemas.microsoft.com/office/powerpoint/2010/main" val="209992475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lgn="r" rtl="1"/>
            <a:r>
              <a:rPr lang="ar-SA" sz="1200" kern="1200" dirty="0">
                <a:solidFill>
                  <a:schemeClr val="tx1"/>
                </a:solidFill>
                <a:effectLst/>
                <a:latin typeface="+mn-lt"/>
                <a:ea typeface="+mn-ea"/>
                <a:cs typeface="+mn-cs"/>
              </a:rPr>
              <a:t>اور یہاں آپ اپنا جواب لکھتے ہیں۔</a:t>
            </a:r>
            <a:endParaRPr lang="en-AU" sz="1200" kern="1200" dirty="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6C254B7B-5006-4AAE-B324-0D18C385F145}" type="slidenum">
              <a:rPr lang="nb-NO" smtClean="0"/>
              <a:t>70</a:t>
            </a:fld>
            <a:endParaRPr lang="nb-NO"/>
          </a:p>
        </p:txBody>
      </p:sp>
    </p:spTree>
    <p:extLst>
      <p:ext uri="{BB962C8B-B14F-4D97-AF65-F5344CB8AC3E}">
        <p14:creationId xmlns:p14="http://schemas.microsoft.com/office/powerpoint/2010/main" val="20999247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ar-SA" sz="1200" kern="1200" dirty="0">
                <a:solidFill>
                  <a:schemeClr val="tx1"/>
                </a:solidFill>
                <a:effectLst/>
                <a:latin typeface="+mn-lt"/>
                <a:ea typeface="+mn-ea"/>
                <a:cs typeface="+mn-cs"/>
              </a:rPr>
              <a:t>نام کے آخری حصے (سرنیم) کیلئے دیے گئے خانے میں دبائیں یا کلک کریں اور اپنے نام کا آخری حصہ لکھیں۔</a:t>
            </a:r>
            <a:r>
              <a:rPr lang="nb-NO" sz="1200" kern="1200" dirty="0">
                <a:solidFill>
                  <a:schemeClr val="tx1"/>
                </a:solidFill>
                <a:effectLst/>
                <a:latin typeface="+mn-lt"/>
                <a:ea typeface="+mn-ea"/>
                <a:cs typeface="+mn-cs"/>
              </a:rPr>
              <a:t>	 							</a:t>
            </a:r>
            <a:endParaRPr lang="nb-NO" dirty="0"/>
          </a:p>
          <a:p>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7</a:t>
            </a:fld>
            <a:endParaRPr lang="nb-NO"/>
          </a:p>
        </p:txBody>
      </p:sp>
    </p:spTree>
    <p:extLst>
      <p:ext uri="{BB962C8B-B14F-4D97-AF65-F5344CB8AC3E}">
        <p14:creationId xmlns:p14="http://schemas.microsoft.com/office/powerpoint/2010/main" val="351829899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r" rtl="1"/>
            <a:r>
              <a:rPr lang="ar-SA" sz="1200" kern="1200" dirty="0">
                <a:solidFill>
                  <a:schemeClr val="tx1"/>
                </a:solidFill>
                <a:effectLst/>
                <a:latin typeface="+mn-lt"/>
                <a:ea typeface="+mn-ea"/>
                <a:cs typeface="+mn-cs"/>
              </a:rPr>
              <a:t>جب آپ اپنا جواب لکھ چکیں تو </a:t>
            </a:r>
            <a:r>
              <a:rPr lang="nb-NO" sz="1200" kern="1200" dirty="0">
                <a:solidFill>
                  <a:schemeClr val="tx1"/>
                </a:solidFill>
                <a:effectLst/>
                <a:latin typeface="+mn-lt"/>
                <a:ea typeface="+mn-ea"/>
                <a:cs typeface="+mn-cs"/>
              </a:rPr>
              <a:t>"Send"</a:t>
            </a:r>
            <a:r>
              <a:rPr lang="ar-SA" sz="1200" kern="1200">
                <a:solidFill>
                  <a:schemeClr val="tx1"/>
                </a:solidFill>
                <a:effectLst/>
                <a:latin typeface="+mn-lt"/>
                <a:ea typeface="+mn-ea"/>
                <a:cs typeface="+mn-cs"/>
              </a:rPr>
              <a:t> بٹن کو دبائیں۔ </a:t>
            </a: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71</a:t>
            </a:fld>
            <a:endParaRPr lang="nb-NO"/>
          </a:p>
        </p:txBody>
      </p:sp>
    </p:spTree>
    <p:extLst>
      <p:ext uri="{BB962C8B-B14F-4D97-AF65-F5344CB8AC3E}">
        <p14:creationId xmlns:p14="http://schemas.microsoft.com/office/powerpoint/2010/main" val="209992475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6C254B7B-5006-4AAE-B324-0D18C385F145}" type="slidenum">
              <a:rPr lang="nb-NO" smtClean="0"/>
              <a:t>72</a:t>
            </a:fld>
            <a:endParaRPr lang="nb-NO"/>
          </a:p>
        </p:txBody>
      </p:sp>
    </p:spTree>
    <p:extLst>
      <p:ext uri="{BB962C8B-B14F-4D97-AF65-F5344CB8AC3E}">
        <p14:creationId xmlns:p14="http://schemas.microsoft.com/office/powerpoint/2010/main" val="17761764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b-NO" sz="1200" kern="1200" baseline="0" dirty="0">
              <a:solidFill>
                <a:schemeClr val="tx1"/>
              </a:solidFill>
              <a:effectLst/>
              <a:latin typeface="+mn-lt"/>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ar-SA" sz="12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اگلے خانے میں ہمیں ایک یوزر نیم بنانا ہے۔ یوزرنیم وہ نام ہے جو آپکے ای میل ایڈریس کو دوسرے تمام ای میل ایڈریسز سے ممتاز کرتا ہے۔ آپ کوئی بھی یوزر نیم رکھ سکتے ہیں لیکن کوئی ایسا یوزر نیم رکھنا اچھا ہو گا جو آپکے عام نام سے کچھ ملتا جلتا ہو۔ اس طرح خود آپ کیلئے بھی اور دوسروں کیلئے بھی آپکا</a:t>
            </a:r>
            <a:r>
              <a:rPr kumimoji="0" lang="ur-PK" sz="12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یوزر نیم اور</a:t>
            </a:r>
            <a:r>
              <a:rPr kumimoji="0" lang="ar-SA" sz="12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ای میل ایڈریس یاد رکھنا آسان ہو جاتا ہے۔</a:t>
            </a:r>
            <a:endParaRPr kumimoji="0" lang="nb-NO" sz="12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b-NO" baseline="0" dirty="0"/>
          </a:p>
          <a:p>
            <a:endParaRPr lang="nb-NO" baseline="0"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8</a:t>
            </a:fld>
            <a:endParaRPr lang="nb-NO"/>
          </a:p>
        </p:txBody>
      </p:sp>
    </p:spTree>
    <p:extLst>
      <p:ext uri="{BB962C8B-B14F-4D97-AF65-F5344CB8AC3E}">
        <p14:creationId xmlns:p14="http://schemas.microsoft.com/office/powerpoint/2010/main" val="35182989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nb-NO" baseline="0" dirty="0"/>
          </a:p>
          <a:p>
            <a:pPr marL="0" marR="0" lvl="0" indent="0" algn="r" defTabSz="914400" rtl="1" eaLnBrk="1" fontAlgn="auto" latinLnBrk="0" hangingPunct="1">
              <a:lnSpc>
                <a:spcPct val="100000"/>
              </a:lnSpc>
              <a:spcBef>
                <a:spcPts val="0"/>
              </a:spcBef>
              <a:spcAft>
                <a:spcPts val="0"/>
              </a:spcAft>
              <a:buClrTx/>
              <a:buSzTx/>
              <a:buFontTx/>
              <a:buNone/>
              <a:tabLst/>
              <a:defRPr/>
            </a:pPr>
            <a:r>
              <a:rPr kumimoji="0" lang="nb-NO" sz="1200" b="0" i="0" u="none" strike="noStrike" kern="1200" cap="none" spc="0" normalizeH="0" baseline="0" noProof="0" dirty="0">
                <a:ln>
                  <a:noFill/>
                </a:ln>
                <a:solidFill>
                  <a:prstClr val="black"/>
                </a:solidFill>
                <a:effectLst/>
                <a:uLnTx/>
                <a:uFillTx/>
                <a:latin typeface="Calibri"/>
                <a:ea typeface="+mn-ea"/>
                <a:cs typeface="+mn-cs"/>
              </a:rPr>
              <a:t> </a:t>
            </a:r>
            <a:r>
              <a:rPr kumimoji="0" lang="ar-SA" sz="12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آپکے یوزر نیم میں سپیس یا نارویجن حروف </a:t>
            </a:r>
            <a:r>
              <a:rPr kumimoji="0" lang="nb-NO" sz="1200" b="0" i="0" u="none" strike="noStrike" kern="1200" cap="none" spc="0" normalizeH="0" baseline="0" noProof="0" dirty="0">
                <a:ln>
                  <a:noFill/>
                </a:ln>
                <a:solidFill>
                  <a:prstClr val="black"/>
                </a:solidFill>
                <a:effectLst/>
                <a:uLnTx/>
                <a:uFillTx/>
                <a:latin typeface="Calibri"/>
                <a:ea typeface="+mn-ea"/>
                <a:cs typeface="+mn-cs"/>
              </a:rPr>
              <a:t>"æ"</a:t>
            </a:r>
            <a:r>
              <a:rPr kumimoji="0" lang="ar-SA" sz="12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a:t>
            </a:r>
            <a:r>
              <a:rPr kumimoji="0" lang="nb-NO" sz="1200" b="0" i="0" u="none" strike="noStrike" kern="1200" cap="none" spc="0" normalizeH="0" baseline="0" noProof="0" dirty="0">
                <a:ln>
                  <a:noFill/>
                </a:ln>
                <a:solidFill>
                  <a:prstClr val="black"/>
                </a:solidFill>
                <a:effectLst/>
                <a:uLnTx/>
                <a:uFillTx/>
                <a:latin typeface="Calibri"/>
                <a:ea typeface="+mn-ea"/>
                <a:cs typeface="+mn-cs"/>
              </a:rPr>
              <a:t>"ø"</a:t>
            </a:r>
            <a:r>
              <a:rPr kumimoji="0" lang="ar-SA" sz="12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اور </a:t>
            </a:r>
            <a:r>
              <a:rPr kumimoji="0" lang="nb-NO" sz="1200" b="0" i="0" u="none" strike="noStrike" kern="1200" cap="none" spc="0" normalizeH="0" baseline="0" noProof="0" dirty="0">
                <a:ln>
                  <a:noFill/>
                </a:ln>
                <a:solidFill>
                  <a:prstClr val="black"/>
                </a:solidFill>
                <a:effectLst/>
                <a:uLnTx/>
                <a:uFillTx/>
                <a:latin typeface="Calibri"/>
                <a:ea typeface="+mn-ea"/>
                <a:cs typeface="+mn-cs"/>
              </a:rPr>
              <a:t>"å"</a:t>
            </a:r>
            <a:r>
              <a:rPr kumimoji="0" lang="ar-SA" sz="12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نہیں ہو سکتے۔ اگر آپ ایسا یوزر نیم چاہتے ہیں جس میں آپکا فرسٹ نیم اور سرنیم ہو تو ایسے حروف کو مثال کے طور پر</a:t>
            </a:r>
            <a:r>
              <a:rPr kumimoji="0" lang="nb-NO" sz="1200" b="0" i="0" u="none" strike="noStrike" kern="1200" cap="none" spc="0" normalizeH="0" baseline="0" noProof="0" dirty="0">
                <a:ln>
                  <a:noFill/>
                </a:ln>
                <a:solidFill>
                  <a:prstClr val="black"/>
                </a:solidFill>
                <a:effectLst/>
                <a:uLnTx/>
                <a:uFillTx/>
                <a:latin typeface="Calibri"/>
                <a:ea typeface="+mn-ea"/>
                <a:cs typeface="+mn-cs"/>
              </a:rPr>
              <a:t>"</a:t>
            </a:r>
            <a:r>
              <a:rPr kumimoji="0" lang="nb-NO" sz="1200" b="0" i="0" u="none" strike="noStrike" kern="1200" cap="none" spc="0" normalizeH="0" baseline="0" noProof="0" dirty="0" err="1">
                <a:ln>
                  <a:noFill/>
                </a:ln>
                <a:solidFill>
                  <a:prstClr val="black"/>
                </a:solidFill>
                <a:effectLst/>
                <a:uLnTx/>
                <a:uFillTx/>
                <a:latin typeface="Calibri"/>
                <a:ea typeface="+mn-ea"/>
                <a:cs typeface="+mn-cs"/>
              </a:rPr>
              <a:t>aa</a:t>
            </a:r>
            <a:r>
              <a:rPr kumimoji="0" lang="nb-NO" sz="1200" b="0" i="0" u="none" strike="noStrike" kern="1200" cap="none" spc="0" normalizeH="0" baseline="0" noProof="0" dirty="0">
                <a:ln>
                  <a:noFill/>
                </a:ln>
                <a:solidFill>
                  <a:prstClr val="black"/>
                </a:solidFill>
                <a:effectLst/>
                <a:uLnTx/>
                <a:uFillTx/>
                <a:latin typeface="Calibri"/>
                <a:ea typeface="+mn-ea"/>
                <a:cs typeface="+mn-cs"/>
              </a:rPr>
              <a:t>" </a:t>
            </a:r>
            <a:r>
              <a:rPr kumimoji="0" lang="ar-SA" sz="12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یا </a:t>
            </a:r>
            <a:r>
              <a:rPr kumimoji="0" lang="nb-NO" sz="1200" b="0" i="0" u="none" strike="noStrike" kern="1200" cap="none" spc="0" normalizeH="0" baseline="0" noProof="0" dirty="0">
                <a:ln>
                  <a:noFill/>
                </a:ln>
                <a:solidFill>
                  <a:prstClr val="black"/>
                </a:solidFill>
                <a:effectLst/>
                <a:uLnTx/>
                <a:uFillTx/>
                <a:latin typeface="Calibri"/>
                <a:ea typeface="+mn-ea"/>
                <a:cs typeface="+mn-cs"/>
              </a:rPr>
              <a:t>"o"</a:t>
            </a:r>
            <a:r>
              <a:rPr kumimoji="0" lang="ar-SA" sz="12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سے بدل دیں اور فرسٹ نیم اور سرنیم کے درمیان سپیس کی بجاۓ لوگ عام طور پر ایک نقطہ ڈال دیتے ہیں۔</a:t>
            </a:r>
            <a:endParaRPr kumimoji="0" lang="pl-PL" sz="1200" b="0" i="0" u="none" strike="noStrike" kern="1200" cap="none" spc="0" normalizeH="0" baseline="0" noProof="0" dirty="0">
              <a:ln>
                <a:noFill/>
              </a:ln>
              <a:solidFill>
                <a:prstClr val="black"/>
              </a:solidFill>
              <a:effectLst/>
              <a:uLnTx/>
              <a:uFillTx/>
              <a:latin typeface="Calibri"/>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nb-NO"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nb-NO" baseline="0"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9</a:t>
            </a:fld>
            <a:endParaRPr lang="nb-NO"/>
          </a:p>
        </p:txBody>
      </p:sp>
    </p:spTree>
    <p:extLst>
      <p:ext uri="{BB962C8B-B14F-4D97-AF65-F5344CB8AC3E}">
        <p14:creationId xmlns:p14="http://schemas.microsoft.com/office/powerpoint/2010/main" val="35182989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pic>
        <p:nvPicPr>
          <p:cNvPr id="4" name="Bilde 3" descr="første side alt.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6" y="-1"/>
            <a:ext cx="12192626" cy="6848755"/>
          </a:xfrm>
          <a:prstGeom prst="rect">
            <a:avLst/>
          </a:prstGeom>
        </p:spPr>
      </p:pic>
      <p:sp>
        <p:nvSpPr>
          <p:cNvPr id="2" name="Tittel 1"/>
          <p:cNvSpPr>
            <a:spLocks noGrp="1"/>
          </p:cNvSpPr>
          <p:nvPr>
            <p:ph type="ctrTitle" hasCustomPrompt="1"/>
          </p:nvPr>
        </p:nvSpPr>
        <p:spPr>
          <a:xfrm>
            <a:off x="819630" y="1666366"/>
            <a:ext cx="8286372" cy="1008828"/>
          </a:xfrm>
        </p:spPr>
        <p:txBody>
          <a:bodyPr anchor="b">
            <a:normAutofit/>
          </a:bodyPr>
          <a:lstStyle>
            <a:lvl1pPr algn="l">
              <a:defRPr sz="4000">
                <a:solidFill>
                  <a:schemeClr val="bg1"/>
                </a:solidFill>
              </a:defRPr>
            </a:lvl1pPr>
          </a:lstStyle>
          <a:p>
            <a:r>
              <a:rPr lang="nb-NO"/>
              <a:t>KLIKK FOR Å REDIGERE TITTELSTIL</a:t>
            </a:r>
          </a:p>
        </p:txBody>
      </p:sp>
      <p:sp>
        <p:nvSpPr>
          <p:cNvPr id="3" name="Undertittel 2"/>
          <p:cNvSpPr>
            <a:spLocks noGrp="1"/>
          </p:cNvSpPr>
          <p:nvPr>
            <p:ph type="subTitle" idx="1" hasCustomPrompt="1"/>
          </p:nvPr>
        </p:nvSpPr>
        <p:spPr>
          <a:xfrm>
            <a:off x="828637" y="3566926"/>
            <a:ext cx="9839363" cy="2017655"/>
          </a:xfrm>
        </p:spPr>
        <p:txBody>
          <a:bodyPr>
            <a:normAutofit/>
          </a:bodyPr>
          <a:lstStyle>
            <a:lvl1pPr marL="342900" indent="-342900" algn="l">
              <a:buFont typeface="Arial"/>
              <a:buChar char="•"/>
              <a:defRPr sz="2000">
                <a:solidFill>
                  <a:srgbClr val="0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nb-NO"/>
              <a:t>Klikk for å redigere tekststiler i malen</a:t>
            </a:r>
          </a:p>
        </p:txBody>
      </p:sp>
      <p:sp>
        <p:nvSpPr>
          <p:cNvPr id="8" name="Tittel 1"/>
          <p:cNvSpPr txBox="1">
            <a:spLocks/>
          </p:cNvSpPr>
          <p:nvPr userDrawn="1"/>
        </p:nvSpPr>
        <p:spPr>
          <a:xfrm>
            <a:off x="810623" y="1666368"/>
            <a:ext cx="8286372" cy="405329"/>
          </a:xfrm>
          <a:prstGeom prst="rect">
            <a:avLst/>
          </a:prstGeom>
        </p:spPr>
        <p:txBody>
          <a:bodyPr vert="horz" lIns="91440" tIns="45720" rIns="91440" bIns="45720" rtlCol="0" anchor="b">
            <a:normAutofit lnSpcReduction="10000"/>
          </a:bodyPr>
          <a:lstStyle>
            <a:lvl1pPr algn="l" defTabSz="914400" rtl="0" eaLnBrk="1" latinLnBrk="0" hangingPunct="1">
              <a:lnSpc>
                <a:spcPct val="90000"/>
              </a:lnSpc>
              <a:spcBef>
                <a:spcPct val="0"/>
              </a:spcBef>
              <a:buNone/>
              <a:defRPr sz="4000" b="0" i="0" kern="1200">
                <a:solidFill>
                  <a:schemeClr val="tx1"/>
                </a:solidFill>
                <a:latin typeface="+mj-lt"/>
                <a:ea typeface="+mj-ea"/>
                <a:cs typeface="Calibri Light"/>
              </a:defRPr>
            </a:lvl1pPr>
          </a:lstStyle>
          <a:p>
            <a:endParaRPr lang="nb-NO" sz="2400">
              <a:solidFill>
                <a:srgbClr val="FFFFFF"/>
              </a:solidFill>
            </a:endParaRPr>
          </a:p>
        </p:txBody>
      </p:sp>
      <p:sp>
        <p:nvSpPr>
          <p:cNvPr id="9" name="Plassholder for lysbildenummer 5"/>
          <p:cNvSpPr>
            <a:spLocks noGrp="1"/>
          </p:cNvSpPr>
          <p:nvPr>
            <p:ph type="sldNum" sz="quarter" idx="12"/>
          </p:nvPr>
        </p:nvSpPr>
        <p:spPr>
          <a:xfrm>
            <a:off x="10565124" y="6356350"/>
            <a:ext cx="1342031" cy="365125"/>
          </a:xfrm>
        </p:spPr>
        <p:txBody>
          <a:bodyPr/>
          <a:lstStyle/>
          <a:p>
            <a:fld id="{73F3DB24-2D43-44B9-911C-E716D695C6CA}" type="slidenum">
              <a:rPr lang="nb-NO" smtClean="0"/>
              <a:t>‹#›</a:t>
            </a:fld>
            <a:endParaRPr lang="nb-NO"/>
          </a:p>
        </p:txBody>
      </p:sp>
    </p:spTree>
    <p:extLst>
      <p:ext uri="{BB962C8B-B14F-4D97-AF65-F5344CB8AC3E}">
        <p14:creationId xmlns:p14="http://schemas.microsoft.com/office/powerpoint/2010/main" val="32440958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8724900" y="365125"/>
            <a:ext cx="2628900" cy="5811838"/>
          </a:xfrm>
        </p:spPr>
        <p:txBody>
          <a:bodyPr vert="eaVert"/>
          <a:lstStyle/>
          <a:p>
            <a:r>
              <a:rPr lang="nb-NO"/>
              <a:t>Klikk for å redigere tittelstil</a:t>
            </a:r>
          </a:p>
        </p:txBody>
      </p:sp>
      <p:sp>
        <p:nvSpPr>
          <p:cNvPr id="3" name="Plassholder for loddrett tekst 2"/>
          <p:cNvSpPr>
            <a:spLocks noGrp="1"/>
          </p:cNvSpPr>
          <p:nvPr>
            <p:ph type="body" orient="vert" idx="1"/>
          </p:nvPr>
        </p:nvSpPr>
        <p:spPr>
          <a:xfrm>
            <a:off x="838200" y="365125"/>
            <a:ext cx="7734300" cy="5811838"/>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a:xfrm>
            <a:off x="838200" y="6356350"/>
            <a:ext cx="2743200" cy="365125"/>
          </a:xfrm>
          <a:prstGeom prst="rect">
            <a:avLst/>
          </a:prstGeom>
        </p:spPr>
        <p:txBody>
          <a:bodyPr/>
          <a:lstStyle/>
          <a:p>
            <a:fld id="{EE44FDE1-D63F-4CF7-92C5-7185681D30EC}" type="datetimeFigureOut">
              <a:rPr lang="nb-NO" smtClean="0"/>
              <a:t>05.08.2020</a:t>
            </a:fld>
            <a:endParaRPr lang="nb-NO"/>
          </a:p>
        </p:txBody>
      </p:sp>
      <p:sp>
        <p:nvSpPr>
          <p:cNvPr id="5" name="Plassholder for bunntekst 4"/>
          <p:cNvSpPr>
            <a:spLocks noGrp="1"/>
          </p:cNvSpPr>
          <p:nvPr>
            <p:ph type="ftr" sz="quarter" idx="11"/>
          </p:nvPr>
        </p:nvSpPr>
        <p:spPr>
          <a:xfrm>
            <a:off x="4038600" y="6356350"/>
            <a:ext cx="4114800" cy="365125"/>
          </a:xfrm>
          <a:prstGeom prst="rect">
            <a:avLst/>
          </a:prstGeom>
        </p:spPr>
        <p:txBody>
          <a:bodyPr/>
          <a:lstStyle/>
          <a:p>
            <a:endParaRPr lang="nb-NO"/>
          </a:p>
        </p:txBody>
      </p:sp>
      <p:sp>
        <p:nvSpPr>
          <p:cNvPr id="6" name="Plassholder for lysbildenummer 5"/>
          <p:cNvSpPr>
            <a:spLocks noGrp="1"/>
          </p:cNvSpPr>
          <p:nvPr>
            <p:ph type="sldNum" sz="quarter" idx="12"/>
          </p:nvPr>
        </p:nvSpPr>
        <p:spPr/>
        <p:txBody>
          <a:bodyPr/>
          <a:lstStyle/>
          <a:p>
            <a:fld id="{73F3DB24-2D43-44B9-911C-E716D695C6CA}" type="slidenum">
              <a:rPr lang="nb-NO" smtClean="0"/>
              <a:t>‹#›</a:t>
            </a:fld>
            <a:endParaRPr lang="nb-NO"/>
          </a:p>
        </p:txBody>
      </p:sp>
    </p:spTree>
    <p:extLst>
      <p:ext uri="{BB962C8B-B14F-4D97-AF65-F5344CB8AC3E}">
        <p14:creationId xmlns:p14="http://schemas.microsoft.com/office/powerpoint/2010/main" val="40323789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pic>
        <p:nvPicPr>
          <p:cNvPr id="4" name="Bilde 3" descr="andre side alt.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6" y="-1"/>
            <a:ext cx="12192626" cy="6848755"/>
          </a:xfrm>
          <a:prstGeom prst="rect">
            <a:avLst/>
          </a:prstGeom>
        </p:spPr>
      </p:pic>
      <p:sp>
        <p:nvSpPr>
          <p:cNvPr id="2" name="Tittel 1"/>
          <p:cNvSpPr>
            <a:spLocks noGrp="1"/>
          </p:cNvSpPr>
          <p:nvPr>
            <p:ph type="title" hasCustomPrompt="1"/>
          </p:nvPr>
        </p:nvSpPr>
        <p:spPr>
          <a:xfrm>
            <a:off x="2413856" y="2468007"/>
            <a:ext cx="1260969" cy="419077"/>
          </a:xfrm>
        </p:spPr>
        <p:txBody>
          <a:bodyPr anchor="b">
            <a:noAutofit/>
          </a:bodyPr>
          <a:lstStyle>
            <a:lvl1pPr>
              <a:defRPr sz="4000" b="0" i="0">
                <a:solidFill>
                  <a:schemeClr val="bg1"/>
                </a:solidFill>
                <a:latin typeface="Calibri"/>
                <a:cs typeface="Calibri"/>
              </a:defRPr>
            </a:lvl1pPr>
          </a:lstStyle>
          <a:p>
            <a:r>
              <a:rPr lang="nb-NO"/>
              <a:t>Del</a:t>
            </a:r>
          </a:p>
        </p:txBody>
      </p:sp>
      <p:sp>
        <p:nvSpPr>
          <p:cNvPr id="3" name="Plassholder for tekst 2"/>
          <p:cNvSpPr>
            <a:spLocks noGrp="1"/>
          </p:cNvSpPr>
          <p:nvPr>
            <p:ph type="body" idx="1" hasCustomPrompt="1"/>
          </p:nvPr>
        </p:nvSpPr>
        <p:spPr>
          <a:xfrm>
            <a:off x="4071131" y="2335910"/>
            <a:ext cx="7736949" cy="481694"/>
          </a:xfrm>
        </p:spPr>
        <p:txBody>
          <a:bodyPr>
            <a:noAutofit/>
          </a:bodyPr>
          <a:lstStyle>
            <a:lvl1pPr marL="0" indent="0">
              <a:buNone/>
              <a:defRPr sz="3200" b="0" i="0" baseline="0">
                <a:solidFill>
                  <a:schemeClr val="tx1"/>
                </a:solidFill>
                <a:latin typeface="Calibri Light"/>
                <a:cs typeface="Calibri Ligh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Tema</a:t>
            </a:r>
          </a:p>
        </p:txBody>
      </p:sp>
      <p:sp>
        <p:nvSpPr>
          <p:cNvPr id="7" name="Plassholder for lysbildenummer 5"/>
          <p:cNvSpPr>
            <a:spLocks noGrp="1"/>
          </p:cNvSpPr>
          <p:nvPr>
            <p:ph type="sldNum" sz="quarter" idx="12"/>
          </p:nvPr>
        </p:nvSpPr>
        <p:spPr>
          <a:xfrm>
            <a:off x="10565124" y="6356350"/>
            <a:ext cx="1342031" cy="365125"/>
          </a:xfrm>
        </p:spPr>
        <p:txBody>
          <a:bodyPr/>
          <a:lstStyle/>
          <a:p>
            <a:fld id="{73F3DB24-2D43-44B9-911C-E716D695C6CA}" type="slidenum">
              <a:rPr lang="nb-NO" smtClean="0"/>
              <a:t>‹#›</a:t>
            </a:fld>
            <a:endParaRPr lang="nb-NO"/>
          </a:p>
        </p:txBody>
      </p:sp>
    </p:spTree>
    <p:extLst>
      <p:ext uri="{BB962C8B-B14F-4D97-AF65-F5344CB8AC3E}">
        <p14:creationId xmlns:p14="http://schemas.microsoft.com/office/powerpoint/2010/main" val="25498948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pic>
        <p:nvPicPr>
          <p:cNvPr id="3" name="Bilde 2" descr="tredje side alt.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6" y="-1"/>
            <a:ext cx="12192626" cy="6848755"/>
          </a:xfrm>
          <a:prstGeom prst="rect">
            <a:avLst/>
          </a:prstGeom>
        </p:spPr>
      </p:pic>
      <p:sp>
        <p:nvSpPr>
          <p:cNvPr id="2" name="Tittel 1"/>
          <p:cNvSpPr>
            <a:spLocks noGrp="1"/>
          </p:cNvSpPr>
          <p:nvPr>
            <p:ph type="title" hasCustomPrompt="1"/>
          </p:nvPr>
        </p:nvSpPr>
        <p:spPr>
          <a:xfrm>
            <a:off x="1008776" y="211999"/>
            <a:ext cx="10354031" cy="364473"/>
          </a:xfrm>
        </p:spPr>
        <p:txBody>
          <a:bodyPr>
            <a:noAutofit/>
          </a:bodyPr>
          <a:lstStyle>
            <a:lvl1pPr>
              <a:defRPr sz="2000">
                <a:solidFill>
                  <a:srgbClr val="000000"/>
                </a:solidFill>
              </a:defRPr>
            </a:lvl1pPr>
          </a:lstStyle>
          <a:p>
            <a:r>
              <a:rPr lang="nb-NO"/>
              <a:t>Tema</a:t>
            </a:r>
          </a:p>
        </p:txBody>
      </p:sp>
      <p:sp>
        <p:nvSpPr>
          <p:cNvPr id="8" name="Plassholder for lysbildenummer 5"/>
          <p:cNvSpPr>
            <a:spLocks noGrp="1"/>
          </p:cNvSpPr>
          <p:nvPr>
            <p:ph type="sldNum" sz="quarter" idx="12"/>
          </p:nvPr>
        </p:nvSpPr>
        <p:spPr>
          <a:xfrm>
            <a:off x="10565124" y="6356350"/>
            <a:ext cx="1342031" cy="365125"/>
          </a:xfrm>
        </p:spPr>
        <p:txBody>
          <a:bodyPr/>
          <a:lstStyle/>
          <a:p>
            <a:fld id="{73F3DB24-2D43-44B9-911C-E716D695C6CA}" type="slidenum">
              <a:rPr lang="nb-NO" smtClean="0"/>
              <a:t>‹#›</a:t>
            </a:fld>
            <a:endParaRPr lang="nb-NO"/>
          </a:p>
        </p:txBody>
      </p:sp>
      <p:sp>
        <p:nvSpPr>
          <p:cNvPr id="10" name="Tittel 1"/>
          <p:cNvSpPr txBox="1">
            <a:spLocks/>
          </p:cNvSpPr>
          <p:nvPr userDrawn="1"/>
        </p:nvSpPr>
        <p:spPr>
          <a:xfrm>
            <a:off x="318454" y="180144"/>
            <a:ext cx="447135" cy="419077"/>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000" b="1" i="0" kern="1200">
                <a:solidFill>
                  <a:schemeClr val="bg1"/>
                </a:solidFill>
                <a:latin typeface="Calibri"/>
                <a:ea typeface="+mj-ea"/>
                <a:cs typeface="Calibri"/>
              </a:defRPr>
            </a:lvl1pPr>
          </a:lstStyle>
          <a:p>
            <a:endParaRPr lang="nb-NO" sz="3200" b="0" i="0">
              <a:latin typeface="+mn-lt"/>
              <a:cs typeface="Calibri"/>
            </a:endParaRPr>
          </a:p>
        </p:txBody>
      </p:sp>
    </p:spTree>
    <p:extLst>
      <p:ext uri="{BB962C8B-B14F-4D97-AF65-F5344CB8AC3E}">
        <p14:creationId xmlns:p14="http://schemas.microsoft.com/office/powerpoint/2010/main" val="24995006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sz="half" idx="1"/>
          </p:nvPr>
        </p:nvSpPr>
        <p:spPr>
          <a:xfrm>
            <a:off x="838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6172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p:cNvSpPr>
            <a:spLocks noGrp="1"/>
          </p:cNvSpPr>
          <p:nvPr>
            <p:ph type="dt" sz="half" idx="10"/>
          </p:nvPr>
        </p:nvSpPr>
        <p:spPr>
          <a:xfrm>
            <a:off x="838200" y="6356350"/>
            <a:ext cx="2743200" cy="365125"/>
          </a:xfrm>
          <a:prstGeom prst="rect">
            <a:avLst/>
          </a:prstGeom>
        </p:spPr>
        <p:txBody>
          <a:bodyPr/>
          <a:lstStyle/>
          <a:p>
            <a:fld id="{EE44FDE1-D63F-4CF7-92C5-7185681D30EC}" type="datetimeFigureOut">
              <a:rPr lang="nb-NO" smtClean="0"/>
              <a:t>05.08.2020</a:t>
            </a:fld>
            <a:endParaRPr lang="nb-NO"/>
          </a:p>
        </p:txBody>
      </p:sp>
      <p:sp>
        <p:nvSpPr>
          <p:cNvPr id="6" name="Plassholder for bunntekst 5"/>
          <p:cNvSpPr>
            <a:spLocks noGrp="1"/>
          </p:cNvSpPr>
          <p:nvPr>
            <p:ph type="ftr" sz="quarter" idx="11"/>
          </p:nvPr>
        </p:nvSpPr>
        <p:spPr>
          <a:xfrm>
            <a:off x="4038600" y="6356350"/>
            <a:ext cx="4114800" cy="365125"/>
          </a:xfrm>
          <a:prstGeom prst="rect">
            <a:avLst/>
          </a:prstGeom>
        </p:spPr>
        <p:txBody>
          <a:bodyPr/>
          <a:lstStyle/>
          <a:p>
            <a:endParaRPr lang="nb-NO"/>
          </a:p>
        </p:txBody>
      </p:sp>
      <p:sp>
        <p:nvSpPr>
          <p:cNvPr id="7" name="Plassholder for lysbildenummer 6"/>
          <p:cNvSpPr>
            <a:spLocks noGrp="1"/>
          </p:cNvSpPr>
          <p:nvPr>
            <p:ph type="sldNum" sz="quarter" idx="12"/>
          </p:nvPr>
        </p:nvSpPr>
        <p:spPr/>
        <p:txBody>
          <a:bodyPr/>
          <a:lstStyle/>
          <a:p>
            <a:fld id="{73F3DB24-2D43-44B9-911C-E716D695C6CA}" type="slidenum">
              <a:rPr lang="nb-NO" smtClean="0"/>
              <a:t>‹#›</a:t>
            </a:fld>
            <a:endParaRPr lang="nb-NO"/>
          </a:p>
        </p:txBody>
      </p:sp>
    </p:spTree>
    <p:extLst>
      <p:ext uri="{BB962C8B-B14F-4D97-AF65-F5344CB8AC3E}">
        <p14:creationId xmlns:p14="http://schemas.microsoft.com/office/powerpoint/2010/main" val="31364247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839788" y="365125"/>
            <a:ext cx="10515600" cy="1325563"/>
          </a:xfrm>
        </p:spPr>
        <p:txBody>
          <a:bodyPr/>
          <a:lstStyle/>
          <a:p>
            <a:r>
              <a:rPr lang="nb-NO"/>
              <a:t>Klikk for å redigere tittelstil</a:t>
            </a:r>
          </a:p>
        </p:txBody>
      </p:sp>
      <p:sp>
        <p:nvSpPr>
          <p:cNvPr id="3" name="Plassholder f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p:cNvSpPr>
            <a:spLocks noGrp="1"/>
          </p:cNvSpPr>
          <p:nvPr>
            <p:ph sz="half" idx="2"/>
          </p:nvPr>
        </p:nvSpPr>
        <p:spPr>
          <a:xfrm>
            <a:off x="839788" y="2505075"/>
            <a:ext cx="5157787"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p:cNvSpPr>
            <a:spLocks noGrp="1"/>
          </p:cNvSpPr>
          <p:nvPr>
            <p:ph sz="quarter" idx="4"/>
          </p:nvPr>
        </p:nvSpPr>
        <p:spPr>
          <a:xfrm>
            <a:off x="6172200" y="2505075"/>
            <a:ext cx="5183188"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p:cNvSpPr>
            <a:spLocks noGrp="1"/>
          </p:cNvSpPr>
          <p:nvPr>
            <p:ph type="dt" sz="half" idx="10"/>
          </p:nvPr>
        </p:nvSpPr>
        <p:spPr>
          <a:xfrm>
            <a:off x="838200" y="6356350"/>
            <a:ext cx="2743200" cy="365125"/>
          </a:xfrm>
          <a:prstGeom prst="rect">
            <a:avLst/>
          </a:prstGeom>
        </p:spPr>
        <p:txBody>
          <a:bodyPr/>
          <a:lstStyle/>
          <a:p>
            <a:fld id="{EE44FDE1-D63F-4CF7-92C5-7185681D30EC}" type="datetimeFigureOut">
              <a:rPr lang="nb-NO" smtClean="0"/>
              <a:t>05.08.2020</a:t>
            </a:fld>
            <a:endParaRPr lang="nb-NO"/>
          </a:p>
        </p:txBody>
      </p:sp>
      <p:sp>
        <p:nvSpPr>
          <p:cNvPr id="8" name="Plassholder for bunntekst 7"/>
          <p:cNvSpPr>
            <a:spLocks noGrp="1"/>
          </p:cNvSpPr>
          <p:nvPr>
            <p:ph type="ftr" sz="quarter" idx="11"/>
          </p:nvPr>
        </p:nvSpPr>
        <p:spPr>
          <a:xfrm>
            <a:off x="4038600" y="6356350"/>
            <a:ext cx="4114800" cy="365125"/>
          </a:xfrm>
          <a:prstGeom prst="rect">
            <a:avLst/>
          </a:prstGeom>
        </p:spPr>
        <p:txBody>
          <a:bodyPr/>
          <a:lstStyle/>
          <a:p>
            <a:endParaRPr lang="nb-NO"/>
          </a:p>
        </p:txBody>
      </p:sp>
      <p:sp>
        <p:nvSpPr>
          <p:cNvPr id="9" name="Plassholder for lysbildenummer 8"/>
          <p:cNvSpPr>
            <a:spLocks noGrp="1"/>
          </p:cNvSpPr>
          <p:nvPr>
            <p:ph type="sldNum" sz="quarter" idx="12"/>
          </p:nvPr>
        </p:nvSpPr>
        <p:spPr/>
        <p:txBody>
          <a:bodyPr/>
          <a:lstStyle/>
          <a:p>
            <a:fld id="{73F3DB24-2D43-44B9-911C-E716D695C6CA}" type="slidenum">
              <a:rPr lang="nb-NO" smtClean="0"/>
              <a:t>‹#›</a:t>
            </a:fld>
            <a:endParaRPr lang="nb-NO"/>
          </a:p>
        </p:txBody>
      </p:sp>
    </p:spTree>
    <p:extLst>
      <p:ext uri="{BB962C8B-B14F-4D97-AF65-F5344CB8AC3E}">
        <p14:creationId xmlns:p14="http://schemas.microsoft.com/office/powerpoint/2010/main" val="32297807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a:xfrm>
            <a:off x="838200" y="6356350"/>
            <a:ext cx="2743200" cy="365125"/>
          </a:xfrm>
          <a:prstGeom prst="rect">
            <a:avLst/>
          </a:prstGeom>
        </p:spPr>
        <p:txBody>
          <a:bodyPr/>
          <a:lstStyle/>
          <a:p>
            <a:fld id="{EE44FDE1-D63F-4CF7-92C5-7185681D30EC}" type="datetimeFigureOut">
              <a:rPr lang="nb-NO" smtClean="0"/>
              <a:t>05.08.2020</a:t>
            </a:fld>
            <a:endParaRPr lang="nb-NO"/>
          </a:p>
        </p:txBody>
      </p:sp>
      <p:sp>
        <p:nvSpPr>
          <p:cNvPr id="3" name="Plassholder for bunntekst 2"/>
          <p:cNvSpPr>
            <a:spLocks noGrp="1"/>
          </p:cNvSpPr>
          <p:nvPr>
            <p:ph type="ftr" sz="quarter" idx="11"/>
          </p:nvPr>
        </p:nvSpPr>
        <p:spPr>
          <a:xfrm>
            <a:off x="4038600" y="6356350"/>
            <a:ext cx="4114800" cy="365125"/>
          </a:xfrm>
          <a:prstGeom prst="rect">
            <a:avLst/>
          </a:prstGeom>
        </p:spPr>
        <p:txBody>
          <a:bodyPr/>
          <a:lstStyle/>
          <a:p>
            <a:endParaRPr lang="nb-NO"/>
          </a:p>
        </p:txBody>
      </p:sp>
      <p:sp>
        <p:nvSpPr>
          <p:cNvPr id="4" name="Plassholder for lysbildenummer 3"/>
          <p:cNvSpPr>
            <a:spLocks noGrp="1"/>
          </p:cNvSpPr>
          <p:nvPr>
            <p:ph type="sldNum" sz="quarter" idx="12"/>
          </p:nvPr>
        </p:nvSpPr>
        <p:spPr/>
        <p:txBody>
          <a:bodyPr/>
          <a:lstStyle/>
          <a:p>
            <a:fld id="{73F3DB24-2D43-44B9-911C-E716D695C6CA}" type="slidenum">
              <a:rPr lang="nb-NO" smtClean="0"/>
              <a:t>‹#›</a:t>
            </a:fld>
            <a:endParaRPr lang="nb-NO"/>
          </a:p>
        </p:txBody>
      </p:sp>
    </p:spTree>
    <p:extLst>
      <p:ext uri="{BB962C8B-B14F-4D97-AF65-F5344CB8AC3E}">
        <p14:creationId xmlns:p14="http://schemas.microsoft.com/office/powerpoint/2010/main" val="19825892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innhol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p:cNvSpPr>
            <a:spLocks noGrp="1"/>
          </p:cNvSpPr>
          <p:nvPr>
            <p:ph type="dt" sz="half" idx="10"/>
          </p:nvPr>
        </p:nvSpPr>
        <p:spPr>
          <a:xfrm>
            <a:off x="838200" y="6356350"/>
            <a:ext cx="2743200" cy="365125"/>
          </a:xfrm>
          <a:prstGeom prst="rect">
            <a:avLst/>
          </a:prstGeom>
        </p:spPr>
        <p:txBody>
          <a:bodyPr/>
          <a:lstStyle/>
          <a:p>
            <a:fld id="{EE44FDE1-D63F-4CF7-92C5-7185681D30EC}" type="datetimeFigureOut">
              <a:rPr lang="nb-NO" smtClean="0"/>
              <a:t>05.08.2020</a:t>
            </a:fld>
            <a:endParaRPr lang="nb-NO"/>
          </a:p>
        </p:txBody>
      </p:sp>
      <p:sp>
        <p:nvSpPr>
          <p:cNvPr id="6" name="Plassholder for bunntekst 5"/>
          <p:cNvSpPr>
            <a:spLocks noGrp="1"/>
          </p:cNvSpPr>
          <p:nvPr>
            <p:ph type="ftr" sz="quarter" idx="11"/>
          </p:nvPr>
        </p:nvSpPr>
        <p:spPr>
          <a:xfrm>
            <a:off x="4038600" y="6356350"/>
            <a:ext cx="4114800" cy="365125"/>
          </a:xfrm>
          <a:prstGeom prst="rect">
            <a:avLst/>
          </a:prstGeom>
        </p:spPr>
        <p:txBody>
          <a:bodyPr/>
          <a:lstStyle/>
          <a:p>
            <a:endParaRPr lang="nb-NO"/>
          </a:p>
        </p:txBody>
      </p:sp>
      <p:sp>
        <p:nvSpPr>
          <p:cNvPr id="7" name="Plassholder for lysbildenummer 6"/>
          <p:cNvSpPr>
            <a:spLocks noGrp="1"/>
          </p:cNvSpPr>
          <p:nvPr>
            <p:ph type="sldNum" sz="quarter" idx="12"/>
          </p:nvPr>
        </p:nvSpPr>
        <p:spPr/>
        <p:txBody>
          <a:bodyPr/>
          <a:lstStyle/>
          <a:p>
            <a:fld id="{73F3DB24-2D43-44B9-911C-E716D695C6CA}" type="slidenum">
              <a:rPr lang="nb-NO" smtClean="0"/>
              <a:t>‹#›</a:t>
            </a:fld>
            <a:endParaRPr lang="nb-NO"/>
          </a:p>
        </p:txBody>
      </p:sp>
    </p:spTree>
    <p:extLst>
      <p:ext uri="{BB962C8B-B14F-4D97-AF65-F5344CB8AC3E}">
        <p14:creationId xmlns:p14="http://schemas.microsoft.com/office/powerpoint/2010/main" val="8947998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bild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p:cNvSpPr>
            <a:spLocks noGrp="1"/>
          </p:cNvSpPr>
          <p:nvPr>
            <p:ph type="dt" sz="half" idx="10"/>
          </p:nvPr>
        </p:nvSpPr>
        <p:spPr>
          <a:xfrm>
            <a:off x="838200" y="6356350"/>
            <a:ext cx="2743200" cy="365125"/>
          </a:xfrm>
          <a:prstGeom prst="rect">
            <a:avLst/>
          </a:prstGeom>
        </p:spPr>
        <p:txBody>
          <a:bodyPr/>
          <a:lstStyle/>
          <a:p>
            <a:fld id="{EE44FDE1-D63F-4CF7-92C5-7185681D30EC}" type="datetimeFigureOut">
              <a:rPr lang="nb-NO" smtClean="0"/>
              <a:t>05.08.2020</a:t>
            </a:fld>
            <a:endParaRPr lang="nb-NO"/>
          </a:p>
        </p:txBody>
      </p:sp>
      <p:sp>
        <p:nvSpPr>
          <p:cNvPr id="6" name="Plassholder for bunntekst 5"/>
          <p:cNvSpPr>
            <a:spLocks noGrp="1"/>
          </p:cNvSpPr>
          <p:nvPr>
            <p:ph type="ftr" sz="quarter" idx="11"/>
          </p:nvPr>
        </p:nvSpPr>
        <p:spPr>
          <a:xfrm>
            <a:off x="4038600" y="6356350"/>
            <a:ext cx="4114800" cy="365125"/>
          </a:xfrm>
          <a:prstGeom prst="rect">
            <a:avLst/>
          </a:prstGeom>
        </p:spPr>
        <p:txBody>
          <a:bodyPr/>
          <a:lstStyle/>
          <a:p>
            <a:endParaRPr lang="nb-NO"/>
          </a:p>
        </p:txBody>
      </p:sp>
      <p:sp>
        <p:nvSpPr>
          <p:cNvPr id="7" name="Plassholder for lysbildenummer 6"/>
          <p:cNvSpPr>
            <a:spLocks noGrp="1"/>
          </p:cNvSpPr>
          <p:nvPr>
            <p:ph type="sldNum" sz="quarter" idx="12"/>
          </p:nvPr>
        </p:nvSpPr>
        <p:spPr/>
        <p:txBody>
          <a:bodyPr/>
          <a:lstStyle/>
          <a:p>
            <a:fld id="{73F3DB24-2D43-44B9-911C-E716D695C6CA}" type="slidenum">
              <a:rPr lang="nb-NO" smtClean="0"/>
              <a:t>‹#›</a:t>
            </a:fld>
            <a:endParaRPr lang="nb-NO"/>
          </a:p>
        </p:txBody>
      </p:sp>
    </p:spTree>
    <p:extLst>
      <p:ext uri="{BB962C8B-B14F-4D97-AF65-F5344CB8AC3E}">
        <p14:creationId xmlns:p14="http://schemas.microsoft.com/office/powerpoint/2010/main" val="29095142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loddrett tekst 2"/>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a:xfrm>
            <a:off x="838200" y="6356350"/>
            <a:ext cx="2743200" cy="365125"/>
          </a:xfrm>
          <a:prstGeom prst="rect">
            <a:avLst/>
          </a:prstGeom>
        </p:spPr>
        <p:txBody>
          <a:bodyPr/>
          <a:lstStyle/>
          <a:p>
            <a:fld id="{EE44FDE1-D63F-4CF7-92C5-7185681D30EC}" type="datetimeFigureOut">
              <a:rPr lang="nb-NO" smtClean="0"/>
              <a:t>05.08.2020</a:t>
            </a:fld>
            <a:endParaRPr lang="nb-NO"/>
          </a:p>
        </p:txBody>
      </p:sp>
      <p:sp>
        <p:nvSpPr>
          <p:cNvPr id="5" name="Plassholder for bunntekst 4"/>
          <p:cNvSpPr>
            <a:spLocks noGrp="1"/>
          </p:cNvSpPr>
          <p:nvPr>
            <p:ph type="ftr" sz="quarter" idx="11"/>
          </p:nvPr>
        </p:nvSpPr>
        <p:spPr>
          <a:xfrm>
            <a:off x="4038600" y="6356350"/>
            <a:ext cx="4114800" cy="365125"/>
          </a:xfrm>
          <a:prstGeom prst="rect">
            <a:avLst/>
          </a:prstGeom>
        </p:spPr>
        <p:txBody>
          <a:bodyPr/>
          <a:lstStyle/>
          <a:p>
            <a:endParaRPr lang="nb-NO"/>
          </a:p>
        </p:txBody>
      </p:sp>
      <p:sp>
        <p:nvSpPr>
          <p:cNvPr id="6" name="Plassholder for lysbildenummer 5"/>
          <p:cNvSpPr>
            <a:spLocks noGrp="1"/>
          </p:cNvSpPr>
          <p:nvPr>
            <p:ph type="sldNum" sz="quarter" idx="12"/>
          </p:nvPr>
        </p:nvSpPr>
        <p:spPr/>
        <p:txBody>
          <a:bodyPr/>
          <a:lstStyle/>
          <a:p>
            <a:fld id="{73F3DB24-2D43-44B9-911C-E716D695C6CA}" type="slidenum">
              <a:rPr lang="nb-NO" smtClean="0"/>
              <a:t>‹#›</a:t>
            </a:fld>
            <a:endParaRPr lang="nb-NO"/>
          </a:p>
        </p:txBody>
      </p:sp>
    </p:spTree>
    <p:extLst>
      <p:ext uri="{BB962C8B-B14F-4D97-AF65-F5344CB8AC3E}">
        <p14:creationId xmlns:p14="http://schemas.microsoft.com/office/powerpoint/2010/main" val="1506193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Klikk for å redigere tekststiler i malen</a:t>
            </a:r>
          </a:p>
        </p:txBody>
      </p:sp>
      <p:sp>
        <p:nvSpPr>
          <p:cNvPr id="6" name="Plassholder for lysbilde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F3DB24-2D43-44B9-911C-E716D695C6CA}" type="slidenum">
              <a:rPr lang="nb-NO" smtClean="0"/>
              <a:t>‹#›</a:t>
            </a:fld>
            <a:endParaRPr lang="nb-NO"/>
          </a:p>
        </p:txBody>
      </p:sp>
    </p:spTree>
    <p:extLst>
      <p:ext uri="{BB962C8B-B14F-4D97-AF65-F5344CB8AC3E}">
        <p14:creationId xmlns:p14="http://schemas.microsoft.com/office/powerpoint/2010/main" val="2794915937"/>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4" r:id="rId3"/>
    <p:sldLayoutId id="2147483652" r:id="rId4"/>
    <p:sldLayoutId id="2147483653" r:id="rId5"/>
    <p:sldLayoutId id="2147483655" r:id="rId6"/>
    <p:sldLayoutId id="2147483656" r:id="rId7"/>
    <p:sldLayoutId id="2147483657" r:id="rId8"/>
    <p:sldLayoutId id="2147483658" r:id="rId9"/>
    <p:sldLayoutId id="2147483659" r:id="rId10"/>
  </p:sldLayoutIdLst>
  <p:txStyles>
    <p:titleStyle>
      <a:lvl1pPr algn="l" defTabSz="914400" rtl="0" eaLnBrk="1" latinLnBrk="0" hangingPunct="1">
        <a:lnSpc>
          <a:spcPct val="90000"/>
        </a:lnSpc>
        <a:spcBef>
          <a:spcPct val="0"/>
        </a:spcBef>
        <a:buNone/>
        <a:defRPr sz="3600" b="0" i="0" kern="1200">
          <a:solidFill>
            <a:schemeClr val="tx1"/>
          </a:solidFill>
          <a:latin typeface="+mj-lt"/>
          <a:ea typeface="+mj-ea"/>
          <a:cs typeface="Calibri Light"/>
        </a:defRPr>
      </a:lvl1pPr>
    </p:titleStyle>
    <p:bodyStyle>
      <a:lvl1pPr marL="342900" indent="-342900" algn="l" defTabSz="914400" rtl="0" eaLnBrk="1" latinLnBrk="0" hangingPunct="1">
        <a:lnSpc>
          <a:spcPct val="90000"/>
        </a:lnSpc>
        <a:spcBef>
          <a:spcPts val="1000"/>
        </a:spcBef>
        <a:buFont typeface="Wingdings" charset="2"/>
        <a:buAutoNum type="arabicPlain"/>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1.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2.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6.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8.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4.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5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9.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6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3.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6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4.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5.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6.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7.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8.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9.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0.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p:cNvSpPr>
            <a:spLocks noGrp="1"/>
          </p:cNvSpPr>
          <p:nvPr>
            <p:ph type="ctrTitle"/>
          </p:nvPr>
        </p:nvSpPr>
        <p:spPr/>
        <p:txBody>
          <a:bodyPr/>
          <a:lstStyle/>
          <a:p>
            <a:r>
              <a:rPr lang="nb-NO" dirty="0"/>
              <a:t>LÆR Å BRUKE E-POST</a:t>
            </a:r>
          </a:p>
        </p:txBody>
      </p:sp>
      <p:sp>
        <p:nvSpPr>
          <p:cNvPr id="7" name="Undertittel 6"/>
          <p:cNvSpPr>
            <a:spLocks noGrp="1"/>
          </p:cNvSpPr>
          <p:nvPr>
            <p:ph type="subTitle" idx="1"/>
          </p:nvPr>
        </p:nvSpPr>
        <p:spPr>
          <a:xfrm>
            <a:off x="828637" y="3572540"/>
            <a:ext cx="9839363" cy="2169041"/>
          </a:xfrm>
        </p:spPr>
        <p:txBody>
          <a:bodyPr>
            <a:noAutofit/>
          </a:bodyPr>
          <a:lstStyle/>
          <a:p>
            <a:pPr marL="0" indent="0">
              <a:buNone/>
            </a:pPr>
            <a:r>
              <a:rPr lang="nb-NO" sz="2400" b="1" dirty="0">
                <a:solidFill>
                  <a:schemeClr val="tx1"/>
                </a:solidFill>
              </a:rPr>
              <a:t>Læringsmål:</a:t>
            </a:r>
          </a:p>
          <a:p>
            <a:pPr>
              <a:buFontTx/>
              <a:buChar char="-"/>
            </a:pPr>
            <a:r>
              <a:rPr lang="nb-NO" sz="2400" dirty="0"/>
              <a:t>Å kunne logge av og på en </a:t>
            </a:r>
            <a:r>
              <a:rPr lang="nb-NO" sz="2400" dirty="0" err="1"/>
              <a:t>e-postkonto</a:t>
            </a:r>
            <a:endParaRPr lang="nb-NO" sz="2400" dirty="0"/>
          </a:p>
          <a:p>
            <a:pPr>
              <a:buFontTx/>
              <a:buChar char="-"/>
            </a:pPr>
            <a:r>
              <a:rPr lang="nb-NO" sz="2400" dirty="0"/>
              <a:t>Å kunne sende, motta og svare på e-post</a:t>
            </a:r>
          </a:p>
        </p:txBody>
      </p:sp>
    </p:spTree>
    <p:extLst>
      <p:ext uri="{BB962C8B-B14F-4D97-AF65-F5344CB8AC3E}">
        <p14:creationId xmlns:p14="http://schemas.microsoft.com/office/powerpoint/2010/main" val="16446831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z="2400" dirty="0"/>
              <a:t>Opprette en </a:t>
            </a:r>
            <a:r>
              <a:rPr lang="nb-NO" sz="2400" dirty="0" err="1"/>
              <a:t>e-postkonto</a:t>
            </a:r>
            <a:endParaRPr lang="nb-NO" sz="2400" dirty="0"/>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1</a:t>
            </a:r>
          </a:p>
        </p:txBody>
      </p:sp>
      <p:pic>
        <p:nvPicPr>
          <p:cNvPr id="5" name="Bilde 4">
            <a:extLst>
              <a:ext uri="{FF2B5EF4-FFF2-40B4-BE49-F238E27FC236}">
                <a16:creationId xmlns:a16="http://schemas.microsoft.com/office/drawing/2014/main" id="{0CD72608-D841-46B1-83EF-D1843DF32D48}"/>
              </a:ext>
            </a:extLst>
          </p:cNvPr>
          <p:cNvPicPr>
            <a:picLocks noChangeAspect="1"/>
          </p:cNvPicPr>
          <p:nvPr/>
        </p:nvPicPr>
        <p:blipFill>
          <a:blip r:embed="rId3"/>
          <a:stretch>
            <a:fillRect/>
          </a:stretch>
        </p:blipFill>
        <p:spPr>
          <a:xfrm>
            <a:off x="2657475" y="782090"/>
            <a:ext cx="6496253" cy="5542509"/>
          </a:xfrm>
          <a:prstGeom prst="rect">
            <a:avLst/>
          </a:prstGeom>
        </p:spPr>
      </p:pic>
      <p:sp>
        <p:nvSpPr>
          <p:cNvPr id="7" name="Tittel 1">
            <a:extLst>
              <a:ext uri="{FF2B5EF4-FFF2-40B4-BE49-F238E27FC236}">
                <a16:creationId xmlns:a16="http://schemas.microsoft.com/office/drawing/2014/main" id="{3A138F6C-EF64-45A1-BB61-99DA082DABA5}"/>
              </a:ext>
            </a:extLst>
          </p:cNvPr>
          <p:cNvSpPr txBox="1">
            <a:spLocks/>
          </p:cNvSpPr>
          <p:nvPr/>
        </p:nvSpPr>
        <p:spPr>
          <a:xfrm>
            <a:off x="520945" y="2804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1</a:t>
            </a:r>
          </a:p>
        </p:txBody>
      </p:sp>
    </p:spTree>
    <p:extLst>
      <p:ext uri="{BB962C8B-B14F-4D97-AF65-F5344CB8AC3E}">
        <p14:creationId xmlns:p14="http://schemas.microsoft.com/office/powerpoint/2010/main" val="8163570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z="2400"/>
              <a:t>Opprette en e-postkonto</a:t>
            </a:r>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1</a:t>
            </a:r>
          </a:p>
        </p:txBody>
      </p:sp>
      <p:sp>
        <p:nvSpPr>
          <p:cNvPr id="10" name="TekstSylinder 9"/>
          <p:cNvSpPr txBox="1"/>
          <p:nvPr/>
        </p:nvSpPr>
        <p:spPr>
          <a:xfrm>
            <a:off x="4086528" y="2551004"/>
            <a:ext cx="3998511" cy="2308324"/>
          </a:xfrm>
          <a:prstGeom prst="rect">
            <a:avLst/>
          </a:prstGeom>
          <a:noFill/>
        </p:spPr>
        <p:txBody>
          <a:bodyPr wrap="square" rtlCol="0">
            <a:spAutoFit/>
          </a:bodyPr>
          <a:lstStyle/>
          <a:p>
            <a:r>
              <a:rPr lang="nb-NO" sz="3600">
                <a:solidFill>
                  <a:srgbClr val="000000"/>
                </a:solidFill>
              </a:rPr>
              <a:t>navn.i.etternavn</a:t>
            </a:r>
          </a:p>
          <a:p>
            <a:endParaRPr lang="nb-NO" sz="3600">
              <a:solidFill>
                <a:srgbClr val="000000"/>
              </a:solidFill>
            </a:endParaRPr>
          </a:p>
          <a:p>
            <a:r>
              <a:rPr lang="nb-NO" sz="3600">
                <a:solidFill>
                  <a:srgbClr val="000000"/>
                </a:solidFill>
              </a:rPr>
              <a:t>navn.etternavn123</a:t>
            </a:r>
          </a:p>
          <a:p>
            <a:pPr algn="ctr"/>
            <a:endParaRPr lang="nb-NO" sz="3600">
              <a:solidFill>
                <a:srgbClr val="000000"/>
              </a:solidFill>
            </a:endParaRPr>
          </a:p>
        </p:txBody>
      </p:sp>
    </p:spTree>
    <p:extLst>
      <p:ext uri="{BB962C8B-B14F-4D97-AF65-F5344CB8AC3E}">
        <p14:creationId xmlns:p14="http://schemas.microsoft.com/office/powerpoint/2010/main" val="28193004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BCDEC164-3AB2-4D98-A52B-59224411847D}"/>
              </a:ext>
            </a:extLst>
          </p:cNvPr>
          <p:cNvPicPr>
            <a:picLocks noChangeAspect="1"/>
          </p:cNvPicPr>
          <p:nvPr/>
        </p:nvPicPr>
        <p:blipFill>
          <a:blip r:embed="rId3"/>
          <a:stretch>
            <a:fillRect/>
          </a:stretch>
        </p:blipFill>
        <p:spPr>
          <a:xfrm>
            <a:off x="2398273" y="660440"/>
            <a:ext cx="7200900" cy="5676900"/>
          </a:xfrm>
          <a:prstGeom prst="rect">
            <a:avLst/>
          </a:prstGeom>
        </p:spPr>
      </p:pic>
      <p:sp>
        <p:nvSpPr>
          <p:cNvPr id="2" name="Tittel 1"/>
          <p:cNvSpPr>
            <a:spLocks noGrp="1"/>
          </p:cNvSpPr>
          <p:nvPr>
            <p:ph type="title"/>
          </p:nvPr>
        </p:nvSpPr>
        <p:spPr/>
        <p:txBody>
          <a:bodyPr/>
          <a:lstStyle/>
          <a:p>
            <a:r>
              <a:rPr lang="nb-NO" sz="2400"/>
              <a:t>Opprette en e-postkonto</a:t>
            </a:r>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1</a:t>
            </a:r>
          </a:p>
        </p:txBody>
      </p:sp>
      <p:sp>
        <p:nvSpPr>
          <p:cNvPr id="6" name="Ellipse 5"/>
          <p:cNvSpPr/>
          <p:nvPr/>
        </p:nvSpPr>
        <p:spPr>
          <a:xfrm>
            <a:off x="2592828" y="3677055"/>
            <a:ext cx="3739878" cy="642277"/>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11157611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z="2400"/>
              <a:t>Opprette en e-postkonto</a:t>
            </a:r>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1</a:t>
            </a:r>
          </a:p>
        </p:txBody>
      </p:sp>
      <p:sp>
        <p:nvSpPr>
          <p:cNvPr id="8" name="TekstSylinder 7"/>
          <p:cNvSpPr txBox="1"/>
          <p:nvPr/>
        </p:nvSpPr>
        <p:spPr>
          <a:xfrm>
            <a:off x="3482979" y="1645615"/>
            <a:ext cx="4954130" cy="4093428"/>
          </a:xfrm>
          <a:prstGeom prst="rect">
            <a:avLst/>
          </a:prstGeom>
          <a:noFill/>
        </p:spPr>
        <p:txBody>
          <a:bodyPr wrap="square" rtlCol="0">
            <a:spAutoFit/>
          </a:bodyPr>
          <a:lstStyle/>
          <a:p>
            <a:r>
              <a:rPr lang="nb-NO" sz="3200" dirty="0"/>
              <a:t>Minimum 8 tegn</a:t>
            </a:r>
          </a:p>
          <a:p>
            <a:r>
              <a:rPr lang="nb-NO" sz="3200" dirty="0"/>
              <a:t> </a:t>
            </a:r>
          </a:p>
          <a:p>
            <a:r>
              <a:rPr lang="nb-NO" sz="3200" dirty="0"/>
              <a:t>Minimum 2 av disse:</a:t>
            </a:r>
          </a:p>
          <a:p>
            <a:pPr marL="571500" indent="-571500">
              <a:buFont typeface="Arial"/>
              <a:buChar char="•"/>
            </a:pPr>
            <a:r>
              <a:rPr lang="nb-NO" sz="3200" dirty="0"/>
              <a:t>STORE BOKSTAVER</a:t>
            </a:r>
          </a:p>
          <a:p>
            <a:pPr marL="571500" indent="-571500">
              <a:buFont typeface="Arial"/>
              <a:buChar char="•"/>
            </a:pPr>
            <a:r>
              <a:rPr lang="nb-NO" sz="3200" dirty="0"/>
              <a:t>små bokstaver</a:t>
            </a:r>
          </a:p>
          <a:p>
            <a:pPr marL="571500" indent="-571500">
              <a:buFont typeface="Arial"/>
              <a:buChar char="•"/>
            </a:pPr>
            <a:r>
              <a:rPr lang="nb-NO" sz="3200" dirty="0"/>
              <a:t>tall</a:t>
            </a:r>
          </a:p>
          <a:p>
            <a:pPr marL="571500" indent="-571500">
              <a:buFont typeface="Arial"/>
              <a:buChar char="•"/>
            </a:pPr>
            <a:r>
              <a:rPr lang="nb-NO" sz="3200" dirty="0"/>
              <a:t>symboler</a:t>
            </a:r>
          </a:p>
          <a:p>
            <a:pPr algn="ctr"/>
            <a:endParaRPr lang="nb-NO" sz="3600">
              <a:solidFill>
                <a:srgbClr val="000000"/>
              </a:solidFill>
            </a:endParaRPr>
          </a:p>
        </p:txBody>
      </p:sp>
    </p:spTree>
    <p:extLst>
      <p:ext uri="{BB962C8B-B14F-4D97-AF65-F5344CB8AC3E}">
        <p14:creationId xmlns:p14="http://schemas.microsoft.com/office/powerpoint/2010/main" val="30963884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E2738927-80D6-4F7A-A2F4-F85D0C2DA387}"/>
              </a:ext>
            </a:extLst>
          </p:cNvPr>
          <p:cNvPicPr>
            <a:picLocks noChangeAspect="1"/>
          </p:cNvPicPr>
          <p:nvPr/>
        </p:nvPicPr>
        <p:blipFill>
          <a:blip r:embed="rId3"/>
          <a:stretch>
            <a:fillRect/>
          </a:stretch>
        </p:blipFill>
        <p:spPr>
          <a:xfrm>
            <a:off x="2425024" y="1148269"/>
            <a:ext cx="6972300" cy="5067300"/>
          </a:xfrm>
          <a:prstGeom prst="rect">
            <a:avLst/>
          </a:prstGeom>
        </p:spPr>
      </p:pic>
      <p:sp>
        <p:nvSpPr>
          <p:cNvPr id="2" name="Tittel 1"/>
          <p:cNvSpPr>
            <a:spLocks noGrp="1"/>
          </p:cNvSpPr>
          <p:nvPr>
            <p:ph type="title"/>
          </p:nvPr>
        </p:nvSpPr>
        <p:spPr/>
        <p:txBody>
          <a:bodyPr/>
          <a:lstStyle/>
          <a:p>
            <a:r>
              <a:rPr lang="nb-NO" sz="2400"/>
              <a:t>Opprette en e-postkonto</a:t>
            </a:r>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1</a:t>
            </a:r>
          </a:p>
        </p:txBody>
      </p:sp>
    </p:spTree>
    <p:extLst>
      <p:ext uri="{BB962C8B-B14F-4D97-AF65-F5344CB8AC3E}">
        <p14:creationId xmlns:p14="http://schemas.microsoft.com/office/powerpoint/2010/main" val="25209527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z="2400"/>
              <a:t>Opprette en e-postkonto</a:t>
            </a:r>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1</a:t>
            </a:r>
          </a:p>
        </p:txBody>
      </p:sp>
      <p:sp>
        <p:nvSpPr>
          <p:cNvPr id="8" name="TekstSylinder 7"/>
          <p:cNvSpPr txBox="1"/>
          <p:nvPr/>
        </p:nvSpPr>
        <p:spPr>
          <a:xfrm>
            <a:off x="3482979" y="1645615"/>
            <a:ext cx="4954130" cy="4093428"/>
          </a:xfrm>
          <a:prstGeom prst="rect">
            <a:avLst/>
          </a:prstGeom>
          <a:noFill/>
        </p:spPr>
        <p:txBody>
          <a:bodyPr wrap="square" rtlCol="0">
            <a:spAutoFit/>
          </a:bodyPr>
          <a:lstStyle/>
          <a:p>
            <a:r>
              <a:rPr lang="nb-NO" sz="3200" dirty="0"/>
              <a:t>Minimum 8 tegn</a:t>
            </a:r>
          </a:p>
          <a:p>
            <a:r>
              <a:rPr lang="nb-NO" sz="3200" dirty="0"/>
              <a:t> </a:t>
            </a:r>
          </a:p>
          <a:p>
            <a:r>
              <a:rPr lang="nb-NO" sz="3200" dirty="0"/>
              <a:t>Minimum 2 av disse:</a:t>
            </a:r>
          </a:p>
          <a:p>
            <a:pPr marL="571500" indent="-571500">
              <a:buFont typeface="Arial"/>
              <a:buChar char="•"/>
            </a:pPr>
            <a:r>
              <a:rPr lang="nb-NO" sz="3200" dirty="0"/>
              <a:t>STORE BOKSTAVER</a:t>
            </a:r>
          </a:p>
          <a:p>
            <a:pPr marL="571500" indent="-571500">
              <a:buFont typeface="Arial"/>
              <a:buChar char="•"/>
            </a:pPr>
            <a:r>
              <a:rPr lang="nb-NO" sz="3200" dirty="0"/>
              <a:t>små bokstaver</a:t>
            </a:r>
          </a:p>
          <a:p>
            <a:pPr marL="571500" indent="-571500">
              <a:buFont typeface="Arial"/>
              <a:buChar char="•"/>
            </a:pPr>
            <a:r>
              <a:rPr lang="nb-NO" sz="3200" dirty="0"/>
              <a:t>tall</a:t>
            </a:r>
          </a:p>
          <a:p>
            <a:pPr marL="571500" indent="-571500">
              <a:buFont typeface="Arial"/>
              <a:buChar char="•"/>
            </a:pPr>
            <a:r>
              <a:rPr lang="nb-NO" sz="3200" dirty="0"/>
              <a:t>symboler</a:t>
            </a:r>
          </a:p>
          <a:p>
            <a:pPr algn="ctr"/>
            <a:endParaRPr lang="nb-NO" sz="3600">
              <a:solidFill>
                <a:srgbClr val="000000"/>
              </a:solidFill>
            </a:endParaRPr>
          </a:p>
        </p:txBody>
      </p:sp>
    </p:spTree>
    <p:extLst>
      <p:ext uri="{BB962C8B-B14F-4D97-AF65-F5344CB8AC3E}">
        <p14:creationId xmlns:p14="http://schemas.microsoft.com/office/powerpoint/2010/main" val="24785275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E240C92B-E18A-4474-BD7C-7CB31135A4C0}"/>
              </a:ext>
            </a:extLst>
          </p:cNvPr>
          <p:cNvPicPr>
            <a:picLocks noChangeAspect="1"/>
          </p:cNvPicPr>
          <p:nvPr/>
        </p:nvPicPr>
        <p:blipFill>
          <a:blip r:embed="rId3"/>
          <a:stretch>
            <a:fillRect/>
          </a:stretch>
        </p:blipFill>
        <p:spPr>
          <a:xfrm>
            <a:off x="2427226" y="965999"/>
            <a:ext cx="7191375" cy="5562600"/>
          </a:xfrm>
          <a:prstGeom prst="rect">
            <a:avLst/>
          </a:prstGeom>
        </p:spPr>
      </p:pic>
      <p:sp>
        <p:nvSpPr>
          <p:cNvPr id="2" name="Tittel 1"/>
          <p:cNvSpPr>
            <a:spLocks noGrp="1"/>
          </p:cNvSpPr>
          <p:nvPr>
            <p:ph type="title"/>
          </p:nvPr>
        </p:nvSpPr>
        <p:spPr/>
        <p:txBody>
          <a:bodyPr/>
          <a:lstStyle/>
          <a:p>
            <a:r>
              <a:rPr lang="nb-NO" sz="2400"/>
              <a:t>Opprette en e-postkonto</a:t>
            </a:r>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1</a:t>
            </a:r>
          </a:p>
        </p:txBody>
      </p:sp>
      <p:sp>
        <p:nvSpPr>
          <p:cNvPr id="7" name="Ellipse 6"/>
          <p:cNvSpPr/>
          <p:nvPr/>
        </p:nvSpPr>
        <p:spPr>
          <a:xfrm>
            <a:off x="4241260" y="3900791"/>
            <a:ext cx="2169268" cy="759010"/>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6" name="Bilde 5">
            <a:extLst>
              <a:ext uri="{FF2B5EF4-FFF2-40B4-BE49-F238E27FC236}">
                <a16:creationId xmlns:a16="http://schemas.microsoft.com/office/drawing/2014/main" id="{72FF02ED-29F0-4AB3-8120-1097D922CC0B}"/>
              </a:ext>
            </a:extLst>
          </p:cNvPr>
          <p:cNvPicPr>
            <a:picLocks noChangeAspect="1"/>
          </p:cNvPicPr>
          <p:nvPr/>
        </p:nvPicPr>
        <p:blipFill>
          <a:blip r:embed="rId4"/>
          <a:stretch>
            <a:fillRect/>
          </a:stretch>
        </p:blipFill>
        <p:spPr>
          <a:xfrm>
            <a:off x="2536763" y="1213649"/>
            <a:ext cx="6972300" cy="5067300"/>
          </a:xfrm>
          <a:prstGeom prst="rect">
            <a:avLst/>
          </a:prstGeom>
        </p:spPr>
      </p:pic>
    </p:spTree>
    <p:extLst>
      <p:ext uri="{BB962C8B-B14F-4D97-AF65-F5344CB8AC3E}">
        <p14:creationId xmlns:p14="http://schemas.microsoft.com/office/powerpoint/2010/main" val="25088681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008776" y="212822"/>
            <a:ext cx="10354031" cy="364473"/>
          </a:xfrm>
        </p:spPr>
        <p:txBody>
          <a:bodyPr/>
          <a:lstStyle/>
          <a:p>
            <a:r>
              <a:rPr lang="nb-NO" sz="2400"/>
              <a:t>Opprette en e-postkonto</a:t>
            </a:r>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1</a:t>
            </a:r>
          </a:p>
        </p:txBody>
      </p:sp>
      <p:pic>
        <p:nvPicPr>
          <p:cNvPr id="3" name="Bilde 2">
            <a:extLst>
              <a:ext uri="{FF2B5EF4-FFF2-40B4-BE49-F238E27FC236}">
                <a16:creationId xmlns:a16="http://schemas.microsoft.com/office/drawing/2014/main" id="{AE64D88A-283E-4EE9-A5DC-B475CEACA625}"/>
              </a:ext>
            </a:extLst>
          </p:cNvPr>
          <p:cNvPicPr>
            <a:picLocks noChangeAspect="1"/>
          </p:cNvPicPr>
          <p:nvPr/>
        </p:nvPicPr>
        <p:blipFill>
          <a:blip r:embed="rId3"/>
          <a:stretch>
            <a:fillRect/>
          </a:stretch>
        </p:blipFill>
        <p:spPr>
          <a:xfrm>
            <a:off x="4043362" y="2515455"/>
            <a:ext cx="4677557" cy="1627920"/>
          </a:xfrm>
          <a:prstGeom prst="rect">
            <a:avLst/>
          </a:prstGeom>
        </p:spPr>
      </p:pic>
    </p:spTree>
    <p:extLst>
      <p:ext uri="{BB962C8B-B14F-4D97-AF65-F5344CB8AC3E}">
        <p14:creationId xmlns:p14="http://schemas.microsoft.com/office/powerpoint/2010/main" val="10065028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e 4">
            <a:extLst>
              <a:ext uri="{FF2B5EF4-FFF2-40B4-BE49-F238E27FC236}">
                <a16:creationId xmlns:a16="http://schemas.microsoft.com/office/drawing/2014/main" id="{1D277ED3-9F70-4C35-9BAF-AF798EBFE56B}"/>
              </a:ext>
            </a:extLst>
          </p:cNvPr>
          <p:cNvPicPr>
            <a:picLocks noChangeAspect="1"/>
          </p:cNvPicPr>
          <p:nvPr/>
        </p:nvPicPr>
        <p:blipFill>
          <a:blip r:embed="rId3"/>
          <a:stretch>
            <a:fillRect/>
          </a:stretch>
        </p:blipFill>
        <p:spPr>
          <a:xfrm>
            <a:off x="3367088" y="784450"/>
            <a:ext cx="5241892" cy="5516337"/>
          </a:xfrm>
          <a:prstGeom prst="rect">
            <a:avLst/>
          </a:prstGeom>
        </p:spPr>
      </p:pic>
      <p:sp>
        <p:nvSpPr>
          <p:cNvPr id="2" name="Tittel 1"/>
          <p:cNvSpPr>
            <a:spLocks noGrp="1"/>
          </p:cNvSpPr>
          <p:nvPr>
            <p:ph type="title"/>
          </p:nvPr>
        </p:nvSpPr>
        <p:spPr/>
        <p:txBody>
          <a:bodyPr/>
          <a:lstStyle/>
          <a:p>
            <a:r>
              <a:rPr lang="nb-NO" sz="2400"/>
              <a:t>Opprette en e-postkonto</a:t>
            </a:r>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1</a:t>
            </a:r>
          </a:p>
        </p:txBody>
      </p:sp>
      <p:sp>
        <p:nvSpPr>
          <p:cNvPr id="9" name="Ellipse 8"/>
          <p:cNvSpPr/>
          <p:nvPr/>
        </p:nvSpPr>
        <p:spPr>
          <a:xfrm>
            <a:off x="4465681" y="3522531"/>
            <a:ext cx="1215272" cy="395038"/>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10" name="Bilde 9" descr="pil.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66502" y="3917569"/>
            <a:ext cx="482545" cy="719551"/>
          </a:xfrm>
          <a:prstGeom prst="rect">
            <a:avLst/>
          </a:prstGeom>
        </p:spPr>
      </p:pic>
    </p:spTree>
    <p:extLst>
      <p:ext uri="{BB962C8B-B14F-4D97-AF65-F5344CB8AC3E}">
        <p14:creationId xmlns:p14="http://schemas.microsoft.com/office/powerpoint/2010/main" val="37304679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E832F60E-6AEE-4CAB-9FEA-14B3E988E61A}"/>
              </a:ext>
            </a:extLst>
          </p:cNvPr>
          <p:cNvPicPr>
            <a:picLocks noChangeAspect="1"/>
          </p:cNvPicPr>
          <p:nvPr/>
        </p:nvPicPr>
        <p:blipFill>
          <a:blip r:embed="rId3"/>
          <a:stretch>
            <a:fillRect/>
          </a:stretch>
        </p:blipFill>
        <p:spPr>
          <a:xfrm>
            <a:off x="3205288" y="824031"/>
            <a:ext cx="5319714" cy="5598233"/>
          </a:xfrm>
          <a:prstGeom prst="rect">
            <a:avLst/>
          </a:prstGeom>
        </p:spPr>
      </p:pic>
      <p:sp>
        <p:nvSpPr>
          <p:cNvPr id="2" name="Tittel 1"/>
          <p:cNvSpPr>
            <a:spLocks noGrp="1"/>
          </p:cNvSpPr>
          <p:nvPr>
            <p:ph type="title"/>
          </p:nvPr>
        </p:nvSpPr>
        <p:spPr/>
        <p:txBody>
          <a:bodyPr/>
          <a:lstStyle/>
          <a:p>
            <a:r>
              <a:rPr lang="nb-NO" sz="2400"/>
              <a:t>Opprette en e-postkonto</a:t>
            </a:r>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1</a:t>
            </a:r>
          </a:p>
        </p:txBody>
      </p:sp>
      <p:sp>
        <p:nvSpPr>
          <p:cNvPr id="7" name="Ellipse 6"/>
          <p:cNvSpPr/>
          <p:nvPr/>
        </p:nvSpPr>
        <p:spPr>
          <a:xfrm>
            <a:off x="3224110" y="3623147"/>
            <a:ext cx="1099858" cy="465168"/>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41433013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Del 1</a:t>
            </a:r>
          </a:p>
        </p:txBody>
      </p:sp>
      <p:sp>
        <p:nvSpPr>
          <p:cNvPr id="3" name="Plassholder for tekst 2"/>
          <p:cNvSpPr>
            <a:spLocks noGrp="1"/>
          </p:cNvSpPr>
          <p:nvPr>
            <p:ph type="body" idx="1"/>
          </p:nvPr>
        </p:nvSpPr>
        <p:spPr>
          <a:xfrm>
            <a:off x="4071131" y="2348485"/>
            <a:ext cx="7736949" cy="481694"/>
          </a:xfrm>
        </p:spPr>
        <p:txBody>
          <a:bodyPr/>
          <a:lstStyle/>
          <a:p>
            <a:r>
              <a:rPr lang="nb-NO" dirty="0">
                <a:solidFill>
                  <a:srgbClr val="000000"/>
                </a:solidFill>
                <a:latin typeface="+mj-lt"/>
                <a:cs typeface="Calibri"/>
              </a:rPr>
              <a:t>Opprette en e-postadresse</a:t>
            </a:r>
          </a:p>
        </p:txBody>
      </p:sp>
    </p:spTree>
    <p:extLst>
      <p:ext uri="{BB962C8B-B14F-4D97-AF65-F5344CB8AC3E}">
        <p14:creationId xmlns:p14="http://schemas.microsoft.com/office/powerpoint/2010/main" val="33968254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B5E6379F-B186-4AFD-8673-4F1B7262C2FF}"/>
              </a:ext>
            </a:extLst>
          </p:cNvPr>
          <p:cNvPicPr>
            <a:picLocks noChangeAspect="1"/>
          </p:cNvPicPr>
          <p:nvPr/>
        </p:nvPicPr>
        <p:blipFill>
          <a:blip r:embed="rId3"/>
          <a:stretch>
            <a:fillRect/>
          </a:stretch>
        </p:blipFill>
        <p:spPr>
          <a:xfrm>
            <a:off x="3367087" y="557212"/>
            <a:ext cx="5457825" cy="5743575"/>
          </a:xfrm>
          <a:prstGeom prst="rect">
            <a:avLst/>
          </a:prstGeom>
        </p:spPr>
      </p:pic>
      <p:sp>
        <p:nvSpPr>
          <p:cNvPr id="2" name="Tittel 1"/>
          <p:cNvSpPr>
            <a:spLocks noGrp="1"/>
          </p:cNvSpPr>
          <p:nvPr>
            <p:ph type="title"/>
          </p:nvPr>
        </p:nvSpPr>
        <p:spPr/>
        <p:txBody>
          <a:bodyPr/>
          <a:lstStyle/>
          <a:p>
            <a:r>
              <a:rPr lang="nb-NO" sz="2400"/>
              <a:t>Opprette en e-postkonto</a:t>
            </a:r>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1</a:t>
            </a:r>
          </a:p>
        </p:txBody>
      </p:sp>
      <p:sp>
        <p:nvSpPr>
          <p:cNvPr id="9" name="Ellipse 8"/>
          <p:cNvSpPr/>
          <p:nvPr/>
        </p:nvSpPr>
        <p:spPr>
          <a:xfrm>
            <a:off x="5434518" y="3428999"/>
            <a:ext cx="892749" cy="339520"/>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40710856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DD3CE300-7423-4D02-8AC5-4AED331DFF69}"/>
              </a:ext>
            </a:extLst>
          </p:cNvPr>
          <p:cNvPicPr>
            <a:picLocks noChangeAspect="1"/>
          </p:cNvPicPr>
          <p:nvPr/>
        </p:nvPicPr>
        <p:blipFill>
          <a:blip r:embed="rId3"/>
          <a:stretch>
            <a:fillRect/>
          </a:stretch>
        </p:blipFill>
        <p:spPr>
          <a:xfrm>
            <a:off x="3367087" y="557212"/>
            <a:ext cx="5457825" cy="5743575"/>
          </a:xfrm>
          <a:prstGeom prst="rect">
            <a:avLst/>
          </a:prstGeom>
        </p:spPr>
      </p:pic>
      <p:sp>
        <p:nvSpPr>
          <p:cNvPr id="2" name="Tittel 1"/>
          <p:cNvSpPr>
            <a:spLocks noGrp="1"/>
          </p:cNvSpPr>
          <p:nvPr>
            <p:ph type="title"/>
          </p:nvPr>
        </p:nvSpPr>
        <p:spPr/>
        <p:txBody>
          <a:bodyPr/>
          <a:lstStyle/>
          <a:p>
            <a:r>
              <a:rPr lang="nb-NO" sz="2400"/>
              <a:t>Opprette en e-postkonto</a:t>
            </a:r>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1</a:t>
            </a:r>
          </a:p>
        </p:txBody>
      </p:sp>
      <p:sp>
        <p:nvSpPr>
          <p:cNvPr id="9" name="Ellipse 8"/>
          <p:cNvSpPr/>
          <p:nvPr/>
        </p:nvSpPr>
        <p:spPr>
          <a:xfrm>
            <a:off x="3526073" y="4017523"/>
            <a:ext cx="2972003" cy="525294"/>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10" name="Bilde 9" descr="pil.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40332" y="4542817"/>
            <a:ext cx="463030" cy="690451"/>
          </a:xfrm>
          <a:prstGeom prst="rect">
            <a:avLst/>
          </a:prstGeom>
        </p:spPr>
      </p:pic>
    </p:spTree>
    <p:extLst>
      <p:ext uri="{BB962C8B-B14F-4D97-AF65-F5344CB8AC3E}">
        <p14:creationId xmlns:p14="http://schemas.microsoft.com/office/powerpoint/2010/main" val="40119988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B1770CAC-B76F-4EF1-AAD8-1AF1800BBE4C}"/>
              </a:ext>
            </a:extLst>
          </p:cNvPr>
          <p:cNvPicPr>
            <a:picLocks noChangeAspect="1"/>
          </p:cNvPicPr>
          <p:nvPr/>
        </p:nvPicPr>
        <p:blipFill>
          <a:blip r:embed="rId3"/>
          <a:stretch>
            <a:fillRect/>
          </a:stretch>
        </p:blipFill>
        <p:spPr>
          <a:xfrm>
            <a:off x="3639462" y="836579"/>
            <a:ext cx="5395718" cy="5678216"/>
          </a:xfrm>
          <a:prstGeom prst="rect">
            <a:avLst/>
          </a:prstGeom>
        </p:spPr>
      </p:pic>
      <p:sp>
        <p:nvSpPr>
          <p:cNvPr id="2" name="Tittel 1"/>
          <p:cNvSpPr>
            <a:spLocks noGrp="1"/>
          </p:cNvSpPr>
          <p:nvPr>
            <p:ph type="title"/>
          </p:nvPr>
        </p:nvSpPr>
        <p:spPr/>
        <p:txBody>
          <a:bodyPr/>
          <a:lstStyle/>
          <a:p>
            <a:r>
              <a:rPr lang="nb-NO" sz="2400"/>
              <a:t>Opprette en e-postkonto</a:t>
            </a:r>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1</a:t>
            </a:r>
          </a:p>
        </p:txBody>
      </p:sp>
      <p:sp>
        <p:nvSpPr>
          <p:cNvPr id="7" name="Ellipse 6"/>
          <p:cNvSpPr/>
          <p:nvPr/>
        </p:nvSpPr>
        <p:spPr>
          <a:xfrm>
            <a:off x="4188274" y="2329430"/>
            <a:ext cx="2591905" cy="511047"/>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34699715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0F364164-A062-466C-ABF8-BB425A3E9807}"/>
              </a:ext>
            </a:extLst>
          </p:cNvPr>
          <p:cNvPicPr>
            <a:picLocks noChangeAspect="1"/>
          </p:cNvPicPr>
          <p:nvPr/>
        </p:nvPicPr>
        <p:blipFill>
          <a:blip r:embed="rId3"/>
          <a:stretch>
            <a:fillRect/>
          </a:stretch>
        </p:blipFill>
        <p:spPr>
          <a:xfrm>
            <a:off x="3061993" y="716906"/>
            <a:ext cx="5222436" cy="5495862"/>
          </a:xfrm>
          <a:prstGeom prst="rect">
            <a:avLst/>
          </a:prstGeom>
        </p:spPr>
      </p:pic>
      <p:sp>
        <p:nvSpPr>
          <p:cNvPr id="2" name="Tittel 1"/>
          <p:cNvSpPr>
            <a:spLocks noGrp="1"/>
          </p:cNvSpPr>
          <p:nvPr>
            <p:ph type="title"/>
          </p:nvPr>
        </p:nvSpPr>
        <p:spPr/>
        <p:txBody>
          <a:bodyPr/>
          <a:lstStyle/>
          <a:p>
            <a:r>
              <a:rPr lang="nb-NO" sz="2400"/>
              <a:t>Opprette en e-postkonto</a:t>
            </a:r>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1</a:t>
            </a:r>
          </a:p>
        </p:txBody>
      </p:sp>
      <p:sp>
        <p:nvSpPr>
          <p:cNvPr id="7" name="Ellipse 6"/>
          <p:cNvSpPr/>
          <p:nvPr/>
        </p:nvSpPr>
        <p:spPr>
          <a:xfrm>
            <a:off x="3061993" y="2999841"/>
            <a:ext cx="2443863" cy="406772"/>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9" name="TekstSylinder 8"/>
          <p:cNvSpPr txBox="1"/>
          <p:nvPr/>
        </p:nvSpPr>
        <p:spPr>
          <a:xfrm>
            <a:off x="3756862" y="2941617"/>
            <a:ext cx="698634" cy="523220"/>
          </a:xfrm>
          <a:prstGeom prst="rect">
            <a:avLst/>
          </a:prstGeom>
          <a:noFill/>
        </p:spPr>
        <p:txBody>
          <a:bodyPr wrap="square" rtlCol="0">
            <a:spAutoFit/>
          </a:bodyPr>
          <a:lstStyle/>
          <a:p>
            <a:pPr algn="ctr"/>
            <a:r>
              <a:rPr lang="nb-NO" sz="2800" b="1" dirty="0">
                <a:solidFill>
                  <a:srgbClr val="FF0000"/>
                </a:solidFill>
              </a:rPr>
              <a:t>?</a:t>
            </a:r>
          </a:p>
        </p:txBody>
      </p:sp>
    </p:spTree>
    <p:extLst>
      <p:ext uri="{BB962C8B-B14F-4D97-AF65-F5344CB8AC3E}">
        <p14:creationId xmlns:p14="http://schemas.microsoft.com/office/powerpoint/2010/main" val="16240382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96C8698B-1488-48DC-9824-C20454D7F117}"/>
              </a:ext>
            </a:extLst>
          </p:cNvPr>
          <p:cNvPicPr>
            <a:picLocks noChangeAspect="1"/>
          </p:cNvPicPr>
          <p:nvPr/>
        </p:nvPicPr>
        <p:blipFill>
          <a:blip r:embed="rId3"/>
          <a:stretch>
            <a:fillRect/>
          </a:stretch>
        </p:blipFill>
        <p:spPr>
          <a:xfrm>
            <a:off x="2533650" y="554992"/>
            <a:ext cx="6814631" cy="6022020"/>
          </a:xfrm>
          <a:prstGeom prst="rect">
            <a:avLst/>
          </a:prstGeom>
        </p:spPr>
      </p:pic>
      <p:sp>
        <p:nvSpPr>
          <p:cNvPr id="2" name="Tittel 1"/>
          <p:cNvSpPr>
            <a:spLocks noGrp="1"/>
          </p:cNvSpPr>
          <p:nvPr>
            <p:ph type="title"/>
          </p:nvPr>
        </p:nvSpPr>
        <p:spPr/>
        <p:txBody>
          <a:bodyPr/>
          <a:lstStyle/>
          <a:p>
            <a:r>
              <a:rPr lang="nb-NO" sz="2400"/>
              <a:t>Opprette en e-postkonto</a:t>
            </a:r>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1</a:t>
            </a:r>
          </a:p>
        </p:txBody>
      </p:sp>
      <p:sp>
        <p:nvSpPr>
          <p:cNvPr id="10" name="Ellipse 9"/>
          <p:cNvSpPr/>
          <p:nvPr/>
        </p:nvSpPr>
        <p:spPr>
          <a:xfrm>
            <a:off x="2237362" y="4280170"/>
            <a:ext cx="5068111" cy="2296841"/>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11" name="Bilde 10" descr="pil.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8721303">
            <a:off x="7119216" y="5700705"/>
            <a:ext cx="482545" cy="719551"/>
          </a:xfrm>
          <a:prstGeom prst="rect">
            <a:avLst/>
          </a:prstGeom>
        </p:spPr>
      </p:pic>
    </p:spTree>
    <p:extLst>
      <p:ext uri="{BB962C8B-B14F-4D97-AF65-F5344CB8AC3E}">
        <p14:creationId xmlns:p14="http://schemas.microsoft.com/office/powerpoint/2010/main" val="9636192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2C012ACF-A2F2-4DFF-B08D-8CF5A640011F}"/>
              </a:ext>
            </a:extLst>
          </p:cNvPr>
          <p:cNvPicPr>
            <a:picLocks noChangeAspect="1"/>
          </p:cNvPicPr>
          <p:nvPr/>
        </p:nvPicPr>
        <p:blipFill>
          <a:blip r:embed="rId3"/>
          <a:stretch>
            <a:fillRect/>
          </a:stretch>
        </p:blipFill>
        <p:spPr>
          <a:xfrm>
            <a:off x="3048000" y="738344"/>
            <a:ext cx="5794443" cy="5676743"/>
          </a:xfrm>
          <a:prstGeom prst="rect">
            <a:avLst/>
          </a:prstGeom>
        </p:spPr>
      </p:pic>
      <p:sp>
        <p:nvSpPr>
          <p:cNvPr id="2" name="Tittel 1"/>
          <p:cNvSpPr>
            <a:spLocks noGrp="1"/>
          </p:cNvSpPr>
          <p:nvPr>
            <p:ph type="title"/>
          </p:nvPr>
        </p:nvSpPr>
        <p:spPr/>
        <p:txBody>
          <a:bodyPr/>
          <a:lstStyle/>
          <a:p>
            <a:r>
              <a:rPr lang="nb-NO" sz="2400" dirty="0"/>
              <a:t>Opprette en </a:t>
            </a:r>
            <a:r>
              <a:rPr lang="nb-NO" sz="2400" dirty="0" err="1"/>
              <a:t>e-postkonto</a:t>
            </a:r>
            <a:endParaRPr lang="nb-NO" sz="2400" dirty="0"/>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1</a:t>
            </a:r>
          </a:p>
        </p:txBody>
      </p:sp>
      <p:sp>
        <p:nvSpPr>
          <p:cNvPr id="14" name="Ellipse 13"/>
          <p:cNvSpPr/>
          <p:nvPr/>
        </p:nvSpPr>
        <p:spPr>
          <a:xfrm>
            <a:off x="5469728" y="5646187"/>
            <a:ext cx="950985" cy="473469"/>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6" name="Bilde 5" descr="pil.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027427">
            <a:off x="6478290" y="5926450"/>
            <a:ext cx="482545" cy="719551"/>
          </a:xfrm>
          <a:prstGeom prst="rect">
            <a:avLst/>
          </a:prstGeom>
        </p:spPr>
      </p:pic>
    </p:spTree>
    <p:extLst>
      <p:ext uri="{BB962C8B-B14F-4D97-AF65-F5344CB8AC3E}">
        <p14:creationId xmlns:p14="http://schemas.microsoft.com/office/powerpoint/2010/main" val="42091341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z="2400" dirty="0"/>
              <a:t>Opprette en </a:t>
            </a:r>
            <a:r>
              <a:rPr lang="nb-NO" sz="2400" dirty="0" err="1"/>
              <a:t>e-postkonto</a:t>
            </a:r>
            <a:endParaRPr lang="nb-NO" sz="2400" dirty="0"/>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1</a:t>
            </a:r>
          </a:p>
        </p:txBody>
      </p:sp>
      <p:sp>
        <p:nvSpPr>
          <p:cNvPr id="7" name="TekstSylinder 6"/>
          <p:cNvSpPr txBox="1"/>
          <p:nvPr/>
        </p:nvSpPr>
        <p:spPr>
          <a:xfrm>
            <a:off x="3294369" y="2890524"/>
            <a:ext cx="5821731" cy="1200329"/>
          </a:xfrm>
          <a:prstGeom prst="rect">
            <a:avLst/>
          </a:prstGeom>
          <a:noFill/>
        </p:spPr>
        <p:txBody>
          <a:bodyPr wrap="square" rtlCol="0">
            <a:spAutoFit/>
          </a:bodyPr>
          <a:lstStyle/>
          <a:p>
            <a:pPr algn="ctr"/>
            <a:r>
              <a:rPr lang="nb-NO" sz="3600">
                <a:solidFill>
                  <a:srgbClr val="000000"/>
                </a:solidFill>
              </a:rPr>
              <a:t>Gratulerer med brukerkonto og e-postadresse!</a:t>
            </a:r>
          </a:p>
        </p:txBody>
      </p:sp>
    </p:spTree>
    <p:extLst>
      <p:ext uri="{BB962C8B-B14F-4D97-AF65-F5344CB8AC3E}">
        <p14:creationId xmlns:p14="http://schemas.microsoft.com/office/powerpoint/2010/main" val="15803275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z="2400"/>
              <a:t>Opprette en e-postkonto</a:t>
            </a:r>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1</a:t>
            </a:r>
          </a:p>
        </p:txBody>
      </p:sp>
      <p:sp>
        <p:nvSpPr>
          <p:cNvPr id="7" name="TekstSylinder 6"/>
          <p:cNvSpPr txBox="1"/>
          <p:nvPr/>
        </p:nvSpPr>
        <p:spPr>
          <a:xfrm>
            <a:off x="3659014" y="2890524"/>
            <a:ext cx="4979278" cy="646331"/>
          </a:xfrm>
          <a:prstGeom prst="rect">
            <a:avLst/>
          </a:prstGeom>
          <a:noFill/>
        </p:spPr>
        <p:txBody>
          <a:bodyPr wrap="square" rtlCol="0">
            <a:spAutoFit/>
          </a:bodyPr>
          <a:lstStyle/>
          <a:p>
            <a:r>
              <a:rPr lang="nb-NO" sz="3600">
                <a:solidFill>
                  <a:srgbClr val="000000"/>
                </a:solidFill>
              </a:rPr>
              <a:t>brukernavn</a:t>
            </a:r>
          </a:p>
        </p:txBody>
      </p:sp>
    </p:spTree>
    <p:extLst>
      <p:ext uri="{BB962C8B-B14F-4D97-AF65-F5344CB8AC3E}">
        <p14:creationId xmlns:p14="http://schemas.microsoft.com/office/powerpoint/2010/main" val="11596960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z="2400" dirty="0"/>
              <a:t>Opprette en </a:t>
            </a:r>
            <a:r>
              <a:rPr lang="nb-NO" sz="2400" dirty="0" err="1"/>
              <a:t>e-postkonto</a:t>
            </a:r>
            <a:endParaRPr lang="nb-NO" sz="2400" dirty="0"/>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1</a:t>
            </a:r>
          </a:p>
        </p:txBody>
      </p:sp>
      <p:sp>
        <p:nvSpPr>
          <p:cNvPr id="5" name="TekstSylinder 4"/>
          <p:cNvSpPr txBox="1"/>
          <p:nvPr/>
        </p:nvSpPr>
        <p:spPr>
          <a:xfrm>
            <a:off x="3659014" y="2890524"/>
            <a:ext cx="4979278" cy="646331"/>
          </a:xfrm>
          <a:prstGeom prst="rect">
            <a:avLst/>
          </a:prstGeom>
          <a:noFill/>
        </p:spPr>
        <p:txBody>
          <a:bodyPr wrap="square" rtlCol="0">
            <a:spAutoFit/>
          </a:bodyPr>
          <a:lstStyle/>
          <a:p>
            <a:r>
              <a:rPr lang="nb-NO" sz="3600">
                <a:solidFill>
                  <a:srgbClr val="000000"/>
                </a:solidFill>
              </a:rPr>
              <a:t>brukernavn@</a:t>
            </a:r>
          </a:p>
        </p:txBody>
      </p:sp>
    </p:spTree>
    <p:extLst>
      <p:ext uri="{BB962C8B-B14F-4D97-AF65-F5344CB8AC3E}">
        <p14:creationId xmlns:p14="http://schemas.microsoft.com/office/powerpoint/2010/main" val="24893589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z="2400" dirty="0"/>
              <a:t>Opprette en </a:t>
            </a:r>
            <a:r>
              <a:rPr lang="nb-NO" sz="2400" dirty="0" err="1"/>
              <a:t>e-postkonto</a:t>
            </a:r>
            <a:endParaRPr lang="nb-NO" sz="2400" dirty="0"/>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1</a:t>
            </a:r>
          </a:p>
        </p:txBody>
      </p:sp>
      <p:sp>
        <p:nvSpPr>
          <p:cNvPr id="6" name="TekstSylinder 5"/>
          <p:cNvSpPr txBox="1"/>
          <p:nvPr/>
        </p:nvSpPr>
        <p:spPr>
          <a:xfrm>
            <a:off x="3659014" y="2890524"/>
            <a:ext cx="4979278" cy="1200329"/>
          </a:xfrm>
          <a:prstGeom prst="rect">
            <a:avLst/>
          </a:prstGeom>
          <a:noFill/>
        </p:spPr>
        <p:txBody>
          <a:bodyPr wrap="square" rtlCol="0">
            <a:spAutoFit/>
          </a:bodyPr>
          <a:lstStyle/>
          <a:p>
            <a:r>
              <a:rPr lang="nb-NO" sz="3600">
                <a:solidFill>
                  <a:srgbClr val="000000"/>
                </a:solidFill>
              </a:rPr>
              <a:t>brukernavn@gmail.com</a:t>
            </a:r>
          </a:p>
          <a:p>
            <a:pPr algn="ctr"/>
            <a:endParaRPr lang="nb-NO" sz="3600">
              <a:solidFill>
                <a:srgbClr val="000000"/>
              </a:solidFill>
            </a:endParaRPr>
          </a:p>
        </p:txBody>
      </p:sp>
    </p:spTree>
    <p:extLst>
      <p:ext uri="{BB962C8B-B14F-4D97-AF65-F5344CB8AC3E}">
        <p14:creationId xmlns:p14="http://schemas.microsoft.com/office/powerpoint/2010/main" val="42587665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z="2400" dirty="0"/>
              <a:t>Opprette en </a:t>
            </a:r>
            <a:r>
              <a:rPr lang="nb-NO" sz="2400" dirty="0" err="1"/>
              <a:t>e-postkonto</a:t>
            </a:r>
            <a:endParaRPr lang="nb-NO" sz="2400" dirty="0"/>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1</a:t>
            </a:r>
          </a:p>
        </p:txBody>
      </p:sp>
      <p:pic>
        <p:nvPicPr>
          <p:cNvPr id="6" name="Bild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21446" y="2566746"/>
            <a:ext cx="1996961" cy="937702"/>
          </a:xfrm>
          <a:prstGeom prst="rect">
            <a:avLst/>
          </a:prstGeom>
        </p:spPr>
      </p:pic>
    </p:spTree>
    <p:extLst>
      <p:ext uri="{BB962C8B-B14F-4D97-AF65-F5344CB8AC3E}">
        <p14:creationId xmlns:p14="http://schemas.microsoft.com/office/powerpoint/2010/main" val="12862041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Del 2</a:t>
            </a:r>
          </a:p>
        </p:txBody>
      </p:sp>
      <p:sp>
        <p:nvSpPr>
          <p:cNvPr id="3" name="Plassholder for tekst 2"/>
          <p:cNvSpPr>
            <a:spLocks noGrp="1"/>
          </p:cNvSpPr>
          <p:nvPr>
            <p:ph type="body" idx="1"/>
          </p:nvPr>
        </p:nvSpPr>
        <p:spPr/>
        <p:txBody>
          <a:bodyPr/>
          <a:lstStyle/>
          <a:p>
            <a:r>
              <a:rPr lang="nb-NO" dirty="0">
                <a:solidFill>
                  <a:srgbClr val="000000"/>
                </a:solidFill>
              </a:rPr>
              <a:t>Logge av og på</a:t>
            </a:r>
          </a:p>
        </p:txBody>
      </p:sp>
    </p:spTree>
    <p:extLst>
      <p:ext uri="{BB962C8B-B14F-4D97-AF65-F5344CB8AC3E}">
        <p14:creationId xmlns:p14="http://schemas.microsoft.com/office/powerpoint/2010/main" val="12516332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de 8">
            <a:extLst>
              <a:ext uri="{FF2B5EF4-FFF2-40B4-BE49-F238E27FC236}">
                <a16:creationId xmlns:a16="http://schemas.microsoft.com/office/drawing/2014/main" id="{134D811E-6C8B-401E-9DAB-81D2BBFF01F0}"/>
              </a:ext>
            </a:extLst>
          </p:cNvPr>
          <p:cNvPicPr>
            <a:picLocks noChangeAspect="1"/>
          </p:cNvPicPr>
          <p:nvPr/>
        </p:nvPicPr>
        <p:blipFill>
          <a:blip r:embed="rId3"/>
          <a:stretch>
            <a:fillRect/>
          </a:stretch>
        </p:blipFill>
        <p:spPr>
          <a:xfrm>
            <a:off x="1574251" y="1773110"/>
            <a:ext cx="9858991" cy="3392277"/>
          </a:xfrm>
          <a:prstGeom prst="rect">
            <a:avLst/>
          </a:prstGeom>
        </p:spPr>
      </p:pic>
      <p:sp>
        <p:nvSpPr>
          <p:cNvPr id="2" name="Tittel 1"/>
          <p:cNvSpPr>
            <a:spLocks noGrp="1"/>
          </p:cNvSpPr>
          <p:nvPr>
            <p:ph type="title"/>
          </p:nvPr>
        </p:nvSpPr>
        <p:spPr/>
        <p:txBody>
          <a:bodyPr/>
          <a:lstStyle/>
          <a:p>
            <a:r>
              <a:rPr lang="nb-NO" sz="2400"/>
              <a:t>Logge av og på</a:t>
            </a:r>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2</a:t>
            </a:r>
          </a:p>
        </p:txBody>
      </p:sp>
      <p:sp>
        <p:nvSpPr>
          <p:cNvPr id="6" name="Ellipse 5"/>
          <p:cNvSpPr/>
          <p:nvPr/>
        </p:nvSpPr>
        <p:spPr>
          <a:xfrm>
            <a:off x="10894979" y="1773111"/>
            <a:ext cx="810666" cy="58098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7" name="Bilde 6" descr="pil.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91969" y="2489784"/>
            <a:ext cx="482545" cy="719551"/>
          </a:xfrm>
          <a:prstGeom prst="rect">
            <a:avLst/>
          </a:prstGeom>
        </p:spPr>
      </p:pic>
    </p:spTree>
    <p:extLst>
      <p:ext uri="{BB962C8B-B14F-4D97-AF65-F5344CB8AC3E}">
        <p14:creationId xmlns:p14="http://schemas.microsoft.com/office/powerpoint/2010/main" val="10108192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77F5B262-2FCE-4367-9277-9E0D1684606A}"/>
              </a:ext>
            </a:extLst>
          </p:cNvPr>
          <p:cNvPicPr>
            <a:picLocks noChangeAspect="1"/>
          </p:cNvPicPr>
          <p:nvPr/>
        </p:nvPicPr>
        <p:blipFill>
          <a:blip r:embed="rId3"/>
          <a:stretch>
            <a:fillRect/>
          </a:stretch>
        </p:blipFill>
        <p:spPr>
          <a:xfrm>
            <a:off x="781085" y="1485900"/>
            <a:ext cx="11329952" cy="3660032"/>
          </a:xfrm>
          <a:prstGeom prst="rect">
            <a:avLst/>
          </a:prstGeom>
        </p:spPr>
      </p:pic>
      <p:sp>
        <p:nvSpPr>
          <p:cNvPr id="2" name="Tittel 1"/>
          <p:cNvSpPr>
            <a:spLocks noGrp="1"/>
          </p:cNvSpPr>
          <p:nvPr>
            <p:ph type="title"/>
          </p:nvPr>
        </p:nvSpPr>
        <p:spPr/>
        <p:txBody>
          <a:bodyPr/>
          <a:lstStyle/>
          <a:p>
            <a:r>
              <a:rPr lang="nb-NO" sz="2400" dirty="0"/>
              <a:t>Logge av og på</a:t>
            </a:r>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2</a:t>
            </a:r>
          </a:p>
        </p:txBody>
      </p:sp>
      <p:sp>
        <p:nvSpPr>
          <p:cNvPr id="6" name="Ellipse 5"/>
          <p:cNvSpPr/>
          <p:nvPr/>
        </p:nvSpPr>
        <p:spPr>
          <a:xfrm>
            <a:off x="10296391" y="4123958"/>
            <a:ext cx="1307688" cy="414969"/>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7" name="Bilde 6" descr="pil.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62807" y="4786156"/>
            <a:ext cx="482545" cy="719551"/>
          </a:xfrm>
          <a:prstGeom prst="rect">
            <a:avLst/>
          </a:prstGeom>
        </p:spPr>
      </p:pic>
    </p:spTree>
    <p:extLst>
      <p:ext uri="{BB962C8B-B14F-4D97-AF65-F5344CB8AC3E}">
        <p14:creationId xmlns:p14="http://schemas.microsoft.com/office/powerpoint/2010/main" val="42101400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z="2400" dirty="0"/>
              <a:t>Logge av og på</a:t>
            </a:r>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2</a:t>
            </a:r>
          </a:p>
        </p:txBody>
      </p:sp>
      <p:pic>
        <p:nvPicPr>
          <p:cNvPr id="3" name="Bilde 2">
            <a:extLst>
              <a:ext uri="{FF2B5EF4-FFF2-40B4-BE49-F238E27FC236}">
                <a16:creationId xmlns:a16="http://schemas.microsoft.com/office/drawing/2014/main" id="{9E311251-4FB0-4A19-925D-847B280F89DE}"/>
              </a:ext>
            </a:extLst>
          </p:cNvPr>
          <p:cNvPicPr>
            <a:picLocks noChangeAspect="1"/>
          </p:cNvPicPr>
          <p:nvPr/>
        </p:nvPicPr>
        <p:blipFill>
          <a:blip r:embed="rId3"/>
          <a:stretch>
            <a:fillRect/>
          </a:stretch>
        </p:blipFill>
        <p:spPr>
          <a:xfrm>
            <a:off x="3180398" y="881637"/>
            <a:ext cx="4352925" cy="5495925"/>
          </a:xfrm>
          <a:prstGeom prst="rect">
            <a:avLst/>
          </a:prstGeom>
        </p:spPr>
      </p:pic>
    </p:spTree>
    <p:extLst>
      <p:ext uri="{BB962C8B-B14F-4D97-AF65-F5344CB8AC3E}">
        <p14:creationId xmlns:p14="http://schemas.microsoft.com/office/powerpoint/2010/main" val="25879699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z="2400"/>
              <a:t>Logge av og på</a:t>
            </a:r>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2</a:t>
            </a:r>
          </a:p>
        </p:txBody>
      </p:sp>
      <p:pic>
        <p:nvPicPr>
          <p:cNvPr id="6" name="Bild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21446" y="2566746"/>
            <a:ext cx="1996961" cy="937702"/>
          </a:xfrm>
          <a:prstGeom prst="rect">
            <a:avLst/>
          </a:prstGeom>
        </p:spPr>
      </p:pic>
      <p:sp>
        <p:nvSpPr>
          <p:cNvPr id="7" name="TekstSylinder 6"/>
          <p:cNvSpPr txBox="1"/>
          <p:nvPr/>
        </p:nvSpPr>
        <p:spPr>
          <a:xfrm>
            <a:off x="4652354" y="4412081"/>
            <a:ext cx="2904580" cy="584776"/>
          </a:xfrm>
          <a:prstGeom prst="rect">
            <a:avLst/>
          </a:prstGeom>
          <a:noFill/>
        </p:spPr>
        <p:txBody>
          <a:bodyPr wrap="square" rtlCol="0">
            <a:spAutoFit/>
          </a:bodyPr>
          <a:lstStyle/>
          <a:p>
            <a:pPr algn="ctr"/>
            <a:r>
              <a:rPr lang="nb-NO" sz="3200" dirty="0">
                <a:solidFill>
                  <a:srgbClr val="000000"/>
                </a:solidFill>
              </a:rPr>
              <a:t>www.gmail.no</a:t>
            </a:r>
          </a:p>
        </p:txBody>
      </p:sp>
    </p:spTree>
    <p:extLst>
      <p:ext uri="{BB962C8B-B14F-4D97-AF65-F5344CB8AC3E}">
        <p14:creationId xmlns:p14="http://schemas.microsoft.com/office/powerpoint/2010/main" val="32020597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E5D7349E-8B5B-4B2B-BE26-59442EC346CF}"/>
              </a:ext>
            </a:extLst>
          </p:cNvPr>
          <p:cNvPicPr>
            <a:picLocks noChangeAspect="1"/>
          </p:cNvPicPr>
          <p:nvPr/>
        </p:nvPicPr>
        <p:blipFill>
          <a:blip r:embed="rId3"/>
          <a:stretch>
            <a:fillRect/>
          </a:stretch>
        </p:blipFill>
        <p:spPr>
          <a:xfrm>
            <a:off x="3343275" y="1005153"/>
            <a:ext cx="4759865" cy="5748072"/>
          </a:xfrm>
          <a:prstGeom prst="rect">
            <a:avLst/>
          </a:prstGeom>
        </p:spPr>
      </p:pic>
      <p:sp>
        <p:nvSpPr>
          <p:cNvPr id="2" name="Tittel 1"/>
          <p:cNvSpPr>
            <a:spLocks noGrp="1"/>
          </p:cNvSpPr>
          <p:nvPr>
            <p:ph type="title"/>
          </p:nvPr>
        </p:nvSpPr>
        <p:spPr/>
        <p:txBody>
          <a:bodyPr/>
          <a:lstStyle/>
          <a:p>
            <a:r>
              <a:rPr lang="nb-NO" sz="2400" dirty="0"/>
              <a:t>Logge av og på</a:t>
            </a:r>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2</a:t>
            </a:r>
          </a:p>
        </p:txBody>
      </p:sp>
      <p:sp>
        <p:nvSpPr>
          <p:cNvPr id="6" name="Ellipse 5"/>
          <p:cNvSpPr/>
          <p:nvPr/>
        </p:nvSpPr>
        <p:spPr>
          <a:xfrm>
            <a:off x="3498935" y="3276583"/>
            <a:ext cx="2450809" cy="490419"/>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 name="TekstSylinder 6"/>
          <p:cNvSpPr txBox="1"/>
          <p:nvPr/>
        </p:nvSpPr>
        <p:spPr>
          <a:xfrm>
            <a:off x="586619" y="3429000"/>
            <a:ext cx="1405859" cy="369332"/>
          </a:xfrm>
          <a:prstGeom prst="rect">
            <a:avLst/>
          </a:prstGeom>
          <a:noFill/>
        </p:spPr>
        <p:txBody>
          <a:bodyPr wrap="square" rtlCol="0">
            <a:spAutoFit/>
          </a:bodyPr>
          <a:lstStyle/>
          <a:p>
            <a:r>
              <a:rPr lang="nb-NO" dirty="0">
                <a:solidFill>
                  <a:srgbClr val="000000"/>
                </a:solidFill>
              </a:rPr>
              <a:t>Passord</a:t>
            </a:r>
          </a:p>
        </p:txBody>
      </p:sp>
      <p:cxnSp>
        <p:nvCxnSpPr>
          <p:cNvPr id="8" name="Rett pil 7"/>
          <p:cNvCxnSpPr/>
          <p:nvPr/>
        </p:nvCxnSpPr>
        <p:spPr>
          <a:xfrm>
            <a:off x="1567931" y="3621156"/>
            <a:ext cx="1395705" cy="3652"/>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9" name="TekstSylinder 8"/>
          <p:cNvSpPr txBox="1"/>
          <p:nvPr/>
        </p:nvSpPr>
        <p:spPr>
          <a:xfrm>
            <a:off x="586619" y="2281160"/>
            <a:ext cx="1785498" cy="369332"/>
          </a:xfrm>
          <a:prstGeom prst="rect">
            <a:avLst/>
          </a:prstGeom>
          <a:noFill/>
        </p:spPr>
        <p:txBody>
          <a:bodyPr wrap="square" rtlCol="0">
            <a:spAutoFit/>
          </a:bodyPr>
          <a:lstStyle/>
          <a:p>
            <a:r>
              <a:rPr lang="nb-NO" dirty="0">
                <a:solidFill>
                  <a:srgbClr val="000000"/>
                </a:solidFill>
              </a:rPr>
              <a:t>E-postadressen</a:t>
            </a:r>
          </a:p>
        </p:txBody>
      </p:sp>
      <p:cxnSp>
        <p:nvCxnSpPr>
          <p:cNvPr id="10" name="Rett pil 9"/>
          <p:cNvCxnSpPr/>
          <p:nvPr/>
        </p:nvCxnSpPr>
        <p:spPr>
          <a:xfrm flipV="1">
            <a:off x="2372117" y="2475288"/>
            <a:ext cx="1798072" cy="1"/>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603783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e 6">
            <a:extLst>
              <a:ext uri="{FF2B5EF4-FFF2-40B4-BE49-F238E27FC236}">
                <a16:creationId xmlns:a16="http://schemas.microsoft.com/office/drawing/2014/main" id="{CA7C1538-05CF-4518-A6A9-138600CAD67A}"/>
              </a:ext>
            </a:extLst>
          </p:cNvPr>
          <p:cNvPicPr>
            <a:picLocks noChangeAspect="1"/>
          </p:cNvPicPr>
          <p:nvPr/>
        </p:nvPicPr>
        <p:blipFill>
          <a:blip r:embed="rId3"/>
          <a:stretch>
            <a:fillRect/>
          </a:stretch>
        </p:blipFill>
        <p:spPr>
          <a:xfrm>
            <a:off x="3216815" y="820327"/>
            <a:ext cx="4759865" cy="5748072"/>
          </a:xfrm>
          <a:prstGeom prst="rect">
            <a:avLst/>
          </a:prstGeom>
        </p:spPr>
      </p:pic>
      <p:sp>
        <p:nvSpPr>
          <p:cNvPr id="2" name="Tittel 1"/>
          <p:cNvSpPr>
            <a:spLocks noGrp="1"/>
          </p:cNvSpPr>
          <p:nvPr>
            <p:ph type="title"/>
          </p:nvPr>
        </p:nvSpPr>
        <p:spPr/>
        <p:txBody>
          <a:bodyPr/>
          <a:lstStyle/>
          <a:p>
            <a:r>
              <a:rPr lang="nb-NO" sz="2400" dirty="0"/>
              <a:t>Logge av og på</a:t>
            </a:r>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2</a:t>
            </a:r>
          </a:p>
        </p:txBody>
      </p:sp>
      <p:sp>
        <p:nvSpPr>
          <p:cNvPr id="6" name="Ellipse 5"/>
          <p:cNvSpPr/>
          <p:nvPr/>
        </p:nvSpPr>
        <p:spPr>
          <a:xfrm>
            <a:off x="5738725" y="4072745"/>
            <a:ext cx="2450809" cy="490419"/>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1" name="Bilde 10" descr="pil.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2991" y="4563164"/>
            <a:ext cx="482545" cy="719551"/>
          </a:xfrm>
          <a:prstGeom prst="rect">
            <a:avLst/>
          </a:prstGeom>
        </p:spPr>
      </p:pic>
    </p:spTree>
    <p:extLst>
      <p:ext uri="{BB962C8B-B14F-4D97-AF65-F5344CB8AC3E}">
        <p14:creationId xmlns:p14="http://schemas.microsoft.com/office/powerpoint/2010/main" val="17499256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Del 3</a:t>
            </a:r>
          </a:p>
        </p:txBody>
      </p:sp>
      <p:sp>
        <p:nvSpPr>
          <p:cNvPr id="3" name="Plassholder for tekst 2"/>
          <p:cNvSpPr>
            <a:spLocks noGrp="1"/>
          </p:cNvSpPr>
          <p:nvPr>
            <p:ph type="body" idx="1"/>
          </p:nvPr>
        </p:nvSpPr>
        <p:spPr>
          <a:xfrm>
            <a:off x="4071131" y="2335910"/>
            <a:ext cx="7736949" cy="481694"/>
          </a:xfrm>
        </p:spPr>
        <p:txBody>
          <a:bodyPr/>
          <a:lstStyle/>
          <a:p>
            <a:r>
              <a:rPr lang="nb-NO" dirty="0"/>
              <a:t>Sende e-post</a:t>
            </a:r>
          </a:p>
        </p:txBody>
      </p:sp>
    </p:spTree>
    <p:extLst>
      <p:ext uri="{BB962C8B-B14F-4D97-AF65-F5344CB8AC3E}">
        <p14:creationId xmlns:p14="http://schemas.microsoft.com/office/powerpoint/2010/main" val="25792466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025A648C-697F-4E96-BC56-1D8E260E819B}"/>
              </a:ext>
            </a:extLst>
          </p:cNvPr>
          <p:cNvPicPr>
            <a:picLocks noChangeAspect="1"/>
          </p:cNvPicPr>
          <p:nvPr/>
        </p:nvPicPr>
        <p:blipFill>
          <a:blip r:embed="rId3"/>
          <a:stretch>
            <a:fillRect/>
          </a:stretch>
        </p:blipFill>
        <p:spPr>
          <a:xfrm>
            <a:off x="368545" y="1205317"/>
            <a:ext cx="11167354" cy="4008708"/>
          </a:xfrm>
          <a:prstGeom prst="rect">
            <a:avLst/>
          </a:prstGeom>
        </p:spPr>
      </p:pic>
      <p:sp>
        <p:nvSpPr>
          <p:cNvPr id="2" name="Tittel 1"/>
          <p:cNvSpPr>
            <a:spLocks noGrp="1"/>
          </p:cNvSpPr>
          <p:nvPr>
            <p:ph type="title"/>
          </p:nvPr>
        </p:nvSpPr>
        <p:spPr/>
        <p:txBody>
          <a:bodyPr/>
          <a:lstStyle/>
          <a:p>
            <a:r>
              <a:rPr lang="nb-NO" sz="2400" dirty="0">
                <a:solidFill>
                  <a:schemeClr val="tx1"/>
                </a:solidFill>
              </a:rPr>
              <a:t>Sende e-post</a:t>
            </a:r>
            <a:endParaRPr lang="nb-NO" sz="2400" dirty="0"/>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3</a:t>
            </a:r>
          </a:p>
        </p:txBody>
      </p:sp>
      <p:sp>
        <p:nvSpPr>
          <p:cNvPr id="21" name="Ellipse 20"/>
          <p:cNvSpPr/>
          <p:nvPr/>
        </p:nvSpPr>
        <p:spPr>
          <a:xfrm>
            <a:off x="0" y="1801289"/>
            <a:ext cx="1809537" cy="58562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23279034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z="2400" dirty="0">
                <a:solidFill>
                  <a:schemeClr val="tx1"/>
                </a:solidFill>
              </a:rPr>
              <a:t>Sende e-post</a:t>
            </a:r>
            <a:endParaRPr lang="nb-NO" sz="2400" dirty="0"/>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3</a:t>
            </a:r>
          </a:p>
        </p:txBody>
      </p:sp>
      <p:pic>
        <p:nvPicPr>
          <p:cNvPr id="4" name="Bilde 3">
            <a:extLst>
              <a:ext uri="{FF2B5EF4-FFF2-40B4-BE49-F238E27FC236}">
                <a16:creationId xmlns:a16="http://schemas.microsoft.com/office/drawing/2014/main" id="{869DACA7-8E40-4AED-AA16-0C343C667CA8}"/>
              </a:ext>
            </a:extLst>
          </p:cNvPr>
          <p:cNvPicPr>
            <a:picLocks noChangeAspect="1"/>
          </p:cNvPicPr>
          <p:nvPr/>
        </p:nvPicPr>
        <p:blipFill>
          <a:blip r:embed="rId3"/>
          <a:stretch>
            <a:fillRect/>
          </a:stretch>
        </p:blipFill>
        <p:spPr>
          <a:xfrm>
            <a:off x="2794055" y="791067"/>
            <a:ext cx="5717647" cy="5702460"/>
          </a:xfrm>
          <a:prstGeom prst="rect">
            <a:avLst/>
          </a:prstGeom>
        </p:spPr>
      </p:pic>
    </p:spTree>
    <p:extLst>
      <p:ext uri="{BB962C8B-B14F-4D97-AF65-F5344CB8AC3E}">
        <p14:creationId xmlns:p14="http://schemas.microsoft.com/office/powerpoint/2010/main" val="11978793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z="2400"/>
              <a:t>Opprette en e-postkonto</a:t>
            </a:r>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1</a:t>
            </a:r>
          </a:p>
        </p:txBody>
      </p:sp>
      <p:sp>
        <p:nvSpPr>
          <p:cNvPr id="6" name="TekstSylinder 5"/>
          <p:cNvSpPr txBox="1"/>
          <p:nvPr/>
        </p:nvSpPr>
        <p:spPr>
          <a:xfrm>
            <a:off x="4483530" y="4997611"/>
            <a:ext cx="2904580" cy="584776"/>
          </a:xfrm>
          <a:prstGeom prst="rect">
            <a:avLst/>
          </a:prstGeom>
          <a:noFill/>
        </p:spPr>
        <p:txBody>
          <a:bodyPr wrap="square" rtlCol="0">
            <a:spAutoFit/>
          </a:bodyPr>
          <a:lstStyle/>
          <a:p>
            <a:pPr algn="ctr"/>
            <a:r>
              <a:rPr lang="nb-NO" sz="3200" dirty="0">
                <a:solidFill>
                  <a:srgbClr val="000000"/>
                </a:solidFill>
              </a:rPr>
              <a:t>www.gmail.com</a:t>
            </a:r>
          </a:p>
        </p:txBody>
      </p:sp>
      <p:pic>
        <p:nvPicPr>
          <p:cNvPr id="3" name="Bilde 2">
            <a:extLst>
              <a:ext uri="{FF2B5EF4-FFF2-40B4-BE49-F238E27FC236}">
                <a16:creationId xmlns:a16="http://schemas.microsoft.com/office/drawing/2014/main" id="{81095604-B8F9-4A95-89B8-B6B8F15811B8}"/>
              </a:ext>
            </a:extLst>
          </p:cNvPr>
          <p:cNvPicPr>
            <a:picLocks noChangeAspect="1"/>
          </p:cNvPicPr>
          <p:nvPr/>
        </p:nvPicPr>
        <p:blipFill>
          <a:blip r:embed="rId3"/>
          <a:stretch>
            <a:fillRect/>
          </a:stretch>
        </p:blipFill>
        <p:spPr>
          <a:xfrm>
            <a:off x="1144025" y="1159796"/>
            <a:ext cx="9277324" cy="4538407"/>
          </a:xfrm>
          <a:prstGeom prst="rect">
            <a:avLst/>
          </a:prstGeom>
        </p:spPr>
      </p:pic>
      <p:sp>
        <p:nvSpPr>
          <p:cNvPr id="7" name="Ellipse 6">
            <a:extLst>
              <a:ext uri="{FF2B5EF4-FFF2-40B4-BE49-F238E27FC236}">
                <a16:creationId xmlns:a16="http://schemas.microsoft.com/office/drawing/2014/main" id="{5667E672-0277-4BB8-A39E-E81AC985506B}"/>
              </a:ext>
            </a:extLst>
          </p:cNvPr>
          <p:cNvSpPr/>
          <p:nvPr/>
        </p:nvSpPr>
        <p:spPr>
          <a:xfrm>
            <a:off x="1573838" y="3692976"/>
            <a:ext cx="1207098" cy="553293"/>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343531655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66A880C2-D389-4A56-8D8C-BD1FBE632DA3}"/>
              </a:ext>
            </a:extLst>
          </p:cNvPr>
          <p:cNvPicPr>
            <a:picLocks noChangeAspect="1"/>
          </p:cNvPicPr>
          <p:nvPr/>
        </p:nvPicPr>
        <p:blipFill>
          <a:blip r:embed="rId3"/>
          <a:stretch>
            <a:fillRect/>
          </a:stretch>
        </p:blipFill>
        <p:spPr>
          <a:xfrm>
            <a:off x="2706506" y="895032"/>
            <a:ext cx="5766285" cy="5750969"/>
          </a:xfrm>
          <a:prstGeom prst="rect">
            <a:avLst/>
          </a:prstGeom>
        </p:spPr>
      </p:pic>
      <p:sp>
        <p:nvSpPr>
          <p:cNvPr id="2" name="Tittel 1"/>
          <p:cNvSpPr>
            <a:spLocks noGrp="1"/>
          </p:cNvSpPr>
          <p:nvPr>
            <p:ph type="title"/>
          </p:nvPr>
        </p:nvSpPr>
        <p:spPr/>
        <p:txBody>
          <a:bodyPr/>
          <a:lstStyle/>
          <a:p>
            <a:r>
              <a:rPr lang="nb-NO" sz="2400" dirty="0">
                <a:solidFill>
                  <a:schemeClr val="tx1"/>
                </a:solidFill>
              </a:rPr>
              <a:t>Sende e-post</a:t>
            </a:r>
            <a:endParaRPr lang="nb-NO" sz="2400" dirty="0"/>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3</a:t>
            </a:r>
          </a:p>
        </p:txBody>
      </p:sp>
      <p:sp>
        <p:nvSpPr>
          <p:cNvPr id="8" name="Ellipse 7"/>
          <p:cNvSpPr/>
          <p:nvPr/>
        </p:nvSpPr>
        <p:spPr>
          <a:xfrm>
            <a:off x="7791855" y="817123"/>
            <a:ext cx="447473" cy="48638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cxnSp>
        <p:nvCxnSpPr>
          <p:cNvPr id="10" name="Rett pil 9"/>
          <p:cNvCxnSpPr>
            <a:cxnSpLocks/>
          </p:cNvCxnSpPr>
          <p:nvPr/>
        </p:nvCxnSpPr>
        <p:spPr>
          <a:xfrm flipH="1" flipV="1">
            <a:off x="8239328" y="1232538"/>
            <a:ext cx="806496" cy="623238"/>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2302851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z="2400" dirty="0">
                <a:solidFill>
                  <a:schemeClr val="tx1"/>
                </a:solidFill>
              </a:rPr>
              <a:t>Sende e-post</a:t>
            </a:r>
            <a:endParaRPr lang="nb-NO" sz="2400" dirty="0"/>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3</a:t>
            </a:r>
          </a:p>
        </p:txBody>
      </p:sp>
      <p:pic>
        <p:nvPicPr>
          <p:cNvPr id="4" name="Bilde 3">
            <a:extLst>
              <a:ext uri="{FF2B5EF4-FFF2-40B4-BE49-F238E27FC236}">
                <a16:creationId xmlns:a16="http://schemas.microsoft.com/office/drawing/2014/main" id="{8AFE533E-D578-4B1D-A186-E22194DA6179}"/>
              </a:ext>
            </a:extLst>
          </p:cNvPr>
          <p:cNvPicPr>
            <a:picLocks noChangeAspect="1"/>
          </p:cNvPicPr>
          <p:nvPr/>
        </p:nvPicPr>
        <p:blipFill>
          <a:blip r:embed="rId3"/>
          <a:stretch>
            <a:fillRect/>
          </a:stretch>
        </p:blipFill>
        <p:spPr>
          <a:xfrm>
            <a:off x="2881604" y="778610"/>
            <a:ext cx="5883017" cy="5867391"/>
          </a:xfrm>
          <a:prstGeom prst="rect">
            <a:avLst/>
          </a:prstGeom>
        </p:spPr>
      </p:pic>
    </p:spTree>
    <p:extLst>
      <p:ext uri="{BB962C8B-B14F-4D97-AF65-F5344CB8AC3E}">
        <p14:creationId xmlns:p14="http://schemas.microsoft.com/office/powerpoint/2010/main" val="272006200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1BBEFCF2-9B1F-4D12-9587-8AE8AA063887}"/>
              </a:ext>
            </a:extLst>
          </p:cNvPr>
          <p:cNvPicPr>
            <a:picLocks noChangeAspect="1"/>
          </p:cNvPicPr>
          <p:nvPr/>
        </p:nvPicPr>
        <p:blipFill>
          <a:blip r:embed="rId3"/>
          <a:stretch>
            <a:fillRect/>
          </a:stretch>
        </p:blipFill>
        <p:spPr>
          <a:xfrm>
            <a:off x="2657868" y="1204054"/>
            <a:ext cx="5669003" cy="5653946"/>
          </a:xfrm>
          <a:prstGeom prst="rect">
            <a:avLst/>
          </a:prstGeom>
        </p:spPr>
      </p:pic>
      <p:sp>
        <p:nvSpPr>
          <p:cNvPr id="2" name="Tittel 1"/>
          <p:cNvSpPr>
            <a:spLocks noGrp="1"/>
          </p:cNvSpPr>
          <p:nvPr>
            <p:ph type="title"/>
          </p:nvPr>
        </p:nvSpPr>
        <p:spPr/>
        <p:txBody>
          <a:bodyPr/>
          <a:lstStyle/>
          <a:p>
            <a:r>
              <a:rPr lang="nb-NO" sz="2400" dirty="0">
                <a:solidFill>
                  <a:schemeClr val="tx1"/>
                </a:solidFill>
              </a:rPr>
              <a:t>Sende e-post</a:t>
            </a:r>
            <a:endParaRPr lang="nb-NO" sz="2400" dirty="0"/>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3</a:t>
            </a:r>
          </a:p>
        </p:txBody>
      </p:sp>
      <p:sp>
        <p:nvSpPr>
          <p:cNvPr id="6" name="TekstSylinder 5"/>
          <p:cNvSpPr txBox="1"/>
          <p:nvPr/>
        </p:nvSpPr>
        <p:spPr>
          <a:xfrm>
            <a:off x="2657868" y="599746"/>
            <a:ext cx="6252492" cy="369332"/>
          </a:xfrm>
          <a:prstGeom prst="rect">
            <a:avLst/>
          </a:prstGeom>
          <a:noFill/>
        </p:spPr>
        <p:txBody>
          <a:bodyPr wrap="square" rtlCol="0">
            <a:spAutoFit/>
          </a:bodyPr>
          <a:lstStyle/>
          <a:p>
            <a:r>
              <a:rPr lang="nb-NO" dirty="0"/>
              <a:t>Mottagers e-postadresse</a:t>
            </a:r>
          </a:p>
        </p:txBody>
      </p:sp>
      <p:cxnSp>
        <p:nvCxnSpPr>
          <p:cNvPr id="14" name="Rett pil 13"/>
          <p:cNvCxnSpPr>
            <a:cxnSpLocks/>
          </p:cNvCxnSpPr>
          <p:nvPr/>
        </p:nvCxnSpPr>
        <p:spPr>
          <a:xfrm>
            <a:off x="3173031" y="969078"/>
            <a:ext cx="0" cy="725203"/>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923645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664B4278-25E1-4CB5-95AA-749268B38372}"/>
              </a:ext>
            </a:extLst>
          </p:cNvPr>
          <p:cNvPicPr>
            <a:picLocks noChangeAspect="1"/>
          </p:cNvPicPr>
          <p:nvPr/>
        </p:nvPicPr>
        <p:blipFill>
          <a:blip r:embed="rId3"/>
          <a:stretch>
            <a:fillRect/>
          </a:stretch>
        </p:blipFill>
        <p:spPr>
          <a:xfrm>
            <a:off x="3163706" y="1091494"/>
            <a:ext cx="5411547" cy="5397173"/>
          </a:xfrm>
          <a:prstGeom prst="rect">
            <a:avLst/>
          </a:prstGeom>
        </p:spPr>
      </p:pic>
      <p:sp>
        <p:nvSpPr>
          <p:cNvPr id="2" name="Tittel 1"/>
          <p:cNvSpPr>
            <a:spLocks noGrp="1"/>
          </p:cNvSpPr>
          <p:nvPr>
            <p:ph type="title"/>
          </p:nvPr>
        </p:nvSpPr>
        <p:spPr/>
        <p:txBody>
          <a:bodyPr/>
          <a:lstStyle/>
          <a:p>
            <a:r>
              <a:rPr lang="nb-NO" sz="2400" dirty="0">
                <a:solidFill>
                  <a:schemeClr val="tx1"/>
                </a:solidFill>
              </a:rPr>
              <a:t>Sende e-post</a:t>
            </a:r>
            <a:endParaRPr lang="nb-NO" sz="2400" dirty="0"/>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3</a:t>
            </a:r>
          </a:p>
        </p:txBody>
      </p:sp>
      <p:sp>
        <p:nvSpPr>
          <p:cNvPr id="6" name="TekstSylinder 5"/>
          <p:cNvSpPr txBox="1"/>
          <p:nvPr/>
        </p:nvSpPr>
        <p:spPr>
          <a:xfrm>
            <a:off x="2717984" y="576472"/>
            <a:ext cx="2642260" cy="369332"/>
          </a:xfrm>
          <a:prstGeom prst="rect">
            <a:avLst/>
          </a:prstGeom>
          <a:noFill/>
        </p:spPr>
        <p:txBody>
          <a:bodyPr wrap="square" rtlCol="0">
            <a:spAutoFit/>
          </a:bodyPr>
          <a:lstStyle/>
          <a:p>
            <a:r>
              <a:rPr lang="nb-NO" dirty="0"/>
              <a:t>Mottagers e-postadresse</a:t>
            </a:r>
          </a:p>
        </p:txBody>
      </p:sp>
      <p:cxnSp>
        <p:nvCxnSpPr>
          <p:cNvPr id="14" name="Rett pil 13"/>
          <p:cNvCxnSpPr/>
          <p:nvPr/>
        </p:nvCxnSpPr>
        <p:spPr>
          <a:xfrm>
            <a:off x="3746963" y="1032640"/>
            <a:ext cx="0" cy="578442"/>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8" name="TekstSylinder 7"/>
          <p:cNvSpPr txBox="1"/>
          <p:nvPr/>
        </p:nvSpPr>
        <p:spPr>
          <a:xfrm>
            <a:off x="5204381" y="576472"/>
            <a:ext cx="2642260" cy="369332"/>
          </a:xfrm>
          <a:prstGeom prst="rect">
            <a:avLst/>
          </a:prstGeom>
          <a:noFill/>
        </p:spPr>
        <p:txBody>
          <a:bodyPr wrap="square" rtlCol="0">
            <a:spAutoFit/>
          </a:bodyPr>
          <a:lstStyle/>
          <a:p>
            <a:r>
              <a:rPr lang="nb-NO" dirty="0"/>
              <a:t>Hva handler e-posten om</a:t>
            </a:r>
          </a:p>
        </p:txBody>
      </p:sp>
      <p:cxnSp>
        <p:nvCxnSpPr>
          <p:cNvPr id="9" name="Rett pil 8"/>
          <p:cNvCxnSpPr/>
          <p:nvPr/>
        </p:nvCxnSpPr>
        <p:spPr>
          <a:xfrm flipH="1">
            <a:off x="5473089" y="1008883"/>
            <a:ext cx="1514" cy="903885"/>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1704460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Bilde 12">
            <a:extLst>
              <a:ext uri="{FF2B5EF4-FFF2-40B4-BE49-F238E27FC236}">
                <a16:creationId xmlns:a16="http://schemas.microsoft.com/office/drawing/2014/main" id="{9A7EDD23-482C-4B97-A5B9-7EACDC7A232F}"/>
              </a:ext>
            </a:extLst>
          </p:cNvPr>
          <p:cNvPicPr>
            <a:picLocks noChangeAspect="1"/>
          </p:cNvPicPr>
          <p:nvPr/>
        </p:nvPicPr>
        <p:blipFill>
          <a:blip r:embed="rId3"/>
          <a:stretch>
            <a:fillRect/>
          </a:stretch>
        </p:blipFill>
        <p:spPr>
          <a:xfrm>
            <a:off x="3163706" y="1091494"/>
            <a:ext cx="5411547" cy="5397173"/>
          </a:xfrm>
          <a:prstGeom prst="rect">
            <a:avLst/>
          </a:prstGeom>
        </p:spPr>
      </p:pic>
      <p:sp>
        <p:nvSpPr>
          <p:cNvPr id="15" name="Tittel 1">
            <a:extLst>
              <a:ext uri="{FF2B5EF4-FFF2-40B4-BE49-F238E27FC236}">
                <a16:creationId xmlns:a16="http://schemas.microsoft.com/office/drawing/2014/main" id="{4E850D9F-36A0-4A17-8360-10AB211732AF}"/>
              </a:ext>
            </a:extLst>
          </p:cNvPr>
          <p:cNvSpPr txBox="1">
            <a:spLocks/>
          </p:cNvSpPr>
          <p:nvPr/>
        </p:nvSpPr>
        <p:spPr>
          <a:xfrm>
            <a:off x="1008776" y="211999"/>
            <a:ext cx="10354031" cy="36447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000000"/>
                </a:solidFill>
                <a:latin typeface="+mj-lt"/>
                <a:ea typeface="+mj-ea"/>
                <a:cs typeface="Calibri Light"/>
              </a:defRPr>
            </a:lvl1pPr>
          </a:lstStyle>
          <a:p>
            <a:r>
              <a:rPr lang="nb-NO" sz="2400">
                <a:solidFill>
                  <a:schemeClr val="tx1"/>
                </a:solidFill>
              </a:rPr>
              <a:t>Sende e-post</a:t>
            </a:r>
            <a:endParaRPr lang="nb-NO" sz="2400" dirty="0"/>
          </a:p>
        </p:txBody>
      </p:sp>
      <p:sp>
        <p:nvSpPr>
          <p:cNvPr id="16" name="Tittel 1">
            <a:extLst>
              <a:ext uri="{FF2B5EF4-FFF2-40B4-BE49-F238E27FC236}">
                <a16:creationId xmlns:a16="http://schemas.microsoft.com/office/drawing/2014/main" id="{15CDDF12-E971-4FD4-BDFB-F31B679F9B5F}"/>
              </a:ext>
            </a:extLst>
          </p:cNvPr>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3</a:t>
            </a:r>
          </a:p>
        </p:txBody>
      </p:sp>
      <p:sp>
        <p:nvSpPr>
          <p:cNvPr id="17" name="TekstSylinder 16">
            <a:extLst>
              <a:ext uri="{FF2B5EF4-FFF2-40B4-BE49-F238E27FC236}">
                <a16:creationId xmlns:a16="http://schemas.microsoft.com/office/drawing/2014/main" id="{BEB6877B-1802-43DC-B88E-51BD799F1931}"/>
              </a:ext>
            </a:extLst>
          </p:cNvPr>
          <p:cNvSpPr txBox="1"/>
          <p:nvPr/>
        </p:nvSpPr>
        <p:spPr>
          <a:xfrm>
            <a:off x="2679074" y="614711"/>
            <a:ext cx="2642260" cy="369332"/>
          </a:xfrm>
          <a:prstGeom prst="rect">
            <a:avLst/>
          </a:prstGeom>
          <a:noFill/>
        </p:spPr>
        <p:txBody>
          <a:bodyPr wrap="square" rtlCol="0">
            <a:spAutoFit/>
          </a:bodyPr>
          <a:lstStyle/>
          <a:p>
            <a:r>
              <a:rPr lang="nb-NO" dirty="0"/>
              <a:t>Mottagers e-postadresse</a:t>
            </a:r>
          </a:p>
        </p:txBody>
      </p:sp>
      <p:cxnSp>
        <p:nvCxnSpPr>
          <p:cNvPr id="18" name="Rett pil 13">
            <a:extLst>
              <a:ext uri="{FF2B5EF4-FFF2-40B4-BE49-F238E27FC236}">
                <a16:creationId xmlns:a16="http://schemas.microsoft.com/office/drawing/2014/main" id="{572B2E1B-0C9E-4A48-9091-03DE0DA749B7}"/>
              </a:ext>
            </a:extLst>
          </p:cNvPr>
          <p:cNvCxnSpPr/>
          <p:nvPr/>
        </p:nvCxnSpPr>
        <p:spPr>
          <a:xfrm>
            <a:off x="3746963" y="1032640"/>
            <a:ext cx="0" cy="578442"/>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9" name="TekstSylinder 18">
            <a:extLst>
              <a:ext uri="{FF2B5EF4-FFF2-40B4-BE49-F238E27FC236}">
                <a16:creationId xmlns:a16="http://schemas.microsoft.com/office/drawing/2014/main" id="{BCF27CC3-3BC3-4ECD-A710-B55D39995571}"/>
              </a:ext>
            </a:extLst>
          </p:cNvPr>
          <p:cNvSpPr txBox="1"/>
          <p:nvPr/>
        </p:nvSpPr>
        <p:spPr>
          <a:xfrm>
            <a:off x="5204381" y="576472"/>
            <a:ext cx="2642260" cy="369332"/>
          </a:xfrm>
          <a:prstGeom prst="rect">
            <a:avLst/>
          </a:prstGeom>
          <a:noFill/>
        </p:spPr>
        <p:txBody>
          <a:bodyPr wrap="square" rtlCol="0">
            <a:spAutoFit/>
          </a:bodyPr>
          <a:lstStyle/>
          <a:p>
            <a:r>
              <a:rPr lang="nb-NO" dirty="0"/>
              <a:t>Hva handler e-posten om</a:t>
            </a:r>
          </a:p>
        </p:txBody>
      </p:sp>
      <p:cxnSp>
        <p:nvCxnSpPr>
          <p:cNvPr id="20" name="Rett pil 8">
            <a:extLst>
              <a:ext uri="{FF2B5EF4-FFF2-40B4-BE49-F238E27FC236}">
                <a16:creationId xmlns:a16="http://schemas.microsoft.com/office/drawing/2014/main" id="{923C431E-346C-443F-BBAD-9888ACF4E345}"/>
              </a:ext>
            </a:extLst>
          </p:cNvPr>
          <p:cNvCxnSpPr/>
          <p:nvPr/>
        </p:nvCxnSpPr>
        <p:spPr>
          <a:xfrm flipH="1">
            <a:off x="5473089" y="1008883"/>
            <a:ext cx="1514" cy="903885"/>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2" name="Tittel 1"/>
          <p:cNvSpPr>
            <a:spLocks noGrp="1"/>
          </p:cNvSpPr>
          <p:nvPr>
            <p:ph type="title"/>
          </p:nvPr>
        </p:nvSpPr>
        <p:spPr/>
        <p:txBody>
          <a:bodyPr/>
          <a:lstStyle/>
          <a:p>
            <a:r>
              <a:rPr lang="nb-NO" sz="2400" dirty="0">
                <a:solidFill>
                  <a:schemeClr val="tx1"/>
                </a:solidFill>
              </a:rPr>
              <a:t>Sende e-post</a:t>
            </a:r>
            <a:endParaRPr lang="nb-NO" sz="2400" dirty="0"/>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3</a:t>
            </a:r>
          </a:p>
        </p:txBody>
      </p:sp>
      <p:sp>
        <p:nvSpPr>
          <p:cNvPr id="10" name="TekstSylinder 9"/>
          <p:cNvSpPr txBox="1"/>
          <p:nvPr/>
        </p:nvSpPr>
        <p:spPr>
          <a:xfrm>
            <a:off x="3630620" y="3646214"/>
            <a:ext cx="4793915" cy="646331"/>
          </a:xfrm>
          <a:prstGeom prst="rect">
            <a:avLst/>
          </a:prstGeom>
          <a:noFill/>
        </p:spPr>
        <p:txBody>
          <a:bodyPr wrap="square" rtlCol="0">
            <a:spAutoFit/>
          </a:bodyPr>
          <a:lstStyle/>
          <a:p>
            <a:pPr algn="ctr"/>
            <a:r>
              <a:rPr lang="nb-NO" dirty="0"/>
              <a:t>I dette feltet skrives beskjeden eller brevet du </a:t>
            </a:r>
            <a:br>
              <a:rPr lang="nb-NO" dirty="0"/>
            </a:br>
            <a:r>
              <a:rPr lang="nb-NO" dirty="0"/>
              <a:t>ønsker å sende, fra "Hei" til "Hilsen"</a:t>
            </a:r>
          </a:p>
        </p:txBody>
      </p:sp>
      <p:sp>
        <p:nvSpPr>
          <p:cNvPr id="11" name="Ellipse 10"/>
          <p:cNvSpPr/>
          <p:nvPr/>
        </p:nvSpPr>
        <p:spPr>
          <a:xfrm>
            <a:off x="3163705" y="2250895"/>
            <a:ext cx="5256287" cy="367185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238224543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Bilde 14">
            <a:extLst>
              <a:ext uri="{FF2B5EF4-FFF2-40B4-BE49-F238E27FC236}">
                <a16:creationId xmlns:a16="http://schemas.microsoft.com/office/drawing/2014/main" id="{49296A0C-957E-4A27-AF7D-B105D5854C18}"/>
              </a:ext>
            </a:extLst>
          </p:cNvPr>
          <p:cNvPicPr>
            <a:picLocks noChangeAspect="1"/>
          </p:cNvPicPr>
          <p:nvPr/>
        </p:nvPicPr>
        <p:blipFill>
          <a:blip r:embed="rId3"/>
          <a:stretch>
            <a:fillRect/>
          </a:stretch>
        </p:blipFill>
        <p:spPr>
          <a:xfrm>
            <a:off x="3297573" y="1091494"/>
            <a:ext cx="5277680" cy="5397173"/>
          </a:xfrm>
          <a:prstGeom prst="rect">
            <a:avLst/>
          </a:prstGeom>
        </p:spPr>
      </p:pic>
      <p:sp>
        <p:nvSpPr>
          <p:cNvPr id="2" name="Tittel 1"/>
          <p:cNvSpPr>
            <a:spLocks noGrp="1"/>
          </p:cNvSpPr>
          <p:nvPr>
            <p:ph type="title"/>
          </p:nvPr>
        </p:nvSpPr>
        <p:spPr/>
        <p:txBody>
          <a:bodyPr/>
          <a:lstStyle/>
          <a:p>
            <a:r>
              <a:rPr lang="nb-NO" sz="2400">
                <a:solidFill>
                  <a:schemeClr val="tx1"/>
                </a:solidFill>
              </a:rPr>
              <a:t>Sende e-post</a:t>
            </a:r>
            <a:endParaRPr lang="nb-NO" sz="2400"/>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3</a:t>
            </a:r>
          </a:p>
        </p:txBody>
      </p:sp>
      <p:sp>
        <p:nvSpPr>
          <p:cNvPr id="12" name="Ellipse 11"/>
          <p:cNvSpPr/>
          <p:nvPr/>
        </p:nvSpPr>
        <p:spPr>
          <a:xfrm>
            <a:off x="3297573" y="5741543"/>
            <a:ext cx="1018488" cy="89281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7" name="Tittel 1">
            <a:extLst>
              <a:ext uri="{FF2B5EF4-FFF2-40B4-BE49-F238E27FC236}">
                <a16:creationId xmlns:a16="http://schemas.microsoft.com/office/drawing/2014/main" id="{9E3E99D0-118A-47A2-A21E-DDCA925AAA14}"/>
              </a:ext>
            </a:extLst>
          </p:cNvPr>
          <p:cNvSpPr txBox="1">
            <a:spLocks/>
          </p:cNvSpPr>
          <p:nvPr/>
        </p:nvSpPr>
        <p:spPr>
          <a:xfrm>
            <a:off x="387727" y="128031"/>
            <a:ext cx="756297"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3</a:t>
            </a:r>
          </a:p>
        </p:txBody>
      </p:sp>
      <p:sp>
        <p:nvSpPr>
          <p:cNvPr id="18" name="TekstSylinder 17">
            <a:extLst>
              <a:ext uri="{FF2B5EF4-FFF2-40B4-BE49-F238E27FC236}">
                <a16:creationId xmlns:a16="http://schemas.microsoft.com/office/drawing/2014/main" id="{5DAACCF9-402E-48E1-BC58-E887EF2A424A}"/>
              </a:ext>
            </a:extLst>
          </p:cNvPr>
          <p:cNvSpPr txBox="1"/>
          <p:nvPr/>
        </p:nvSpPr>
        <p:spPr>
          <a:xfrm>
            <a:off x="2744436" y="614711"/>
            <a:ext cx="2576898" cy="369332"/>
          </a:xfrm>
          <a:prstGeom prst="rect">
            <a:avLst/>
          </a:prstGeom>
          <a:noFill/>
        </p:spPr>
        <p:txBody>
          <a:bodyPr wrap="square" rtlCol="0">
            <a:spAutoFit/>
          </a:bodyPr>
          <a:lstStyle/>
          <a:p>
            <a:r>
              <a:rPr lang="nb-NO" dirty="0"/>
              <a:t>Mottagers e-postadresse</a:t>
            </a:r>
          </a:p>
        </p:txBody>
      </p:sp>
      <p:cxnSp>
        <p:nvCxnSpPr>
          <p:cNvPr id="19" name="Rett pil 13">
            <a:extLst>
              <a:ext uri="{FF2B5EF4-FFF2-40B4-BE49-F238E27FC236}">
                <a16:creationId xmlns:a16="http://schemas.microsoft.com/office/drawing/2014/main" id="{5448F9D5-ABC1-4770-88E1-43A31CBA608B}"/>
              </a:ext>
            </a:extLst>
          </p:cNvPr>
          <p:cNvCxnSpPr>
            <a:cxnSpLocks/>
          </p:cNvCxnSpPr>
          <p:nvPr/>
        </p:nvCxnSpPr>
        <p:spPr>
          <a:xfrm>
            <a:off x="3746963" y="1032640"/>
            <a:ext cx="0" cy="578442"/>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20" name="TekstSylinder 19">
            <a:extLst>
              <a:ext uri="{FF2B5EF4-FFF2-40B4-BE49-F238E27FC236}">
                <a16:creationId xmlns:a16="http://schemas.microsoft.com/office/drawing/2014/main" id="{9F99D6C2-4973-477C-8488-BA78CE280482}"/>
              </a:ext>
            </a:extLst>
          </p:cNvPr>
          <p:cNvSpPr txBox="1"/>
          <p:nvPr/>
        </p:nvSpPr>
        <p:spPr>
          <a:xfrm>
            <a:off x="5269743" y="576472"/>
            <a:ext cx="2576898" cy="369332"/>
          </a:xfrm>
          <a:prstGeom prst="rect">
            <a:avLst/>
          </a:prstGeom>
          <a:noFill/>
        </p:spPr>
        <p:txBody>
          <a:bodyPr wrap="square" rtlCol="0">
            <a:spAutoFit/>
          </a:bodyPr>
          <a:lstStyle/>
          <a:p>
            <a:r>
              <a:rPr lang="nb-NO" dirty="0"/>
              <a:t>Hva handler e-posten om</a:t>
            </a:r>
          </a:p>
        </p:txBody>
      </p:sp>
      <p:cxnSp>
        <p:nvCxnSpPr>
          <p:cNvPr id="21" name="Rett pil 8">
            <a:extLst>
              <a:ext uri="{FF2B5EF4-FFF2-40B4-BE49-F238E27FC236}">
                <a16:creationId xmlns:a16="http://schemas.microsoft.com/office/drawing/2014/main" id="{7FBFEEAF-995F-4E6F-BE0E-282DFD9F8F11}"/>
              </a:ext>
            </a:extLst>
          </p:cNvPr>
          <p:cNvCxnSpPr>
            <a:cxnSpLocks/>
          </p:cNvCxnSpPr>
          <p:nvPr/>
        </p:nvCxnSpPr>
        <p:spPr>
          <a:xfrm flipH="1">
            <a:off x="5473089" y="1008883"/>
            <a:ext cx="1514" cy="903885"/>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23" name="Tittel 1">
            <a:extLst>
              <a:ext uri="{FF2B5EF4-FFF2-40B4-BE49-F238E27FC236}">
                <a16:creationId xmlns:a16="http://schemas.microsoft.com/office/drawing/2014/main" id="{784B3D5B-4CD5-4FFC-858D-1BF62B531278}"/>
              </a:ext>
            </a:extLst>
          </p:cNvPr>
          <p:cNvSpPr txBox="1">
            <a:spLocks/>
          </p:cNvSpPr>
          <p:nvPr/>
        </p:nvSpPr>
        <p:spPr>
          <a:xfrm>
            <a:off x="387727" y="128031"/>
            <a:ext cx="756297"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3</a:t>
            </a:r>
          </a:p>
        </p:txBody>
      </p:sp>
      <p:sp>
        <p:nvSpPr>
          <p:cNvPr id="24" name="TekstSylinder 23">
            <a:extLst>
              <a:ext uri="{FF2B5EF4-FFF2-40B4-BE49-F238E27FC236}">
                <a16:creationId xmlns:a16="http://schemas.microsoft.com/office/drawing/2014/main" id="{DDA8DBA9-53A1-4498-B46F-B2C5C442C582}"/>
              </a:ext>
            </a:extLst>
          </p:cNvPr>
          <p:cNvSpPr txBox="1"/>
          <p:nvPr/>
        </p:nvSpPr>
        <p:spPr>
          <a:xfrm>
            <a:off x="3749208" y="3646214"/>
            <a:ext cx="4675327" cy="646331"/>
          </a:xfrm>
          <a:prstGeom prst="rect">
            <a:avLst/>
          </a:prstGeom>
          <a:noFill/>
        </p:spPr>
        <p:txBody>
          <a:bodyPr wrap="square" rtlCol="0">
            <a:spAutoFit/>
          </a:bodyPr>
          <a:lstStyle/>
          <a:p>
            <a:pPr algn="ctr"/>
            <a:r>
              <a:rPr lang="nb-NO" dirty="0"/>
              <a:t>I dette feltet skrives beskjeden eller brevet du </a:t>
            </a:r>
            <a:br>
              <a:rPr lang="nb-NO" dirty="0"/>
            </a:br>
            <a:r>
              <a:rPr lang="nb-NO" dirty="0"/>
              <a:t>ønsker å sende, fra "Hei" til "Hilsen"</a:t>
            </a:r>
          </a:p>
        </p:txBody>
      </p:sp>
      <p:sp>
        <p:nvSpPr>
          <p:cNvPr id="25" name="Ellipse 24">
            <a:extLst>
              <a:ext uri="{FF2B5EF4-FFF2-40B4-BE49-F238E27FC236}">
                <a16:creationId xmlns:a16="http://schemas.microsoft.com/office/drawing/2014/main" id="{585A58CD-6F15-472A-9A85-F83AF3C98B4B}"/>
              </a:ext>
            </a:extLst>
          </p:cNvPr>
          <p:cNvSpPr/>
          <p:nvPr/>
        </p:nvSpPr>
        <p:spPr>
          <a:xfrm>
            <a:off x="3294543" y="2250895"/>
            <a:ext cx="5277681" cy="2863609"/>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 name="Pil: venstre 6">
            <a:extLst>
              <a:ext uri="{FF2B5EF4-FFF2-40B4-BE49-F238E27FC236}">
                <a16:creationId xmlns:a16="http://schemas.microsoft.com/office/drawing/2014/main" id="{EB15E422-B8FB-47BC-82CC-3BB7396E7804}"/>
              </a:ext>
            </a:extLst>
          </p:cNvPr>
          <p:cNvSpPr/>
          <p:nvPr/>
        </p:nvSpPr>
        <p:spPr>
          <a:xfrm>
            <a:off x="4524036" y="5904207"/>
            <a:ext cx="1491413" cy="584460"/>
          </a:xfrm>
          <a:prstGeom prst="lef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145169702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z="2400" dirty="0">
                <a:solidFill>
                  <a:schemeClr val="tx1"/>
                </a:solidFill>
              </a:rPr>
              <a:t>Sende e-post</a:t>
            </a:r>
            <a:endParaRPr lang="nb-NO" sz="2400" dirty="0"/>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3</a:t>
            </a:r>
          </a:p>
        </p:txBody>
      </p:sp>
      <p:pic>
        <p:nvPicPr>
          <p:cNvPr id="7" name="Bilde 6">
            <a:extLst>
              <a:ext uri="{FF2B5EF4-FFF2-40B4-BE49-F238E27FC236}">
                <a16:creationId xmlns:a16="http://schemas.microsoft.com/office/drawing/2014/main" id="{3AFC37FC-AB9A-45A1-824B-A5DE5C3DF47D}"/>
              </a:ext>
            </a:extLst>
          </p:cNvPr>
          <p:cNvPicPr>
            <a:picLocks noChangeAspect="1"/>
          </p:cNvPicPr>
          <p:nvPr/>
        </p:nvPicPr>
        <p:blipFill>
          <a:blip r:embed="rId3"/>
          <a:stretch>
            <a:fillRect/>
          </a:stretch>
        </p:blipFill>
        <p:spPr>
          <a:xfrm>
            <a:off x="2794055" y="791067"/>
            <a:ext cx="5717647" cy="5702460"/>
          </a:xfrm>
          <a:prstGeom prst="rect">
            <a:avLst/>
          </a:prstGeom>
        </p:spPr>
      </p:pic>
      <p:sp>
        <p:nvSpPr>
          <p:cNvPr id="8" name="Ellipse 7">
            <a:extLst>
              <a:ext uri="{FF2B5EF4-FFF2-40B4-BE49-F238E27FC236}">
                <a16:creationId xmlns:a16="http://schemas.microsoft.com/office/drawing/2014/main" id="{DFBE0A38-9170-4B71-BF14-1A92ED4C96BF}"/>
              </a:ext>
            </a:extLst>
          </p:cNvPr>
          <p:cNvSpPr/>
          <p:nvPr/>
        </p:nvSpPr>
        <p:spPr>
          <a:xfrm>
            <a:off x="2665813" y="1085001"/>
            <a:ext cx="4061379" cy="46527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301761945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e 6">
            <a:extLst>
              <a:ext uri="{FF2B5EF4-FFF2-40B4-BE49-F238E27FC236}">
                <a16:creationId xmlns:a16="http://schemas.microsoft.com/office/drawing/2014/main" id="{E5C2553A-5498-4225-908D-B2CA6C77912E}"/>
              </a:ext>
            </a:extLst>
          </p:cNvPr>
          <p:cNvPicPr>
            <a:picLocks noChangeAspect="1"/>
          </p:cNvPicPr>
          <p:nvPr/>
        </p:nvPicPr>
        <p:blipFill>
          <a:blip r:embed="rId3"/>
          <a:stretch>
            <a:fillRect/>
          </a:stretch>
        </p:blipFill>
        <p:spPr>
          <a:xfrm>
            <a:off x="2794055" y="791067"/>
            <a:ext cx="5717647" cy="5702460"/>
          </a:xfrm>
          <a:prstGeom prst="rect">
            <a:avLst/>
          </a:prstGeom>
        </p:spPr>
      </p:pic>
      <p:sp>
        <p:nvSpPr>
          <p:cNvPr id="2" name="Tittel 1"/>
          <p:cNvSpPr>
            <a:spLocks noGrp="1"/>
          </p:cNvSpPr>
          <p:nvPr>
            <p:ph type="title"/>
          </p:nvPr>
        </p:nvSpPr>
        <p:spPr/>
        <p:txBody>
          <a:bodyPr/>
          <a:lstStyle/>
          <a:p>
            <a:r>
              <a:rPr lang="nb-NO" sz="2400" dirty="0">
                <a:solidFill>
                  <a:schemeClr val="tx1"/>
                </a:solidFill>
              </a:rPr>
              <a:t>Sende e-post</a:t>
            </a:r>
            <a:endParaRPr lang="nb-NO" sz="2400" dirty="0"/>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3</a:t>
            </a:r>
          </a:p>
        </p:txBody>
      </p:sp>
      <p:sp>
        <p:nvSpPr>
          <p:cNvPr id="17" name="Ellipse 16"/>
          <p:cNvSpPr/>
          <p:nvPr/>
        </p:nvSpPr>
        <p:spPr>
          <a:xfrm>
            <a:off x="2794055" y="1454652"/>
            <a:ext cx="4061379" cy="46527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228591530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52435F9D-98CF-4C89-90FA-945DD0093FDB}"/>
              </a:ext>
            </a:extLst>
          </p:cNvPr>
          <p:cNvPicPr>
            <a:picLocks noChangeAspect="1"/>
          </p:cNvPicPr>
          <p:nvPr/>
        </p:nvPicPr>
        <p:blipFill>
          <a:blip r:embed="rId3"/>
          <a:stretch>
            <a:fillRect/>
          </a:stretch>
        </p:blipFill>
        <p:spPr>
          <a:xfrm>
            <a:off x="2794055" y="791067"/>
            <a:ext cx="5717647" cy="5702460"/>
          </a:xfrm>
          <a:prstGeom prst="rect">
            <a:avLst/>
          </a:prstGeom>
        </p:spPr>
      </p:pic>
      <p:sp>
        <p:nvSpPr>
          <p:cNvPr id="2" name="Tittel 1"/>
          <p:cNvSpPr>
            <a:spLocks noGrp="1"/>
          </p:cNvSpPr>
          <p:nvPr>
            <p:ph type="title"/>
          </p:nvPr>
        </p:nvSpPr>
        <p:spPr/>
        <p:txBody>
          <a:bodyPr/>
          <a:lstStyle/>
          <a:p>
            <a:r>
              <a:rPr lang="nb-NO" sz="2400" dirty="0">
                <a:solidFill>
                  <a:schemeClr val="tx1"/>
                </a:solidFill>
              </a:rPr>
              <a:t>Sende e-post</a:t>
            </a:r>
            <a:endParaRPr lang="nb-NO" sz="2400" dirty="0"/>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3</a:t>
            </a:r>
          </a:p>
        </p:txBody>
      </p:sp>
      <p:sp>
        <p:nvSpPr>
          <p:cNvPr id="7" name="Ellipse 6"/>
          <p:cNvSpPr/>
          <p:nvPr/>
        </p:nvSpPr>
        <p:spPr>
          <a:xfrm>
            <a:off x="2794055" y="2052536"/>
            <a:ext cx="5717648" cy="318094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142656926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de 8">
            <a:extLst>
              <a:ext uri="{FF2B5EF4-FFF2-40B4-BE49-F238E27FC236}">
                <a16:creationId xmlns:a16="http://schemas.microsoft.com/office/drawing/2014/main" id="{EEBEB8ED-7F1F-41E4-A3AD-BD68744BC601}"/>
              </a:ext>
            </a:extLst>
          </p:cNvPr>
          <p:cNvPicPr>
            <a:picLocks noChangeAspect="1"/>
          </p:cNvPicPr>
          <p:nvPr/>
        </p:nvPicPr>
        <p:blipFill>
          <a:blip r:embed="rId3"/>
          <a:stretch>
            <a:fillRect/>
          </a:stretch>
        </p:blipFill>
        <p:spPr>
          <a:xfrm>
            <a:off x="2939970" y="495304"/>
            <a:ext cx="5883017" cy="5302381"/>
          </a:xfrm>
          <a:prstGeom prst="rect">
            <a:avLst/>
          </a:prstGeom>
        </p:spPr>
      </p:pic>
      <p:sp>
        <p:nvSpPr>
          <p:cNvPr id="2" name="Tittel 1"/>
          <p:cNvSpPr>
            <a:spLocks noGrp="1"/>
          </p:cNvSpPr>
          <p:nvPr>
            <p:ph type="title"/>
          </p:nvPr>
        </p:nvSpPr>
        <p:spPr/>
        <p:txBody>
          <a:bodyPr/>
          <a:lstStyle/>
          <a:p>
            <a:r>
              <a:rPr lang="nb-NO" sz="2400" dirty="0">
                <a:solidFill>
                  <a:schemeClr val="tx1"/>
                </a:solidFill>
              </a:rPr>
              <a:t>Sende e-post</a:t>
            </a:r>
            <a:endParaRPr lang="nb-NO" sz="2400" dirty="0"/>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3</a:t>
            </a:r>
          </a:p>
        </p:txBody>
      </p:sp>
      <p:sp>
        <p:nvSpPr>
          <p:cNvPr id="6" name="Ellipse 5"/>
          <p:cNvSpPr/>
          <p:nvPr/>
        </p:nvSpPr>
        <p:spPr>
          <a:xfrm>
            <a:off x="3046127" y="5243209"/>
            <a:ext cx="942213" cy="554476"/>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7" name="Bilde 6" descr="pil.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47067" y="5797685"/>
            <a:ext cx="482545" cy="719551"/>
          </a:xfrm>
          <a:prstGeom prst="rect">
            <a:avLst/>
          </a:prstGeom>
        </p:spPr>
      </p:pic>
    </p:spTree>
    <p:extLst>
      <p:ext uri="{BB962C8B-B14F-4D97-AF65-F5344CB8AC3E}">
        <p14:creationId xmlns:p14="http://schemas.microsoft.com/office/powerpoint/2010/main" val="17502300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z="2400" dirty="0"/>
              <a:t>Opprette en </a:t>
            </a:r>
            <a:r>
              <a:rPr lang="nb-NO" sz="2400" dirty="0" err="1"/>
              <a:t>e-postkonto</a:t>
            </a:r>
            <a:endParaRPr lang="nb-NO" sz="2400" dirty="0"/>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1</a:t>
            </a:r>
          </a:p>
        </p:txBody>
      </p:sp>
      <p:pic>
        <p:nvPicPr>
          <p:cNvPr id="5" name="Bilde 4">
            <a:extLst>
              <a:ext uri="{FF2B5EF4-FFF2-40B4-BE49-F238E27FC236}">
                <a16:creationId xmlns:a16="http://schemas.microsoft.com/office/drawing/2014/main" id="{28940E74-F164-4173-8CA4-79903CDAF58F}"/>
              </a:ext>
            </a:extLst>
          </p:cNvPr>
          <p:cNvPicPr>
            <a:picLocks noChangeAspect="1"/>
          </p:cNvPicPr>
          <p:nvPr/>
        </p:nvPicPr>
        <p:blipFill>
          <a:blip r:embed="rId3"/>
          <a:stretch>
            <a:fillRect/>
          </a:stretch>
        </p:blipFill>
        <p:spPr>
          <a:xfrm>
            <a:off x="3112851" y="1122960"/>
            <a:ext cx="6655036" cy="5144490"/>
          </a:xfrm>
          <a:prstGeom prst="rect">
            <a:avLst/>
          </a:prstGeom>
        </p:spPr>
      </p:pic>
    </p:spTree>
    <p:extLst>
      <p:ext uri="{BB962C8B-B14F-4D97-AF65-F5344CB8AC3E}">
        <p14:creationId xmlns:p14="http://schemas.microsoft.com/office/powerpoint/2010/main" val="261116455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z="2400" dirty="0">
                <a:solidFill>
                  <a:schemeClr val="tx1"/>
                </a:solidFill>
              </a:rPr>
              <a:t>Sende e-post</a:t>
            </a:r>
            <a:endParaRPr lang="nb-NO" sz="2400" dirty="0"/>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3</a:t>
            </a:r>
          </a:p>
        </p:txBody>
      </p:sp>
      <p:pic>
        <p:nvPicPr>
          <p:cNvPr id="7" name="Bilde 6">
            <a:extLst>
              <a:ext uri="{FF2B5EF4-FFF2-40B4-BE49-F238E27FC236}">
                <a16:creationId xmlns:a16="http://schemas.microsoft.com/office/drawing/2014/main" id="{8438E837-47C4-4AC2-BEAB-38EECA2EC43C}"/>
              </a:ext>
            </a:extLst>
          </p:cNvPr>
          <p:cNvPicPr>
            <a:picLocks noChangeAspect="1"/>
          </p:cNvPicPr>
          <p:nvPr/>
        </p:nvPicPr>
        <p:blipFill>
          <a:blip r:embed="rId3"/>
          <a:stretch>
            <a:fillRect/>
          </a:stretch>
        </p:blipFill>
        <p:spPr>
          <a:xfrm>
            <a:off x="368545" y="1205317"/>
            <a:ext cx="11167354" cy="4008708"/>
          </a:xfrm>
          <a:prstGeom prst="rect">
            <a:avLst/>
          </a:prstGeom>
        </p:spPr>
      </p:pic>
      <p:sp>
        <p:nvSpPr>
          <p:cNvPr id="9" name="Ellipse 8">
            <a:extLst>
              <a:ext uri="{FF2B5EF4-FFF2-40B4-BE49-F238E27FC236}">
                <a16:creationId xmlns:a16="http://schemas.microsoft.com/office/drawing/2014/main" id="{E497BBFC-4359-4D99-B090-A294EED8ED59}"/>
              </a:ext>
            </a:extLst>
          </p:cNvPr>
          <p:cNvSpPr/>
          <p:nvPr/>
        </p:nvSpPr>
        <p:spPr>
          <a:xfrm>
            <a:off x="368545" y="1799618"/>
            <a:ext cx="942213" cy="554476"/>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Tree>
    <p:extLst>
      <p:ext uri="{BB962C8B-B14F-4D97-AF65-F5344CB8AC3E}">
        <p14:creationId xmlns:p14="http://schemas.microsoft.com/office/powerpoint/2010/main" val="120014796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4">
            <a:extLst>
              <a:ext uri="{FF2B5EF4-FFF2-40B4-BE49-F238E27FC236}">
                <a16:creationId xmlns:a16="http://schemas.microsoft.com/office/drawing/2014/main" id="{D4492713-0EAC-46AA-B6F4-C912FF83149F}"/>
              </a:ext>
            </a:extLst>
          </p:cNvPr>
          <p:cNvSpPr>
            <a:spLocks noGrp="1"/>
          </p:cNvSpPr>
          <p:nvPr>
            <p:ph type="title"/>
          </p:nvPr>
        </p:nvSpPr>
        <p:spPr/>
        <p:txBody>
          <a:bodyPr/>
          <a:lstStyle/>
          <a:p>
            <a:endParaRPr lang="nb-NO"/>
          </a:p>
        </p:txBody>
      </p:sp>
      <p:pic>
        <p:nvPicPr>
          <p:cNvPr id="16" name="Bilde 15">
            <a:extLst>
              <a:ext uri="{FF2B5EF4-FFF2-40B4-BE49-F238E27FC236}">
                <a16:creationId xmlns:a16="http://schemas.microsoft.com/office/drawing/2014/main" id="{20A6E924-C1A2-4E77-9328-13E5BCAC1AB0}"/>
              </a:ext>
            </a:extLst>
          </p:cNvPr>
          <p:cNvPicPr>
            <a:picLocks noChangeAspect="1"/>
          </p:cNvPicPr>
          <p:nvPr/>
        </p:nvPicPr>
        <p:blipFill>
          <a:blip r:embed="rId3"/>
          <a:stretch>
            <a:fillRect/>
          </a:stretch>
        </p:blipFill>
        <p:spPr>
          <a:xfrm>
            <a:off x="3297573" y="1091494"/>
            <a:ext cx="5277680" cy="5397173"/>
          </a:xfrm>
          <a:prstGeom prst="rect">
            <a:avLst/>
          </a:prstGeom>
        </p:spPr>
      </p:pic>
      <p:sp>
        <p:nvSpPr>
          <p:cNvPr id="17" name="Tittel 1">
            <a:extLst>
              <a:ext uri="{FF2B5EF4-FFF2-40B4-BE49-F238E27FC236}">
                <a16:creationId xmlns:a16="http://schemas.microsoft.com/office/drawing/2014/main" id="{5BF54492-E76C-4875-8B69-749F11CEB635}"/>
              </a:ext>
            </a:extLst>
          </p:cNvPr>
          <p:cNvSpPr txBox="1">
            <a:spLocks/>
          </p:cNvSpPr>
          <p:nvPr/>
        </p:nvSpPr>
        <p:spPr>
          <a:xfrm>
            <a:off x="1008776" y="211999"/>
            <a:ext cx="10354031" cy="36447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000000"/>
                </a:solidFill>
                <a:latin typeface="+mj-lt"/>
                <a:ea typeface="+mj-ea"/>
                <a:cs typeface="Calibri Light"/>
              </a:defRPr>
            </a:lvl1pPr>
          </a:lstStyle>
          <a:p>
            <a:r>
              <a:rPr lang="nb-NO" sz="2400">
                <a:solidFill>
                  <a:schemeClr val="tx1"/>
                </a:solidFill>
              </a:rPr>
              <a:t>Sende e-post</a:t>
            </a:r>
            <a:endParaRPr lang="nb-NO" sz="2400"/>
          </a:p>
        </p:txBody>
      </p:sp>
      <p:sp>
        <p:nvSpPr>
          <p:cNvPr id="18" name="Tittel 1">
            <a:extLst>
              <a:ext uri="{FF2B5EF4-FFF2-40B4-BE49-F238E27FC236}">
                <a16:creationId xmlns:a16="http://schemas.microsoft.com/office/drawing/2014/main" id="{BA32C3CC-AF87-4C98-BEDC-FD936FF0C5C9}"/>
              </a:ext>
            </a:extLst>
          </p:cNvPr>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3</a:t>
            </a:r>
          </a:p>
        </p:txBody>
      </p:sp>
      <p:sp>
        <p:nvSpPr>
          <p:cNvPr id="19" name="Ellipse 18">
            <a:extLst>
              <a:ext uri="{FF2B5EF4-FFF2-40B4-BE49-F238E27FC236}">
                <a16:creationId xmlns:a16="http://schemas.microsoft.com/office/drawing/2014/main" id="{5309930A-A3CD-4968-9020-E496F09D0B52}"/>
              </a:ext>
            </a:extLst>
          </p:cNvPr>
          <p:cNvSpPr/>
          <p:nvPr/>
        </p:nvSpPr>
        <p:spPr>
          <a:xfrm>
            <a:off x="3297573" y="5741543"/>
            <a:ext cx="1018488" cy="89281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0" name="Tittel 1">
            <a:extLst>
              <a:ext uri="{FF2B5EF4-FFF2-40B4-BE49-F238E27FC236}">
                <a16:creationId xmlns:a16="http://schemas.microsoft.com/office/drawing/2014/main" id="{D561D002-A1C0-4B2B-ADB3-9262ED432FA7}"/>
              </a:ext>
            </a:extLst>
          </p:cNvPr>
          <p:cNvSpPr txBox="1">
            <a:spLocks/>
          </p:cNvSpPr>
          <p:nvPr/>
        </p:nvSpPr>
        <p:spPr>
          <a:xfrm>
            <a:off x="387727" y="128031"/>
            <a:ext cx="756297"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3</a:t>
            </a:r>
          </a:p>
        </p:txBody>
      </p:sp>
      <p:sp>
        <p:nvSpPr>
          <p:cNvPr id="21" name="TekstSylinder 20">
            <a:extLst>
              <a:ext uri="{FF2B5EF4-FFF2-40B4-BE49-F238E27FC236}">
                <a16:creationId xmlns:a16="http://schemas.microsoft.com/office/drawing/2014/main" id="{B3375A76-353D-47FE-8F99-755BBFC6159C}"/>
              </a:ext>
            </a:extLst>
          </p:cNvPr>
          <p:cNvSpPr txBox="1"/>
          <p:nvPr/>
        </p:nvSpPr>
        <p:spPr>
          <a:xfrm>
            <a:off x="2744436" y="614711"/>
            <a:ext cx="2576898" cy="369332"/>
          </a:xfrm>
          <a:prstGeom prst="rect">
            <a:avLst/>
          </a:prstGeom>
          <a:noFill/>
        </p:spPr>
        <p:txBody>
          <a:bodyPr wrap="square" rtlCol="0">
            <a:spAutoFit/>
          </a:bodyPr>
          <a:lstStyle/>
          <a:p>
            <a:r>
              <a:rPr lang="nb-NO" dirty="0"/>
              <a:t>Mottagers e-postadresse</a:t>
            </a:r>
          </a:p>
        </p:txBody>
      </p:sp>
      <p:cxnSp>
        <p:nvCxnSpPr>
          <p:cNvPr id="22" name="Rett pil 13">
            <a:extLst>
              <a:ext uri="{FF2B5EF4-FFF2-40B4-BE49-F238E27FC236}">
                <a16:creationId xmlns:a16="http://schemas.microsoft.com/office/drawing/2014/main" id="{AF6FAF20-0397-4C27-915D-121B2666D2C8}"/>
              </a:ext>
            </a:extLst>
          </p:cNvPr>
          <p:cNvCxnSpPr>
            <a:cxnSpLocks/>
          </p:cNvCxnSpPr>
          <p:nvPr/>
        </p:nvCxnSpPr>
        <p:spPr>
          <a:xfrm>
            <a:off x="3746963" y="1032640"/>
            <a:ext cx="0" cy="578442"/>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23" name="TekstSylinder 22">
            <a:extLst>
              <a:ext uri="{FF2B5EF4-FFF2-40B4-BE49-F238E27FC236}">
                <a16:creationId xmlns:a16="http://schemas.microsoft.com/office/drawing/2014/main" id="{5B5DADDF-D7D4-42D7-A324-E404C3B1657B}"/>
              </a:ext>
            </a:extLst>
          </p:cNvPr>
          <p:cNvSpPr txBox="1"/>
          <p:nvPr/>
        </p:nvSpPr>
        <p:spPr>
          <a:xfrm>
            <a:off x="5321334" y="614711"/>
            <a:ext cx="2576898" cy="369332"/>
          </a:xfrm>
          <a:prstGeom prst="rect">
            <a:avLst/>
          </a:prstGeom>
          <a:noFill/>
        </p:spPr>
        <p:txBody>
          <a:bodyPr wrap="square" rtlCol="0">
            <a:spAutoFit/>
          </a:bodyPr>
          <a:lstStyle/>
          <a:p>
            <a:r>
              <a:rPr lang="nb-NO" dirty="0"/>
              <a:t>Hva handler e-posten om</a:t>
            </a:r>
          </a:p>
        </p:txBody>
      </p:sp>
      <p:cxnSp>
        <p:nvCxnSpPr>
          <p:cNvPr id="24" name="Rett pil 8">
            <a:extLst>
              <a:ext uri="{FF2B5EF4-FFF2-40B4-BE49-F238E27FC236}">
                <a16:creationId xmlns:a16="http://schemas.microsoft.com/office/drawing/2014/main" id="{48D40D5B-62F9-48CB-B9D3-4ACD11CD2292}"/>
              </a:ext>
            </a:extLst>
          </p:cNvPr>
          <p:cNvCxnSpPr>
            <a:cxnSpLocks/>
          </p:cNvCxnSpPr>
          <p:nvPr/>
        </p:nvCxnSpPr>
        <p:spPr>
          <a:xfrm flipH="1">
            <a:off x="5473089" y="1008883"/>
            <a:ext cx="1514" cy="903885"/>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25" name="Tittel 1">
            <a:extLst>
              <a:ext uri="{FF2B5EF4-FFF2-40B4-BE49-F238E27FC236}">
                <a16:creationId xmlns:a16="http://schemas.microsoft.com/office/drawing/2014/main" id="{E5B21801-0232-4C9C-80D6-BA8457043B6F}"/>
              </a:ext>
            </a:extLst>
          </p:cNvPr>
          <p:cNvSpPr txBox="1">
            <a:spLocks/>
          </p:cNvSpPr>
          <p:nvPr/>
        </p:nvSpPr>
        <p:spPr>
          <a:xfrm>
            <a:off x="387727" y="128031"/>
            <a:ext cx="756297"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3</a:t>
            </a:r>
          </a:p>
        </p:txBody>
      </p:sp>
      <p:sp>
        <p:nvSpPr>
          <p:cNvPr id="26" name="TekstSylinder 25">
            <a:extLst>
              <a:ext uri="{FF2B5EF4-FFF2-40B4-BE49-F238E27FC236}">
                <a16:creationId xmlns:a16="http://schemas.microsoft.com/office/drawing/2014/main" id="{CF4867D8-2358-4F07-AAC0-BDCB944FF2F3}"/>
              </a:ext>
            </a:extLst>
          </p:cNvPr>
          <p:cNvSpPr txBox="1"/>
          <p:nvPr/>
        </p:nvSpPr>
        <p:spPr>
          <a:xfrm>
            <a:off x="3749208" y="3646214"/>
            <a:ext cx="4675327" cy="646331"/>
          </a:xfrm>
          <a:prstGeom prst="rect">
            <a:avLst/>
          </a:prstGeom>
          <a:noFill/>
        </p:spPr>
        <p:txBody>
          <a:bodyPr wrap="square" rtlCol="0">
            <a:spAutoFit/>
          </a:bodyPr>
          <a:lstStyle/>
          <a:p>
            <a:pPr algn="ctr"/>
            <a:r>
              <a:rPr lang="nb-NO" dirty="0"/>
              <a:t>I dette feltet skrives beskjeden eller brevet du </a:t>
            </a:r>
            <a:br>
              <a:rPr lang="nb-NO" dirty="0"/>
            </a:br>
            <a:r>
              <a:rPr lang="nb-NO" dirty="0"/>
              <a:t>ønsker å sende, fra "Hei" til "Hilsen"</a:t>
            </a:r>
          </a:p>
        </p:txBody>
      </p:sp>
      <p:sp>
        <p:nvSpPr>
          <p:cNvPr id="27" name="Ellipse 26">
            <a:extLst>
              <a:ext uri="{FF2B5EF4-FFF2-40B4-BE49-F238E27FC236}">
                <a16:creationId xmlns:a16="http://schemas.microsoft.com/office/drawing/2014/main" id="{C0223248-C8D3-4826-9157-4AFAED669EF2}"/>
              </a:ext>
            </a:extLst>
          </p:cNvPr>
          <p:cNvSpPr/>
          <p:nvPr/>
        </p:nvSpPr>
        <p:spPr>
          <a:xfrm>
            <a:off x="3294543" y="2250895"/>
            <a:ext cx="5277681" cy="2863609"/>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8" name="Pil: venstre 27">
            <a:extLst>
              <a:ext uri="{FF2B5EF4-FFF2-40B4-BE49-F238E27FC236}">
                <a16:creationId xmlns:a16="http://schemas.microsoft.com/office/drawing/2014/main" id="{0C2451A6-4A9E-41D7-9820-349E36EF89A4}"/>
              </a:ext>
            </a:extLst>
          </p:cNvPr>
          <p:cNvSpPr/>
          <p:nvPr/>
        </p:nvSpPr>
        <p:spPr>
          <a:xfrm>
            <a:off x="4524036" y="5904207"/>
            <a:ext cx="1491413" cy="584460"/>
          </a:xfrm>
          <a:prstGeom prst="lef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40441231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Del 4</a:t>
            </a:r>
          </a:p>
        </p:txBody>
      </p:sp>
      <p:sp>
        <p:nvSpPr>
          <p:cNvPr id="3" name="Plassholder for tekst 2"/>
          <p:cNvSpPr>
            <a:spLocks noGrp="1"/>
          </p:cNvSpPr>
          <p:nvPr>
            <p:ph type="body" idx="1"/>
          </p:nvPr>
        </p:nvSpPr>
        <p:spPr/>
        <p:txBody>
          <a:bodyPr/>
          <a:lstStyle/>
          <a:p>
            <a:r>
              <a:rPr lang="nb-NO" dirty="0"/>
              <a:t>Åpne e-post</a:t>
            </a:r>
          </a:p>
        </p:txBody>
      </p:sp>
    </p:spTree>
    <p:extLst>
      <p:ext uri="{BB962C8B-B14F-4D97-AF65-F5344CB8AC3E}">
        <p14:creationId xmlns:p14="http://schemas.microsoft.com/office/powerpoint/2010/main" val="188491000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944738C6-B5D3-46E4-9176-2646FE76A995}"/>
              </a:ext>
            </a:extLst>
          </p:cNvPr>
          <p:cNvPicPr>
            <a:picLocks noChangeAspect="1"/>
          </p:cNvPicPr>
          <p:nvPr/>
        </p:nvPicPr>
        <p:blipFill>
          <a:blip r:embed="rId3"/>
          <a:stretch>
            <a:fillRect/>
          </a:stretch>
        </p:blipFill>
        <p:spPr>
          <a:xfrm>
            <a:off x="409462" y="1760654"/>
            <a:ext cx="10953345" cy="3336691"/>
          </a:xfrm>
          <a:prstGeom prst="rect">
            <a:avLst/>
          </a:prstGeom>
        </p:spPr>
      </p:pic>
      <p:sp>
        <p:nvSpPr>
          <p:cNvPr id="2" name="Tittel 1"/>
          <p:cNvSpPr>
            <a:spLocks noGrp="1"/>
          </p:cNvSpPr>
          <p:nvPr>
            <p:ph type="title"/>
          </p:nvPr>
        </p:nvSpPr>
        <p:spPr>
          <a:xfrm>
            <a:off x="1008776" y="237149"/>
            <a:ext cx="10354031" cy="364473"/>
          </a:xfrm>
        </p:spPr>
        <p:txBody>
          <a:bodyPr/>
          <a:lstStyle/>
          <a:p>
            <a:r>
              <a:rPr lang="nb-NO" sz="2400" dirty="0"/>
              <a:t>Åpne e-post</a:t>
            </a:r>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4</a:t>
            </a:r>
          </a:p>
        </p:txBody>
      </p:sp>
      <p:sp>
        <p:nvSpPr>
          <p:cNvPr id="7" name="Ellipse 6"/>
          <p:cNvSpPr/>
          <p:nvPr/>
        </p:nvSpPr>
        <p:spPr>
          <a:xfrm>
            <a:off x="368544" y="2800976"/>
            <a:ext cx="1333795" cy="44926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242045947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e 4">
            <a:extLst>
              <a:ext uri="{FF2B5EF4-FFF2-40B4-BE49-F238E27FC236}">
                <a16:creationId xmlns:a16="http://schemas.microsoft.com/office/drawing/2014/main" id="{701A9A2A-9A9C-4518-9F69-7A0AE3EC3E42}"/>
              </a:ext>
            </a:extLst>
          </p:cNvPr>
          <p:cNvPicPr>
            <a:picLocks noChangeAspect="1"/>
          </p:cNvPicPr>
          <p:nvPr/>
        </p:nvPicPr>
        <p:blipFill>
          <a:blip r:embed="rId3"/>
          <a:stretch>
            <a:fillRect/>
          </a:stretch>
        </p:blipFill>
        <p:spPr>
          <a:xfrm>
            <a:off x="756285" y="1447987"/>
            <a:ext cx="10554511" cy="3535680"/>
          </a:xfrm>
          <a:prstGeom prst="rect">
            <a:avLst/>
          </a:prstGeom>
        </p:spPr>
      </p:pic>
      <p:sp>
        <p:nvSpPr>
          <p:cNvPr id="2" name="Tittel 1"/>
          <p:cNvSpPr>
            <a:spLocks noGrp="1"/>
          </p:cNvSpPr>
          <p:nvPr>
            <p:ph type="title"/>
          </p:nvPr>
        </p:nvSpPr>
        <p:spPr>
          <a:xfrm>
            <a:off x="1008776" y="237149"/>
            <a:ext cx="10354031" cy="364473"/>
          </a:xfrm>
        </p:spPr>
        <p:txBody>
          <a:bodyPr/>
          <a:lstStyle/>
          <a:p>
            <a:r>
              <a:rPr lang="nb-NO" sz="2400" dirty="0"/>
              <a:t>Åpne e-post</a:t>
            </a:r>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4</a:t>
            </a:r>
          </a:p>
        </p:txBody>
      </p:sp>
      <p:sp>
        <p:nvSpPr>
          <p:cNvPr id="8" name="Ellipse 7"/>
          <p:cNvSpPr/>
          <p:nvPr/>
        </p:nvSpPr>
        <p:spPr>
          <a:xfrm>
            <a:off x="2587558" y="2735144"/>
            <a:ext cx="2363822" cy="961367"/>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419908616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81F75BFF-6C78-4A6A-916D-07C19878BCBC}"/>
              </a:ext>
            </a:extLst>
          </p:cNvPr>
          <p:cNvPicPr>
            <a:picLocks noChangeAspect="1"/>
          </p:cNvPicPr>
          <p:nvPr/>
        </p:nvPicPr>
        <p:blipFill>
          <a:blip r:embed="rId3"/>
          <a:stretch>
            <a:fillRect/>
          </a:stretch>
        </p:blipFill>
        <p:spPr>
          <a:xfrm>
            <a:off x="368544" y="1760654"/>
            <a:ext cx="11236553" cy="3336691"/>
          </a:xfrm>
          <a:prstGeom prst="rect">
            <a:avLst/>
          </a:prstGeom>
        </p:spPr>
      </p:pic>
      <p:sp>
        <p:nvSpPr>
          <p:cNvPr id="2" name="Tittel 1"/>
          <p:cNvSpPr>
            <a:spLocks noGrp="1"/>
          </p:cNvSpPr>
          <p:nvPr>
            <p:ph type="title"/>
          </p:nvPr>
        </p:nvSpPr>
        <p:spPr>
          <a:xfrm>
            <a:off x="1008776" y="237149"/>
            <a:ext cx="10354031" cy="364473"/>
          </a:xfrm>
        </p:spPr>
        <p:txBody>
          <a:bodyPr/>
          <a:lstStyle/>
          <a:p>
            <a:r>
              <a:rPr lang="nb-NO" sz="2400" dirty="0"/>
              <a:t>Åpne e-post</a:t>
            </a:r>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4</a:t>
            </a:r>
          </a:p>
        </p:txBody>
      </p:sp>
      <p:sp>
        <p:nvSpPr>
          <p:cNvPr id="8" name="Ellipse 7"/>
          <p:cNvSpPr/>
          <p:nvPr/>
        </p:nvSpPr>
        <p:spPr>
          <a:xfrm>
            <a:off x="1770392" y="3005847"/>
            <a:ext cx="3105761" cy="57608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9" name="Bilde 8" descr="pil.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81215" y="3581929"/>
            <a:ext cx="482545" cy="719551"/>
          </a:xfrm>
          <a:prstGeom prst="rect">
            <a:avLst/>
          </a:prstGeom>
        </p:spPr>
      </p:pic>
    </p:spTree>
    <p:extLst>
      <p:ext uri="{BB962C8B-B14F-4D97-AF65-F5344CB8AC3E}">
        <p14:creationId xmlns:p14="http://schemas.microsoft.com/office/powerpoint/2010/main" val="315412598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008776" y="237149"/>
            <a:ext cx="10354031" cy="364473"/>
          </a:xfrm>
        </p:spPr>
        <p:txBody>
          <a:bodyPr/>
          <a:lstStyle/>
          <a:p>
            <a:r>
              <a:rPr lang="nb-NO" sz="2400" dirty="0"/>
              <a:t>Åpne e-post</a:t>
            </a:r>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4</a:t>
            </a:r>
          </a:p>
        </p:txBody>
      </p:sp>
      <p:pic>
        <p:nvPicPr>
          <p:cNvPr id="5" name="Bilde 4">
            <a:extLst>
              <a:ext uri="{FF2B5EF4-FFF2-40B4-BE49-F238E27FC236}">
                <a16:creationId xmlns:a16="http://schemas.microsoft.com/office/drawing/2014/main" id="{458B7F95-D384-4CB1-A5CE-5F25751540A4}"/>
              </a:ext>
            </a:extLst>
          </p:cNvPr>
          <p:cNvPicPr>
            <a:picLocks noChangeAspect="1"/>
          </p:cNvPicPr>
          <p:nvPr/>
        </p:nvPicPr>
        <p:blipFill>
          <a:blip r:embed="rId3"/>
          <a:stretch>
            <a:fillRect/>
          </a:stretch>
        </p:blipFill>
        <p:spPr>
          <a:xfrm>
            <a:off x="1605063" y="1107076"/>
            <a:ext cx="8949447" cy="4784300"/>
          </a:xfrm>
          <a:prstGeom prst="rect">
            <a:avLst/>
          </a:prstGeom>
        </p:spPr>
      </p:pic>
    </p:spTree>
    <p:extLst>
      <p:ext uri="{BB962C8B-B14F-4D97-AF65-F5344CB8AC3E}">
        <p14:creationId xmlns:p14="http://schemas.microsoft.com/office/powerpoint/2010/main" val="107263633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e 4">
            <a:extLst>
              <a:ext uri="{FF2B5EF4-FFF2-40B4-BE49-F238E27FC236}">
                <a16:creationId xmlns:a16="http://schemas.microsoft.com/office/drawing/2014/main" id="{E60DEADC-177F-4C6E-9BF5-05A059A64314}"/>
              </a:ext>
            </a:extLst>
          </p:cNvPr>
          <p:cNvPicPr>
            <a:picLocks noChangeAspect="1"/>
          </p:cNvPicPr>
          <p:nvPr/>
        </p:nvPicPr>
        <p:blipFill>
          <a:blip r:embed="rId3"/>
          <a:stretch>
            <a:fillRect/>
          </a:stretch>
        </p:blipFill>
        <p:spPr>
          <a:xfrm>
            <a:off x="2169093" y="1504026"/>
            <a:ext cx="8033395" cy="4404705"/>
          </a:xfrm>
          <a:prstGeom prst="rect">
            <a:avLst/>
          </a:prstGeom>
        </p:spPr>
      </p:pic>
      <p:sp>
        <p:nvSpPr>
          <p:cNvPr id="2" name="Tittel 1"/>
          <p:cNvSpPr>
            <a:spLocks noGrp="1"/>
          </p:cNvSpPr>
          <p:nvPr>
            <p:ph type="title"/>
          </p:nvPr>
        </p:nvSpPr>
        <p:spPr>
          <a:xfrm>
            <a:off x="1008776" y="237149"/>
            <a:ext cx="10354031" cy="364473"/>
          </a:xfrm>
        </p:spPr>
        <p:txBody>
          <a:bodyPr/>
          <a:lstStyle/>
          <a:p>
            <a:r>
              <a:rPr lang="nb-NO" sz="2400" dirty="0"/>
              <a:t>Åpne e-post</a:t>
            </a:r>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4</a:t>
            </a:r>
          </a:p>
        </p:txBody>
      </p:sp>
      <p:sp>
        <p:nvSpPr>
          <p:cNvPr id="6" name="Ellipse 5"/>
          <p:cNvSpPr/>
          <p:nvPr/>
        </p:nvSpPr>
        <p:spPr>
          <a:xfrm>
            <a:off x="4505210" y="2607260"/>
            <a:ext cx="2112420" cy="46527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 name="TekstSylinder 6"/>
          <p:cNvSpPr txBox="1"/>
          <p:nvPr/>
        </p:nvSpPr>
        <p:spPr>
          <a:xfrm>
            <a:off x="5114178" y="919262"/>
            <a:ext cx="894483" cy="369332"/>
          </a:xfrm>
          <a:prstGeom prst="rect">
            <a:avLst/>
          </a:prstGeom>
          <a:noFill/>
        </p:spPr>
        <p:txBody>
          <a:bodyPr wrap="square" rtlCol="0">
            <a:spAutoFit/>
          </a:bodyPr>
          <a:lstStyle/>
          <a:p>
            <a:r>
              <a:rPr lang="nb-NO" dirty="0"/>
              <a:t>Tittel</a:t>
            </a:r>
          </a:p>
        </p:txBody>
      </p:sp>
      <p:cxnSp>
        <p:nvCxnSpPr>
          <p:cNvPr id="8" name="Rett pil 7"/>
          <p:cNvCxnSpPr>
            <a:cxnSpLocks/>
          </p:cNvCxnSpPr>
          <p:nvPr/>
        </p:nvCxnSpPr>
        <p:spPr>
          <a:xfrm>
            <a:off x="5461296" y="1288594"/>
            <a:ext cx="0" cy="887802"/>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5361049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e 4">
            <a:extLst>
              <a:ext uri="{FF2B5EF4-FFF2-40B4-BE49-F238E27FC236}">
                <a16:creationId xmlns:a16="http://schemas.microsoft.com/office/drawing/2014/main" id="{894ED08B-35DA-4FD7-AA85-7B4991419C1E}"/>
              </a:ext>
            </a:extLst>
          </p:cNvPr>
          <p:cNvPicPr>
            <a:picLocks noChangeAspect="1"/>
          </p:cNvPicPr>
          <p:nvPr/>
        </p:nvPicPr>
        <p:blipFill>
          <a:blip r:embed="rId3"/>
          <a:stretch>
            <a:fillRect/>
          </a:stretch>
        </p:blipFill>
        <p:spPr>
          <a:xfrm>
            <a:off x="2595562" y="1509713"/>
            <a:ext cx="7000875" cy="3838575"/>
          </a:xfrm>
          <a:prstGeom prst="rect">
            <a:avLst/>
          </a:prstGeom>
        </p:spPr>
      </p:pic>
      <p:sp>
        <p:nvSpPr>
          <p:cNvPr id="2" name="Tittel 1"/>
          <p:cNvSpPr>
            <a:spLocks noGrp="1"/>
          </p:cNvSpPr>
          <p:nvPr>
            <p:ph type="title"/>
          </p:nvPr>
        </p:nvSpPr>
        <p:spPr>
          <a:xfrm>
            <a:off x="1008776" y="237149"/>
            <a:ext cx="10354031" cy="364473"/>
          </a:xfrm>
        </p:spPr>
        <p:txBody>
          <a:bodyPr/>
          <a:lstStyle/>
          <a:p>
            <a:r>
              <a:rPr lang="nb-NO" sz="2400" dirty="0"/>
              <a:t>Åpne e-post</a:t>
            </a:r>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4</a:t>
            </a:r>
          </a:p>
        </p:txBody>
      </p:sp>
      <p:sp>
        <p:nvSpPr>
          <p:cNvPr id="6" name="Ellipse 5"/>
          <p:cNvSpPr/>
          <p:nvPr/>
        </p:nvSpPr>
        <p:spPr>
          <a:xfrm>
            <a:off x="4709490" y="2811294"/>
            <a:ext cx="2712714" cy="472161"/>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 name="TekstSylinder 6"/>
          <p:cNvSpPr txBox="1"/>
          <p:nvPr/>
        </p:nvSpPr>
        <p:spPr>
          <a:xfrm>
            <a:off x="5367127" y="873577"/>
            <a:ext cx="1397440" cy="369332"/>
          </a:xfrm>
          <a:prstGeom prst="rect">
            <a:avLst/>
          </a:prstGeom>
          <a:noFill/>
        </p:spPr>
        <p:txBody>
          <a:bodyPr wrap="square" rtlCol="0">
            <a:spAutoFit/>
          </a:bodyPr>
          <a:lstStyle/>
          <a:p>
            <a:r>
              <a:rPr lang="nb-NO" dirty="0"/>
              <a:t>Avsender</a:t>
            </a:r>
          </a:p>
        </p:txBody>
      </p:sp>
      <p:cxnSp>
        <p:nvCxnSpPr>
          <p:cNvPr id="8" name="Rett pil 7"/>
          <p:cNvCxnSpPr>
            <a:cxnSpLocks/>
          </p:cNvCxnSpPr>
          <p:nvPr/>
        </p:nvCxnSpPr>
        <p:spPr>
          <a:xfrm>
            <a:off x="5934168" y="1509712"/>
            <a:ext cx="0" cy="1091862"/>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5673998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e 4">
            <a:extLst>
              <a:ext uri="{FF2B5EF4-FFF2-40B4-BE49-F238E27FC236}">
                <a16:creationId xmlns:a16="http://schemas.microsoft.com/office/drawing/2014/main" id="{C82CE205-4E48-4043-AC95-C5232865860B}"/>
              </a:ext>
            </a:extLst>
          </p:cNvPr>
          <p:cNvPicPr>
            <a:picLocks noChangeAspect="1"/>
          </p:cNvPicPr>
          <p:nvPr/>
        </p:nvPicPr>
        <p:blipFill>
          <a:blip r:embed="rId3"/>
          <a:stretch>
            <a:fillRect/>
          </a:stretch>
        </p:blipFill>
        <p:spPr>
          <a:xfrm>
            <a:off x="2685353" y="1509712"/>
            <a:ext cx="7000875" cy="3838575"/>
          </a:xfrm>
          <a:prstGeom prst="rect">
            <a:avLst/>
          </a:prstGeom>
        </p:spPr>
      </p:pic>
      <p:sp>
        <p:nvSpPr>
          <p:cNvPr id="2" name="Tittel 1"/>
          <p:cNvSpPr>
            <a:spLocks noGrp="1"/>
          </p:cNvSpPr>
          <p:nvPr>
            <p:ph type="title"/>
          </p:nvPr>
        </p:nvSpPr>
        <p:spPr>
          <a:xfrm>
            <a:off x="1008776" y="237149"/>
            <a:ext cx="10354031" cy="364473"/>
          </a:xfrm>
        </p:spPr>
        <p:txBody>
          <a:bodyPr/>
          <a:lstStyle/>
          <a:p>
            <a:r>
              <a:rPr lang="nb-NO" sz="2400" dirty="0"/>
              <a:t>Åpne e-post</a:t>
            </a:r>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4</a:t>
            </a:r>
          </a:p>
        </p:txBody>
      </p:sp>
      <p:sp>
        <p:nvSpPr>
          <p:cNvPr id="6" name="Ellipse 5"/>
          <p:cNvSpPr/>
          <p:nvPr/>
        </p:nvSpPr>
        <p:spPr>
          <a:xfrm>
            <a:off x="3960789" y="2873963"/>
            <a:ext cx="3847624" cy="1609579"/>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8" name="TekstSylinder 7"/>
          <p:cNvSpPr txBox="1"/>
          <p:nvPr/>
        </p:nvSpPr>
        <p:spPr>
          <a:xfrm>
            <a:off x="4546895" y="1005260"/>
            <a:ext cx="2904578" cy="369332"/>
          </a:xfrm>
          <a:prstGeom prst="rect">
            <a:avLst/>
          </a:prstGeom>
          <a:noFill/>
        </p:spPr>
        <p:txBody>
          <a:bodyPr wrap="square" rtlCol="0">
            <a:spAutoFit/>
          </a:bodyPr>
          <a:lstStyle/>
          <a:p>
            <a:r>
              <a:rPr lang="nb-NO" dirty="0"/>
              <a:t>Beskjeden fra avsender</a:t>
            </a:r>
          </a:p>
        </p:txBody>
      </p:sp>
      <p:cxnSp>
        <p:nvCxnSpPr>
          <p:cNvPr id="9" name="Rett pil 8"/>
          <p:cNvCxnSpPr/>
          <p:nvPr/>
        </p:nvCxnSpPr>
        <p:spPr>
          <a:xfrm>
            <a:off x="5886233" y="1509712"/>
            <a:ext cx="0" cy="1094011"/>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227636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E42D0236-A42C-4B9A-AF9D-5E8A929426FC}"/>
              </a:ext>
            </a:extLst>
          </p:cNvPr>
          <p:cNvPicPr>
            <a:picLocks noChangeAspect="1"/>
          </p:cNvPicPr>
          <p:nvPr/>
        </p:nvPicPr>
        <p:blipFill>
          <a:blip r:embed="rId3"/>
          <a:stretch>
            <a:fillRect/>
          </a:stretch>
        </p:blipFill>
        <p:spPr>
          <a:xfrm>
            <a:off x="2424112" y="749030"/>
            <a:ext cx="7343775" cy="5518420"/>
          </a:xfrm>
          <a:prstGeom prst="rect">
            <a:avLst/>
          </a:prstGeom>
        </p:spPr>
      </p:pic>
      <p:sp>
        <p:nvSpPr>
          <p:cNvPr id="2" name="Tittel 1"/>
          <p:cNvSpPr>
            <a:spLocks noGrp="1"/>
          </p:cNvSpPr>
          <p:nvPr>
            <p:ph type="title"/>
          </p:nvPr>
        </p:nvSpPr>
        <p:spPr/>
        <p:txBody>
          <a:bodyPr/>
          <a:lstStyle/>
          <a:p>
            <a:r>
              <a:rPr lang="nb-NO" sz="2400" dirty="0"/>
              <a:t>Opprette en </a:t>
            </a:r>
            <a:r>
              <a:rPr lang="nb-NO" sz="2400" dirty="0" err="1"/>
              <a:t>e-postkonto</a:t>
            </a:r>
            <a:endParaRPr lang="nb-NO" sz="2400" dirty="0"/>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1</a:t>
            </a:r>
          </a:p>
        </p:txBody>
      </p:sp>
      <p:sp>
        <p:nvSpPr>
          <p:cNvPr id="6" name="Ellipse 5"/>
          <p:cNvSpPr/>
          <p:nvPr/>
        </p:nvSpPr>
        <p:spPr>
          <a:xfrm>
            <a:off x="2782267" y="2402732"/>
            <a:ext cx="1575725" cy="500391"/>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370899421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e 6">
            <a:extLst>
              <a:ext uri="{FF2B5EF4-FFF2-40B4-BE49-F238E27FC236}">
                <a16:creationId xmlns:a16="http://schemas.microsoft.com/office/drawing/2014/main" id="{32DFB2C6-D908-45C2-82E3-E7F08B83FD42}"/>
              </a:ext>
            </a:extLst>
          </p:cNvPr>
          <p:cNvPicPr>
            <a:picLocks noChangeAspect="1"/>
          </p:cNvPicPr>
          <p:nvPr/>
        </p:nvPicPr>
        <p:blipFill>
          <a:blip r:embed="rId3"/>
          <a:stretch>
            <a:fillRect/>
          </a:stretch>
        </p:blipFill>
        <p:spPr>
          <a:xfrm>
            <a:off x="710118" y="2577830"/>
            <a:ext cx="10397599" cy="2227634"/>
          </a:xfrm>
          <a:prstGeom prst="rect">
            <a:avLst/>
          </a:prstGeom>
        </p:spPr>
      </p:pic>
      <p:sp>
        <p:nvSpPr>
          <p:cNvPr id="2" name="Tittel 1"/>
          <p:cNvSpPr>
            <a:spLocks noGrp="1"/>
          </p:cNvSpPr>
          <p:nvPr>
            <p:ph type="title"/>
          </p:nvPr>
        </p:nvSpPr>
        <p:spPr>
          <a:xfrm>
            <a:off x="1008776" y="237149"/>
            <a:ext cx="10354031" cy="364473"/>
          </a:xfrm>
        </p:spPr>
        <p:txBody>
          <a:bodyPr/>
          <a:lstStyle/>
          <a:p>
            <a:r>
              <a:rPr lang="nb-NO" sz="2400" dirty="0"/>
              <a:t>Åpne e-post</a:t>
            </a:r>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4</a:t>
            </a:r>
          </a:p>
        </p:txBody>
      </p:sp>
      <p:sp>
        <p:nvSpPr>
          <p:cNvPr id="6" name="Ellipse 5"/>
          <p:cNvSpPr/>
          <p:nvPr/>
        </p:nvSpPr>
        <p:spPr>
          <a:xfrm>
            <a:off x="614366" y="3326860"/>
            <a:ext cx="1789889" cy="466927"/>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9" name="Bilde 8" descr="pil.png">
            <a:extLst>
              <a:ext uri="{FF2B5EF4-FFF2-40B4-BE49-F238E27FC236}">
                <a16:creationId xmlns:a16="http://schemas.microsoft.com/office/drawing/2014/main" id="{51F9C86E-2404-4822-9819-1E91A13FD90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56461" y="3988616"/>
            <a:ext cx="547794" cy="816848"/>
          </a:xfrm>
          <a:prstGeom prst="rect">
            <a:avLst/>
          </a:prstGeom>
        </p:spPr>
      </p:pic>
    </p:spTree>
    <p:extLst>
      <p:ext uri="{BB962C8B-B14F-4D97-AF65-F5344CB8AC3E}">
        <p14:creationId xmlns:p14="http://schemas.microsoft.com/office/powerpoint/2010/main" val="165182642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C2CE77A1-0157-415C-9CB2-E4CB80801AF5}"/>
              </a:ext>
            </a:extLst>
          </p:cNvPr>
          <p:cNvPicPr>
            <a:picLocks noChangeAspect="1"/>
          </p:cNvPicPr>
          <p:nvPr/>
        </p:nvPicPr>
        <p:blipFill>
          <a:blip r:embed="rId3"/>
          <a:stretch>
            <a:fillRect/>
          </a:stretch>
        </p:blipFill>
        <p:spPr>
          <a:xfrm>
            <a:off x="1144025" y="2217907"/>
            <a:ext cx="8866809" cy="2232572"/>
          </a:xfrm>
          <a:prstGeom prst="rect">
            <a:avLst/>
          </a:prstGeom>
        </p:spPr>
      </p:pic>
      <p:sp>
        <p:nvSpPr>
          <p:cNvPr id="2" name="Tittel 1"/>
          <p:cNvSpPr>
            <a:spLocks noGrp="1"/>
          </p:cNvSpPr>
          <p:nvPr>
            <p:ph type="title"/>
          </p:nvPr>
        </p:nvSpPr>
        <p:spPr>
          <a:xfrm>
            <a:off x="1008776" y="237149"/>
            <a:ext cx="10354031" cy="364473"/>
          </a:xfrm>
        </p:spPr>
        <p:txBody>
          <a:bodyPr/>
          <a:lstStyle/>
          <a:p>
            <a:r>
              <a:rPr lang="nb-NO" sz="2400" dirty="0"/>
              <a:t>Åpne e-post</a:t>
            </a:r>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4</a:t>
            </a:r>
          </a:p>
        </p:txBody>
      </p:sp>
      <p:sp>
        <p:nvSpPr>
          <p:cNvPr id="6" name="Ellipse 5"/>
          <p:cNvSpPr/>
          <p:nvPr/>
        </p:nvSpPr>
        <p:spPr>
          <a:xfrm>
            <a:off x="1144024" y="2937755"/>
            <a:ext cx="1414349" cy="57393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180561565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F1F7AD4D-2DE0-42EC-BD39-95BEBACA92E1}"/>
              </a:ext>
            </a:extLst>
          </p:cNvPr>
          <p:cNvPicPr>
            <a:picLocks noChangeAspect="1"/>
          </p:cNvPicPr>
          <p:nvPr/>
        </p:nvPicPr>
        <p:blipFill>
          <a:blip r:embed="rId3"/>
          <a:stretch>
            <a:fillRect/>
          </a:stretch>
        </p:blipFill>
        <p:spPr>
          <a:xfrm>
            <a:off x="732547" y="2525063"/>
            <a:ext cx="9445558" cy="2650863"/>
          </a:xfrm>
          <a:prstGeom prst="rect">
            <a:avLst/>
          </a:prstGeom>
        </p:spPr>
      </p:pic>
      <p:sp>
        <p:nvSpPr>
          <p:cNvPr id="2" name="Tittel 1"/>
          <p:cNvSpPr>
            <a:spLocks noGrp="1"/>
          </p:cNvSpPr>
          <p:nvPr>
            <p:ph type="title"/>
          </p:nvPr>
        </p:nvSpPr>
        <p:spPr>
          <a:xfrm>
            <a:off x="1008776" y="237149"/>
            <a:ext cx="10354031" cy="364473"/>
          </a:xfrm>
        </p:spPr>
        <p:txBody>
          <a:bodyPr/>
          <a:lstStyle/>
          <a:p>
            <a:r>
              <a:rPr lang="nb-NO" sz="2400" dirty="0"/>
              <a:t>Åpne e-post</a:t>
            </a:r>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4</a:t>
            </a:r>
          </a:p>
        </p:txBody>
      </p:sp>
      <p:sp>
        <p:nvSpPr>
          <p:cNvPr id="6" name="Ellipse 5"/>
          <p:cNvSpPr/>
          <p:nvPr/>
        </p:nvSpPr>
        <p:spPr>
          <a:xfrm>
            <a:off x="2158929" y="3429001"/>
            <a:ext cx="1897506" cy="16002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180022046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Del 5</a:t>
            </a:r>
          </a:p>
        </p:txBody>
      </p:sp>
      <p:sp>
        <p:nvSpPr>
          <p:cNvPr id="3" name="Plassholder for tekst 2"/>
          <p:cNvSpPr>
            <a:spLocks noGrp="1"/>
          </p:cNvSpPr>
          <p:nvPr>
            <p:ph type="body" idx="1"/>
          </p:nvPr>
        </p:nvSpPr>
        <p:spPr/>
        <p:txBody>
          <a:bodyPr/>
          <a:lstStyle/>
          <a:p>
            <a:r>
              <a:rPr lang="nb-NO" dirty="0"/>
              <a:t>Svare på e-post</a:t>
            </a:r>
          </a:p>
        </p:txBody>
      </p:sp>
    </p:spTree>
    <p:extLst>
      <p:ext uri="{BB962C8B-B14F-4D97-AF65-F5344CB8AC3E}">
        <p14:creationId xmlns:p14="http://schemas.microsoft.com/office/powerpoint/2010/main" val="336424357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7B9F173C-BC44-4A98-B5B0-9761798D166A}"/>
              </a:ext>
            </a:extLst>
          </p:cNvPr>
          <p:cNvPicPr>
            <a:picLocks noChangeAspect="1"/>
          </p:cNvPicPr>
          <p:nvPr/>
        </p:nvPicPr>
        <p:blipFill>
          <a:blip r:embed="rId3"/>
          <a:stretch>
            <a:fillRect/>
          </a:stretch>
        </p:blipFill>
        <p:spPr>
          <a:xfrm>
            <a:off x="1001949" y="2373550"/>
            <a:ext cx="10188102" cy="2704288"/>
          </a:xfrm>
          <a:prstGeom prst="rect">
            <a:avLst/>
          </a:prstGeom>
        </p:spPr>
      </p:pic>
      <p:sp>
        <p:nvSpPr>
          <p:cNvPr id="2" name="Tittel 1"/>
          <p:cNvSpPr>
            <a:spLocks noGrp="1"/>
          </p:cNvSpPr>
          <p:nvPr>
            <p:ph type="title"/>
          </p:nvPr>
        </p:nvSpPr>
        <p:spPr>
          <a:xfrm>
            <a:off x="1008776" y="237149"/>
            <a:ext cx="10354031" cy="364473"/>
          </a:xfrm>
        </p:spPr>
        <p:txBody>
          <a:bodyPr/>
          <a:lstStyle/>
          <a:p>
            <a:r>
              <a:rPr lang="nb-NO" sz="2400" dirty="0"/>
              <a:t>Svare på e-post</a:t>
            </a:r>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5</a:t>
            </a:r>
          </a:p>
        </p:txBody>
      </p:sp>
      <p:pic>
        <p:nvPicPr>
          <p:cNvPr id="7" name="Bilde 6" descr="pil.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85106" y="4064752"/>
            <a:ext cx="482545" cy="719551"/>
          </a:xfrm>
          <a:prstGeom prst="rect">
            <a:avLst/>
          </a:prstGeom>
        </p:spPr>
      </p:pic>
    </p:spTree>
    <p:extLst>
      <p:ext uri="{BB962C8B-B14F-4D97-AF65-F5344CB8AC3E}">
        <p14:creationId xmlns:p14="http://schemas.microsoft.com/office/powerpoint/2010/main" val="97419639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e 4">
            <a:extLst>
              <a:ext uri="{FF2B5EF4-FFF2-40B4-BE49-F238E27FC236}">
                <a16:creationId xmlns:a16="http://schemas.microsoft.com/office/drawing/2014/main" id="{5D851F00-CC8E-4305-8948-5B8A0AF70577}"/>
              </a:ext>
            </a:extLst>
          </p:cNvPr>
          <p:cNvPicPr>
            <a:picLocks noChangeAspect="1"/>
          </p:cNvPicPr>
          <p:nvPr/>
        </p:nvPicPr>
        <p:blipFill>
          <a:blip r:embed="rId3"/>
          <a:stretch>
            <a:fillRect/>
          </a:stretch>
        </p:blipFill>
        <p:spPr>
          <a:xfrm>
            <a:off x="342900" y="1528762"/>
            <a:ext cx="11506200" cy="3800475"/>
          </a:xfrm>
          <a:prstGeom prst="rect">
            <a:avLst/>
          </a:prstGeom>
        </p:spPr>
      </p:pic>
      <p:sp>
        <p:nvSpPr>
          <p:cNvPr id="2" name="Tittel 1"/>
          <p:cNvSpPr>
            <a:spLocks noGrp="1"/>
          </p:cNvSpPr>
          <p:nvPr>
            <p:ph type="title"/>
          </p:nvPr>
        </p:nvSpPr>
        <p:spPr>
          <a:xfrm>
            <a:off x="1008776" y="237149"/>
            <a:ext cx="10354031" cy="364473"/>
          </a:xfrm>
        </p:spPr>
        <p:txBody>
          <a:bodyPr/>
          <a:lstStyle/>
          <a:p>
            <a:r>
              <a:rPr lang="nb-NO" sz="2400" dirty="0"/>
              <a:t>Svare på e-post</a:t>
            </a:r>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5</a:t>
            </a:r>
          </a:p>
        </p:txBody>
      </p:sp>
      <p:sp>
        <p:nvSpPr>
          <p:cNvPr id="6" name="Ellipse 5"/>
          <p:cNvSpPr/>
          <p:nvPr/>
        </p:nvSpPr>
        <p:spPr>
          <a:xfrm>
            <a:off x="2159402" y="4245311"/>
            <a:ext cx="3118335" cy="679041"/>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310935281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1C70CA4A-DC81-452E-AB73-37861422F64C}"/>
              </a:ext>
            </a:extLst>
          </p:cNvPr>
          <p:cNvPicPr>
            <a:picLocks noChangeAspect="1"/>
          </p:cNvPicPr>
          <p:nvPr/>
        </p:nvPicPr>
        <p:blipFill>
          <a:blip r:embed="rId3"/>
          <a:stretch>
            <a:fillRect/>
          </a:stretch>
        </p:blipFill>
        <p:spPr>
          <a:xfrm>
            <a:off x="804862" y="1684062"/>
            <a:ext cx="10582275" cy="3899602"/>
          </a:xfrm>
          <a:prstGeom prst="rect">
            <a:avLst/>
          </a:prstGeom>
        </p:spPr>
      </p:pic>
      <p:sp>
        <p:nvSpPr>
          <p:cNvPr id="2" name="Tittel 1"/>
          <p:cNvSpPr>
            <a:spLocks noGrp="1"/>
          </p:cNvSpPr>
          <p:nvPr>
            <p:ph type="title"/>
          </p:nvPr>
        </p:nvSpPr>
        <p:spPr>
          <a:xfrm>
            <a:off x="1008776" y="237149"/>
            <a:ext cx="10354031" cy="364473"/>
          </a:xfrm>
        </p:spPr>
        <p:txBody>
          <a:bodyPr/>
          <a:lstStyle/>
          <a:p>
            <a:r>
              <a:rPr lang="nb-NO" sz="2400" dirty="0"/>
              <a:t>Svare på e-post</a:t>
            </a:r>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5</a:t>
            </a:r>
          </a:p>
        </p:txBody>
      </p:sp>
      <p:cxnSp>
        <p:nvCxnSpPr>
          <p:cNvPr id="9" name="Rett pil 8"/>
          <p:cNvCxnSpPr/>
          <p:nvPr/>
        </p:nvCxnSpPr>
        <p:spPr>
          <a:xfrm rot="10800000">
            <a:off x="4006125" y="2331907"/>
            <a:ext cx="1684910" cy="1"/>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5161700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E27AAB7D-916F-4FBD-96BD-05DFB5100498}"/>
              </a:ext>
            </a:extLst>
          </p:cNvPr>
          <p:cNvPicPr>
            <a:picLocks noChangeAspect="1"/>
          </p:cNvPicPr>
          <p:nvPr/>
        </p:nvPicPr>
        <p:blipFill>
          <a:blip r:embed="rId3"/>
          <a:stretch>
            <a:fillRect/>
          </a:stretch>
        </p:blipFill>
        <p:spPr>
          <a:xfrm>
            <a:off x="442912" y="1295400"/>
            <a:ext cx="11306175" cy="4267200"/>
          </a:xfrm>
          <a:prstGeom prst="rect">
            <a:avLst/>
          </a:prstGeom>
        </p:spPr>
      </p:pic>
      <p:sp>
        <p:nvSpPr>
          <p:cNvPr id="2" name="Tittel 1"/>
          <p:cNvSpPr>
            <a:spLocks noGrp="1"/>
          </p:cNvSpPr>
          <p:nvPr>
            <p:ph type="title"/>
          </p:nvPr>
        </p:nvSpPr>
        <p:spPr>
          <a:xfrm>
            <a:off x="1008776" y="237149"/>
            <a:ext cx="10354031" cy="364473"/>
          </a:xfrm>
        </p:spPr>
        <p:txBody>
          <a:bodyPr/>
          <a:lstStyle/>
          <a:p>
            <a:r>
              <a:rPr lang="nb-NO" sz="2400" dirty="0"/>
              <a:t>Svare på e-post</a:t>
            </a:r>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5</a:t>
            </a:r>
          </a:p>
        </p:txBody>
      </p:sp>
      <p:sp>
        <p:nvSpPr>
          <p:cNvPr id="11" name="Ellipse 10"/>
          <p:cNvSpPr/>
          <p:nvPr/>
        </p:nvSpPr>
        <p:spPr>
          <a:xfrm>
            <a:off x="1916349" y="2225987"/>
            <a:ext cx="3738720" cy="1499707"/>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65334008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008776" y="237149"/>
            <a:ext cx="10354031" cy="364473"/>
          </a:xfrm>
        </p:spPr>
        <p:txBody>
          <a:bodyPr/>
          <a:lstStyle/>
          <a:p>
            <a:r>
              <a:rPr lang="nb-NO" sz="2400" dirty="0"/>
              <a:t>Svare på e-post</a:t>
            </a:r>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5</a:t>
            </a:r>
          </a:p>
        </p:txBody>
      </p:sp>
      <p:pic>
        <p:nvPicPr>
          <p:cNvPr id="4" name="Bilde 3">
            <a:extLst>
              <a:ext uri="{FF2B5EF4-FFF2-40B4-BE49-F238E27FC236}">
                <a16:creationId xmlns:a16="http://schemas.microsoft.com/office/drawing/2014/main" id="{61F26A96-D5CF-4744-A6AC-9615C4C18A4D}"/>
              </a:ext>
            </a:extLst>
          </p:cNvPr>
          <p:cNvPicPr>
            <a:picLocks noChangeAspect="1"/>
          </p:cNvPicPr>
          <p:nvPr/>
        </p:nvPicPr>
        <p:blipFill>
          <a:blip r:embed="rId3"/>
          <a:stretch>
            <a:fillRect/>
          </a:stretch>
        </p:blipFill>
        <p:spPr>
          <a:xfrm>
            <a:off x="1148338" y="1410510"/>
            <a:ext cx="10074905" cy="4296281"/>
          </a:xfrm>
          <a:prstGeom prst="rect">
            <a:avLst/>
          </a:prstGeom>
        </p:spPr>
      </p:pic>
      <p:sp>
        <p:nvSpPr>
          <p:cNvPr id="6" name="Ellipse 5">
            <a:extLst>
              <a:ext uri="{FF2B5EF4-FFF2-40B4-BE49-F238E27FC236}">
                <a16:creationId xmlns:a16="http://schemas.microsoft.com/office/drawing/2014/main" id="{83E38B35-B50C-4C6D-9AD2-6A0FB398B91C}"/>
              </a:ext>
            </a:extLst>
          </p:cNvPr>
          <p:cNvSpPr/>
          <p:nvPr/>
        </p:nvSpPr>
        <p:spPr>
          <a:xfrm>
            <a:off x="2893228" y="3696511"/>
            <a:ext cx="5122363" cy="1548847"/>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267444629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0D04C1BD-48AC-4692-971C-71081153B6E9}"/>
              </a:ext>
            </a:extLst>
          </p:cNvPr>
          <p:cNvPicPr>
            <a:picLocks noChangeAspect="1"/>
          </p:cNvPicPr>
          <p:nvPr/>
        </p:nvPicPr>
        <p:blipFill>
          <a:blip r:embed="rId3"/>
          <a:stretch>
            <a:fillRect/>
          </a:stretch>
        </p:blipFill>
        <p:spPr>
          <a:xfrm>
            <a:off x="366712" y="985837"/>
            <a:ext cx="11458575" cy="4886325"/>
          </a:xfrm>
          <a:prstGeom prst="rect">
            <a:avLst/>
          </a:prstGeom>
        </p:spPr>
      </p:pic>
      <p:sp>
        <p:nvSpPr>
          <p:cNvPr id="2" name="Tittel 1"/>
          <p:cNvSpPr>
            <a:spLocks noGrp="1"/>
          </p:cNvSpPr>
          <p:nvPr>
            <p:ph type="title"/>
          </p:nvPr>
        </p:nvSpPr>
        <p:spPr>
          <a:xfrm>
            <a:off x="1008776" y="237149"/>
            <a:ext cx="10354031" cy="364473"/>
          </a:xfrm>
        </p:spPr>
        <p:txBody>
          <a:bodyPr/>
          <a:lstStyle/>
          <a:p>
            <a:r>
              <a:rPr lang="nb-NO" sz="2400" dirty="0"/>
              <a:t>Svare på e-post</a:t>
            </a:r>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5</a:t>
            </a:r>
          </a:p>
        </p:txBody>
      </p:sp>
      <p:sp>
        <p:nvSpPr>
          <p:cNvPr id="5" name="Ellipse 4"/>
          <p:cNvSpPr/>
          <p:nvPr/>
        </p:nvSpPr>
        <p:spPr>
          <a:xfrm>
            <a:off x="2087273" y="2452094"/>
            <a:ext cx="2778839" cy="1448697"/>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23444197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DA6605D4-664A-43A9-8DE7-4959887DBBCA}"/>
              </a:ext>
            </a:extLst>
          </p:cNvPr>
          <p:cNvPicPr>
            <a:picLocks noChangeAspect="1"/>
          </p:cNvPicPr>
          <p:nvPr/>
        </p:nvPicPr>
        <p:blipFill>
          <a:blip r:embed="rId3"/>
          <a:stretch>
            <a:fillRect/>
          </a:stretch>
        </p:blipFill>
        <p:spPr>
          <a:xfrm>
            <a:off x="2587557" y="716896"/>
            <a:ext cx="7180330" cy="5550553"/>
          </a:xfrm>
          <a:prstGeom prst="rect">
            <a:avLst/>
          </a:prstGeom>
        </p:spPr>
      </p:pic>
      <p:sp>
        <p:nvSpPr>
          <p:cNvPr id="2" name="Tittel 1"/>
          <p:cNvSpPr>
            <a:spLocks noGrp="1"/>
          </p:cNvSpPr>
          <p:nvPr>
            <p:ph type="title"/>
          </p:nvPr>
        </p:nvSpPr>
        <p:spPr/>
        <p:txBody>
          <a:bodyPr/>
          <a:lstStyle/>
          <a:p>
            <a:r>
              <a:rPr lang="nb-NO" sz="2400" dirty="0"/>
              <a:t>Opprette en </a:t>
            </a:r>
            <a:r>
              <a:rPr lang="nb-NO" sz="2400" dirty="0" err="1"/>
              <a:t>e-postkonto</a:t>
            </a:r>
            <a:endParaRPr lang="nb-NO" sz="2400" dirty="0"/>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1</a:t>
            </a:r>
          </a:p>
        </p:txBody>
      </p:sp>
      <p:sp>
        <p:nvSpPr>
          <p:cNvPr id="6" name="Ellipse 5"/>
          <p:cNvSpPr/>
          <p:nvPr/>
        </p:nvSpPr>
        <p:spPr>
          <a:xfrm>
            <a:off x="4738015" y="2363821"/>
            <a:ext cx="1565507" cy="502054"/>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383580079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964C656E-A26B-4EF7-B695-E00A49D7E742}"/>
              </a:ext>
            </a:extLst>
          </p:cNvPr>
          <p:cNvPicPr>
            <a:picLocks noChangeAspect="1"/>
          </p:cNvPicPr>
          <p:nvPr/>
        </p:nvPicPr>
        <p:blipFill>
          <a:blip r:embed="rId3"/>
          <a:stretch>
            <a:fillRect/>
          </a:stretch>
        </p:blipFill>
        <p:spPr>
          <a:xfrm>
            <a:off x="366712" y="985837"/>
            <a:ext cx="11458575" cy="4886325"/>
          </a:xfrm>
          <a:prstGeom prst="rect">
            <a:avLst/>
          </a:prstGeom>
        </p:spPr>
      </p:pic>
      <p:sp>
        <p:nvSpPr>
          <p:cNvPr id="2" name="Tittel 1"/>
          <p:cNvSpPr>
            <a:spLocks noGrp="1"/>
          </p:cNvSpPr>
          <p:nvPr>
            <p:ph type="title"/>
          </p:nvPr>
        </p:nvSpPr>
        <p:spPr>
          <a:xfrm>
            <a:off x="1008776" y="237149"/>
            <a:ext cx="10354031" cy="364473"/>
          </a:xfrm>
        </p:spPr>
        <p:txBody>
          <a:bodyPr/>
          <a:lstStyle/>
          <a:p>
            <a:r>
              <a:rPr lang="nb-NO" sz="2400" dirty="0"/>
              <a:t>Svare på e-post</a:t>
            </a:r>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5</a:t>
            </a:r>
          </a:p>
        </p:txBody>
      </p:sp>
      <p:sp>
        <p:nvSpPr>
          <p:cNvPr id="5" name="Ellipse 4"/>
          <p:cNvSpPr/>
          <p:nvPr/>
        </p:nvSpPr>
        <p:spPr>
          <a:xfrm>
            <a:off x="2326178" y="3873048"/>
            <a:ext cx="2634927" cy="1320357"/>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87605723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B2B0EE2C-9028-40E5-B2A9-E2B5228BCD50}"/>
              </a:ext>
            </a:extLst>
          </p:cNvPr>
          <p:cNvPicPr>
            <a:picLocks noChangeAspect="1"/>
          </p:cNvPicPr>
          <p:nvPr/>
        </p:nvPicPr>
        <p:blipFill>
          <a:blip r:embed="rId3"/>
          <a:stretch>
            <a:fillRect/>
          </a:stretch>
        </p:blipFill>
        <p:spPr>
          <a:xfrm>
            <a:off x="366712" y="985837"/>
            <a:ext cx="11458575" cy="4886325"/>
          </a:xfrm>
          <a:prstGeom prst="rect">
            <a:avLst/>
          </a:prstGeom>
        </p:spPr>
      </p:pic>
      <p:sp>
        <p:nvSpPr>
          <p:cNvPr id="2" name="Tittel 1"/>
          <p:cNvSpPr>
            <a:spLocks noGrp="1"/>
          </p:cNvSpPr>
          <p:nvPr>
            <p:ph type="title"/>
          </p:nvPr>
        </p:nvSpPr>
        <p:spPr>
          <a:xfrm>
            <a:off x="1008776" y="237149"/>
            <a:ext cx="10354031" cy="364473"/>
          </a:xfrm>
        </p:spPr>
        <p:txBody>
          <a:bodyPr/>
          <a:lstStyle/>
          <a:p>
            <a:r>
              <a:rPr lang="nb-NO" sz="2400" dirty="0"/>
              <a:t>Svare på e-post</a:t>
            </a:r>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5</a:t>
            </a:r>
          </a:p>
        </p:txBody>
      </p:sp>
      <p:sp>
        <p:nvSpPr>
          <p:cNvPr id="9" name="Ellipse 8"/>
          <p:cNvSpPr/>
          <p:nvPr/>
        </p:nvSpPr>
        <p:spPr>
          <a:xfrm>
            <a:off x="2750680" y="4964713"/>
            <a:ext cx="1150111" cy="102752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356908017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p:txBody>
          <a:bodyPr/>
          <a:lstStyle/>
          <a:p>
            <a:r>
              <a:rPr lang="nb-NO" dirty="0"/>
              <a:t>Ferdig – godt jobba alle sammen!</a:t>
            </a:r>
          </a:p>
        </p:txBody>
      </p:sp>
      <p:sp>
        <p:nvSpPr>
          <p:cNvPr id="3" name="Undertittel 2"/>
          <p:cNvSpPr>
            <a:spLocks noGrp="1"/>
          </p:cNvSpPr>
          <p:nvPr>
            <p:ph type="subTitle" idx="1"/>
          </p:nvPr>
        </p:nvSpPr>
        <p:spPr>
          <a:xfrm>
            <a:off x="828637" y="3378301"/>
            <a:ext cx="9839363" cy="2017655"/>
          </a:xfrm>
        </p:spPr>
        <p:txBody>
          <a:bodyPr>
            <a:normAutofit lnSpcReduction="10000"/>
          </a:bodyPr>
          <a:lstStyle/>
          <a:p>
            <a:pPr marL="0" indent="0">
              <a:buNone/>
            </a:pPr>
            <a:r>
              <a:rPr lang="nb-NO" b="1" dirty="0">
                <a:solidFill>
                  <a:schemeClr val="tx1"/>
                </a:solidFill>
              </a:rPr>
              <a:t>Nå kan dere øve på:</a:t>
            </a:r>
          </a:p>
          <a:p>
            <a:r>
              <a:rPr lang="nb-NO" dirty="0"/>
              <a:t>Be om e-postadressen til sidemannen din slik at dere kan øve på å sende e-post </a:t>
            </a:r>
            <a:br>
              <a:rPr lang="nb-NO" dirty="0"/>
            </a:br>
            <a:r>
              <a:rPr lang="nb-NO" dirty="0"/>
              <a:t>til hverandre, åpne og svare på hverandres e-poster</a:t>
            </a:r>
          </a:p>
          <a:p>
            <a:r>
              <a:rPr lang="nb-NO" dirty="0"/>
              <a:t>Logg av og på </a:t>
            </a:r>
            <a:r>
              <a:rPr lang="nb-NO" dirty="0" err="1"/>
              <a:t>e-postkontoen</a:t>
            </a:r>
            <a:r>
              <a:rPr lang="nb-NO" dirty="0"/>
              <a:t> din</a:t>
            </a:r>
          </a:p>
          <a:p>
            <a:r>
              <a:rPr lang="nb-NO" dirty="0"/>
              <a:t>Lukk nettleseren helt, åpne den igjen, skriv inn adressen til e-posttjenesten og </a:t>
            </a:r>
            <a:br>
              <a:rPr lang="nb-NO" dirty="0"/>
            </a:br>
            <a:r>
              <a:rPr lang="nb-NO" dirty="0"/>
              <a:t>logg den inn på nytt</a:t>
            </a:r>
          </a:p>
          <a:p>
            <a:endParaRPr lang="nb-NO" dirty="0"/>
          </a:p>
        </p:txBody>
      </p:sp>
      <p:sp>
        <p:nvSpPr>
          <p:cNvPr id="4" name="Undertittel 2"/>
          <p:cNvSpPr txBox="1">
            <a:spLocks/>
          </p:cNvSpPr>
          <p:nvPr/>
        </p:nvSpPr>
        <p:spPr>
          <a:xfrm>
            <a:off x="803489" y="5402850"/>
            <a:ext cx="9839363" cy="1266525"/>
          </a:xfrm>
          <a:prstGeom prst="rect">
            <a:avLst/>
          </a:prstGeom>
        </p:spPr>
        <p:txBody>
          <a:bodyPr vert="horz" lIns="91440" tIns="45720" rIns="91440" bIns="45720" rtlCol="0">
            <a:normAutofit/>
          </a:bodyPr>
          <a:lstStyle>
            <a:lvl1pPr marL="342900" indent="-342900" algn="l" defTabSz="914400" rtl="0" eaLnBrk="1" latinLnBrk="0" hangingPunct="1">
              <a:lnSpc>
                <a:spcPct val="90000"/>
              </a:lnSpc>
              <a:spcBef>
                <a:spcPts val="1000"/>
              </a:spcBef>
              <a:buFont typeface="Arial"/>
              <a:buChar char="•"/>
              <a:defRPr sz="2000" kern="1200">
                <a:solidFill>
                  <a:srgbClr val="000000"/>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indent="0">
              <a:buFont typeface="Arial"/>
              <a:buNone/>
            </a:pPr>
            <a:r>
              <a:rPr lang="nb-NO" b="1" dirty="0">
                <a:solidFill>
                  <a:schemeClr val="tx1"/>
                </a:solidFill>
              </a:rPr>
              <a:t>Øv hjemme:</a:t>
            </a:r>
          </a:p>
          <a:p>
            <a:r>
              <a:rPr lang="nb-NO" dirty="0"/>
              <a:t>Finn noen å øve med som du kan sende og motta e-post fra</a:t>
            </a:r>
          </a:p>
          <a:p>
            <a:pPr marL="0" indent="0">
              <a:buNone/>
            </a:pPr>
            <a:endParaRPr lang="nb-NO" dirty="0"/>
          </a:p>
        </p:txBody>
      </p:sp>
    </p:spTree>
    <p:extLst>
      <p:ext uri="{BB962C8B-B14F-4D97-AF65-F5344CB8AC3E}">
        <p14:creationId xmlns:p14="http://schemas.microsoft.com/office/powerpoint/2010/main" val="4178674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D3FD7811-6A54-4980-A9AA-BB9745CC89DA}"/>
              </a:ext>
            </a:extLst>
          </p:cNvPr>
          <p:cNvPicPr>
            <a:picLocks noChangeAspect="1"/>
          </p:cNvPicPr>
          <p:nvPr/>
        </p:nvPicPr>
        <p:blipFill>
          <a:blip r:embed="rId3"/>
          <a:stretch>
            <a:fillRect/>
          </a:stretch>
        </p:blipFill>
        <p:spPr>
          <a:xfrm>
            <a:off x="2195512" y="576472"/>
            <a:ext cx="7343775" cy="5676900"/>
          </a:xfrm>
          <a:prstGeom prst="rect">
            <a:avLst/>
          </a:prstGeom>
        </p:spPr>
      </p:pic>
      <p:sp>
        <p:nvSpPr>
          <p:cNvPr id="2" name="Tittel 1"/>
          <p:cNvSpPr>
            <a:spLocks noGrp="1"/>
          </p:cNvSpPr>
          <p:nvPr>
            <p:ph type="title"/>
          </p:nvPr>
        </p:nvSpPr>
        <p:spPr/>
        <p:txBody>
          <a:bodyPr/>
          <a:lstStyle/>
          <a:p>
            <a:r>
              <a:rPr lang="nb-NO" sz="2400" dirty="0"/>
              <a:t>Opprette en </a:t>
            </a:r>
            <a:r>
              <a:rPr lang="nb-NO" sz="2400" dirty="0" err="1"/>
              <a:t>e-postkonto</a:t>
            </a:r>
            <a:endParaRPr lang="nb-NO" sz="2400" dirty="0"/>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1</a:t>
            </a:r>
          </a:p>
        </p:txBody>
      </p:sp>
      <p:sp>
        <p:nvSpPr>
          <p:cNvPr id="6" name="Ellipse 5"/>
          <p:cNvSpPr/>
          <p:nvPr/>
        </p:nvSpPr>
        <p:spPr>
          <a:xfrm>
            <a:off x="2424112" y="2904643"/>
            <a:ext cx="2624543" cy="524357"/>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36385142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p:cNvSpPr/>
          <p:nvPr/>
        </p:nvSpPr>
        <p:spPr>
          <a:xfrm>
            <a:off x="4400877" y="1760476"/>
            <a:ext cx="3080613" cy="2703589"/>
          </a:xfrm>
          <a:prstGeom prst="rect">
            <a:avLst/>
          </a:prstGeom>
          <a:solidFill>
            <a:schemeClr val="bg2"/>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2" name="Tittel 1"/>
          <p:cNvSpPr>
            <a:spLocks noGrp="1"/>
          </p:cNvSpPr>
          <p:nvPr>
            <p:ph type="title"/>
          </p:nvPr>
        </p:nvSpPr>
        <p:spPr/>
        <p:txBody>
          <a:bodyPr/>
          <a:lstStyle/>
          <a:p>
            <a:r>
              <a:rPr lang="nb-NO" sz="2400" dirty="0"/>
              <a:t>Opprette en </a:t>
            </a:r>
            <a:r>
              <a:rPr lang="nb-NO" sz="2400" dirty="0" err="1"/>
              <a:t>e-postkonto</a:t>
            </a:r>
            <a:endParaRPr lang="nb-NO" sz="2400" dirty="0"/>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1</a:t>
            </a:r>
          </a:p>
        </p:txBody>
      </p:sp>
      <p:sp>
        <p:nvSpPr>
          <p:cNvPr id="8" name="TekstSylinder 7"/>
          <p:cNvSpPr txBox="1"/>
          <p:nvPr/>
        </p:nvSpPr>
        <p:spPr>
          <a:xfrm>
            <a:off x="5130162" y="2136036"/>
            <a:ext cx="2904580" cy="1754327"/>
          </a:xfrm>
          <a:prstGeom prst="rect">
            <a:avLst/>
          </a:prstGeom>
          <a:noFill/>
        </p:spPr>
        <p:txBody>
          <a:bodyPr wrap="square" rtlCol="0">
            <a:spAutoFit/>
          </a:bodyPr>
          <a:lstStyle/>
          <a:p>
            <a:r>
              <a:rPr lang="nb-NO" sz="3600" dirty="0"/>
              <a:t>æ =&gt; </a:t>
            </a:r>
            <a:r>
              <a:rPr lang="nb-NO" sz="3600" dirty="0" err="1"/>
              <a:t>ae</a:t>
            </a:r>
          </a:p>
          <a:p>
            <a:r>
              <a:rPr lang="nb-NO" sz="3600" dirty="0"/>
              <a:t> ø =&gt; o</a:t>
            </a:r>
          </a:p>
          <a:p>
            <a:r>
              <a:rPr lang="nb-NO" sz="3600" dirty="0"/>
              <a:t> å =&gt; </a:t>
            </a:r>
            <a:r>
              <a:rPr lang="nb-NO" sz="3600" dirty="0" err="1"/>
              <a:t>aa</a:t>
            </a:r>
            <a:endParaRPr lang="nb-NO" sz="3600" dirty="0"/>
          </a:p>
        </p:txBody>
      </p:sp>
      <p:sp>
        <p:nvSpPr>
          <p:cNvPr id="10" name="TekstSylinder 9"/>
          <p:cNvSpPr txBox="1"/>
          <p:nvPr/>
        </p:nvSpPr>
        <p:spPr>
          <a:xfrm>
            <a:off x="4237413" y="4713876"/>
            <a:ext cx="3382389" cy="646331"/>
          </a:xfrm>
          <a:prstGeom prst="rect">
            <a:avLst/>
          </a:prstGeom>
          <a:noFill/>
        </p:spPr>
        <p:txBody>
          <a:bodyPr wrap="square" rtlCol="0">
            <a:spAutoFit/>
          </a:bodyPr>
          <a:lstStyle/>
          <a:p>
            <a:pPr algn="ctr"/>
            <a:r>
              <a:rPr lang="nb-NO" sz="3600">
                <a:solidFill>
                  <a:srgbClr val="000000"/>
                </a:solidFill>
              </a:rPr>
              <a:t>navn.etternavn</a:t>
            </a:r>
          </a:p>
        </p:txBody>
      </p:sp>
    </p:spTree>
    <p:extLst>
      <p:ext uri="{BB962C8B-B14F-4D97-AF65-F5344CB8AC3E}">
        <p14:creationId xmlns:p14="http://schemas.microsoft.com/office/powerpoint/2010/main" val="2117478037"/>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4808285B6FFF76488EBC5F98A01FC3D3" ma:contentTypeVersion="8" ma:contentTypeDescription="Opprett et nytt dokument." ma:contentTypeScope="" ma:versionID="99cd6b0308101fae19e75cbee4e268eb">
  <xsd:schema xmlns:xsd="http://www.w3.org/2001/XMLSchema" xmlns:xs="http://www.w3.org/2001/XMLSchema" xmlns:p="http://schemas.microsoft.com/office/2006/metadata/properties" xmlns:ns3="36033f14-0da9-4a78-a59e-0b3fedf25e1e" xmlns:ns4="4ea1e6d3-71cc-4315-babb-227631781545" targetNamespace="http://schemas.microsoft.com/office/2006/metadata/properties" ma:root="true" ma:fieldsID="ab4a65c0aea70e5ac53677c85b9a6663" ns3:_="" ns4:_="">
    <xsd:import namespace="36033f14-0da9-4a78-a59e-0b3fedf25e1e"/>
    <xsd:import namespace="4ea1e6d3-71cc-4315-babb-227631781545"/>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element ref="ns3:MediaServiceAutoTags"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6033f14-0da9-4a78-a59e-0b3fedf25e1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ea1e6d3-71cc-4315-babb-227631781545" elementFormDefault="qualified">
    <xsd:import namespace="http://schemas.microsoft.com/office/2006/documentManagement/types"/>
    <xsd:import namespace="http://schemas.microsoft.com/office/infopath/2007/PartnerControls"/>
    <xsd:element name="SharedWithUsers" ma:index="10"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lingsdetaljer" ma:internalName="SharedWithDetails" ma:readOnly="true">
      <xsd:simpleType>
        <xsd:restriction base="dms:Note">
          <xsd:maxLength value="255"/>
        </xsd:restriction>
      </xsd:simpleType>
    </xsd:element>
    <xsd:element name="SharingHintHash" ma:index="12" nillable="true" ma:displayName="Hash for deling av tips"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7F69781-9BBD-41D9-A5C1-D281A8D3C3C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6033f14-0da9-4a78-a59e-0b3fedf25e1e"/>
    <ds:schemaRef ds:uri="4ea1e6d3-71cc-4315-babb-22763178154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879DCC5-BE15-4485-8249-615F0CF5A0AC}">
  <ds:schemaRefs>
    <ds:schemaRef ds:uri="http://schemas.microsoft.com/sharepoint/v3/contenttype/forms"/>
  </ds:schemaRefs>
</ds:datastoreItem>
</file>

<file path=customXml/itemProps3.xml><?xml version="1.0" encoding="utf-8"?>
<ds:datastoreItem xmlns:ds="http://schemas.openxmlformats.org/officeDocument/2006/customXml" ds:itemID="{7525A0DA-3BE6-4DDD-9E67-4C857EE0588C}">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8273</TotalTime>
  <Words>4233</Words>
  <Application>Microsoft Office PowerPoint</Application>
  <PresentationFormat>Widescreen</PresentationFormat>
  <Paragraphs>495</Paragraphs>
  <Slides>72</Slides>
  <Notes>71</Notes>
  <HiddenSlides>0</HiddenSlides>
  <MMClips>0</MMClips>
  <ScaleCrop>false</ScaleCrop>
  <HeadingPairs>
    <vt:vector size="6" baseType="variant">
      <vt:variant>
        <vt:lpstr>Brukte skrifter</vt:lpstr>
      </vt:variant>
      <vt:variant>
        <vt:i4>4</vt:i4>
      </vt:variant>
      <vt:variant>
        <vt:lpstr>Tema</vt:lpstr>
      </vt:variant>
      <vt:variant>
        <vt:i4>1</vt:i4>
      </vt:variant>
      <vt:variant>
        <vt:lpstr>Lysbildetitler</vt:lpstr>
      </vt:variant>
      <vt:variant>
        <vt:i4>72</vt:i4>
      </vt:variant>
    </vt:vector>
  </HeadingPairs>
  <TitlesOfParts>
    <vt:vector size="77" baseType="lpstr">
      <vt:lpstr>Arial</vt:lpstr>
      <vt:lpstr>Calibri</vt:lpstr>
      <vt:lpstr>Calibri Light</vt:lpstr>
      <vt:lpstr>Wingdings</vt:lpstr>
      <vt:lpstr>Office-tema</vt:lpstr>
      <vt:lpstr>LÆR Å BRUKE E-POST</vt:lpstr>
      <vt:lpstr>Del 1</vt:lpstr>
      <vt:lpstr>Opprette en e-postkonto</vt:lpstr>
      <vt:lpstr>Opprette en e-postkonto</vt:lpstr>
      <vt:lpstr>Opprette en e-postkonto</vt:lpstr>
      <vt:lpstr>Opprette en e-postkonto</vt:lpstr>
      <vt:lpstr>Opprette en e-postkonto</vt:lpstr>
      <vt:lpstr>Opprette en e-postkonto</vt:lpstr>
      <vt:lpstr>Opprette en e-postkonto</vt:lpstr>
      <vt:lpstr>Opprette en e-postkonto</vt:lpstr>
      <vt:lpstr>Opprette en e-postkonto</vt:lpstr>
      <vt:lpstr>Opprette en e-postkonto</vt:lpstr>
      <vt:lpstr>Opprette en e-postkonto</vt:lpstr>
      <vt:lpstr>Opprette en e-postkonto</vt:lpstr>
      <vt:lpstr>Opprette en e-postkonto</vt:lpstr>
      <vt:lpstr>Opprette en e-postkonto</vt:lpstr>
      <vt:lpstr>Opprette en e-postkonto</vt:lpstr>
      <vt:lpstr>Opprette en e-postkonto</vt:lpstr>
      <vt:lpstr>Opprette en e-postkonto</vt:lpstr>
      <vt:lpstr>Opprette en e-postkonto</vt:lpstr>
      <vt:lpstr>Opprette en e-postkonto</vt:lpstr>
      <vt:lpstr>Opprette en e-postkonto</vt:lpstr>
      <vt:lpstr>Opprette en e-postkonto</vt:lpstr>
      <vt:lpstr>Opprette en e-postkonto</vt:lpstr>
      <vt:lpstr>Opprette en e-postkonto</vt:lpstr>
      <vt:lpstr>Opprette en e-postkonto</vt:lpstr>
      <vt:lpstr>Opprette en e-postkonto</vt:lpstr>
      <vt:lpstr>Opprette en e-postkonto</vt:lpstr>
      <vt:lpstr>Opprette en e-postkonto</vt:lpstr>
      <vt:lpstr>Del 2</vt:lpstr>
      <vt:lpstr>Logge av og på</vt:lpstr>
      <vt:lpstr>Logge av og på</vt:lpstr>
      <vt:lpstr>Logge av og på</vt:lpstr>
      <vt:lpstr>Logge av og på</vt:lpstr>
      <vt:lpstr>Logge av og på</vt:lpstr>
      <vt:lpstr>Logge av og på</vt:lpstr>
      <vt:lpstr>Del 3</vt:lpstr>
      <vt:lpstr>Sende e-post</vt:lpstr>
      <vt:lpstr>Sende e-post</vt:lpstr>
      <vt:lpstr>Sende e-post</vt:lpstr>
      <vt:lpstr>Sende e-post</vt:lpstr>
      <vt:lpstr>Sende e-post</vt:lpstr>
      <vt:lpstr>Sende e-post</vt:lpstr>
      <vt:lpstr>Sende e-post</vt:lpstr>
      <vt:lpstr>Sende e-post</vt:lpstr>
      <vt:lpstr>Sende e-post</vt:lpstr>
      <vt:lpstr>Sende e-post</vt:lpstr>
      <vt:lpstr>Sende e-post</vt:lpstr>
      <vt:lpstr>Sende e-post</vt:lpstr>
      <vt:lpstr>Sende e-post</vt:lpstr>
      <vt:lpstr>PowerPoint-presentasjon</vt:lpstr>
      <vt:lpstr>Del 4</vt:lpstr>
      <vt:lpstr>Åpne e-post</vt:lpstr>
      <vt:lpstr>Åpne e-post</vt:lpstr>
      <vt:lpstr>Åpne e-post</vt:lpstr>
      <vt:lpstr>Åpne e-post</vt:lpstr>
      <vt:lpstr>Åpne e-post</vt:lpstr>
      <vt:lpstr>Åpne e-post</vt:lpstr>
      <vt:lpstr>Åpne e-post</vt:lpstr>
      <vt:lpstr>Åpne e-post</vt:lpstr>
      <vt:lpstr>Åpne e-post</vt:lpstr>
      <vt:lpstr>Åpne e-post</vt:lpstr>
      <vt:lpstr>Del 5</vt:lpstr>
      <vt:lpstr>Svare på e-post</vt:lpstr>
      <vt:lpstr>Svare på e-post</vt:lpstr>
      <vt:lpstr>Svare på e-post</vt:lpstr>
      <vt:lpstr>Svare på e-post</vt:lpstr>
      <vt:lpstr>Svare på e-post</vt:lpstr>
      <vt:lpstr>Svare på e-post</vt:lpstr>
      <vt:lpstr>Svare på e-post</vt:lpstr>
      <vt:lpstr>Svare på e-post</vt:lpstr>
      <vt:lpstr>Ferdig – godt jobba alle sammen!</vt:lpstr>
    </vt:vector>
  </TitlesOfParts>
  <Company>STATEN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Ida Aspeslåen Erikstad</dc:creator>
  <cp:lastModifiedBy>Eddie Pedersen</cp:lastModifiedBy>
  <cp:revision>568</cp:revision>
  <dcterms:created xsi:type="dcterms:W3CDTF">2015-09-22T07:17:48Z</dcterms:created>
  <dcterms:modified xsi:type="dcterms:W3CDTF">2020-08-05T09:18:13Z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0x0101004808285B6FFF76488EBC5F98A01FC3D3</vt:lpwstr>
  </property>
</Properties>
</file>