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6" r:id="rId2"/>
    <p:sldId id="306" r:id="rId3"/>
    <p:sldId id="307" r:id="rId4"/>
    <p:sldId id="308" r:id="rId5"/>
    <p:sldId id="309" r:id="rId6"/>
    <p:sldId id="310" r:id="rId7"/>
    <p:sldId id="311" r:id="rId8"/>
    <p:sldId id="312" r:id="rId9"/>
    <p:sldId id="313" r:id="rId10"/>
    <p:sldId id="314" r:id="rId11"/>
    <p:sldId id="315" r:id="rId12"/>
    <p:sldId id="316" r:id="rId13"/>
    <p:sldId id="317" r:id="rId14"/>
    <p:sldId id="305"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9964" autoAdjust="0"/>
  </p:normalViewPr>
  <p:slideViewPr>
    <p:cSldViewPr snapToGrid="0">
      <p:cViewPr varScale="1">
        <p:scale>
          <a:sx n="70" d="100"/>
          <a:sy n="70" d="100"/>
        </p:scale>
        <p:origin x="21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2019-02-14</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14.02.2019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b="1" kern="1200" dirty="0" smtClean="0">
                <a:solidFill>
                  <a:schemeClr val="tx1"/>
                </a:solidFill>
                <a:effectLst/>
                <a:latin typeface="+mn-lt"/>
                <a:ea typeface="+mn-ea"/>
                <a:cs typeface="+mn-cs"/>
              </a:rPr>
              <a:t>Przed rozpoczęciem szkolenia omów cele nauki z kursantami. </a:t>
            </a:r>
            <a:br>
              <a:rPr lang="pl-PL" sz="1200" b="1" kern="1200" dirty="0" smtClean="0">
                <a:solidFill>
                  <a:schemeClr val="tx1"/>
                </a:solidFill>
                <a:effectLst/>
                <a:latin typeface="+mn-lt"/>
                <a:ea typeface="+mn-ea"/>
                <a:cs typeface="+mn-cs"/>
              </a:rPr>
            </a:br>
            <a:r>
              <a:rPr lang="pl-PL" sz="1200" b="1" kern="1200" dirty="0" smtClean="0">
                <a:solidFill>
                  <a:schemeClr val="tx1"/>
                </a:solidFill>
                <a:effectLst/>
                <a:latin typeface="+mn-lt"/>
                <a:ea typeface="+mn-ea"/>
                <a:cs typeface="+mn-cs"/>
              </a:rPr>
              <a:t>Dzięki temu łatwiej będzie im się skoncentrować i zapamiętywać najważniejsze informacje.</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Aby powrócić do pulpitu i móc wybrać inną aplikację, naciśnijcie na przycisk „Strona główna”. Na niektórych tabletach jest to prawdziwy przycisk umieszczony z przodu na jednym z krótszych boków tabletu. W innych typach tabletów jest to obrazek domu widoczny na dole ekranu.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Przycisk ten zmienia położenie w zależności od tego, jak trzymacie tablet, jednak zawsze wygląda tak samo. </a:t>
            </a:r>
          </a:p>
          <a:p>
            <a:r>
              <a:rPr lang="pl-PL" sz="1200" kern="1200" dirty="0" smtClean="0">
                <a:solidFill>
                  <a:schemeClr val="tx1"/>
                </a:solidFill>
                <a:effectLst/>
                <a:latin typeface="+mn-lt"/>
                <a:ea typeface="+mn-ea"/>
                <a:cs typeface="+mn-cs"/>
              </a:rPr>
              <a:t> </a:t>
            </a:r>
          </a:p>
          <a:p>
            <a:r>
              <a:rPr lang="pl-PL" sz="1200" b="1" kern="1200" dirty="0" smtClean="0">
                <a:solidFill>
                  <a:schemeClr val="tx1"/>
                </a:solidFill>
                <a:effectLst/>
                <a:latin typeface="+mn-lt"/>
                <a:ea typeface="+mn-ea"/>
                <a:cs typeface="+mn-cs"/>
              </a:rPr>
              <a:t>Poproś, by wszyscy nacisnęli na przycisk „Strona główna”, by powrócić do pulpitu.</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Nie ma znaczenia, jaką aplikację otworzyliście i co wypełnia ekran waszego tabletu - zawsze możecie nacisnąć przycisk „Strona główna” i powrócić do obrazu, który widzicie teraz.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Nie bójcie się używać tego przycisku!</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66507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By wyłączyć tablet, należy przytrzymać włącznik wciśnięty przez kilka sekund, do chwili, gdy obraz na ekranie się zmieni.</a:t>
            </a:r>
          </a:p>
          <a:p>
            <a:pPr lvl="0"/>
            <a:endParaRPr lang="pl-PL" sz="1200" kern="1200" dirty="0" smtClean="0">
              <a:solidFill>
                <a:schemeClr val="tx1"/>
              </a:solidFill>
              <a:effectLst/>
              <a:latin typeface="+mn-lt"/>
              <a:ea typeface="+mn-ea"/>
              <a:cs typeface="+mn-cs"/>
            </a:endParaRPr>
          </a:p>
          <a:p>
            <a:r>
              <a:rPr lang="pl-PL" sz="1200" b="1" kern="1200" dirty="0" smtClean="0">
                <a:solidFill>
                  <a:schemeClr val="tx1"/>
                </a:solidFill>
                <a:effectLst/>
                <a:latin typeface="+mn-lt"/>
                <a:ea typeface="+mn-ea"/>
                <a:cs typeface="+mn-cs"/>
              </a:rPr>
              <a:t>Poproś, by wszyscy wcisnęli włącznik i przytrzymali go przez kilka sekund.</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125643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Na niektórych tabletach pojawi się menu z opcją „Wyłącz”. Naciśnijcie na „Wyłącz”.</a:t>
            </a:r>
          </a:p>
          <a:p>
            <a:pPr lvl="0"/>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U innych pojawi się polecenie „Przeciągnij ekran, aby wyłączyć”. Przyłóżcie palec do przycisku i przesuńcie nim w bok.</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Tablet się wyłączy.</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62975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smtClean="0">
                <a:solidFill>
                  <a:schemeClr val="tx1"/>
                </a:solidFill>
                <a:effectLst/>
                <a:latin typeface="+mn-lt"/>
                <a:ea typeface="+mn-ea"/>
                <a:cs typeface="+mn-cs"/>
              </a:rPr>
              <a:t>GOTOWE</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2999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Aby móc korzystać z tabletu, musicie go najpierw włączyć. Włącznik znajduje się z boku tabletu. Może on być oznaczony kółkiem z wchodzącą w nie kreską (czasem kreska może też znajdować się obok kółka), albo może nie mieć żadnego symbolu. Na boku tabletu mogą znajdować się też inne przyciski. Jeśli nie jesteście pewni, który z nich to włącznik, możecie je wypróbować. Aby włączyć tablet, przytrzymajcie wciśnięty przycisk przez kilka sekund.</a:t>
            </a:r>
          </a:p>
          <a:p>
            <a:pPr lvl="0"/>
            <a:endParaRPr lang="pl-PL" sz="1200" kern="1200" dirty="0" smtClean="0">
              <a:solidFill>
                <a:schemeClr val="tx1"/>
              </a:solidFill>
              <a:effectLst/>
              <a:latin typeface="+mn-lt"/>
              <a:ea typeface="+mn-ea"/>
              <a:cs typeface="+mn-cs"/>
            </a:endParaRPr>
          </a:p>
          <a:p>
            <a:r>
              <a:rPr lang="pl-PL" sz="1200" b="1" kern="1200" dirty="0" smtClean="0">
                <a:solidFill>
                  <a:schemeClr val="tx1"/>
                </a:solidFill>
                <a:effectLst/>
                <a:latin typeface="+mn-lt"/>
                <a:ea typeface="+mn-ea"/>
                <a:cs typeface="+mn-cs"/>
              </a:rPr>
              <a:t>Poproś wszystkich, by włączyli swoje tablety.</a:t>
            </a:r>
            <a:endParaRPr lang="nb-NO" b="1"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232142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Niektórzy z was zobaczą na ekranie komunikat z prośbą o wpisanie kodu PIN, u innych pojawi się polecenie „Przeciągnij ekran, aby odblokować”. Oznacza ono, że trzeba położyć na ekranie palec i przesunąć go w prawo. Metody odblokowywania różnią się w zależności od tabletu.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Postępujcie zgodnie z instrukcjami wyświetlanymi na ekranie. </a:t>
            </a:r>
          </a:p>
          <a:p>
            <a:pPr lvl="0"/>
            <a:endParaRPr lang="pl-PL" sz="1200" kern="1200" dirty="0" smtClean="0">
              <a:solidFill>
                <a:schemeClr val="tx1"/>
              </a:solidFill>
              <a:effectLst/>
              <a:latin typeface="+mn-lt"/>
              <a:ea typeface="+mn-ea"/>
              <a:cs typeface="+mn-cs"/>
            </a:endParaRPr>
          </a:p>
          <a:p>
            <a:r>
              <a:rPr lang="pl-PL" sz="1200" b="1" kern="1200" dirty="0" smtClean="0">
                <a:solidFill>
                  <a:schemeClr val="tx1"/>
                </a:solidFill>
                <a:effectLst/>
                <a:latin typeface="+mn-lt"/>
                <a:ea typeface="+mn-ea"/>
                <a:cs typeface="+mn-cs"/>
              </a:rPr>
              <a:t>Upewnij się, że wszyscy włączyli tablety.</a:t>
            </a:r>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Jeśli ekran zrobi się czarny (przejdzie w tryb uśpienia), ponieważ nie korzystaliście przez pewien czas z tabletu, możecie krótko przycisnąć włącznik, aby znów aktywować tablet. Niektórzy muszą też wpisać kod PIN albo przeciągnąć opuszką palca po ekranie, aby odblokować tablet.</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81908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Zdjęcie, które widzicie teraz na waszych ekranach, to pulpit waszego tabletu. Każda z widocznych tu ikon oznacza program lub aplikację, jakie znajdują się na waszym tablecie. Aby zobaczyć więcej aplikacji, możecie przyłożyć palec do ekranu i przesunąć go w lewo lub w prawo.</a:t>
            </a:r>
          </a:p>
          <a:p>
            <a:pPr lvl="0"/>
            <a:endParaRPr lang="pl-PL" sz="1200" kern="1200" dirty="0" smtClean="0">
              <a:solidFill>
                <a:schemeClr val="tx1"/>
              </a:solidFill>
              <a:effectLst/>
              <a:latin typeface="+mn-lt"/>
              <a:ea typeface="+mn-ea"/>
              <a:cs typeface="+mn-cs"/>
            </a:endParaRPr>
          </a:p>
          <a:p>
            <a:r>
              <a:rPr lang="pl-PL" sz="1200" b="1" kern="1200" dirty="0" smtClean="0">
                <a:solidFill>
                  <a:schemeClr val="tx1"/>
                </a:solidFill>
                <a:effectLst/>
                <a:latin typeface="+mn-lt"/>
                <a:ea typeface="+mn-ea"/>
                <a:cs typeface="+mn-cs"/>
              </a:rPr>
              <a:t>Poproś wszystkich, żeby spróbowali to zrobić.</a:t>
            </a:r>
            <a:endParaRPr lang="nb-NO" b="1"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402078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Na górze ekranu widzicie cienki pasek z umieszczonymi na nim kilkoma małymi symbolami.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Warto, byście się mu w międzyczasie przyjrzeli.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5621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Na pasku widnieje na przykład ikona z obrazkiem baterii. Bateria poskazuje, w jakim stopniu naładowany jest tablet. U niektórych obok baterii widoczna jest liczba pokazująca stopień naładowania baterii. Kiedy bateria jest niemal wyładowana, dobrze jest podłączyć tablet do prądu za pomocą ładowarki. Jeśli nie można włączyć tabletu, może to oznaczać, że bateria jest wyładowana. Podłączcie wtedy tablet do ładowania i spróbujcie ponownie go włączyć za kilka minut.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Powróćmy do paska na górze tabletu. U większości z was na pasku wyświetlana jest aktualna godzina. Jeśli tablet ma połączenie z Internetem, widoczna jest ikona przypominająca mały wachlarz. Kolejność tych symboli jest różna w zależności od rodzaju tabletu.</a:t>
            </a:r>
          </a:p>
          <a:p>
            <a:pPr lvl="0"/>
            <a:endParaRPr lang="pl-PL" sz="1200" kern="1200" dirty="0" smtClean="0">
              <a:solidFill>
                <a:schemeClr val="tx1"/>
              </a:solidFill>
              <a:effectLst/>
              <a:latin typeface="+mn-lt"/>
              <a:ea typeface="+mn-ea"/>
              <a:cs typeface="+mn-cs"/>
            </a:endParaRPr>
          </a:p>
          <a:p>
            <a:r>
              <a:rPr lang="pl-PL" sz="1200" b="1" kern="1200" dirty="0" smtClean="0">
                <a:solidFill>
                  <a:schemeClr val="tx1"/>
                </a:solidFill>
                <a:effectLst/>
                <a:latin typeface="+mn-lt"/>
                <a:ea typeface="+mn-ea"/>
                <a:cs typeface="+mn-cs"/>
              </a:rPr>
              <a:t>Pomóż osobom, które nie zdołały odszukać omówionych symboli.</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04315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7393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Kliknijcie na jedną z ikon, by otworzyć daną aplikację. Nie ma znaczenia, którą aplikację otworzycie. </a:t>
            </a:r>
          </a:p>
          <a:p>
            <a:pPr lvl="0"/>
            <a:endParaRPr lang="pl-PL" sz="1200" kern="1200" dirty="0" smtClean="0">
              <a:solidFill>
                <a:schemeClr val="tx1"/>
              </a:solidFill>
              <a:effectLst/>
              <a:latin typeface="+mn-lt"/>
              <a:ea typeface="+mn-ea"/>
              <a:cs typeface="+mn-cs"/>
            </a:endParaRPr>
          </a:p>
          <a:p>
            <a:r>
              <a:rPr lang="pl-PL" sz="1200" b="1" kern="1200" dirty="0" smtClean="0">
                <a:solidFill>
                  <a:schemeClr val="tx1"/>
                </a:solidFill>
                <a:effectLst/>
                <a:latin typeface="+mn-lt"/>
                <a:ea typeface="+mn-ea"/>
                <a:cs typeface="+mn-cs"/>
              </a:rPr>
              <a:t>Poproś wszystkich, by nacisnęli na aplikację, aby ją otworzyć.</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Po otwarciu aplikacja zajmuje cały ekran.</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14627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smtClean="0"/>
              <a:t>KLIKK FOR Å REDIGERE TITTELSTIL</a:t>
            </a:r>
            <a:endParaRPr lang="nb-NO"/>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smtClean="0"/>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smtClean="0"/>
              <a:t>Del</a:t>
            </a:r>
            <a:endParaRPr lang="nb-NO"/>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Tema</a:t>
            </a:r>
            <a:endParaRPr lang="nb-NO"/>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14.02.2019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pl-PL" dirty="0"/>
              <a:t>NAUCZ SIĘ KORZYSTAĆ Z TABLETU</a:t>
            </a:r>
            <a:endParaRPr lang="nb-NO" dirty="0"/>
          </a:p>
        </p:txBody>
      </p:sp>
      <p:sp>
        <p:nvSpPr>
          <p:cNvPr id="7" name="Undertittel 6"/>
          <p:cNvSpPr>
            <a:spLocks noGrp="1"/>
          </p:cNvSpPr>
          <p:nvPr>
            <p:ph type="subTitle" idx="1"/>
          </p:nvPr>
        </p:nvSpPr>
        <p:spPr/>
        <p:txBody>
          <a:bodyPr>
            <a:noAutofit/>
          </a:bodyPr>
          <a:lstStyle/>
          <a:p>
            <a:pPr marL="0" indent="0">
              <a:buNone/>
            </a:pPr>
            <a:r>
              <a:rPr lang="nb-NO" b="1" dirty="0">
                <a:solidFill>
                  <a:schemeClr val="tx1"/>
                </a:solidFill>
              </a:rPr>
              <a:t>Læringsmål:</a:t>
            </a:r>
          </a:p>
          <a:p>
            <a:pPr>
              <a:buFontTx/>
              <a:buChar char="-"/>
            </a:pPr>
            <a:r>
              <a:rPr lang="nb-NO" dirty="0"/>
              <a:t>Å kunne skru av og på nettbrettet</a:t>
            </a:r>
          </a:p>
          <a:p>
            <a:pPr>
              <a:buFontTx/>
              <a:buChar char="-"/>
            </a:pPr>
            <a:r>
              <a:rPr lang="nb-NO" dirty="0"/>
              <a:t>Å kunne navigere på skrivebordet</a:t>
            </a:r>
          </a:p>
          <a:p>
            <a:pPr>
              <a:buFontTx/>
              <a:buChar char="-"/>
            </a:pPr>
            <a:r>
              <a:rPr lang="nb-NO" dirty="0"/>
              <a:t>Å kunne åpne en </a:t>
            </a:r>
            <a:r>
              <a:rPr lang="nb-NO" dirty="0" err="1"/>
              <a:t>app</a:t>
            </a:r>
            <a:endParaRPr lang="nb-NO" dirty="0"/>
          </a:p>
          <a:p>
            <a:pPr>
              <a:buFontTx/>
              <a:buChar char="-"/>
            </a:pPr>
            <a:r>
              <a:rPr lang="nb-NO" dirty="0"/>
              <a:t>Å kunne returnere til skrivebordet fra et annet skjermbilde</a:t>
            </a:r>
          </a:p>
        </p:txBody>
      </p:sp>
    </p:spTree>
    <p:extLst>
      <p:ext uri="{BB962C8B-B14F-4D97-AF65-F5344CB8AC3E}">
        <p14:creationId xmlns:p14="http://schemas.microsoft.com/office/powerpoint/2010/main" val="164468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descr="nettbret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134" y="1306484"/>
            <a:ext cx="2722685" cy="359486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sp>
        <p:nvSpPr>
          <p:cNvPr id="4" name="Ellipse 3"/>
          <p:cNvSpPr/>
          <p:nvPr/>
        </p:nvSpPr>
        <p:spPr>
          <a:xfrm>
            <a:off x="9824523" y="2104265"/>
            <a:ext cx="966944" cy="96694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267" y="1329256"/>
            <a:ext cx="2732291" cy="3592457"/>
          </a:xfrm>
          <a:prstGeom prst="rect">
            <a:avLst/>
          </a:prstGeom>
        </p:spPr>
      </p:pic>
      <p:sp>
        <p:nvSpPr>
          <p:cNvPr id="8" name="Avrundet rektangel 7"/>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8"/>
          <p:cNvSpPr/>
          <p:nvPr/>
        </p:nvSpPr>
        <p:spPr>
          <a:xfrm>
            <a:off x="7798422" y="463517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7494392" y="3038195"/>
            <a:ext cx="3209216" cy="4010671"/>
          </a:xfrm>
          <a:prstGeom prst="rect">
            <a:avLst/>
          </a:prstGeom>
        </p:spPr>
      </p:pic>
      <p:sp>
        <p:nvSpPr>
          <p:cNvPr id="11" name="Ellipse 10"/>
          <p:cNvSpPr/>
          <p:nvPr/>
        </p:nvSpPr>
        <p:spPr>
          <a:xfrm>
            <a:off x="7628713" y="411854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pil 11"/>
          <p:cNvCxnSpPr/>
          <p:nvPr/>
        </p:nvCxnSpPr>
        <p:spPr>
          <a:xfrm flipV="1">
            <a:off x="8120414" y="2967661"/>
            <a:ext cx="1624382" cy="120276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hu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2540" y="2269989"/>
            <a:ext cx="471011" cy="588639"/>
          </a:xfrm>
          <a:prstGeom prst="rect">
            <a:avLst/>
          </a:prstGeom>
        </p:spPr>
      </p:pic>
      <p:pic>
        <p:nvPicPr>
          <p:cNvPr id="14" name="Bilde 13"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2666001" y="3352565"/>
            <a:ext cx="3209216" cy="4010671"/>
          </a:xfrm>
          <a:prstGeom prst="rect">
            <a:avLst/>
          </a:prstGeom>
        </p:spPr>
      </p:pic>
      <p:sp>
        <p:nvSpPr>
          <p:cNvPr id="15" name="Ellipse 14"/>
          <p:cNvSpPr/>
          <p:nvPr/>
        </p:nvSpPr>
        <p:spPr>
          <a:xfrm>
            <a:off x="2838045" y="4445495"/>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ittel 1"/>
          <p:cNvSpPr>
            <a:spLocks noGrp="1"/>
          </p:cNvSpPr>
          <p:nvPr>
            <p:ph type="title"/>
          </p:nvPr>
        </p:nvSpPr>
        <p:spPr>
          <a:xfrm>
            <a:off x="1008776" y="211999"/>
            <a:ext cx="10354031" cy="364473"/>
          </a:xfrm>
          <a:ln>
            <a:solidFill>
              <a:schemeClr val="bg1"/>
            </a:solidFill>
          </a:ln>
        </p:spPr>
        <p:txBody>
          <a:bodyPr/>
          <a:lstStyle/>
          <a:p>
            <a:r>
              <a:rPr lang="pl-PL" sz="2400" dirty="0"/>
              <a:t>Otwieranie aplikacji i powrót do pulpitu</a:t>
            </a:r>
            <a:endParaRPr lang="nb-NO" sz="2400" dirty="0"/>
          </a:p>
        </p:txBody>
      </p:sp>
      <p:sp>
        <p:nvSpPr>
          <p:cNvPr id="2" name="Plassholder for lysbildenummer 1"/>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063310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4076" y="2468008"/>
            <a:ext cx="1690750" cy="337022"/>
          </a:xfrm>
        </p:spPr>
        <p:txBody>
          <a:bodyPr/>
          <a:lstStyle/>
          <a:p>
            <a:r>
              <a:rPr lang="pl-PL" dirty="0" smtClean="0"/>
              <a:t>Część</a:t>
            </a:r>
            <a:r>
              <a:rPr lang="nb-NO" dirty="0" smtClean="0"/>
              <a:t> </a:t>
            </a:r>
            <a:r>
              <a:rPr lang="nb-NO" dirty="0"/>
              <a:t>3</a:t>
            </a:r>
          </a:p>
        </p:txBody>
      </p:sp>
      <p:sp>
        <p:nvSpPr>
          <p:cNvPr id="3" name="Plassholder for tekst 2"/>
          <p:cNvSpPr>
            <a:spLocks noGrp="1"/>
          </p:cNvSpPr>
          <p:nvPr>
            <p:ph type="body" idx="1"/>
          </p:nvPr>
        </p:nvSpPr>
        <p:spPr>
          <a:xfrm>
            <a:off x="4071131" y="2323335"/>
            <a:ext cx="7736949" cy="481694"/>
          </a:xfrm>
        </p:spPr>
        <p:txBody>
          <a:bodyPr/>
          <a:lstStyle/>
          <a:p>
            <a:r>
              <a:rPr lang="pl-PL" dirty="0"/>
              <a:t>Wyłączanie tabletu</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90929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Wyłączanie tabletu</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14" name="Bilde 13"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535" y="1108912"/>
            <a:ext cx="4536504" cy="5233519"/>
          </a:xfrm>
          <a:prstGeom prst="rect">
            <a:avLst/>
          </a:prstGeom>
        </p:spPr>
      </p:pic>
      <p:cxnSp>
        <p:nvCxnSpPr>
          <p:cNvPr id="15" name="Rett pil 14"/>
          <p:cNvCxnSpPr/>
          <p:nvPr/>
        </p:nvCxnSpPr>
        <p:spPr>
          <a:xfrm flipH="1" flipV="1">
            <a:off x="6000806" y="20134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9" name="Rett pil 18"/>
          <p:cNvCxnSpPr/>
          <p:nvPr/>
        </p:nvCxnSpPr>
        <p:spPr>
          <a:xfrm rot="16200000" flipH="1" flipV="1">
            <a:off x="4982317" y="9571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0" name="Bilde 19"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4827" y="2050222"/>
            <a:ext cx="1687174" cy="2108521"/>
          </a:xfrm>
          <a:prstGeom prst="rect">
            <a:avLst/>
          </a:prstGeom>
        </p:spPr>
      </p:pic>
      <p:cxnSp>
        <p:nvCxnSpPr>
          <p:cNvPr id="21" name="Rett pil 20"/>
          <p:cNvCxnSpPr/>
          <p:nvPr/>
        </p:nvCxnSpPr>
        <p:spPr>
          <a:xfrm rot="5400000" flipH="1" flipV="1">
            <a:off x="8917961" y="439009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1335472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Wyłączanie tabletu</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75" y="1769375"/>
            <a:ext cx="2732291" cy="3592457"/>
          </a:xfrm>
          <a:prstGeom prst="rect">
            <a:avLst/>
          </a:prstGeom>
        </p:spPr>
      </p:pic>
      <p:pic>
        <p:nvPicPr>
          <p:cNvPr id="11" name="Bilde 10"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02" y="1769375"/>
            <a:ext cx="2732291" cy="3592457"/>
          </a:xfrm>
          <a:prstGeom prst="rect">
            <a:avLst/>
          </a:prstGeom>
        </p:spPr>
      </p:pic>
      <p:sp>
        <p:nvSpPr>
          <p:cNvPr id="12" name="Avrundet rektangel 11"/>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7825084" y="4636676"/>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Avrundet rektangel 3"/>
          <p:cNvSpPr/>
          <p:nvPr/>
        </p:nvSpPr>
        <p:spPr>
          <a:xfrm>
            <a:off x="7594656" y="2288618"/>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26" name="Rett pil 25"/>
          <p:cNvCxnSpPr/>
          <p:nvPr/>
        </p:nvCxnSpPr>
        <p:spPr>
          <a:xfrm flipV="1">
            <a:off x="7970777" y="243460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Avrundet rektangel 26"/>
          <p:cNvSpPr/>
          <p:nvPr/>
        </p:nvSpPr>
        <p:spPr>
          <a:xfrm>
            <a:off x="7661622" y="2335480"/>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Avrundet rektangel 27"/>
          <p:cNvSpPr/>
          <p:nvPr/>
        </p:nvSpPr>
        <p:spPr>
          <a:xfrm>
            <a:off x="2855796" y="2302695"/>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ekstSylinder 4"/>
          <p:cNvSpPr txBox="1"/>
          <p:nvPr/>
        </p:nvSpPr>
        <p:spPr>
          <a:xfrm>
            <a:off x="2816561" y="2301194"/>
            <a:ext cx="602035" cy="307777"/>
          </a:xfrm>
          <a:prstGeom prst="rect">
            <a:avLst/>
          </a:prstGeom>
          <a:noFill/>
        </p:spPr>
        <p:txBody>
          <a:bodyPr wrap="none" rtlCol="0">
            <a:spAutoFit/>
          </a:bodyPr>
          <a:lstStyle/>
          <a:p>
            <a:r>
              <a:rPr lang="nb-NO" sz="1400"/>
              <a:t>Slå av</a:t>
            </a:r>
          </a:p>
        </p:txBody>
      </p:sp>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1843281" y="1857285"/>
            <a:ext cx="3435731" cy="4293755"/>
          </a:xfrm>
          <a:prstGeom prst="rect">
            <a:avLst/>
          </a:prstGeom>
        </p:spPr>
      </p:pic>
      <p:sp>
        <p:nvSpPr>
          <p:cNvPr id="25" name="Ellipse 24"/>
          <p:cNvSpPr/>
          <p:nvPr/>
        </p:nvSpPr>
        <p:spPr>
          <a:xfrm>
            <a:off x="2750027" y="2207174"/>
            <a:ext cx="642856" cy="58691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9" name="Bilde 2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6596228" y="1643514"/>
            <a:ext cx="3435731" cy="4293755"/>
          </a:xfrm>
          <a:prstGeom prst="rect">
            <a:avLst/>
          </a:prstGeom>
        </p:spPr>
      </p:pic>
      <p:sp>
        <p:nvSpPr>
          <p:cNvPr id="6" name="Plassholder for lysbildenummer 5"/>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3949751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Ferdig – godt jobba alle sammen!</a:t>
            </a:r>
          </a:p>
        </p:txBody>
      </p:sp>
      <p:sp>
        <p:nvSpPr>
          <p:cNvPr id="3" name="Undertittel 2"/>
          <p:cNvSpPr>
            <a:spLocks noGrp="1"/>
          </p:cNvSpPr>
          <p:nvPr>
            <p:ph type="subTitle" idx="1"/>
          </p:nvPr>
        </p:nvSpPr>
        <p:spPr/>
        <p:txBody>
          <a:bodyPr>
            <a:normAutofit/>
          </a:bodyPr>
          <a:lstStyle/>
          <a:p>
            <a:pPr marL="0" indent="0">
              <a:buNone/>
            </a:pPr>
            <a:r>
              <a:rPr lang="nb-NO" b="1" dirty="0">
                <a:solidFill>
                  <a:schemeClr val="tx1"/>
                </a:solidFill>
              </a:rPr>
              <a:t>Nå kan dere øve på:</a:t>
            </a:r>
          </a:p>
          <a:p>
            <a:pPr>
              <a:buFontTx/>
              <a:buChar char="-"/>
            </a:pPr>
            <a:r>
              <a:rPr lang="nb-NO" dirty="0"/>
              <a:t>Skru av og på nettbrettet</a:t>
            </a:r>
          </a:p>
          <a:p>
            <a:pPr>
              <a:buFontTx/>
              <a:buChar char="-"/>
            </a:pPr>
            <a:r>
              <a:rPr lang="nb-NO" dirty="0"/>
              <a:t>Bla bortover skrivebordet</a:t>
            </a:r>
          </a:p>
          <a:p>
            <a:pPr>
              <a:buFontTx/>
              <a:buChar char="-"/>
            </a:pPr>
            <a:r>
              <a:rPr lang="nb-NO" dirty="0"/>
              <a:t>Åpne </a:t>
            </a:r>
            <a:r>
              <a:rPr lang="nb-NO" dirty="0" err="1"/>
              <a:t>apper</a:t>
            </a:r>
            <a:r>
              <a:rPr lang="nb-NO" dirty="0"/>
              <a:t> og returnere til skrivebordet</a:t>
            </a:r>
          </a:p>
        </p:txBody>
      </p:sp>
    </p:spTree>
    <p:extLst>
      <p:ext uri="{BB962C8B-B14F-4D97-AF65-F5344CB8AC3E}">
        <p14:creationId xmlns:p14="http://schemas.microsoft.com/office/powerpoint/2010/main" val="41786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4076" y="2468008"/>
            <a:ext cx="1690750" cy="413216"/>
          </a:xfrm>
        </p:spPr>
        <p:txBody>
          <a:bodyPr/>
          <a:lstStyle/>
          <a:p>
            <a:r>
              <a:rPr lang="pl-PL" dirty="0" smtClean="0"/>
              <a:t>Część</a:t>
            </a:r>
            <a:r>
              <a:rPr lang="nb-NO" dirty="0" smtClean="0"/>
              <a:t> </a:t>
            </a:r>
            <a:r>
              <a:rPr lang="nb-NO" dirty="0"/>
              <a:t>1</a:t>
            </a:r>
          </a:p>
        </p:txBody>
      </p:sp>
      <p:sp>
        <p:nvSpPr>
          <p:cNvPr id="3" name="Plassholder for tekst 2"/>
          <p:cNvSpPr>
            <a:spLocks noGrp="1"/>
          </p:cNvSpPr>
          <p:nvPr>
            <p:ph type="body" idx="1"/>
          </p:nvPr>
        </p:nvSpPr>
        <p:spPr>
          <a:xfrm>
            <a:off x="4071131" y="1971235"/>
            <a:ext cx="7736949" cy="481694"/>
          </a:xfrm>
        </p:spPr>
        <p:txBody>
          <a:bodyPr/>
          <a:lstStyle/>
          <a:p>
            <a:r>
              <a:rPr lang="pl-PL" dirty="0"/>
              <a:t>Włączanie tabletu i zapoznawanie się z pulpitem</a:t>
            </a:r>
            <a:endParaRPr lang="nb-NO" dirty="0">
              <a:solidFill>
                <a:srgbClr val="000000"/>
              </a:solidFill>
              <a:latin typeface="+mj-lt"/>
              <a:cs typeface="Calibri"/>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2644368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111" y="1159211"/>
            <a:ext cx="4536504" cy="5233519"/>
          </a:xfrm>
          <a:prstGeom prst="rect">
            <a:avLst/>
          </a:prstGeom>
        </p:spPr>
      </p:pic>
      <p:sp>
        <p:nvSpPr>
          <p:cNvPr id="2" name="Tittel 1"/>
          <p:cNvSpPr>
            <a:spLocks noGrp="1"/>
          </p:cNvSpPr>
          <p:nvPr>
            <p:ph type="title"/>
          </p:nvPr>
        </p:nvSpPr>
        <p:spPr/>
        <p:txBody>
          <a:bodyPr/>
          <a:lstStyle/>
          <a:p>
            <a:r>
              <a:rPr lang="pl-PL" sz="2400" dirty="0" smtClean="0">
                <a:solidFill>
                  <a:srgbClr val="000000"/>
                </a:solidFill>
              </a:rPr>
              <a:t>Włączanie tabletu</a:t>
            </a:r>
            <a:endParaRPr lang="nb-NO" sz="2400" dirty="0">
              <a:solidFill>
                <a:srgbClr val="000000"/>
              </a:solidFill>
            </a:endParaRPr>
          </a:p>
        </p:txBody>
      </p:sp>
      <p:cxnSp>
        <p:nvCxnSpPr>
          <p:cNvPr id="6" name="Rett pil 5"/>
          <p:cNvCxnSpPr/>
          <p:nvPr/>
        </p:nvCxnSpPr>
        <p:spPr>
          <a:xfrm flipH="1" flipV="1">
            <a:off x="6013382" y="20637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p:nvPr/>
        </p:nvCxnSpPr>
        <p:spPr>
          <a:xfrm rot="16200000" flipH="1" flipV="1">
            <a:off x="4994893" y="99488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rot="5400000" flipH="1" flipV="1">
            <a:off x="8955685" y="444039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549" y="2050222"/>
            <a:ext cx="1687174" cy="2108521"/>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1058906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 name="Tittel 1"/>
          <p:cNvSpPr>
            <a:spLocks noGrp="1"/>
          </p:cNvSpPr>
          <p:nvPr>
            <p:ph type="title"/>
          </p:nvPr>
        </p:nvSpPr>
        <p:spPr/>
        <p:txBody>
          <a:bodyPr/>
          <a:lstStyle/>
          <a:p>
            <a:r>
              <a:rPr lang="pl-PL" sz="2400" dirty="0" smtClean="0">
                <a:solidFill>
                  <a:srgbClr val="000000"/>
                </a:solidFill>
              </a:rPr>
              <a:t>Zapoznawanie się z pulpitem</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ekehå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443" y="1997975"/>
            <a:ext cx="4351695" cy="5438468"/>
          </a:xfrm>
          <a:prstGeom prst="rect">
            <a:avLst/>
          </a:prstGeom>
        </p:spPr>
      </p:pic>
      <p:cxnSp>
        <p:nvCxnSpPr>
          <p:cNvPr id="14" name="Rett pil 13"/>
          <p:cNvCxnSpPr/>
          <p:nvPr/>
        </p:nvCxnSpPr>
        <p:spPr>
          <a:xfrm flipV="1">
            <a:off x="5946374" y="3075925"/>
            <a:ext cx="873672" cy="9007"/>
          </a:xfrm>
          <a:prstGeom prst="straightConnector1">
            <a:avLst/>
          </a:prstGeom>
          <a:ln w="57150" cmpd="sng">
            <a:solidFill>
              <a:srgbClr val="DE3500"/>
            </a:solidFill>
            <a:tailEnd type="arrow"/>
          </a:ln>
        </p:spPr>
        <p:style>
          <a:lnRef idx="2">
            <a:schemeClr val="accent1"/>
          </a:lnRef>
          <a:fillRef idx="0">
            <a:schemeClr val="accent1"/>
          </a:fillRef>
          <a:effectRef idx="1">
            <a:schemeClr val="accent1"/>
          </a:effectRef>
          <a:fontRef idx="minor">
            <a:schemeClr val="tx1"/>
          </a:fontRef>
        </p:style>
      </p:cxnSp>
      <p:sp>
        <p:nvSpPr>
          <p:cNvPr id="3" name="TekstSylinder 2"/>
          <p:cNvSpPr txBox="1"/>
          <p:nvPr/>
        </p:nvSpPr>
        <p:spPr>
          <a:xfrm>
            <a:off x="5117591" y="2250895"/>
            <a:ext cx="1929322" cy="369332"/>
          </a:xfrm>
          <a:prstGeom prst="rect">
            <a:avLst/>
          </a:prstGeom>
          <a:noFill/>
        </p:spPr>
        <p:txBody>
          <a:bodyPr wrap="none" rtlCol="0">
            <a:spAutoFit/>
          </a:bodyPr>
          <a:lstStyle/>
          <a:p>
            <a:r>
              <a:rPr lang="nb-NO"/>
              <a:t>Skyv for å låse opp</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spTree>
    <p:extLst>
      <p:ext uri="{BB962C8B-B14F-4D97-AF65-F5344CB8AC3E}">
        <p14:creationId xmlns:p14="http://schemas.microsoft.com/office/powerpoint/2010/main" val="724184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pl-PL" sz="2400" dirty="0"/>
              <a:t>Zapoznawanie się z pulpitem</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4" name="Rett pil 13"/>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 name="Bilde 6"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3545498" y="2023126"/>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205155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4.81481E-6 L 0.11497 0.00115 " pathEditMode="relative" rAng="0" ptsTypes="AA">
                                      <p:cBhvr>
                                        <p:cTn id="6" dur="1000" fill="hold"/>
                                        <p:tgtEl>
                                          <p:spTgt spid="7"/>
                                        </p:tgtEl>
                                        <p:attrNameLst>
                                          <p:attrName>ppt_x</p:attrName>
                                          <p:attrName>ppt_y</p:attrName>
                                        </p:attrNameLst>
                                      </p:cBhvr>
                                      <p:rCtr x="5742" y="46"/>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8.33333E-7 4.81481E-6 L 0.11589 0.00115 " pathEditMode="relative" rAng="0" ptsTypes="AA">
                                      <p:cBhvr>
                                        <p:cTn id="9" dur="1000" spd="-100000" fill="hold"/>
                                        <p:tgtEl>
                                          <p:spTgt spid="7"/>
                                        </p:tgtEl>
                                        <p:attrNameLst>
                                          <p:attrName>ppt_x</p:attrName>
                                          <p:attrName>ppt_y</p:attrName>
                                        </p:attrNameLst>
                                      </p:cBhvr>
                                      <p:rCtr x="579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pl-PL" sz="2400" dirty="0"/>
              <a:t>Zapoznawanie się z pulpitem</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descr="nettbrettet_topplinj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8118" y="1614219"/>
            <a:ext cx="2952328" cy="382709"/>
          </a:xfrm>
          <a:prstGeom prst="rect">
            <a:avLst/>
          </a:prstGeom>
        </p:spPr>
      </p:pic>
      <p:sp>
        <p:nvSpPr>
          <p:cNvPr id="16" name="Ellipse 15"/>
          <p:cNvSpPr/>
          <p:nvPr/>
        </p:nvSpPr>
        <p:spPr>
          <a:xfrm>
            <a:off x="4551763" y="1521556"/>
            <a:ext cx="3143483" cy="60359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932696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Zapoznawanie się z pulpitem</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nettbrettet_top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952" y="1841500"/>
            <a:ext cx="7543800" cy="5016500"/>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4047487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32318" y="2468007"/>
            <a:ext cx="1742508" cy="349597"/>
          </a:xfrm>
        </p:spPr>
        <p:txBody>
          <a:bodyPr/>
          <a:lstStyle/>
          <a:p>
            <a:r>
              <a:rPr lang="pl-PL" dirty="0" smtClean="0"/>
              <a:t>Część</a:t>
            </a:r>
            <a:r>
              <a:rPr lang="nb-NO" dirty="0" smtClean="0"/>
              <a:t> </a:t>
            </a:r>
            <a:r>
              <a:rPr lang="nb-NO" dirty="0"/>
              <a:t>2</a:t>
            </a:r>
          </a:p>
        </p:txBody>
      </p:sp>
      <p:sp>
        <p:nvSpPr>
          <p:cNvPr id="3" name="Plassholder for tekst 2"/>
          <p:cNvSpPr>
            <a:spLocks noGrp="1"/>
          </p:cNvSpPr>
          <p:nvPr>
            <p:ph type="body" idx="1"/>
          </p:nvPr>
        </p:nvSpPr>
        <p:spPr/>
        <p:txBody>
          <a:bodyPr/>
          <a:lstStyle/>
          <a:p>
            <a:r>
              <a:rPr lang="pl-PL" dirty="0"/>
              <a:t>Otwieranie aplikacji i powrót do pulpitu</a:t>
            </a:r>
            <a:endParaRPr lang="nb-NO" dirty="0">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3372116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154" y="1693926"/>
            <a:ext cx="2732291" cy="3592457"/>
          </a:xfrm>
          <a:prstGeom prst="rect">
            <a:avLst/>
          </a:prstGeom>
        </p:spPr>
      </p:pic>
      <p:sp>
        <p:nvSpPr>
          <p:cNvPr id="2" name="Tittel 1"/>
          <p:cNvSpPr>
            <a:spLocks noGrp="1"/>
          </p:cNvSpPr>
          <p:nvPr>
            <p:ph type="title"/>
          </p:nvPr>
        </p:nvSpPr>
        <p:spPr>
          <a:ln>
            <a:solidFill>
              <a:schemeClr val="bg1"/>
            </a:solidFill>
          </a:ln>
        </p:spPr>
        <p:txBody>
          <a:bodyPr/>
          <a:lstStyle/>
          <a:p>
            <a:r>
              <a:rPr lang="pl-PL" sz="2400" dirty="0"/>
              <a:t>Otwieranie aplikacji i powrót do pulpitu</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651" y="1706501"/>
            <a:ext cx="2732291" cy="3592457"/>
          </a:xfrm>
          <a:prstGeom prst="rect">
            <a:avLst/>
          </a:prstGeom>
        </p:spPr>
      </p:pic>
      <p:sp>
        <p:nvSpPr>
          <p:cNvPr id="9" name="Avrundet rektangel 8"/>
          <p:cNvSpPr/>
          <p:nvPr/>
        </p:nvSpPr>
        <p:spPr>
          <a:xfrm>
            <a:off x="3472990" y="4660324"/>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8225936" y="499984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2638518" y="4429481"/>
            <a:ext cx="2088232" cy="378295"/>
          </a:xfrm>
          <a:prstGeom prst="rect">
            <a:avLst/>
          </a:prstGeom>
        </p:spPr>
      </p:pic>
      <p:pic>
        <p:nvPicPr>
          <p:cNvPr id="20" name="Bild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421" y="2986615"/>
            <a:ext cx="1782744" cy="1266943"/>
          </a:xfrm>
          <a:prstGeom prst="rect">
            <a:avLst/>
          </a:prstGeom>
        </p:spPr>
      </p:pic>
      <p:pic>
        <p:nvPicPr>
          <p:cNvPr id="2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7054" y="2102351"/>
            <a:ext cx="1835567" cy="1781835"/>
          </a:xfrm>
          <a:prstGeom prst="rect">
            <a:avLst/>
          </a:prstGeom>
        </p:spPr>
      </p:pic>
      <p:sp>
        <p:nvSpPr>
          <p:cNvPr id="14" name="Ellipse 13"/>
          <p:cNvSpPr/>
          <p:nvPr/>
        </p:nvSpPr>
        <p:spPr>
          <a:xfrm>
            <a:off x="3177541" y="297423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680000">
            <a:off x="2326508" y="2452629"/>
            <a:ext cx="3209216" cy="4010671"/>
          </a:xfrm>
          <a:prstGeom prst="rect">
            <a:avLst/>
          </a:prstGeom>
        </p:spPr>
      </p:pic>
      <p:cxnSp>
        <p:nvCxnSpPr>
          <p:cNvPr id="23" name="Rett pil 22"/>
          <p:cNvCxnSpPr/>
          <p:nvPr/>
        </p:nvCxnSpPr>
        <p:spPr>
          <a:xfrm flipV="1">
            <a:off x="5556583" y="322682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 name="Bilde 4" descr="Skjermbilde 2015-10-19 kl. 13.15.3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0297" y="2068539"/>
            <a:ext cx="2255227" cy="2428006"/>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2344170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1770</TotalTime>
  <Words>616</Words>
  <Application>Microsoft Office PowerPoint</Application>
  <PresentationFormat>Panoramiczny</PresentationFormat>
  <Paragraphs>97</Paragraphs>
  <Slides>14</Slides>
  <Notes>13</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14</vt:i4>
      </vt:variant>
    </vt:vector>
  </HeadingPairs>
  <TitlesOfParts>
    <vt:vector size="19" baseType="lpstr">
      <vt:lpstr>Arial</vt:lpstr>
      <vt:lpstr>Calibri</vt:lpstr>
      <vt:lpstr>Calibri Light</vt:lpstr>
      <vt:lpstr>Wingdings</vt:lpstr>
      <vt:lpstr>Office-tema</vt:lpstr>
      <vt:lpstr>NAUCZ SIĘ KORZYSTAĆ Z TABLETU</vt:lpstr>
      <vt:lpstr>Część 1</vt:lpstr>
      <vt:lpstr>Włączanie tabletu</vt:lpstr>
      <vt:lpstr>Zapoznawanie się z pulpitem</vt:lpstr>
      <vt:lpstr>Zapoznawanie się z pulpitem</vt:lpstr>
      <vt:lpstr>Zapoznawanie się z pulpitem</vt:lpstr>
      <vt:lpstr>Zapoznawanie się z pulpitem</vt:lpstr>
      <vt:lpstr>Część 2</vt:lpstr>
      <vt:lpstr>Otwieranie aplikacji i powrót do pulpitu</vt:lpstr>
      <vt:lpstr>Otwieranie aplikacji i powrót do pulpitu</vt:lpstr>
      <vt:lpstr>Część 3</vt:lpstr>
      <vt:lpstr>Wyłączanie tabletu</vt:lpstr>
      <vt:lpstr>Wyłączanie tabletu</vt:lpstr>
      <vt:lpstr>Ferdig – godt jobba alle sammen!</vt:lpstr>
    </vt:vector>
  </TitlesOfParts>
  <Company>STATEN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Agnieszka Świerczewska</cp:lastModifiedBy>
  <cp:revision>326</cp:revision>
  <dcterms:created xsi:type="dcterms:W3CDTF">2015-09-22T07:17:48Z</dcterms:created>
  <dcterms:modified xsi:type="dcterms:W3CDTF">2019-02-14T07:11:01Z</dcterms:modified>
</cp:coreProperties>
</file>