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6" r:id="rId2"/>
    <p:sldId id="306" r:id="rId3"/>
    <p:sldId id="307" r:id="rId4"/>
    <p:sldId id="308" r:id="rId5"/>
    <p:sldId id="309" r:id="rId6"/>
    <p:sldId id="310" r:id="rId7"/>
    <p:sldId id="311" r:id="rId8"/>
    <p:sldId id="312" r:id="rId9"/>
    <p:sldId id="313" r:id="rId10"/>
    <p:sldId id="314" r:id="rId11"/>
    <p:sldId id="315" r:id="rId12"/>
    <p:sldId id="316" r:id="rId13"/>
    <p:sldId id="317" r:id="rId14"/>
    <p:sldId id="305"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966" autoAdjust="0"/>
  </p:normalViewPr>
  <p:slideViewPr>
    <p:cSldViewPr snapToGrid="0">
      <p:cViewPr varScale="1">
        <p:scale>
          <a:sx n="87" d="100"/>
          <a:sy n="87" d="100"/>
        </p:scale>
        <p:origin x="151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21.06.2019</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21.06.2019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1" kern="1200" dirty="0">
                <a:solidFill>
                  <a:schemeClr val="tx1"/>
                </a:solidFill>
                <a:effectLst/>
                <a:latin typeface="+mn-lt"/>
                <a:ea typeface="+mn-ea"/>
                <a:cs typeface="+mn-cs"/>
              </a:rPr>
              <a:t>Go through the learning objectives with the course participants before you begin teaching. </a:t>
            </a: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This will make it easier for them to focus on and remember the most important information.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Press/click on the ‘Home’ button to return to the desktop so you can choose a different app. On some tablets, this is a physical button on the front of the tablet on one of its short sides. For others, the ‘Home’ button is a house icon at the bottom of the screen.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type of ‘Home’ button will move depending on which way you hold the tablet, but it will always look the same.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 everyone to press/click the ‘Home’ button so they can return to the desktop.</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 matter which app you have opened and no matter what your tablet screen is filled with, you can always press/click the ‘Home’ button to return to the image you’re looking at now.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Don’t be afraid to use it!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66507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switch off the tablet, press and hold the ‘On’ button for a couple of seconds until something happens on the screen.</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 everyone to press and hold the ‘On’ button for a couple of seconds.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125643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Some people will now see a menu where ‘Switch off’ is listed as an option. Tap ‘Switch off’.</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Others will see a message to ‘swipe to switch off’. Touch that button and swipe it to the side.</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tablet will now switch off.</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62975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THAT'S IT!</a:t>
            </a:r>
            <a:endParaRPr lang="pl-PL" sz="1200"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2999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use the tablet, first you have to switch it on. You will find the ‘On’ button along the edge of the tablet. It may be blank or have a circle with a line through it on or next to it. There might be more than one button along the edge of your tablet. If you’re unsure which of them is the ‘On’ button, just try the different buttons. Press and hold the button for a couple of seconds to switch on the tablet.</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 everyone to switch on their tablets.</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232142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Some will be asked to enter a PIN, while others will be asked to ‘swipe to unlock’. That means to touch the screen with your finger and move it to the right. How you unlock a tablet can vary slightly between different tablets.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Follow the instructions on your screen.</a:t>
            </a:r>
            <a:endParaRPr lang="pl-P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Make sure everyone has successfully switched on their tablet.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 screen goes black (enters sleep mode) when you haven’t used the tablet for a while, you can press the ‘On’ button quickly to switch it on again. Some may have to enter their PIN again at this point or swipe their fingertip across the screen to unlock it.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81908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The image that appears on your screen at this point is your ‘desktop’. Each little picture icon is a program or an app on your tablet. To see more apps, touch the screen with your finger and pull it to the right or left.</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 everyone to try this.</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402078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At the very top of the screen you will see a thin line with some symbols on it.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can be useful to have a look at this line from time to time.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5621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Somewhere along this line you’ll see a battery icon. The battery shows how much power is left on your tablet. Some will have a number next to the battery symbol showing how much power is left. When the battery is nearly empty, it’s a good idea to plug the tablet into the charger. If your tablet won't switch on, it’s possible that the battery is empty. Plug it into the charger and try again in a couple of minutes.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But let’s get back to the line. Most people will have a clock on their line. And if the tablet is connected to the internet, you’ll see a symbol that looks like a hand-held fan. The order in which these symbols appear may differ depending on the type of tablet you use.</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Help anyone who can’t find the symbols.</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04315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7393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open an app, click on one of the icons. It doesn’t matter which app you open. </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Ask everyone to click on an app to open it.</a:t>
            </a:r>
            <a:endParaRPr lang="pl-PL" sz="1200" b="1" kern="1200" dirty="0">
              <a:solidFill>
                <a:schemeClr val="tx1"/>
              </a:solidFill>
              <a:effectLst/>
              <a:latin typeface="+mn-lt"/>
              <a:ea typeface="+mn-ea"/>
              <a:cs typeface="+mn-cs"/>
            </a:endParaRPr>
          </a:p>
          <a:p>
            <a:endParaRPr lang="pl-PL"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it opens, the app will fill the screen.</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14627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21.06.2019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a:bodyPr>
          <a:lstStyle/>
          <a:p>
            <a:r>
              <a:rPr lang="nb-NO" dirty="0"/>
              <a:t>L</a:t>
            </a:r>
            <a:r>
              <a:rPr lang="pl-PL" dirty="0"/>
              <a:t>EA</a:t>
            </a:r>
            <a:r>
              <a:rPr lang="nb-NO" dirty="0"/>
              <a:t>R</a:t>
            </a:r>
            <a:r>
              <a:rPr lang="pl-PL" dirty="0"/>
              <a:t>NING TO USE A TABLET</a:t>
            </a:r>
            <a:endParaRPr lang="nb-NO" dirty="0"/>
          </a:p>
        </p:txBody>
      </p:sp>
      <p:sp>
        <p:nvSpPr>
          <p:cNvPr id="7" name="Undertittel 6"/>
          <p:cNvSpPr>
            <a:spLocks noGrp="1"/>
          </p:cNvSpPr>
          <p:nvPr>
            <p:ph type="subTitle" idx="1"/>
          </p:nvPr>
        </p:nvSpPr>
        <p:spPr/>
        <p:txBody>
          <a:bodyPr>
            <a:noAutofit/>
          </a:bodyPr>
          <a:lstStyle/>
          <a:p>
            <a:pPr marL="0" indent="0">
              <a:buNone/>
            </a:pPr>
            <a:r>
              <a:rPr lang="en-US" b="1" dirty="0">
                <a:solidFill>
                  <a:schemeClr val="tx1"/>
                </a:solidFill>
              </a:rPr>
              <a:t>Learning objectives:</a:t>
            </a:r>
          </a:p>
          <a:p>
            <a:r>
              <a:rPr lang="en-US" dirty="0">
                <a:solidFill>
                  <a:schemeClr val="tx1"/>
                </a:solidFill>
              </a:rPr>
              <a:t>Being able to turn on and off the tablet</a:t>
            </a:r>
          </a:p>
          <a:p>
            <a:r>
              <a:rPr lang="en-US" dirty="0">
                <a:solidFill>
                  <a:schemeClr val="tx1"/>
                </a:solidFill>
              </a:rPr>
              <a:t>Being able to navigate the desktop</a:t>
            </a:r>
          </a:p>
          <a:p>
            <a:r>
              <a:rPr lang="en-US" dirty="0">
                <a:solidFill>
                  <a:schemeClr val="tx1"/>
                </a:solidFill>
              </a:rPr>
              <a:t>Being able to open an app</a:t>
            </a:r>
          </a:p>
          <a:p>
            <a:r>
              <a:rPr lang="en-US" dirty="0">
                <a:solidFill>
                  <a:schemeClr val="tx1"/>
                </a:solidFill>
              </a:rPr>
              <a:t>To be able to return to the desktop from another screen</a:t>
            </a:r>
            <a:endParaRPr lang="nb-NO"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descr="nettbret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134" y="1306484"/>
            <a:ext cx="2722685" cy="359486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4" name="Ellipse 3"/>
          <p:cNvSpPr/>
          <p:nvPr/>
        </p:nvSpPr>
        <p:spPr>
          <a:xfrm>
            <a:off x="9824523" y="2104265"/>
            <a:ext cx="966944" cy="96694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267" y="1329256"/>
            <a:ext cx="2732291" cy="3592457"/>
          </a:xfrm>
          <a:prstGeom prst="rect">
            <a:avLst/>
          </a:prstGeom>
        </p:spPr>
      </p:pic>
      <p:sp>
        <p:nvSpPr>
          <p:cNvPr id="8" name="Avrundet rektangel 7"/>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p:cNvSpPr/>
          <p:nvPr/>
        </p:nvSpPr>
        <p:spPr>
          <a:xfrm>
            <a:off x="7798422" y="463517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7494392" y="3038195"/>
            <a:ext cx="3209216" cy="4010671"/>
          </a:xfrm>
          <a:prstGeom prst="rect">
            <a:avLst/>
          </a:prstGeom>
        </p:spPr>
      </p:pic>
      <p:sp>
        <p:nvSpPr>
          <p:cNvPr id="11" name="Ellipse 10"/>
          <p:cNvSpPr/>
          <p:nvPr/>
        </p:nvSpPr>
        <p:spPr>
          <a:xfrm>
            <a:off x="7628713" y="411854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p:nvPr/>
        </p:nvCxnSpPr>
        <p:spPr>
          <a:xfrm flipV="1">
            <a:off x="8120414" y="2967661"/>
            <a:ext cx="1624382" cy="120276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h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2540" y="2269989"/>
            <a:ext cx="471011" cy="588639"/>
          </a:xfrm>
          <a:prstGeom prst="rect">
            <a:avLst/>
          </a:prstGeom>
        </p:spPr>
      </p:pic>
      <p:pic>
        <p:nvPicPr>
          <p:cNvPr id="14" name="Bilde 13"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2666001" y="3352565"/>
            <a:ext cx="3209216" cy="4010671"/>
          </a:xfrm>
          <a:prstGeom prst="rect">
            <a:avLst/>
          </a:prstGeom>
        </p:spPr>
      </p:pic>
      <p:sp>
        <p:nvSpPr>
          <p:cNvPr id="15" name="Ellipse 14"/>
          <p:cNvSpPr/>
          <p:nvPr/>
        </p:nvSpPr>
        <p:spPr>
          <a:xfrm>
            <a:off x="2838045" y="4445495"/>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tel 1"/>
          <p:cNvSpPr>
            <a:spLocks noGrp="1"/>
          </p:cNvSpPr>
          <p:nvPr>
            <p:ph type="title"/>
          </p:nvPr>
        </p:nvSpPr>
        <p:spPr>
          <a:xfrm>
            <a:off x="1008776" y="211999"/>
            <a:ext cx="10354031" cy="364473"/>
          </a:xfrm>
          <a:ln>
            <a:solidFill>
              <a:schemeClr val="bg1"/>
            </a:solidFill>
          </a:ln>
        </p:spPr>
        <p:txBody>
          <a:bodyPr/>
          <a:lstStyle/>
          <a:p>
            <a:r>
              <a:rPr lang="en-GB" sz="2400" dirty="0"/>
              <a:t>Opening an app and returning to the desktop</a:t>
            </a:r>
            <a:endParaRPr lang="nb-NO" sz="2400" dirty="0"/>
          </a:p>
        </p:txBody>
      </p:sp>
      <p:sp>
        <p:nvSpPr>
          <p:cNvPr id="2" name="Plassholder for lysbildenummer 1"/>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06331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95500" y="2468008"/>
            <a:ext cx="1579325" cy="337022"/>
          </a:xfrm>
        </p:spPr>
        <p:txBody>
          <a:bodyPr/>
          <a:lstStyle/>
          <a:p>
            <a:r>
              <a:rPr lang="pl-PL" dirty="0"/>
              <a:t>Part</a:t>
            </a:r>
            <a:r>
              <a:rPr lang="nb-NO" dirty="0"/>
              <a:t> 3</a:t>
            </a:r>
          </a:p>
        </p:txBody>
      </p:sp>
      <p:sp>
        <p:nvSpPr>
          <p:cNvPr id="3" name="Plassholder for tekst 2"/>
          <p:cNvSpPr>
            <a:spLocks noGrp="1"/>
          </p:cNvSpPr>
          <p:nvPr>
            <p:ph type="body" idx="1"/>
          </p:nvPr>
        </p:nvSpPr>
        <p:spPr>
          <a:xfrm>
            <a:off x="4071131" y="2323335"/>
            <a:ext cx="7736949" cy="481694"/>
          </a:xfrm>
        </p:spPr>
        <p:txBody>
          <a:bodyPr/>
          <a:lstStyle/>
          <a:p>
            <a:r>
              <a:rPr lang="en-GB" dirty="0"/>
              <a:t>Switching off your tablet</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9092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Switching off your tablet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4" name="Bilde 13"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535" y="1108912"/>
            <a:ext cx="4536504" cy="5233519"/>
          </a:xfrm>
          <a:prstGeom prst="rect">
            <a:avLst/>
          </a:prstGeom>
        </p:spPr>
      </p:pic>
      <p:cxnSp>
        <p:nvCxnSpPr>
          <p:cNvPr id="15" name="Rett pil 14"/>
          <p:cNvCxnSpPr/>
          <p:nvPr/>
        </p:nvCxnSpPr>
        <p:spPr>
          <a:xfrm flipH="1" flipV="1">
            <a:off x="6000806" y="20134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9" name="Rett pil 18"/>
          <p:cNvCxnSpPr/>
          <p:nvPr/>
        </p:nvCxnSpPr>
        <p:spPr>
          <a:xfrm rot="16200000" flipH="1" flipV="1">
            <a:off x="4982317" y="9571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0" name="Bilde 19"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4827" y="2050222"/>
            <a:ext cx="1687174" cy="2108521"/>
          </a:xfrm>
          <a:prstGeom prst="rect">
            <a:avLst/>
          </a:prstGeom>
        </p:spPr>
      </p:pic>
      <p:cxnSp>
        <p:nvCxnSpPr>
          <p:cNvPr id="21" name="Rett pil 20"/>
          <p:cNvCxnSpPr/>
          <p:nvPr/>
        </p:nvCxnSpPr>
        <p:spPr>
          <a:xfrm rot="5400000" flipH="1" flipV="1">
            <a:off x="8917961" y="439009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133547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z="2400" dirty="0"/>
              <a:t>Switching off your tablet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75" y="1769375"/>
            <a:ext cx="2732291" cy="3592457"/>
          </a:xfrm>
          <a:prstGeom prst="rect">
            <a:avLst/>
          </a:prstGeom>
        </p:spPr>
      </p:pic>
      <p:pic>
        <p:nvPicPr>
          <p:cNvPr id="11" name="Bilde 10"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02" y="1769375"/>
            <a:ext cx="2732291" cy="3592457"/>
          </a:xfrm>
          <a:prstGeom prst="rect">
            <a:avLst/>
          </a:prstGeom>
        </p:spPr>
      </p:pic>
      <p:sp>
        <p:nvSpPr>
          <p:cNvPr id="12" name="Avrundet rektangel 11"/>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7825084" y="4636676"/>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vrundet rektangel 3"/>
          <p:cNvSpPr/>
          <p:nvPr/>
        </p:nvSpPr>
        <p:spPr>
          <a:xfrm>
            <a:off x="7594656" y="2288618"/>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26" name="Rett pil 25"/>
          <p:cNvCxnSpPr/>
          <p:nvPr/>
        </p:nvCxnSpPr>
        <p:spPr>
          <a:xfrm flipV="1">
            <a:off x="7970777" y="243460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Avrundet rektangel 26"/>
          <p:cNvSpPr/>
          <p:nvPr/>
        </p:nvSpPr>
        <p:spPr>
          <a:xfrm>
            <a:off x="7661622" y="2335480"/>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Avrundet rektangel 27"/>
          <p:cNvSpPr/>
          <p:nvPr/>
        </p:nvSpPr>
        <p:spPr>
          <a:xfrm>
            <a:off x="2855796" y="2302695"/>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ekstSylinder 4"/>
          <p:cNvSpPr txBox="1"/>
          <p:nvPr/>
        </p:nvSpPr>
        <p:spPr>
          <a:xfrm>
            <a:off x="2816561" y="2301194"/>
            <a:ext cx="602035" cy="307777"/>
          </a:xfrm>
          <a:prstGeom prst="rect">
            <a:avLst/>
          </a:prstGeom>
          <a:noFill/>
        </p:spPr>
        <p:txBody>
          <a:bodyPr wrap="none" rtlCol="0">
            <a:spAutoFit/>
          </a:bodyPr>
          <a:lstStyle/>
          <a:p>
            <a:r>
              <a:rPr lang="nb-NO" sz="1400"/>
              <a:t>Slå av</a:t>
            </a:r>
          </a:p>
        </p:txBody>
      </p:sp>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1843281" y="1857285"/>
            <a:ext cx="3435731" cy="4293755"/>
          </a:xfrm>
          <a:prstGeom prst="rect">
            <a:avLst/>
          </a:prstGeom>
        </p:spPr>
      </p:pic>
      <p:sp>
        <p:nvSpPr>
          <p:cNvPr id="25" name="Ellipse 24"/>
          <p:cNvSpPr/>
          <p:nvPr/>
        </p:nvSpPr>
        <p:spPr>
          <a:xfrm>
            <a:off x="2750027" y="2207174"/>
            <a:ext cx="642856" cy="58691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6596228" y="1643514"/>
            <a:ext cx="3435731" cy="4293755"/>
          </a:xfrm>
          <a:prstGeom prst="rect">
            <a:avLst/>
          </a:prstGeom>
        </p:spPr>
      </p:pic>
      <p:sp>
        <p:nvSpPr>
          <p:cNvPr id="6" name="Plassholder for lysbildenummer 5"/>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394975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 – godt jobba alle sammen!</a:t>
            </a:r>
          </a:p>
        </p:txBody>
      </p:sp>
      <p:sp>
        <p:nvSpPr>
          <p:cNvPr id="3" name="Undertittel 2"/>
          <p:cNvSpPr>
            <a:spLocks noGrp="1"/>
          </p:cNvSpPr>
          <p:nvPr>
            <p:ph type="subTitle" idx="1"/>
          </p:nvPr>
        </p:nvSpPr>
        <p:spPr/>
        <p:txBody>
          <a:bodyPr>
            <a:normAutofit/>
          </a:bodyPr>
          <a:lstStyle/>
          <a:p>
            <a:pPr marL="0" indent="0">
              <a:buNone/>
            </a:pPr>
            <a:r>
              <a:rPr lang="nb-NO" b="1" dirty="0">
                <a:solidFill>
                  <a:schemeClr val="tx1"/>
                </a:solidFill>
              </a:rPr>
              <a:t>Nå kan dere øve på:</a:t>
            </a:r>
          </a:p>
          <a:p>
            <a:pPr>
              <a:buFontTx/>
              <a:buChar char="-"/>
            </a:pPr>
            <a:r>
              <a:rPr lang="nb-NO" dirty="0"/>
              <a:t>Skru av og på nettbrettet</a:t>
            </a:r>
          </a:p>
          <a:p>
            <a:pPr>
              <a:buFontTx/>
              <a:buChar char="-"/>
            </a:pPr>
            <a:r>
              <a:rPr lang="nb-NO" dirty="0"/>
              <a:t>Bla bortover skrivebordet</a:t>
            </a:r>
          </a:p>
          <a:p>
            <a:pPr>
              <a:buFontTx/>
              <a:buChar char="-"/>
            </a:pPr>
            <a:r>
              <a:rPr lang="nb-NO" dirty="0"/>
              <a:t>Åpne </a:t>
            </a:r>
            <a:r>
              <a:rPr lang="nb-NO" dirty="0" err="1"/>
              <a:t>apper</a:t>
            </a:r>
            <a:r>
              <a:rPr lang="nb-NO" dirty="0"/>
              <a:t> og returnere til skrivebordet</a:t>
            </a:r>
          </a:p>
        </p:txBody>
      </p:sp>
    </p:spTree>
    <p:extLst>
      <p:ext uri="{BB962C8B-B14F-4D97-AF65-F5344CB8AC3E}">
        <p14:creationId xmlns:p14="http://schemas.microsoft.com/office/powerpoint/2010/main" val="41786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60122" y="2468007"/>
            <a:ext cx="1414704" cy="447721"/>
          </a:xfrm>
        </p:spPr>
        <p:txBody>
          <a:bodyPr/>
          <a:lstStyle/>
          <a:p>
            <a:r>
              <a:rPr lang="pl-PL" dirty="0"/>
              <a:t>Part</a:t>
            </a:r>
            <a:r>
              <a:rPr lang="nb-NO" dirty="0"/>
              <a:t> 1</a:t>
            </a:r>
          </a:p>
        </p:txBody>
      </p:sp>
      <p:sp>
        <p:nvSpPr>
          <p:cNvPr id="3" name="Plassholder for tekst 2"/>
          <p:cNvSpPr>
            <a:spLocks noGrp="1"/>
          </p:cNvSpPr>
          <p:nvPr>
            <p:ph type="body" idx="1"/>
          </p:nvPr>
        </p:nvSpPr>
        <p:spPr>
          <a:xfrm>
            <a:off x="4071131" y="1971235"/>
            <a:ext cx="7736949" cy="481694"/>
          </a:xfrm>
        </p:spPr>
        <p:txBody>
          <a:bodyPr/>
          <a:lstStyle/>
          <a:p>
            <a:r>
              <a:rPr lang="en-GB" dirty="0"/>
              <a:t>Switching on your tablet and familiarising yourself with the desktop</a:t>
            </a:r>
            <a:endParaRPr lang="nb-NO" dirty="0">
              <a:solidFill>
                <a:srgbClr val="000000"/>
              </a:solidFill>
              <a:latin typeface="+mj-lt"/>
              <a:cs typeface="Calibri"/>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264436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111" y="1159211"/>
            <a:ext cx="4536504" cy="5233519"/>
          </a:xfrm>
          <a:prstGeom prst="rect">
            <a:avLst/>
          </a:prstGeom>
        </p:spPr>
      </p:pic>
      <p:sp>
        <p:nvSpPr>
          <p:cNvPr id="2" name="Tittel 1"/>
          <p:cNvSpPr>
            <a:spLocks noGrp="1"/>
          </p:cNvSpPr>
          <p:nvPr>
            <p:ph type="title"/>
          </p:nvPr>
        </p:nvSpPr>
        <p:spPr/>
        <p:txBody>
          <a:bodyPr/>
          <a:lstStyle/>
          <a:p>
            <a:r>
              <a:rPr lang="nb-NO" sz="2400" dirty="0">
                <a:solidFill>
                  <a:srgbClr val="000000"/>
                </a:solidFill>
              </a:rPr>
              <a:t>S</a:t>
            </a:r>
            <a:r>
              <a:rPr lang="pl-PL" sz="2400" dirty="0" err="1">
                <a:solidFill>
                  <a:srgbClr val="000000"/>
                </a:solidFill>
              </a:rPr>
              <a:t>witching</a:t>
            </a:r>
            <a:r>
              <a:rPr lang="pl-PL" sz="2400" dirty="0">
                <a:solidFill>
                  <a:srgbClr val="000000"/>
                </a:solidFill>
              </a:rPr>
              <a:t> on </a:t>
            </a:r>
            <a:r>
              <a:rPr lang="pl-PL" sz="2400" dirty="0" err="1">
                <a:solidFill>
                  <a:srgbClr val="000000"/>
                </a:solidFill>
              </a:rPr>
              <a:t>your</a:t>
            </a:r>
            <a:r>
              <a:rPr lang="pl-PL" sz="2400" dirty="0">
                <a:solidFill>
                  <a:srgbClr val="000000"/>
                </a:solidFill>
              </a:rPr>
              <a:t> tablet</a:t>
            </a:r>
            <a:endParaRPr lang="nb-NO" sz="2400" dirty="0">
              <a:solidFill>
                <a:srgbClr val="000000"/>
              </a:solidFill>
            </a:endParaRPr>
          </a:p>
        </p:txBody>
      </p:sp>
      <p:cxnSp>
        <p:nvCxnSpPr>
          <p:cNvPr id="6" name="Rett pil 5"/>
          <p:cNvCxnSpPr/>
          <p:nvPr/>
        </p:nvCxnSpPr>
        <p:spPr>
          <a:xfrm flipH="1" flipV="1">
            <a:off x="6013382" y="20637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p:nvPr/>
        </p:nvCxnSpPr>
        <p:spPr>
          <a:xfrm rot="16200000" flipH="1" flipV="1">
            <a:off x="4994893" y="99488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rot="5400000" flipH="1" flipV="1">
            <a:off x="8955685" y="444039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549" y="2050222"/>
            <a:ext cx="1687174" cy="2108521"/>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105890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 name="Tittel 1"/>
          <p:cNvSpPr>
            <a:spLocks noGrp="1"/>
          </p:cNvSpPr>
          <p:nvPr>
            <p:ph type="title"/>
          </p:nvPr>
        </p:nvSpPr>
        <p:spPr/>
        <p:txBody>
          <a:bodyPr/>
          <a:lstStyle/>
          <a:p>
            <a:r>
              <a:rPr lang="pl-PL" sz="2400" dirty="0"/>
              <a:t>F</a:t>
            </a:r>
            <a:r>
              <a:rPr lang="en-GB" sz="2400" dirty="0" err="1"/>
              <a:t>amiliarising</a:t>
            </a:r>
            <a:r>
              <a:rPr lang="en-GB" sz="2400" dirty="0"/>
              <a:t> yourself with the desktop</a:t>
            </a:r>
            <a:endParaRPr lang="nb-NO" sz="2400" dirty="0">
              <a:cs typeface="Calibri"/>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ekehå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443" y="1997975"/>
            <a:ext cx="4351695" cy="5438468"/>
          </a:xfrm>
          <a:prstGeom prst="rect">
            <a:avLst/>
          </a:prstGeom>
        </p:spPr>
      </p:pic>
      <p:cxnSp>
        <p:nvCxnSpPr>
          <p:cNvPr id="14" name="Rett pil 13"/>
          <p:cNvCxnSpPr/>
          <p:nvPr/>
        </p:nvCxnSpPr>
        <p:spPr>
          <a:xfrm flipV="1">
            <a:off x="5946374" y="3075925"/>
            <a:ext cx="873672" cy="9007"/>
          </a:xfrm>
          <a:prstGeom prst="straightConnector1">
            <a:avLst/>
          </a:prstGeom>
          <a:ln w="57150" cmpd="sng">
            <a:solidFill>
              <a:srgbClr val="DE3500"/>
            </a:solidFill>
            <a:tailEnd type="arrow"/>
          </a:ln>
        </p:spPr>
        <p:style>
          <a:lnRef idx="2">
            <a:schemeClr val="accent1"/>
          </a:lnRef>
          <a:fillRef idx="0">
            <a:schemeClr val="accent1"/>
          </a:fillRef>
          <a:effectRef idx="1">
            <a:schemeClr val="accent1"/>
          </a:effectRef>
          <a:fontRef idx="minor">
            <a:schemeClr val="tx1"/>
          </a:fontRef>
        </p:style>
      </p:cxnSp>
      <p:sp>
        <p:nvSpPr>
          <p:cNvPr id="3" name="TekstSylinder 2"/>
          <p:cNvSpPr txBox="1"/>
          <p:nvPr/>
        </p:nvSpPr>
        <p:spPr>
          <a:xfrm>
            <a:off x="5117591" y="2250895"/>
            <a:ext cx="1929322" cy="369332"/>
          </a:xfrm>
          <a:prstGeom prst="rect">
            <a:avLst/>
          </a:prstGeom>
          <a:noFill/>
        </p:spPr>
        <p:txBody>
          <a:bodyPr wrap="none" rtlCol="0">
            <a:spAutoFit/>
          </a:bodyPr>
          <a:lstStyle/>
          <a:p>
            <a:r>
              <a:rPr lang="nb-NO"/>
              <a:t>Skyv for å låse opp</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spTree>
    <p:extLst>
      <p:ext uri="{BB962C8B-B14F-4D97-AF65-F5344CB8AC3E}">
        <p14:creationId xmlns:p14="http://schemas.microsoft.com/office/powerpoint/2010/main" val="72418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pl-PL" sz="2400" dirty="0"/>
              <a:t>F</a:t>
            </a:r>
            <a:r>
              <a:rPr lang="en-GB" sz="2400" dirty="0" err="1"/>
              <a:t>amiliarising</a:t>
            </a:r>
            <a:r>
              <a:rPr lang="en-GB" sz="2400" dirty="0"/>
              <a:t> yourself with the desktop</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4" name="Rett pil 13"/>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Bilde 6"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3545498" y="2023126"/>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20515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4.81481E-6 L 0.11497 0.00115 " pathEditMode="relative" rAng="0" ptsTypes="AA">
                                      <p:cBhvr>
                                        <p:cTn id="6" dur="1000" fill="hold"/>
                                        <p:tgtEl>
                                          <p:spTgt spid="7"/>
                                        </p:tgtEl>
                                        <p:attrNameLst>
                                          <p:attrName>ppt_x</p:attrName>
                                          <p:attrName>ppt_y</p:attrName>
                                        </p:attrNameLst>
                                      </p:cBhvr>
                                      <p:rCtr x="5742" y="4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8.33333E-7 4.81481E-6 L 0.11589 0.00115 " pathEditMode="relative" rAng="0" ptsTypes="AA">
                                      <p:cBhvr>
                                        <p:cTn id="9" dur="1000" spd="-100000" fill="hold"/>
                                        <p:tgtEl>
                                          <p:spTgt spid="7"/>
                                        </p:tgtEl>
                                        <p:attrNameLst>
                                          <p:attrName>ppt_x</p:attrName>
                                          <p:attrName>ppt_y</p:attrName>
                                        </p:attrNameLst>
                                      </p:cBhvr>
                                      <p:rCtr x="579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pl-PL" sz="2400" dirty="0"/>
              <a:t>F</a:t>
            </a:r>
            <a:r>
              <a:rPr lang="en-GB" sz="2400" dirty="0" err="1"/>
              <a:t>amiliarising</a:t>
            </a:r>
            <a:r>
              <a:rPr lang="en-GB" sz="2400" dirty="0"/>
              <a:t> yourself with the desktop</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descr="nettbrettet_topplinj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8118" y="1614219"/>
            <a:ext cx="2952328" cy="382709"/>
          </a:xfrm>
          <a:prstGeom prst="rect">
            <a:avLst/>
          </a:prstGeom>
        </p:spPr>
      </p:pic>
      <p:sp>
        <p:nvSpPr>
          <p:cNvPr id="16" name="Ellipse 15"/>
          <p:cNvSpPr/>
          <p:nvPr/>
        </p:nvSpPr>
        <p:spPr>
          <a:xfrm>
            <a:off x="4551763" y="1521556"/>
            <a:ext cx="3143483" cy="60359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93269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a:t>F</a:t>
            </a:r>
            <a:r>
              <a:rPr lang="en-GB" sz="2400" dirty="0" err="1"/>
              <a:t>amiliarising</a:t>
            </a:r>
            <a:r>
              <a:rPr lang="en-GB" sz="2400" dirty="0"/>
              <a:t> yourself with the desktop</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nettbrettet_top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52" y="1841500"/>
            <a:ext cx="7543800" cy="5016500"/>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404748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90750" y="2468007"/>
            <a:ext cx="1484075" cy="349597"/>
          </a:xfrm>
        </p:spPr>
        <p:txBody>
          <a:bodyPr/>
          <a:lstStyle/>
          <a:p>
            <a:r>
              <a:rPr lang="pl-PL" dirty="0"/>
              <a:t>Part </a:t>
            </a:r>
            <a:r>
              <a:rPr lang="nb-NO" dirty="0"/>
              <a:t>2</a:t>
            </a:r>
          </a:p>
        </p:txBody>
      </p:sp>
      <p:sp>
        <p:nvSpPr>
          <p:cNvPr id="3" name="Plassholder for tekst 2"/>
          <p:cNvSpPr>
            <a:spLocks noGrp="1"/>
          </p:cNvSpPr>
          <p:nvPr>
            <p:ph type="body" idx="1"/>
          </p:nvPr>
        </p:nvSpPr>
        <p:spPr/>
        <p:txBody>
          <a:bodyPr/>
          <a:lstStyle/>
          <a:p>
            <a:r>
              <a:rPr lang="en-GB" dirty="0"/>
              <a:t>Opening an app and returning to the desktop</a:t>
            </a:r>
            <a:endParaRPr lang="nb-NO" dirty="0">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337211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154" y="1693926"/>
            <a:ext cx="2732291" cy="3592457"/>
          </a:xfrm>
          <a:prstGeom prst="rect">
            <a:avLst/>
          </a:prstGeom>
        </p:spPr>
      </p:pic>
      <p:sp>
        <p:nvSpPr>
          <p:cNvPr id="2" name="Tittel 1"/>
          <p:cNvSpPr>
            <a:spLocks noGrp="1"/>
          </p:cNvSpPr>
          <p:nvPr>
            <p:ph type="title"/>
          </p:nvPr>
        </p:nvSpPr>
        <p:spPr>
          <a:ln>
            <a:solidFill>
              <a:schemeClr val="bg1"/>
            </a:solidFill>
          </a:ln>
        </p:spPr>
        <p:txBody>
          <a:bodyPr/>
          <a:lstStyle/>
          <a:p>
            <a:r>
              <a:rPr lang="en-GB" sz="2400" dirty="0"/>
              <a:t>Opening an app and returning to the desktop</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651" y="1706501"/>
            <a:ext cx="2732291" cy="3592457"/>
          </a:xfrm>
          <a:prstGeom prst="rect">
            <a:avLst/>
          </a:prstGeom>
        </p:spPr>
      </p:pic>
      <p:sp>
        <p:nvSpPr>
          <p:cNvPr id="9" name="Avrundet rektangel 8"/>
          <p:cNvSpPr/>
          <p:nvPr/>
        </p:nvSpPr>
        <p:spPr>
          <a:xfrm>
            <a:off x="3472990" y="4660324"/>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8225936" y="499984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2638518" y="4429481"/>
            <a:ext cx="2088232" cy="378295"/>
          </a:xfrm>
          <a:prstGeom prst="rect">
            <a:avLst/>
          </a:prstGeom>
        </p:spPr>
      </p:pic>
      <p:pic>
        <p:nvPicPr>
          <p:cNvPr id="20" name="Bil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421" y="2986615"/>
            <a:ext cx="1782744" cy="1266943"/>
          </a:xfrm>
          <a:prstGeom prst="rect">
            <a:avLst/>
          </a:prstGeom>
        </p:spPr>
      </p:pic>
      <p:pic>
        <p:nvPicPr>
          <p:cNvPr id="2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7054" y="2102351"/>
            <a:ext cx="1835567" cy="1781835"/>
          </a:xfrm>
          <a:prstGeom prst="rect">
            <a:avLst/>
          </a:prstGeom>
        </p:spPr>
      </p:pic>
      <p:sp>
        <p:nvSpPr>
          <p:cNvPr id="14" name="Ellipse 13"/>
          <p:cNvSpPr/>
          <p:nvPr/>
        </p:nvSpPr>
        <p:spPr>
          <a:xfrm>
            <a:off x="3177541" y="297423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680000">
            <a:off x="2326508" y="2452629"/>
            <a:ext cx="3209216" cy="4010671"/>
          </a:xfrm>
          <a:prstGeom prst="rect">
            <a:avLst/>
          </a:prstGeom>
        </p:spPr>
      </p:pic>
      <p:cxnSp>
        <p:nvCxnSpPr>
          <p:cNvPr id="23" name="Rett pil 22"/>
          <p:cNvCxnSpPr/>
          <p:nvPr/>
        </p:nvCxnSpPr>
        <p:spPr>
          <a:xfrm flipV="1">
            <a:off x="5556583" y="322682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 name="Bilde 4" descr="Skjermbilde 2015-10-19 kl. 13.15.3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0297" y="2068539"/>
            <a:ext cx="2255227" cy="2428006"/>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23441708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1782</TotalTime>
  <Words>722</Words>
  <Application>Microsoft Office PowerPoint</Application>
  <PresentationFormat>Widescreen</PresentationFormat>
  <Paragraphs>97</Paragraphs>
  <Slides>14</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Calibri Light</vt:lpstr>
      <vt:lpstr>Wingdings</vt:lpstr>
      <vt:lpstr>Office-tema</vt:lpstr>
      <vt:lpstr>LEARNING TO USE A TABLET</vt:lpstr>
      <vt:lpstr>Part 1</vt:lpstr>
      <vt:lpstr>Switching on your tablet</vt:lpstr>
      <vt:lpstr>Familiarising yourself with the desktop</vt:lpstr>
      <vt:lpstr>Familiarising yourself with the desktop</vt:lpstr>
      <vt:lpstr>Familiarising yourself with the desktop</vt:lpstr>
      <vt:lpstr>Familiarising yourself with the desktop</vt:lpstr>
      <vt:lpstr>Part 2</vt:lpstr>
      <vt:lpstr>Opening an app and returning to the desktop</vt:lpstr>
      <vt:lpstr>Opening an app and returning to the desktop</vt:lpstr>
      <vt:lpstr>Part 3</vt:lpstr>
      <vt:lpstr>Switching off your tablet</vt:lpstr>
      <vt:lpstr>Switching off your tablet</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327</cp:revision>
  <dcterms:created xsi:type="dcterms:W3CDTF">2015-09-22T07:17:48Z</dcterms:created>
  <dcterms:modified xsi:type="dcterms:W3CDTF">2019-06-21T07:56:24Z</dcterms:modified>
</cp:coreProperties>
</file>