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1.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4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7.xml" ContentType="application/vnd.openxmlformats-officedocument.presentationml.notesSlide+xml"/>
  <Override PartName="/ppt/slideMasters/slideMaster1.xml" ContentType="application/vnd.openxmlformats-officedocument.presentationml.slideMaster+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36.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76" r:id="rId2"/>
    <p:sldId id="278" r:id="rId3"/>
    <p:sldId id="284" r:id="rId4"/>
    <p:sldId id="285" r:id="rId5"/>
    <p:sldId id="286" r:id="rId6"/>
    <p:sldId id="281" r:id="rId7"/>
    <p:sldId id="282"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22" r:id="rId29"/>
    <p:sldId id="324" r:id="rId30"/>
    <p:sldId id="323" r:id="rId31"/>
    <p:sldId id="307" r:id="rId32"/>
    <p:sldId id="309" r:id="rId33"/>
    <p:sldId id="308" r:id="rId34"/>
    <p:sldId id="310" r:id="rId35"/>
    <p:sldId id="311" r:id="rId36"/>
    <p:sldId id="312" r:id="rId37"/>
    <p:sldId id="317" r:id="rId38"/>
    <p:sldId id="318" r:id="rId39"/>
    <p:sldId id="320" r:id="rId40"/>
    <p:sldId id="319" r:id="rId41"/>
    <p:sldId id="321" r:id="rId42"/>
    <p:sldId id="325" r:id="rId43"/>
    <p:sldId id="316" r:id="rId4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2910"/>
    <a:srgbClr val="000000"/>
    <a:srgbClr val="DE3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12" autoAdjust="0"/>
    <p:restoredTop sz="75150" autoAdjust="0"/>
  </p:normalViewPr>
  <p:slideViewPr>
    <p:cSldViewPr snapToGrid="0">
      <p:cViewPr varScale="1">
        <p:scale>
          <a:sx n="53" d="100"/>
          <a:sy n="53" d="100"/>
        </p:scale>
        <p:origin x="876"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E591F1-365D-9A44-BAB0-9478600B76DC}" type="datetimeFigureOut">
              <a:t>14.11.2015</a:t>
            </a:fld>
            <a:endParaRPr lang="nn-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96447-93CD-D248-8463-E4F159614110}" type="slidenum">
              <a:t>‹#›</a:t>
            </a:fld>
            <a:endParaRPr lang="nn-NO"/>
          </a:p>
        </p:txBody>
      </p:sp>
    </p:spTree>
    <p:extLst>
      <p:ext uri="{BB962C8B-B14F-4D97-AF65-F5344CB8AC3E}">
        <p14:creationId xmlns:p14="http://schemas.microsoft.com/office/powerpoint/2010/main" val="2593103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B15F3-F8D5-4A64-AADD-6C8711A9C4A2}" type="datetimeFigureOut">
              <a:rPr lang="nb-NO" smtClean="0"/>
              <a:t>14.11.2015</a:t>
            </a:fld>
            <a:endParaRPr lang="nn-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54B7B-5006-4AAE-B324-0D18C385F145}" type="slidenum">
              <a:rPr lang="nb-NO" smtClean="0"/>
              <a:t>‹#›</a:t>
            </a:fld>
            <a:endParaRPr lang="nn-NO"/>
          </a:p>
        </p:txBody>
      </p:sp>
    </p:spTree>
    <p:extLst>
      <p:ext uri="{BB962C8B-B14F-4D97-AF65-F5344CB8AC3E}">
        <p14:creationId xmlns:p14="http://schemas.microsoft.com/office/powerpoint/2010/main" val="4272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b="1" dirty="0" smtClean="0"/>
              <a:t>Gå gjennom læringsmåla med kursdeltakarane før du startar opplæringa. Dette vil gjere det lettare å leggje vekt på og hugse den viktigaste kunnskapen.</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1</a:t>
            </a:fld>
            <a:endParaRPr lang="nn-NO"/>
          </a:p>
        </p:txBody>
      </p:sp>
    </p:spTree>
    <p:extLst>
      <p:ext uri="{BB962C8B-B14F-4D97-AF65-F5344CB8AC3E}">
        <p14:creationId xmlns:p14="http://schemas.microsoft.com/office/powerpoint/2010/main" val="55029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mtClean="0"/>
              <a:t>Dei som ikkje har ein konto dei kan logge på med, må lage/opprette ein slik konto. Det er ganske likt det å lage ei e-postadresse, og det er noko du berre treng å gjere éin gong. </a:t>
            </a:r>
            <a:endParaRPr lang="nn-NO" dirty="0" smtClean="0"/>
          </a:p>
          <a:p>
            <a:endParaRPr lang="nn-NO" b="1" baseline="0" dirty="0" smtClean="0"/>
          </a:p>
          <a:p>
            <a:r>
              <a:rPr lang="nn-NO" b="1" baseline="0" dirty="0" smtClean="0"/>
              <a:t>Hjelp dei som ikkje har ein brukarkonto, med å opprette ein. </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11</a:t>
            </a:fld>
            <a:endParaRPr lang="nn-NO"/>
          </a:p>
        </p:txBody>
      </p:sp>
    </p:spTree>
    <p:extLst>
      <p:ext uri="{BB962C8B-B14F-4D97-AF65-F5344CB8AC3E}">
        <p14:creationId xmlns:p14="http://schemas.microsoft.com/office/powerpoint/2010/main" val="693386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12</a:t>
            </a:fld>
            <a:endParaRPr lang="nn-NO"/>
          </a:p>
        </p:txBody>
      </p:sp>
    </p:spTree>
    <p:extLst>
      <p:ext uri="{BB962C8B-B14F-4D97-AF65-F5344CB8AC3E}">
        <p14:creationId xmlns:p14="http://schemas.microsoft.com/office/powerpoint/2010/main" val="342545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mtClean="0"/>
              <a:t>Når du er tilbake på startskjermen på telefonen eller nettbrettet ditt, er det på tide å finne app-butikken. </a:t>
            </a:r>
          </a:p>
          <a:p>
            <a:endParaRPr lang="nn-NO" baseline="0" dirty="0" smtClean="0"/>
          </a:p>
          <a:p>
            <a:r>
              <a:rPr lang="nn-NO" smtClean="0"/>
              <a:t>Symbolet for din app-butikk ser du ovanfor.</a:t>
            </a:r>
          </a:p>
          <a:p>
            <a:endParaRPr lang="nn-NO" dirty="0" smtClean="0"/>
          </a:p>
          <a:p>
            <a:r>
              <a:rPr lang="nn-NO" smtClean="0"/>
              <a:t>For å kunne bruke app-butikken må du vere kopla til Internett.</a:t>
            </a:r>
          </a:p>
          <a:p>
            <a:endParaRPr lang="nn-NO" dirty="0" smtClean="0"/>
          </a:p>
          <a:p>
            <a:r>
              <a:rPr lang="nn-NO" b="1" dirty="0" smtClean="0"/>
              <a:t>Pass på at alle har funne app-butikken sin før du går vidare.</a:t>
            </a:r>
          </a:p>
          <a:p>
            <a:endParaRPr lang="nn-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13</a:t>
            </a:fld>
            <a:endParaRPr lang="nn-NO"/>
          </a:p>
        </p:txBody>
      </p:sp>
    </p:spTree>
    <p:extLst>
      <p:ext uri="{BB962C8B-B14F-4D97-AF65-F5344CB8AC3E}">
        <p14:creationId xmlns:p14="http://schemas.microsoft.com/office/powerpoint/2010/main" val="441183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mtClean="0"/>
              <a:t>Opne app-butikken ved å klikke på han. Logg deg på, og følg instruksjonane.</a:t>
            </a:r>
          </a:p>
          <a:p>
            <a:endParaRPr lang="nn-NO" baseline="0" dirty="0" smtClean="0"/>
          </a:p>
          <a:p>
            <a:r>
              <a:rPr lang="nn-NO" smtClean="0"/>
              <a:t>Skriv inn e-postadressa i feltet for e-postadresse (bruk adressa som vi fann under innstillingar tidlegare).</a:t>
            </a:r>
          </a:p>
          <a:p>
            <a:r>
              <a:rPr lang="nn-NO" smtClean="0"/>
              <a:t>Skriv inn passord i feltet for passord.</a:t>
            </a:r>
          </a:p>
          <a:p>
            <a:endParaRPr lang="nn-NO" baseline="0" dirty="0" smtClean="0"/>
          </a:p>
          <a:p>
            <a:r>
              <a:rPr lang="nn-NO" smtClean="0"/>
              <a:t>Dei som har brukt app-butikken før, er ofte allereie logga inn.</a:t>
            </a:r>
          </a:p>
          <a:p>
            <a:endParaRPr lang="nn-NO" baseline="0" dirty="0" smtClean="0"/>
          </a:p>
          <a:p>
            <a:r>
              <a:rPr lang="nn-NO" b="1" baseline="0" dirty="0" smtClean="0"/>
              <a:t>Vent med å gå vidare til alle er logga inn.</a:t>
            </a:r>
            <a:endParaRPr lang="nn-NO" b="1"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14</a:t>
            </a:fld>
            <a:endParaRPr lang="nn-NO"/>
          </a:p>
        </p:txBody>
      </p:sp>
    </p:spTree>
    <p:extLst>
      <p:ext uri="{BB962C8B-B14F-4D97-AF65-F5344CB8AC3E}">
        <p14:creationId xmlns:p14="http://schemas.microsoft.com/office/powerpoint/2010/main" val="1603898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mtClean="0"/>
              <a:t>Det finst mange appar. Mange av dei mest populære ser du med ein gong du opnar app-butikken. For å sjå fleire kan du rulle nedover sida. Ofte veit ein kva for app ein er på utkikk etter. For å finne appen må ein søkje etter han.</a:t>
            </a:r>
          </a:p>
          <a:p>
            <a:endParaRPr lang="nn-NO" baseline="0" dirty="0" smtClean="0"/>
          </a:p>
          <a:p>
            <a:r>
              <a:rPr lang="nn-NO" smtClean="0"/>
              <a:t>Dei som brukar iPad/iPhone eller Windows, må trykkje på forstørringsglas-symbolet for å søkje. Då dukkar det opp eit søkjefelt på skjermen.</a:t>
            </a:r>
          </a:p>
          <a:p>
            <a:endParaRPr lang="nn-NO" baseline="0" dirty="0" smtClean="0"/>
          </a:p>
          <a:p>
            <a:r>
              <a:rPr lang="nn-NO" smtClean="0"/>
              <a:t>Android-brukarar finn eit søkjefelt øvst på skjermen og må trykkje på det for å kunne starte eit søk.</a:t>
            </a:r>
            <a:endParaRPr lang="nn-NO" dirty="0" smtClean="0"/>
          </a:p>
          <a:p>
            <a:endParaRPr lang="nn-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16</a:t>
            </a:fld>
            <a:endParaRPr lang="nn-NO"/>
          </a:p>
        </p:txBody>
      </p:sp>
    </p:spTree>
    <p:extLst>
      <p:ext uri="{BB962C8B-B14F-4D97-AF65-F5344CB8AC3E}">
        <p14:creationId xmlns:p14="http://schemas.microsoft.com/office/powerpoint/2010/main" val="1892798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mtClean="0"/>
              <a:t>Det finst mange appar som det går an å laste ned. Ein app er eit program som enkelt lèt deg bruke digitale tenester ved bruk av smarttelefon eller nettbrett. </a:t>
            </a:r>
          </a:p>
          <a:p>
            <a:endParaRPr lang="nn-NO" baseline="0" dirty="0" smtClean="0"/>
          </a:p>
          <a:p>
            <a:r>
              <a:rPr lang="nn-NO" smtClean="0"/>
              <a:t>Appar kan gi deg tilgang på nyheitsstoff, underhaldning, spel, banktenester, sosiale medium og mykje, mykje anna.  Veit du om ein du gjerne vil ha på telefonen eller nettbrettet, kan du søkje fram denne. Viss ikkje, kan du laste ned ein av desse.</a:t>
            </a:r>
          </a:p>
          <a:p>
            <a:endParaRPr lang="nn-NO" baseline="0" dirty="0" smtClean="0"/>
          </a:p>
          <a:p>
            <a:r>
              <a:rPr lang="nn-NO" smtClean="0"/>
              <a:t>På slutten av dette kurset lærer du å fjerne appar frå telefonen og nettbrettet igjen, så det er ikkje så farleg kva du vel å laste ned no.</a:t>
            </a:r>
          </a:p>
          <a:p>
            <a:endParaRPr lang="nn-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17</a:t>
            </a:fld>
            <a:endParaRPr lang="nn-NO"/>
          </a:p>
        </p:txBody>
      </p:sp>
    </p:spTree>
    <p:extLst>
      <p:ext uri="{BB962C8B-B14F-4D97-AF65-F5344CB8AC3E}">
        <p14:creationId xmlns:p14="http://schemas.microsoft.com/office/powerpoint/2010/main" val="893330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18</a:t>
            </a:fld>
            <a:endParaRPr lang="nn-NO"/>
          </a:p>
        </p:txBody>
      </p:sp>
    </p:spTree>
    <p:extLst>
      <p:ext uri="{BB962C8B-B14F-4D97-AF65-F5344CB8AC3E}">
        <p14:creationId xmlns:p14="http://schemas.microsoft.com/office/powerpoint/2010/main" val="74781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mtClean="0"/>
              <a:t>Vi startar med å finne ein app vi har lyst til å laste ned. Dømet eg brukar, er Wordfeud – eit Scrabble-liknande spel som var veldig populært for nokre år sidan.  </a:t>
            </a:r>
            <a:endParaRPr lang="nn-NO" dirty="0" smtClean="0"/>
          </a:p>
          <a:p>
            <a:endParaRPr lang="nn-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19</a:t>
            </a:fld>
            <a:endParaRPr lang="nn-NO"/>
          </a:p>
        </p:txBody>
      </p:sp>
    </p:spTree>
    <p:extLst>
      <p:ext uri="{BB962C8B-B14F-4D97-AF65-F5344CB8AC3E}">
        <p14:creationId xmlns:p14="http://schemas.microsoft.com/office/powerpoint/2010/main" val="976188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mtClean="0"/>
              <a:t>Eg startar med å søkje opp Wordfeud i app-butikken min.</a:t>
            </a:r>
            <a:endParaRPr lang="nn-NO" dirty="0" smtClean="0"/>
          </a:p>
          <a:p>
            <a:endParaRPr lang="nn-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20</a:t>
            </a:fld>
            <a:endParaRPr lang="nn-NO"/>
          </a:p>
        </p:txBody>
      </p:sp>
    </p:spTree>
    <p:extLst>
      <p:ext uri="{BB962C8B-B14F-4D97-AF65-F5344CB8AC3E}">
        <p14:creationId xmlns:p14="http://schemas.microsoft.com/office/powerpoint/2010/main" val="1073850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mtClean="0"/>
              <a:t>No dukkar det opp ei liste over dei appane som passar med søket mitt.</a:t>
            </a:r>
          </a:p>
          <a:p>
            <a:endParaRPr lang="nn-NO" baseline="0" dirty="0" smtClean="0"/>
          </a:p>
          <a:p>
            <a:r>
              <a:rPr lang="nn-NO" smtClean="0"/>
              <a:t>Her ser eg at det er dei to øvste resultata som er mest interessante for meg. </a:t>
            </a:r>
            <a:endParaRPr lang="nn-NO" dirty="0" smtClean="0"/>
          </a:p>
          <a:p>
            <a:endParaRPr lang="nn-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21</a:t>
            </a:fld>
            <a:endParaRPr lang="nn-NO"/>
          </a:p>
        </p:txBody>
      </p:sp>
    </p:spTree>
    <p:extLst>
      <p:ext uri="{BB962C8B-B14F-4D97-AF65-F5344CB8AC3E}">
        <p14:creationId xmlns:p14="http://schemas.microsoft.com/office/powerpoint/2010/main" val="1537258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a:t>
            </a:fld>
            <a:endParaRPr lang="nn-NO"/>
          </a:p>
        </p:txBody>
      </p:sp>
    </p:spTree>
    <p:extLst>
      <p:ext uri="{BB962C8B-B14F-4D97-AF65-F5344CB8AC3E}">
        <p14:creationId xmlns:p14="http://schemas.microsoft.com/office/powerpoint/2010/main" val="332138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mtClean="0"/>
              <a:t>Ser ein litt nærare på lista, ser ein at ein versjon av Wordfeud er GRATIS …</a:t>
            </a:r>
            <a:endParaRPr lang="nn-NO" dirty="0" smtClean="0"/>
          </a:p>
          <a:p>
            <a:endParaRPr lang="nn-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22</a:t>
            </a:fld>
            <a:endParaRPr lang="nn-NO"/>
          </a:p>
        </p:txBody>
      </p:sp>
    </p:spTree>
    <p:extLst>
      <p:ext uri="{BB962C8B-B14F-4D97-AF65-F5344CB8AC3E}">
        <p14:creationId xmlns:p14="http://schemas.microsoft.com/office/powerpoint/2010/main" val="1676774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mtClean="0"/>
              <a:t>… medan den andre kostar pengar. Når det skjer, er det ofte fordi ein av versjonane, den som er gratis, kjem med reklame, medan den som kostar pengar, kjem utan. Har ein moglegheita, er det ofte lurt å prøve gratisversjonen før ein bestemmer seg for om ein app er verd å bruke pengar på.</a:t>
            </a:r>
          </a:p>
          <a:p>
            <a:endParaRPr lang="nn-NO" baseline="0" dirty="0" smtClean="0"/>
          </a:p>
          <a:p>
            <a:r>
              <a:rPr lang="nn-NO" smtClean="0"/>
              <a:t>Nokre appar finst berre i gratis-versjonar (det vil ikkje nødvendigvis seie at dei inneheld reklame), medan andre kan ein berre laste ned dersom ein betalar for dei.</a:t>
            </a:r>
          </a:p>
          <a:p>
            <a:endParaRPr lang="nn-NO"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n-NO" smtClean="0"/>
              <a:t>For å lese meir om appen før du lastar han ned, trykkjer du på han éin gong. </a:t>
            </a:r>
            <a:endParaRPr lang="nn-NO" dirty="0" smtClean="0"/>
          </a:p>
          <a:p>
            <a:endParaRPr lang="nn-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23</a:t>
            </a:fld>
            <a:endParaRPr lang="nn-NO"/>
          </a:p>
        </p:txBody>
      </p:sp>
    </p:spTree>
    <p:extLst>
      <p:ext uri="{BB962C8B-B14F-4D97-AF65-F5344CB8AC3E}">
        <p14:creationId xmlns:p14="http://schemas.microsoft.com/office/powerpoint/2010/main" val="1351053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mtClean="0"/>
              <a:t>Slik kan ei informasjons- og nedlastingsside for ein app sjå ut. Det varierer avhengig av kva app-butikk og kva for nettbrett eller smarttelefon ein brukar. </a:t>
            </a:r>
            <a:endParaRPr lang="nn-NO" dirty="0" smtClean="0"/>
          </a:p>
          <a:p>
            <a:endParaRPr lang="nn-NO" dirty="0" smtClean="0"/>
          </a:p>
          <a:p>
            <a:r>
              <a:rPr lang="nn-NO" smtClean="0"/>
              <a:t>Dette biletet viser informasjon om gratisversjonen av Wordfeud. </a:t>
            </a:r>
            <a:endParaRPr lang="nn-NO" dirty="0" smtClean="0"/>
          </a:p>
          <a:p>
            <a:endParaRPr lang="nn-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24</a:t>
            </a:fld>
            <a:endParaRPr lang="nn-NO"/>
          </a:p>
        </p:txBody>
      </p:sp>
    </p:spTree>
    <p:extLst>
      <p:ext uri="{BB962C8B-B14F-4D97-AF65-F5344CB8AC3E}">
        <p14:creationId xmlns:p14="http://schemas.microsoft.com/office/powerpoint/2010/main" val="409688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mtClean="0"/>
              <a:t>Her kan vi sjå korleis versjonen som kostar pengar, ser ut. </a:t>
            </a:r>
            <a:endParaRPr lang="nn-NO" dirty="0" smtClean="0"/>
          </a:p>
          <a:p>
            <a:endParaRPr lang="nn-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25</a:t>
            </a:fld>
            <a:endParaRPr lang="nn-NO"/>
          </a:p>
        </p:txBody>
      </p:sp>
    </p:spTree>
    <p:extLst>
      <p:ext uri="{BB962C8B-B14F-4D97-AF65-F5344CB8AC3E}">
        <p14:creationId xmlns:p14="http://schemas.microsoft.com/office/powerpoint/2010/main" val="1323644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mtClean="0"/>
              <a:t>For å laste ned appen må ein trykkje på ein knapp som ligg langt oppe på sida, gjerne like ved ikonet til appen. </a:t>
            </a:r>
          </a:p>
          <a:p>
            <a:endParaRPr lang="nn-NO" baseline="0" dirty="0" smtClean="0"/>
          </a:p>
          <a:p>
            <a:r>
              <a:rPr lang="nn-NO" smtClean="0"/>
              <a:t>Kva som står på knappen, er avhengig av kva for app-butikk ein brukar.</a:t>
            </a:r>
          </a:p>
          <a:p>
            <a:endParaRPr lang="nn-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26</a:t>
            </a:fld>
            <a:endParaRPr lang="nn-NO"/>
          </a:p>
        </p:txBody>
      </p:sp>
    </p:spTree>
    <p:extLst>
      <p:ext uri="{BB962C8B-B14F-4D97-AF65-F5344CB8AC3E}">
        <p14:creationId xmlns:p14="http://schemas.microsoft.com/office/powerpoint/2010/main" val="545596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mtClean="0"/>
              <a:t>På appar hos iPad/iPhone-brukarar står det «hent» eller prisen på appen.  </a:t>
            </a:r>
            <a:endParaRPr lang="nn-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27</a:t>
            </a:fld>
            <a:endParaRPr lang="nn-NO"/>
          </a:p>
        </p:txBody>
      </p:sp>
    </p:spTree>
    <p:extLst>
      <p:ext uri="{BB962C8B-B14F-4D97-AF65-F5344CB8AC3E}">
        <p14:creationId xmlns:p14="http://schemas.microsoft.com/office/powerpoint/2010/main" val="1904733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mtClean="0"/>
              <a:t>Trykkjer du éin gong på «Hent», står det «Installer». Kostar appen noko, trykkjer du på prisen. Då står det «Kjøp». </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28</a:t>
            </a:fld>
            <a:endParaRPr lang="nn-NO"/>
          </a:p>
        </p:txBody>
      </p:sp>
    </p:spTree>
    <p:extLst>
      <p:ext uri="{BB962C8B-B14F-4D97-AF65-F5344CB8AC3E}">
        <p14:creationId xmlns:p14="http://schemas.microsoft.com/office/powerpoint/2010/main" val="1377788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mtClean="0"/>
              <a:t>Trykk ein gong til for å laste ned eller kjøpe appen. </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29</a:t>
            </a:fld>
            <a:endParaRPr lang="nn-NO"/>
          </a:p>
        </p:txBody>
      </p:sp>
    </p:spTree>
    <p:extLst>
      <p:ext uri="{BB962C8B-B14F-4D97-AF65-F5344CB8AC3E}">
        <p14:creationId xmlns:p14="http://schemas.microsoft.com/office/powerpoint/2010/main" val="1960134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mtClean="0"/>
              <a:t>Med Android- og Windows-telefonar kan du trykkje éin gong på «Installer» eller knappen med prisen på.</a:t>
            </a:r>
          </a:p>
          <a:p>
            <a:endParaRPr lang="nn-NO"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n-NO" smtClean="0"/>
              <a:t>Nokre kan bli bedne om å leggje inn betalingskort-informasjon. Då er det berre å følgje instruksjonane på skjermen. Dette gjer ein stort sett éin gong. </a:t>
            </a:r>
            <a:r>
              <a:t/>
            </a:r>
            <a:br/>
            <a:r>
              <a:rPr lang="nn-NO" smtClean="0"/>
              <a:t>App-butikken hugsar kortet for deg og belastar ikkje kortet ditt med noko utan godkjenning frå deg. </a:t>
            </a:r>
            <a:endParaRPr lang="nn-NO" dirty="0" smtClean="0"/>
          </a:p>
          <a:p>
            <a:endParaRPr lang="nn-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30</a:t>
            </a:fld>
            <a:endParaRPr lang="nn-NO"/>
          </a:p>
        </p:txBody>
      </p:sp>
    </p:spTree>
    <p:extLst>
      <p:ext uri="{BB962C8B-B14F-4D97-AF65-F5344CB8AC3E}">
        <p14:creationId xmlns:p14="http://schemas.microsoft.com/office/powerpoint/2010/main" val="122184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mtClean="0"/>
              <a:t>Nokre vil bli bedne om å skrive inn eit passord for å laste ned appen. Skriv inn passordet, og trykk på «Bekreft» eller «Godta».</a:t>
            </a:r>
          </a:p>
          <a:p>
            <a:pPr marL="0" marR="0" indent="0" algn="l" defTabSz="914400" rtl="0" eaLnBrk="1" fontAlgn="auto" latinLnBrk="0" hangingPunct="1">
              <a:lnSpc>
                <a:spcPct val="100000"/>
              </a:lnSpc>
              <a:spcBef>
                <a:spcPts val="0"/>
              </a:spcBef>
              <a:spcAft>
                <a:spcPts val="0"/>
              </a:spcAft>
              <a:buClrTx/>
              <a:buSzTx/>
              <a:buFontTx/>
              <a:buNone/>
              <a:tabLst/>
              <a:defRPr/>
            </a:pPr>
            <a:r>
              <a:rPr lang="nn-NO" smtClean="0"/>
              <a:t>Nokre kan bli bedne om å bruke fingeravtrykk for å få lasta ned appen.</a:t>
            </a:r>
          </a:p>
          <a:p>
            <a:endParaRPr lang="nn-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31</a:t>
            </a:fld>
            <a:endParaRPr lang="nn-NO"/>
          </a:p>
        </p:txBody>
      </p:sp>
    </p:spTree>
    <p:extLst>
      <p:ext uri="{BB962C8B-B14F-4D97-AF65-F5344CB8AC3E}">
        <p14:creationId xmlns:p14="http://schemas.microsoft.com/office/powerpoint/2010/main" val="1432989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mtClean="0"/>
              <a:t>Det er hovudsakleg tre typar smarttelefonar og nettbrett som blir brukte i Noreg.</a:t>
            </a:r>
          </a:p>
          <a:p>
            <a:endParaRPr lang="nn-NO" baseline="0" dirty="0" smtClean="0"/>
          </a:p>
          <a:p>
            <a:r>
              <a:rPr lang="nn-NO" smtClean="0"/>
              <a:t>Det er mange som har ein iPad eller iPhone.</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3</a:t>
            </a:fld>
            <a:endParaRPr lang="nn-NO"/>
          </a:p>
        </p:txBody>
      </p:sp>
    </p:spTree>
    <p:extLst>
      <p:ext uri="{BB962C8B-B14F-4D97-AF65-F5344CB8AC3E}">
        <p14:creationId xmlns:p14="http://schemas.microsoft.com/office/powerpoint/2010/main" val="8973326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b="0" baseline="0" dirty="0" smtClean="0"/>
              <a:t>Når nedlastinga er ferdig, legg appen seg mellom dei andre appane du alt har på telefonen din eller nettbrettet ditt. For å finne han må du bla gjennom appane til du finn ikonet til den nye appen. </a:t>
            </a:r>
          </a:p>
          <a:p>
            <a:endParaRPr lang="nn-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32</a:t>
            </a:fld>
            <a:endParaRPr lang="nn-NO"/>
          </a:p>
        </p:txBody>
      </p:sp>
    </p:spTree>
    <p:extLst>
      <p:ext uri="{BB962C8B-B14F-4D97-AF65-F5344CB8AC3E}">
        <p14:creationId xmlns:p14="http://schemas.microsoft.com/office/powerpoint/2010/main" val="5055023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mtClean="0"/>
              <a:t>No kan du trykkje på appen for å opne han, akkurat som med alle appane du har opna på telefonen din frå før. </a:t>
            </a:r>
          </a:p>
          <a:p>
            <a:endParaRPr lang="nn-NO" baseline="0" dirty="0" smtClean="0"/>
          </a:p>
          <a:p>
            <a:r>
              <a:rPr lang="nn-NO" b="1" baseline="0" dirty="0" smtClean="0"/>
              <a:t>Forsikre deg om at alle har fått lasta ned ein app og funne han igjen på mobilen/nettbrettet før du går vidare. </a:t>
            </a:r>
          </a:p>
          <a:p>
            <a:endParaRPr lang="nn-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33</a:t>
            </a:fld>
            <a:endParaRPr lang="nn-NO"/>
          </a:p>
        </p:txBody>
      </p:sp>
    </p:spTree>
    <p:extLst>
      <p:ext uri="{BB962C8B-B14F-4D97-AF65-F5344CB8AC3E}">
        <p14:creationId xmlns:p14="http://schemas.microsoft.com/office/powerpoint/2010/main" val="2807147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mtClean="0"/>
              <a:t>Nokre gonger ønskjer ein å fjerne ein app frå smarttelefonen eller nettbrettet sitt. Nokre appar går ikkje an å fjerne fordi dei kjem med nettbrettet eller telefonen, men alle appar du lastar ned sjølv, kan du fjerne. </a:t>
            </a:r>
          </a:p>
          <a:p>
            <a:endParaRPr lang="nn-NO" baseline="0" dirty="0" smtClean="0"/>
          </a:p>
          <a:p>
            <a:r>
              <a:rPr lang="nn-NO" smtClean="0"/>
              <a:t>Først må du finne appen du ønskjer å fjerne.</a:t>
            </a:r>
          </a:p>
          <a:p>
            <a:endParaRPr lang="nn-NO" baseline="0" dirty="0" smtClean="0"/>
          </a:p>
          <a:p>
            <a:r>
              <a:rPr lang="nn-NO" smtClean="0"/>
              <a:t>Set fingeren din på han og hald inne i minst eitt sekund. No skjer det noko på skjermen. </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35</a:t>
            </a:fld>
            <a:endParaRPr lang="nn-NO"/>
          </a:p>
        </p:txBody>
      </p:sp>
    </p:spTree>
    <p:extLst>
      <p:ext uri="{BB962C8B-B14F-4D97-AF65-F5344CB8AC3E}">
        <p14:creationId xmlns:p14="http://schemas.microsoft.com/office/powerpoint/2010/main" val="15670780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b="0" baseline="0" dirty="0" smtClean="0"/>
              <a:t>Dei som brukar iPad/iPhone, ser at alle ikona på skjermen begynner å riste og får eit kryss i venstre hjørne.</a:t>
            </a:r>
          </a:p>
          <a:p>
            <a:endParaRPr lang="nn-NO" b="0" baseline="0" dirty="0" smtClean="0"/>
          </a:p>
          <a:p>
            <a:r>
              <a:rPr lang="nn-NO" b="0" baseline="0" dirty="0" smtClean="0"/>
              <a:t>Dei som brukar Android, ser at det dukkar opp ei linje med ei bossbøtte øvst på skjermen. Slepper de appen med fingeren, blir biletet normalt igjen.</a:t>
            </a:r>
          </a:p>
          <a:p>
            <a:endParaRPr lang="nn-NO" b="0" baseline="0" dirty="0" smtClean="0"/>
          </a:p>
          <a:p>
            <a:r>
              <a:rPr lang="nn-NO" b="0" baseline="0" dirty="0" smtClean="0"/>
              <a:t>Windows-brukarar får opp moglegheita «Avinstaller» på skjermen. </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36</a:t>
            </a:fld>
            <a:endParaRPr lang="nn-NO"/>
          </a:p>
        </p:txBody>
      </p:sp>
    </p:spTree>
    <p:extLst>
      <p:ext uri="{BB962C8B-B14F-4D97-AF65-F5344CB8AC3E}">
        <p14:creationId xmlns:p14="http://schemas.microsoft.com/office/powerpoint/2010/main" val="6598505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b="0" baseline="0" dirty="0" smtClean="0"/>
              <a:t>For å avinstallere appen på iPad/iPhone trykkjer du på krysset. Så kan du trykkje på «heim»-knappen, slik at ikona sluttar å riste.</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37</a:t>
            </a:fld>
            <a:endParaRPr lang="nn-NO"/>
          </a:p>
        </p:txBody>
      </p:sp>
    </p:spTree>
    <p:extLst>
      <p:ext uri="{BB962C8B-B14F-4D97-AF65-F5344CB8AC3E}">
        <p14:creationId xmlns:p14="http://schemas.microsoft.com/office/powerpoint/2010/main" val="6118943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b="0" baseline="0" dirty="0" smtClean="0"/>
              <a:t>Android-brukarar brukar fingeren på skjermen og dreg programmet opp til …</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38</a:t>
            </a:fld>
            <a:endParaRPr lang="nn-NO"/>
          </a:p>
        </p:txBody>
      </p:sp>
    </p:spTree>
    <p:extLst>
      <p:ext uri="{BB962C8B-B14F-4D97-AF65-F5344CB8AC3E}">
        <p14:creationId xmlns:p14="http://schemas.microsoft.com/office/powerpoint/2010/main" val="983657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b="0" baseline="0" dirty="0" smtClean="0"/>
              <a:t>… bossbøtta og ….</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39</a:t>
            </a:fld>
            <a:endParaRPr lang="nn-NO"/>
          </a:p>
        </p:txBody>
      </p:sp>
    </p:spTree>
    <p:extLst>
      <p:ext uri="{BB962C8B-B14F-4D97-AF65-F5344CB8AC3E}">
        <p14:creationId xmlns:p14="http://schemas.microsoft.com/office/powerpoint/2010/main" val="11720912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b="0" baseline="0" dirty="0" smtClean="0"/>
              <a:t>… slepp.</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40</a:t>
            </a:fld>
            <a:endParaRPr lang="nn-NO"/>
          </a:p>
        </p:txBody>
      </p:sp>
    </p:spTree>
    <p:extLst>
      <p:ext uri="{BB962C8B-B14F-4D97-AF65-F5344CB8AC3E}">
        <p14:creationId xmlns:p14="http://schemas.microsoft.com/office/powerpoint/2010/main" val="5787625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b="0" baseline="0" dirty="0" smtClean="0"/>
              <a:t>Windows-brukarar trykkjer på «Avinstaller».</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41</a:t>
            </a:fld>
            <a:endParaRPr lang="nn-NO"/>
          </a:p>
        </p:txBody>
      </p:sp>
    </p:spTree>
    <p:extLst>
      <p:ext uri="{BB962C8B-B14F-4D97-AF65-F5344CB8AC3E}">
        <p14:creationId xmlns:p14="http://schemas.microsoft.com/office/powerpoint/2010/main" val="5926745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b="0" baseline="0" dirty="0" smtClean="0"/>
              <a:t>Blir du beden om stadfesting etter dette, trykkjer du «Ja» eller «Avinstaller».</a:t>
            </a:r>
          </a:p>
          <a:p>
            <a:pPr marL="0" marR="0" indent="0" algn="l" defTabSz="914400" rtl="0" eaLnBrk="1" fontAlgn="auto" latinLnBrk="0" hangingPunct="1">
              <a:lnSpc>
                <a:spcPct val="100000"/>
              </a:lnSpc>
              <a:spcBef>
                <a:spcPts val="0"/>
              </a:spcBef>
              <a:spcAft>
                <a:spcPts val="0"/>
              </a:spcAft>
              <a:buClrTx/>
              <a:buSzTx/>
              <a:buFontTx/>
              <a:buNone/>
              <a:tabLst/>
              <a:defRPr/>
            </a:pPr>
            <a:endParaRPr lang="nn-NO"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n-NO" b="0" baseline="0" dirty="0" smtClean="0"/>
              <a:t>Appen skal no vere sletta frå nettbrettet eller telefonen. </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42</a:t>
            </a:fld>
            <a:endParaRPr lang="nn-NO"/>
          </a:p>
        </p:txBody>
      </p:sp>
    </p:spTree>
    <p:extLst>
      <p:ext uri="{BB962C8B-B14F-4D97-AF65-F5344CB8AC3E}">
        <p14:creationId xmlns:p14="http://schemas.microsoft.com/office/powerpoint/2010/main" val="1793035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mtClean="0"/>
              <a:t>Det er også mange som har Android-telefonar og -nettbrett.</a:t>
            </a:r>
            <a:endParaRPr lang="nn-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a:t>
            </a:fld>
            <a:endParaRPr lang="nn-NO"/>
          </a:p>
        </p:txBody>
      </p:sp>
    </p:spTree>
    <p:extLst>
      <p:ext uri="{BB962C8B-B14F-4D97-AF65-F5344CB8AC3E}">
        <p14:creationId xmlns:p14="http://schemas.microsoft.com/office/powerpoint/2010/main" val="1224518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43</a:t>
            </a:fld>
            <a:endParaRPr lang="nn-NO"/>
          </a:p>
        </p:txBody>
      </p:sp>
    </p:spTree>
    <p:extLst>
      <p:ext uri="{BB962C8B-B14F-4D97-AF65-F5344CB8AC3E}">
        <p14:creationId xmlns:p14="http://schemas.microsoft.com/office/powerpoint/2010/main" val="1574297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mtClean="0"/>
              <a:t>Og nokre brukar telefonar og brett med Windows på.</a:t>
            </a:r>
          </a:p>
          <a:p>
            <a:endParaRPr lang="nn-NO" dirty="0" smtClean="0"/>
          </a:p>
          <a:p>
            <a:r>
              <a:rPr lang="nn-NO" smtClean="0"/>
              <a:t>Ein smarttelefon har ofte fleire funksjonar enn eit nettbrett, og nettbrett og telefonar frå ulike leverandørar er ikkje heilt like, men dei liknar veldig på kvarandre og kan stort sett gjere dei same tinga. </a:t>
            </a:r>
          </a:p>
          <a:p>
            <a:endParaRPr lang="nn-NO" baseline="0" dirty="0" smtClean="0"/>
          </a:p>
          <a:p>
            <a:r>
              <a:rPr lang="nn-NO" smtClean="0"/>
              <a:t>På dette kurset skal vi lære å laste ned appar til nettbrett og telefon. Bilete og forklaringar vil vere tilpassa alle dei vanlegaste smarttelefonane og nettbretta. </a:t>
            </a:r>
            <a:endParaRPr lang="nn-NO" dirty="0" smtClean="0"/>
          </a:p>
        </p:txBody>
      </p:sp>
      <p:sp>
        <p:nvSpPr>
          <p:cNvPr id="4" name="Plassholder for lysbildenummer 3"/>
          <p:cNvSpPr>
            <a:spLocks noGrp="1"/>
          </p:cNvSpPr>
          <p:nvPr>
            <p:ph type="sldNum" sz="quarter" idx="10"/>
          </p:nvPr>
        </p:nvSpPr>
        <p:spPr/>
        <p:txBody>
          <a:bodyPr/>
          <a:lstStyle/>
          <a:p>
            <a:fld id="{6C254B7B-5006-4AAE-B324-0D18C385F145}" type="slidenum">
              <a:rPr lang="nb-NO" smtClean="0"/>
              <a:t>5</a:t>
            </a:fld>
            <a:endParaRPr lang="nn-NO"/>
          </a:p>
        </p:txBody>
      </p:sp>
    </p:spTree>
    <p:extLst>
      <p:ext uri="{BB962C8B-B14F-4D97-AF65-F5344CB8AC3E}">
        <p14:creationId xmlns:p14="http://schemas.microsoft.com/office/powerpoint/2010/main" val="1711202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mtClean="0"/>
              <a:t>Dersom dette er første gongen du brukar app-butikken, må du logge inn med brukarkonto og passord. Dei fleste har alt ein brukarkonto. Han blir ofte oppretta i samband med at ein kjøpte nettbrettet eller telefonen og starta utstyret for første gong. For å finne ut om du har ein slik konto må du gå til innstillingane på telefonen. </a:t>
            </a:r>
            <a:endParaRPr lang="nn-NO" dirty="0" smtClean="0"/>
          </a:p>
          <a:p>
            <a:endParaRPr lang="nn-NO" baseline="0" dirty="0" smtClean="0"/>
          </a:p>
          <a:p>
            <a:r>
              <a:rPr lang="nn-NO" smtClean="0"/>
              <a:t>Ikonet for innstillingar ser slik ut.</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n-NO"/>
          </a:p>
        </p:txBody>
      </p:sp>
    </p:spTree>
    <p:extLst>
      <p:ext uri="{BB962C8B-B14F-4D97-AF65-F5344CB8AC3E}">
        <p14:creationId xmlns:p14="http://schemas.microsoft.com/office/powerpoint/2010/main" val="1073583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mtClean="0"/>
              <a:t>Trykk på ikonet for innstillingar.</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n-NO"/>
          </a:p>
        </p:txBody>
      </p:sp>
    </p:spTree>
    <p:extLst>
      <p:ext uri="{BB962C8B-B14F-4D97-AF65-F5344CB8AC3E}">
        <p14:creationId xmlns:p14="http://schemas.microsoft.com/office/powerpoint/2010/main" val="1255397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mtClean="0"/>
              <a:t>No er du inne på innstillingar.</a:t>
            </a:r>
          </a:p>
          <a:p>
            <a:endParaRPr lang="nn-NO" dirty="0" smtClean="0"/>
          </a:p>
          <a:p>
            <a:r>
              <a:rPr lang="nn-NO" smtClean="0"/>
              <a:t>På skjermen dukkar det opp ein lang meny med mange punkt.</a:t>
            </a:r>
          </a:p>
          <a:p>
            <a:endParaRPr lang="nn-NO" baseline="0" dirty="0" smtClean="0"/>
          </a:p>
          <a:p>
            <a:r>
              <a:rPr lang="nn-NO" smtClean="0"/>
              <a:t>iPad- og iPhone-brukarar trykkjer på menypunktet som heiter «iTunes og App Store»</a:t>
            </a:r>
          </a:p>
          <a:p>
            <a:endParaRPr lang="nn-NO" baseline="0" dirty="0" smtClean="0"/>
          </a:p>
          <a:p>
            <a:r>
              <a:rPr lang="nn-NO" smtClean="0"/>
              <a:t>Android-brukarar trykkjer på menypunktet «Kontoer»</a:t>
            </a:r>
          </a:p>
          <a:p>
            <a:endParaRPr lang="nn-NO" baseline="0" dirty="0" smtClean="0"/>
          </a:p>
          <a:p>
            <a:r>
              <a:rPr lang="nn-NO" smtClean="0"/>
              <a:t>Dei som brukar Windows, trykkjer på menypunktet «E-post»</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n-NO"/>
          </a:p>
        </p:txBody>
      </p:sp>
    </p:spTree>
    <p:extLst>
      <p:ext uri="{BB962C8B-B14F-4D97-AF65-F5344CB8AC3E}">
        <p14:creationId xmlns:p14="http://schemas.microsoft.com/office/powerpoint/2010/main" val="20723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mtClean="0"/>
              <a:t>iPad- og iPhone-brukarar finn brukarnamnet sitt under «Apple-ID».</a:t>
            </a:r>
          </a:p>
          <a:p>
            <a:endParaRPr lang="nn-NO" baseline="0" dirty="0" smtClean="0"/>
          </a:p>
          <a:p>
            <a:r>
              <a:rPr lang="nn-NO" smtClean="0"/>
              <a:t>Android-brukarar finn brukarnamnet sitt under punktet «Google», ofte med bilete av ein liten «g» ved sida av. </a:t>
            </a:r>
          </a:p>
          <a:p>
            <a:endParaRPr lang="nn-NO" baseline="0" dirty="0" smtClean="0"/>
          </a:p>
          <a:p>
            <a:r>
              <a:rPr lang="nn-NO" smtClean="0"/>
              <a:t>Windows-brukarar finn brukarnamnet sitt under «Kontoar».</a:t>
            </a:r>
            <a:endParaRPr lang="nn-NO" dirty="0" smtClean="0"/>
          </a:p>
          <a:p>
            <a:endParaRPr lang="nn-NO" dirty="0" smtClean="0"/>
          </a:p>
          <a:p>
            <a:r>
              <a:rPr lang="nn-NO" smtClean="0"/>
              <a:t>For mange vil brukarkontoen/ID-en vere ei e-postadresse dei kjenner igjen. </a:t>
            </a:r>
          </a:p>
          <a:p>
            <a:endParaRPr lang="nn-NO" baseline="0" dirty="0" smtClean="0"/>
          </a:p>
          <a:p>
            <a:r>
              <a:rPr lang="nn-NO" b="1" baseline="0" dirty="0" smtClean="0"/>
              <a:t>Ta ei runde og sjekk at alle har funne e-postadressa dei skal logge på med.</a:t>
            </a:r>
          </a:p>
          <a:p>
            <a:endParaRPr lang="nn-NO" b="1" baseline="0" dirty="0" smtClean="0"/>
          </a:p>
          <a:p>
            <a:r>
              <a:rPr lang="nn-NO" b="0" baseline="0" dirty="0" smtClean="0"/>
              <a:t>Dersom du synest brukarnamnet er vanskeleg å hugse i hovudet, kan du skrive det ned, slik at du hugsar det til etterpå.</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n-NO"/>
          </a:p>
        </p:txBody>
      </p:sp>
    </p:spTree>
    <p:extLst>
      <p:ext uri="{BB962C8B-B14F-4D97-AF65-F5344CB8AC3E}">
        <p14:creationId xmlns:p14="http://schemas.microsoft.com/office/powerpoint/2010/main" val="886393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Bilde 3"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smtClean="0"/>
              <a:t>KLIKK FOR Å REDIGERE TITTELSTIL</a:t>
            </a:r>
            <a:endParaRPr lang="nb-NO"/>
          </a:p>
        </p:txBody>
      </p:sp>
      <p:sp>
        <p:nvSpPr>
          <p:cNvPr id="3"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smtClean="0"/>
              <a:t>Klikk for å redigere tekststiler i malen</a:t>
            </a:r>
          </a:p>
        </p:txBody>
      </p:sp>
      <p:sp>
        <p:nvSpPr>
          <p:cNvPr id="8" name="Tittel 1"/>
          <p:cNvSpPr txBox="1">
            <a:spLocks/>
          </p:cNvSpPr>
          <p:nvPr userDrawn="1"/>
        </p:nvSpPr>
        <p:spPr>
          <a:xfrm>
            <a:off x="810623" y="1666368"/>
            <a:ext cx="8286372" cy="405329"/>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b="0" i="0" kern="1200">
                <a:solidFill>
                  <a:schemeClr val="tx1"/>
                </a:solidFill>
                <a:latin typeface="+mj-lt"/>
                <a:ea typeface="+mj-ea"/>
                <a:cs typeface="Calibri Light"/>
              </a:defRPr>
            </a:lvl1pPr>
          </a:lstStyle>
          <a:p>
            <a:endParaRPr lang="nb-NO" sz="2400">
              <a:solidFill>
                <a:srgbClr val="FFFFFF"/>
              </a:solidFill>
            </a:endParaRP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4409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14.11.2015</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403237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3"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smtClean="0"/>
              <a:t>Del</a:t>
            </a:r>
            <a:endParaRPr lang="nb-NO"/>
          </a:p>
        </p:txBody>
      </p:sp>
      <p:sp>
        <p:nvSpPr>
          <p:cNvPr id="3"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Tema</a:t>
            </a:r>
          </a:p>
        </p:txBody>
      </p:sp>
      <p:sp>
        <p:nvSpPr>
          <p:cNvPr id="7"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54989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3" name="Bilde 2"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smtClean="0"/>
              <a:t>Tema</a:t>
            </a:r>
            <a:endParaRPr lang="nb-NO"/>
          </a:p>
        </p:txBody>
      </p:sp>
      <p:sp>
        <p:nvSpPr>
          <p:cNvPr id="8"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18454" y="180144"/>
            <a:ext cx="447135"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i="0" kern="1200">
                <a:solidFill>
                  <a:schemeClr val="bg1"/>
                </a:solidFill>
                <a:latin typeface="Calibri"/>
                <a:ea typeface="+mj-ea"/>
                <a:cs typeface="Calibri"/>
              </a:defRPr>
            </a:lvl1pPr>
          </a:lstStyle>
          <a:p>
            <a:endParaRPr lang="nb-NO" sz="3200" b="0" i="0">
              <a:latin typeface="+mn-lt"/>
              <a:cs typeface="Calibri"/>
            </a:endParaRPr>
          </a:p>
        </p:txBody>
      </p:sp>
    </p:spTree>
    <p:extLst>
      <p:ext uri="{BB962C8B-B14F-4D97-AF65-F5344CB8AC3E}">
        <p14:creationId xmlns:p14="http://schemas.microsoft.com/office/powerpoint/2010/main" val="249950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14.11.2015</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13642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14.11.2015</a:t>
            </a:fld>
            <a:endParaRPr lang="nb-NO"/>
          </a:p>
        </p:txBody>
      </p:sp>
      <p:sp>
        <p:nvSpPr>
          <p:cNvPr id="8" name="Plassholder for bunntekst 7"/>
          <p:cNvSpPr>
            <a:spLocks noGrp="1"/>
          </p:cNvSpPr>
          <p:nvPr>
            <p:ph type="ftr" sz="quarter" idx="11"/>
          </p:nvPr>
        </p:nvSpPr>
        <p:spPr>
          <a:xfrm>
            <a:off x="4038600" y="6356350"/>
            <a:ext cx="4114800" cy="365125"/>
          </a:xfrm>
          <a:prstGeom prst="rect">
            <a:avLst/>
          </a:prstGeom>
        </p:spPr>
        <p:txBody>
          <a:bodyPr/>
          <a:lstStyle/>
          <a:p>
            <a:endParaRPr lang="nb-NO"/>
          </a:p>
        </p:txBody>
      </p:sp>
      <p:sp>
        <p:nvSpPr>
          <p:cNvPr id="9" name="Plassholder for lysbildenummer 8"/>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2978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14.11.2015</a:t>
            </a:fld>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8258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14.11.2015</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89479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14.11.2015</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90951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14.11.2015</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50619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Klikk for å redigere tekststiler i malen</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27949159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3600" b="0" i="0" kern="1200">
          <a:solidFill>
            <a:schemeClr val="tx1"/>
          </a:solidFill>
          <a:latin typeface="+mj-lt"/>
          <a:ea typeface="+mj-ea"/>
          <a:cs typeface="Calibri Light"/>
        </a:defRPr>
      </a:lvl1pPr>
    </p:titleStyle>
    <p:bodyStyle>
      <a:lvl1pPr marL="342900" indent="-342900" algn="l" defTabSz="914400" rtl="0" eaLnBrk="1" latinLnBrk="0" hangingPunct="1">
        <a:lnSpc>
          <a:spcPct val="90000"/>
        </a:lnSpc>
        <a:spcBef>
          <a:spcPts val="1000"/>
        </a:spcBef>
        <a:buFont typeface="Wingdings" charset="2"/>
        <a:buAutoNum type="arabicPlain"/>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7.png"/><Relationship Id="rId7"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32.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n-NO" smtClean="0"/>
              <a:t>LÆR Å LASTE NED APPAR</a:t>
            </a:r>
            <a:endParaRPr lang="nn-NO" dirty="0"/>
          </a:p>
        </p:txBody>
      </p:sp>
      <p:sp>
        <p:nvSpPr>
          <p:cNvPr id="7" name="Undertittel 6"/>
          <p:cNvSpPr>
            <a:spLocks noGrp="1"/>
          </p:cNvSpPr>
          <p:nvPr>
            <p:ph type="subTitle" idx="1"/>
          </p:nvPr>
        </p:nvSpPr>
        <p:spPr>
          <a:xfrm>
            <a:off x="828637" y="3566926"/>
            <a:ext cx="9839363" cy="2780711"/>
          </a:xfrm>
        </p:spPr>
        <p:txBody>
          <a:bodyPr>
            <a:noAutofit/>
          </a:bodyPr>
          <a:lstStyle/>
          <a:p>
            <a:pPr marL="0" indent="0">
              <a:buNone/>
            </a:pPr>
            <a:r>
              <a:rPr lang="nn-NO" sz="2400" b="1" dirty="0" smtClean="0">
                <a:solidFill>
                  <a:schemeClr val="tx1"/>
                </a:solidFill>
              </a:rPr>
              <a:t>Læringsmål:</a:t>
            </a:r>
            <a:endParaRPr lang="nn-NO" sz="2400" dirty="0"/>
          </a:p>
          <a:p>
            <a:pPr>
              <a:buFontTx/>
              <a:buChar char="-"/>
            </a:pPr>
            <a:r>
              <a:rPr lang="nn-NO" sz="2400" dirty="0"/>
              <a:t>å kunne finne og opne app-butikken</a:t>
            </a:r>
          </a:p>
          <a:p>
            <a:pPr>
              <a:buFontTx/>
              <a:buChar char="-"/>
            </a:pPr>
            <a:r>
              <a:rPr lang="nn-NO" sz="2400" dirty="0"/>
              <a:t>å kunne søkje fram og kjøpe appar</a:t>
            </a:r>
          </a:p>
          <a:p>
            <a:pPr>
              <a:buFontTx/>
              <a:buChar char="-"/>
            </a:pPr>
            <a:r>
              <a:rPr lang="nn-NO" sz="2400" dirty="0"/>
              <a:t>å kunne slette appar</a:t>
            </a:r>
          </a:p>
        </p:txBody>
      </p:sp>
    </p:spTree>
    <p:extLst>
      <p:ext uri="{BB962C8B-B14F-4D97-AF65-F5344CB8AC3E}">
        <p14:creationId xmlns:p14="http://schemas.microsoft.com/office/powerpoint/2010/main" val="1644683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smtClean="0"/>
              <a:t>Finn brukarnamnet ditt</a:t>
            </a:r>
            <a:endParaRPr lang="nn-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smtClean="0">
                <a:solidFill>
                  <a:schemeClr val="bg1"/>
                </a:solidFill>
              </a:rPr>
              <a:t>2</a:t>
            </a:r>
            <a:endParaRPr lang="nn-NO" sz="3200" b="1" dirty="0">
              <a:solidFill>
                <a:schemeClr val="bg1"/>
              </a:solidFill>
            </a:endParaRPr>
          </a:p>
        </p:txBody>
      </p:sp>
      <p:sp>
        <p:nvSpPr>
          <p:cNvPr id="15" name="TekstSylinder 14"/>
          <p:cNvSpPr txBox="1"/>
          <p:nvPr/>
        </p:nvSpPr>
        <p:spPr>
          <a:xfrm>
            <a:off x="2014139" y="1595299"/>
            <a:ext cx="2331720" cy="461665"/>
          </a:xfrm>
          <a:prstGeom prst="rect">
            <a:avLst/>
          </a:prstGeom>
          <a:noFill/>
        </p:spPr>
        <p:txBody>
          <a:bodyPr wrap="square" rtlCol="0">
            <a:spAutoFit/>
          </a:bodyPr>
          <a:lstStyle/>
          <a:p>
            <a:pPr algn="ctr"/>
            <a:r>
              <a:rPr lang="nn-NO" sz="2400" dirty="0" smtClean="0"/>
              <a:t>iPad/iPhone</a:t>
            </a:r>
            <a:endParaRPr lang="nn-NO" sz="2400" dirty="0"/>
          </a:p>
        </p:txBody>
      </p:sp>
      <p:sp>
        <p:nvSpPr>
          <p:cNvPr id="17" name="TekstSylinder 16"/>
          <p:cNvSpPr txBox="1"/>
          <p:nvPr/>
        </p:nvSpPr>
        <p:spPr>
          <a:xfrm>
            <a:off x="4923425" y="1595299"/>
            <a:ext cx="2331720" cy="461665"/>
          </a:xfrm>
          <a:prstGeom prst="rect">
            <a:avLst/>
          </a:prstGeom>
          <a:noFill/>
        </p:spPr>
        <p:txBody>
          <a:bodyPr wrap="square" rtlCol="0">
            <a:spAutoFit/>
          </a:bodyPr>
          <a:lstStyle/>
          <a:p>
            <a:pPr algn="ctr"/>
            <a:r>
              <a:rPr lang="nn-NO" sz="2400" dirty="0" smtClean="0"/>
              <a:t>Android</a:t>
            </a:r>
            <a:endParaRPr lang="nn-NO" sz="2400" dirty="0"/>
          </a:p>
        </p:txBody>
      </p:sp>
      <p:sp>
        <p:nvSpPr>
          <p:cNvPr id="19" name="TekstSylinder 18"/>
          <p:cNvSpPr txBox="1"/>
          <p:nvPr/>
        </p:nvSpPr>
        <p:spPr>
          <a:xfrm>
            <a:off x="7832711" y="1595299"/>
            <a:ext cx="2331720" cy="461665"/>
          </a:xfrm>
          <a:prstGeom prst="rect">
            <a:avLst/>
          </a:prstGeom>
          <a:noFill/>
        </p:spPr>
        <p:txBody>
          <a:bodyPr wrap="square" rtlCol="0">
            <a:spAutoFit/>
          </a:bodyPr>
          <a:lstStyle/>
          <a:p>
            <a:pPr algn="ctr"/>
            <a:r>
              <a:rPr lang="nn-NO" sz="2400" dirty="0" smtClean="0"/>
              <a:t>Windows</a:t>
            </a:r>
            <a:endParaRPr lang="nn-NO" sz="2400" dirty="0"/>
          </a:p>
        </p:txBody>
      </p:sp>
      <p:sp>
        <p:nvSpPr>
          <p:cNvPr id="22" name="TekstSylinder 21"/>
          <p:cNvSpPr txBox="1"/>
          <p:nvPr/>
        </p:nvSpPr>
        <p:spPr>
          <a:xfrm>
            <a:off x="1703560" y="4179071"/>
            <a:ext cx="2774749" cy="2985433"/>
          </a:xfrm>
          <a:prstGeom prst="rect">
            <a:avLst/>
          </a:prstGeom>
          <a:noFill/>
        </p:spPr>
        <p:txBody>
          <a:bodyPr wrap="square" rtlCol="0">
            <a:spAutoFit/>
          </a:bodyPr>
          <a:lstStyle/>
          <a:p>
            <a:pPr algn="ctr"/>
            <a:r>
              <a:rPr lang="nn-NO" sz="2000" dirty="0" smtClean="0"/>
              <a:t>Innstillingar</a:t>
            </a:r>
            <a:endParaRPr lang="nn-NO" sz="2000" dirty="0"/>
          </a:p>
          <a:p>
            <a:pPr algn="ctr"/>
            <a:endParaRPr lang="nn-NO" sz="2000" dirty="0"/>
          </a:p>
          <a:p>
            <a:pPr algn="ctr"/>
            <a:endParaRPr lang="nn-NO" sz="2000" dirty="0"/>
          </a:p>
          <a:p>
            <a:pPr algn="ctr"/>
            <a:r>
              <a:rPr lang="nn-NO" sz="2000" dirty="0" smtClean="0"/>
              <a:t>iTunes og App Store</a:t>
            </a:r>
            <a:endParaRPr lang="nn-NO" sz="2000" dirty="0"/>
          </a:p>
          <a:p>
            <a:pPr algn="ctr"/>
            <a:endParaRPr lang="nn-NO" sz="2000" dirty="0"/>
          </a:p>
          <a:p>
            <a:pPr algn="ctr"/>
            <a:endParaRPr lang="nn-NO" sz="2000" b="1" dirty="0" smtClean="0"/>
          </a:p>
          <a:p>
            <a:pPr algn="ctr"/>
            <a:r>
              <a:rPr lang="nn-NO" sz="2000" b="1" dirty="0" smtClean="0"/>
              <a:t>Apple-ID</a:t>
            </a:r>
            <a:endParaRPr lang="nn-NO" sz="2000" b="1" dirty="0"/>
          </a:p>
          <a:p>
            <a:pPr algn="ctr"/>
            <a:endParaRPr lang="nn-NO" sz="2400" b="1" dirty="0" smtClean="0"/>
          </a:p>
          <a:p>
            <a:endParaRPr lang="nn-NO" sz="2400" dirty="0" smtClean="0"/>
          </a:p>
        </p:txBody>
      </p:sp>
      <p:sp>
        <p:nvSpPr>
          <p:cNvPr id="23" name="TekstSylinder 22"/>
          <p:cNvSpPr txBox="1"/>
          <p:nvPr/>
        </p:nvSpPr>
        <p:spPr>
          <a:xfrm>
            <a:off x="5046963" y="4175954"/>
            <a:ext cx="2102177" cy="2554545"/>
          </a:xfrm>
          <a:prstGeom prst="rect">
            <a:avLst/>
          </a:prstGeom>
          <a:noFill/>
        </p:spPr>
        <p:txBody>
          <a:bodyPr wrap="square" rtlCol="0">
            <a:spAutoFit/>
          </a:bodyPr>
          <a:lstStyle/>
          <a:p>
            <a:pPr algn="ctr"/>
            <a:r>
              <a:rPr lang="nn-NO" sz="2000" dirty="0" smtClean="0"/>
              <a:t>Innstillingar</a:t>
            </a:r>
            <a:endParaRPr lang="nn-NO" sz="2000" dirty="0"/>
          </a:p>
          <a:p>
            <a:pPr algn="ctr"/>
            <a:endParaRPr lang="nn-NO" sz="2000" dirty="0"/>
          </a:p>
          <a:p>
            <a:pPr algn="ctr"/>
            <a:endParaRPr lang="nn-NO" sz="2000" dirty="0" smtClean="0"/>
          </a:p>
          <a:p>
            <a:pPr algn="ctr"/>
            <a:r>
              <a:rPr lang="nn-NO" sz="2000" dirty="0" err="1" smtClean="0"/>
              <a:t>Kontoer</a:t>
            </a:r>
            <a:endParaRPr lang="nn-NO" sz="2000" dirty="0"/>
          </a:p>
          <a:p>
            <a:pPr algn="ctr"/>
            <a:endParaRPr lang="nn-NO" sz="2000" dirty="0"/>
          </a:p>
          <a:p>
            <a:pPr algn="ctr"/>
            <a:r>
              <a:rPr lang="nn-NO" dirty="0" smtClean="0"/>
              <a:t>      </a:t>
            </a:r>
          </a:p>
          <a:p>
            <a:pPr algn="ctr"/>
            <a:r>
              <a:rPr lang="nn-NO" sz="2000" b="1" dirty="0" smtClean="0"/>
              <a:t>Google</a:t>
            </a:r>
            <a:endParaRPr lang="nn-NO" sz="2000" b="1" dirty="0"/>
          </a:p>
          <a:p>
            <a:pPr algn="ctr"/>
            <a:endParaRPr lang="nn-NO" sz="2000" b="1" dirty="0" smtClean="0"/>
          </a:p>
        </p:txBody>
      </p:sp>
      <p:sp>
        <p:nvSpPr>
          <p:cNvPr id="24" name="TekstSylinder 23"/>
          <p:cNvSpPr txBox="1"/>
          <p:nvPr/>
        </p:nvSpPr>
        <p:spPr>
          <a:xfrm>
            <a:off x="7972881" y="4175954"/>
            <a:ext cx="2102177" cy="2246769"/>
          </a:xfrm>
          <a:prstGeom prst="rect">
            <a:avLst/>
          </a:prstGeom>
          <a:noFill/>
        </p:spPr>
        <p:txBody>
          <a:bodyPr wrap="square" rtlCol="0">
            <a:spAutoFit/>
          </a:bodyPr>
          <a:lstStyle/>
          <a:p>
            <a:pPr algn="ctr"/>
            <a:r>
              <a:rPr lang="nn-NO" sz="2000" dirty="0" smtClean="0"/>
              <a:t>Innstillingar</a:t>
            </a:r>
            <a:endParaRPr lang="nn-NO" sz="2000" dirty="0"/>
          </a:p>
          <a:p>
            <a:pPr algn="ctr"/>
            <a:endParaRPr lang="nn-NO" sz="2000" dirty="0"/>
          </a:p>
          <a:p>
            <a:pPr algn="ctr"/>
            <a:endParaRPr lang="nn-NO" sz="2000" dirty="0" smtClean="0"/>
          </a:p>
          <a:p>
            <a:pPr algn="ctr"/>
            <a:r>
              <a:rPr lang="nn-NO" sz="2000" dirty="0" smtClean="0"/>
              <a:t>E-post</a:t>
            </a:r>
            <a:endParaRPr lang="nn-NO" sz="2000" dirty="0"/>
          </a:p>
          <a:p>
            <a:pPr algn="ctr"/>
            <a:endParaRPr lang="nn-NO" sz="2000" dirty="0"/>
          </a:p>
          <a:p>
            <a:pPr algn="ctr"/>
            <a:endParaRPr lang="nn-NO" sz="2000" b="1" dirty="0" smtClean="0"/>
          </a:p>
          <a:p>
            <a:pPr algn="ctr"/>
            <a:r>
              <a:rPr lang="nn-NO" sz="2000" b="1" dirty="0" err="1" smtClean="0"/>
              <a:t>Kontoer</a:t>
            </a:r>
            <a:endParaRPr lang="nn-NO" sz="2000" b="1" dirty="0"/>
          </a:p>
        </p:txBody>
      </p:sp>
      <p:pic>
        <p:nvPicPr>
          <p:cNvPr id="25" name="Bild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5240" y="6022293"/>
            <a:ext cx="365031" cy="365031"/>
          </a:xfrm>
          <a:prstGeom prst="rect">
            <a:avLst/>
          </a:prstGeom>
        </p:spPr>
      </p:pic>
      <p:pic>
        <p:nvPicPr>
          <p:cNvPr id="32" name="Bild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9991" y="2375347"/>
            <a:ext cx="1574353" cy="1574353"/>
          </a:xfrm>
          <a:prstGeom prst="rect">
            <a:avLst/>
          </a:prstGeom>
        </p:spPr>
      </p:pic>
      <p:pic>
        <p:nvPicPr>
          <p:cNvPr id="33" name="Bild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0386" y="2337247"/>
            <a:ext cx="1587169" cy="1587169"/>
          </a:xfrm>
          <a:prstGeom prst="rect">
            <a:avLst/>
          </a:prstGeom>
        </p:spPr>
      </p:pic>
      <p:pic>
        <p:nvPicPr>
          <p:cNvPr id="34" name="Bild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0640" y="2400863"/>
            <a:ext cx="1469136" cy="1767840"/>
          </a:xfrm>
          <a:prstGeom prst="rect">
            <a:avLst/>
          </a:prstGeom>
        </p:spPr>
      </p:pic>
      <p:cxnSp>
        <p:nvCxnSpPr>
          <p:cNvPr id="20" name="Rett pil 19"/>
          <p:cNvCxnSpPr/>
          <p:nvPr/>
        </p:nvCxnSpPr>
        <p:spPr>
          <a:xfrm rot="180000">
            <a:off x="3056982"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Rett pil 20"/>
          <p:cNvCxnSpPr/>
          <p:nvPr/>
        </p:nvCxnSpPr>
        <p:spPr>
          <a:xfrm rot="180000">
            <a:off x="6092281" y="4646824"/>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Rett pil 34"/>
          <p:cNvCxnSpPr/>
          <p:nvPr/>
        </p:nvCxnSpPr>
        <p:spPr>
          <a:xfrm rot="180000">
            <a:off x="9013279"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Rett pil 35"/>
          <p:cNvCxnSpPr/>
          <p:nvPr/>
        </p:nvCxnSpPr>
        <p:spPr>
          <a:xfrm rot="180000">
            <a:off x="3056982" y="5541477"/>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7" name="Rett pil 36"/>
          <p:cNvCxnSpPr/>
          <p:nvPr/>
        </p:nvCxnSpPr>
        <p:spPr>
          <a:xfrm rot="180000">
            <a:off x="6092281" y="5554178"/>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8" name="Rett pil 37"/>
          <p:cNvCxnSpPr/>
          <p:nvPr/>
        </p:nvCxnSpPr>
        <p:spPr>
          <a:xfrm rot="180000">
            <a:off x="9013279" y="5541477"/>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2513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smtClean="0"/>
              <a:t>Finn brukarnamnet ditt</a:t>
            </a:r>
            <a:endParaRPr lang="nn-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smtClean="0">
                <a:solidFill>
                  <a:schemeClr val="bg1"/>
                </a:solidFill>
              </a:rPr>
              <a:t>2</a:t>
            </a:r>
            <a:endParaRPr lang="nn-NO" sz="3200" b="1" dirty="0">
              <a:solidFill>
                <a:schemeClr val="bg1"/>
              </a:solidFill>
            </a:endParaRPr>
          </a:p>
        </p:txBody>
      </p:sp>
      <p:pic>
        <p:nvPicPr>
          <p:cNvPr id="11" name="Bild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9991" y="2375347"/>
            <a:ext cx="1574353" cy="1574353"/>
          </a:xfrm>
          <a:prstGeom prst="rect">
            <a:avLst/>
          </a:prstGeom>
        </p:spPr>
      </p:pic>
      <p:pic>
        <p:nvPicPr>
          <p:cNvPr id="13" name="Bild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0386" y="2337247"/>
            <a:ext cx="1587169" cy="1587169"/>
          </a:xfrm>
          <a:prstGeom prst="rect">
            <a:avLst/>
          </a:prstGeom>
        </p:spPr>
      </p:pic>
      <p:sp>
        <p:nvSpPr>
          <p:cNvPr id="14" name="TekstSylinder 13"/>
          <p:cNvSpPr txBox="1"/>
          <p:nvPr/>
        </p:nvSpPr>
        <p:spPr>
          <a:xfrm>
            <a:off x="1703560" y="4179071"/>
            <a:ext cx="2774749" cy="2985433"/>
          </a:xfrm>
          <a:prstGeom prst="rect">
            <a:avLst/>
          </a:prstGeom>
          <a:noFill/>
        </p:spPr>
        <p:txBody>
          <a:bodyPr wrap="square" rtlCol="0">
            <a:spAutoFit/>
          </a:bodyPr>
          <a:lstStyle/>
          <a:p>
            <a:pPr algn="ctr"/>
            <a:r>
              <a:rPr lang="nn-NO" sz="2000" dirty="0" smtClean="0"/>
              <a:t>Innstillingar</a:t>
            </a:r>
            <a:endParaRPr lang="nn-NO" sz="2000" dirty="0"/>
          </a:p>
          <a:p>
            <a:pPr algn="ctr"/>
            <a:endParaRPr lang="nn-NO" sz="2000" dirty="0"/>
          </a:p>
          <a:p>
            <a:pPr algn="ctr"/>
            <a:endParaRPr lang="nn-NO" sz="2000" dirty="0"/>
          </a:p>
          <a:p>
            <a:pPr algn="ctr"/>
            <a:r>
              <a:rPr lang="nn-NO" sz="2000" dirty="0" smtClean="0"/>
              <a:t>iTunes og App Store</a:t>
            </a:r>
            <a:endParaRPr lang="nn-NO" sz="2000" dirty="0"/>
          </a:p>
          <a:p>
            <a:pPr algn="ctr"/>
            <a:endParaRPr lang="nn-NO" sz="2000" dirty="0"/>
          </a:p>
          <a:p>
            <a:pPr algn="ctr"/>
            <a:endParaRPr lang="nn-NO" sz="2000" b="1" dirty="0" smtClean="0"/>
          </a:p>
          <a:p>
            <a:pPr algn="ctr"/>
            <a:r>
              <a:rPr lang="nn-NO" sz="2000" b="1" dirty="0" smtClean="0"/>
              <a:t>Apple-ID</a:t>
            </a:r>
            <a:endParaRPr lang="nn-NO" sz="2000" b="1" dirty="0"/>
          </a:p>
          <a:p>
            <a:pPr algn="ctr"/>
            <a:endParaRPr lang="nn-NO" sz="2400" b="1" dirty="0" smtClean="0"/>
          </a:p>
          <a:p>
            <a:endParaRPr lang="nn-NO" sz="2400" dirty="0" smtClean="0"/>
          </a:p>
        </p:txBody>
      </p:sp>
      <p:sp>
        <p:nvSpPr>
          <p:cNvPr id="18" name="TekstSylinder 17"/>
          <p:cNvSpPr txBox="1"/>
          <p:nvPr/>
        </p:nvSpPr>
        <p:spPr>
          <a:xfrm>
            <a:off x="5046963" y="4175954"/>
            <a:ext cx="2102177" cy="2554545"/>
          </a:xfrm>
          <a:prstGeom prst="rect">
            <a:avLst/>
          </a:prstGeom>
          <a:noFill/>
        </p:spPr>
        <p:txBody>
          <a:bodyPr wrap="square" rtlCol="0">
            <a:spAutoFit/>
          </a:bodyPr>
          <a:lstStyle/>
          <a:p>
            <a:pPr algn="ctr"/>
            <a:r>
              <a:rPr lang="nn-NO" sz="2000" dirty="0" smtClean="0"/>
              <a:t>Innstillingar</a:t>
            </a:r>
            <a:endParaRPr lang="nn-NO" sz="2000" dirty="0"/>
          </a:p>
          <a:p>
            <a:pPr algn="ctr"/>
            <a:endParaRPr lang="nn-NO" sz="2000" dirty="0"/>
          </a:p>
          <a:p>
            <a:pPr algn="ctr"/>
            <a:endParaRPr lang="nn-NO" sz="2000" dirty="0" smtClean="0"/>
          </a:p>
          <a:p>
            <a:pPr algn="ctr"/>
            <a:r>
              <a:rPr lang="nn-NO" sz="2000" dirty="0" err="1" smtClean="0"/>
              <a:t>Kontoer</a:t>
            </a:r>
            <a:endParaRPr lang="nn-NO" sz="2000" dirty="0"/>
          </a:p>
          <a:p>
            <a:pPr algn="ctr"/>
            <a:endParaRPr lang="nn-NO" sz="2000" dirty="0"/>
          </a:p>
          <a:p>
            <a:pPr algn="ctr"/>
            <a:r>
              <a:rPr lang="nn-NO" dirty="0" smtClean="0"/>
              <a:t>      </a:t>
            </a:r>
          </a:p>
          <a:p>
            <a:pPr algn="ctr"/>
            <a:r>
              <a:rPr lang="nn-NO" sz="2000" b="1" dirty="0" smtClean="0"/>
              <a:t>Google</a:t>
            </a:r>
            <a:endParaRPr lang="nn-NO" sz="2000" b="1" dirty="0"/>
          </a:p>
          <a:p>
            <a:pPr algn="ctr"/>
            <a:endParaRPr lang="nn-NO" sz="2000" b="1" dirty="0" smtClean="0"/>
          </a:p>
        </p:txBody>
      </p:sp>
      <p:sp>
        <p:nvSpPr>
          <p:cNvPr id="20" name="TekstSylinder 19"/>
          <p:cNvSpPr txBox="1"/>
          <p:nvPr/>
        </p:nvSpPr>
        <p:spPr>
          <a:xfrm>
            <a:off x="7972881" y="4175954"/>
            <a:ext cx="2102177" cy="2246769"/>
          </a:xfrm>
          <a:prstGeom prst="rect">
            <a:avLst/>
          </a:prstGeom>
          <a:noFill/>
        </p:spPr>
        <p:txBody>
          <a:bodyPr wrap="square" rtlCol="0">
            <a:spAutoFit/>
          </a:bodyPr>
          <a:lstStyle/>
          <a:p>
            <a:pPr algn="ctr"/>
            <a:r>
              <a:rPr lang="nn-NO" sz="2000" dirty="0" smtClean="0"/>
              <a:t>Innstillingar</a:t>
            </a:r>
            <a:endParaRPr lang="nn-NO" sz="2000" dirty="0"/>
          </a:p>
          <a:p>
            <a:pPr algn="ctr"/>
            <a:endParaRPr lang="nn-NO" sz="2000" dirty="0"/>
          </a:p>
          <a:p>
            <a:pPr algn="ctr"/>
            <a:endParaRPr lang="nn-NO" sz="2000" dirty="0" smtClean="0"/>
          </a:p>
          <a:p>
            <a:pPr algn="ctr"/>
            <a:r>
              <a:rPr lang="nn-NO" sz="2000" dirty="0" smtClean="0"/>
              <a:t>E-post</a:t>
            </a:r>
            <a:endParaRPr lang="nn-NO" sz="2000" dirty="0"/>
          </a:p>
          <a:p>
            <a:pPr algn="ctr"/>
            <a:endParaRPr lang="nn-NO" sz="2000" dirty="0"/>
          </a:p>
          <a:p>
            <a:pPr algn="ctr"/>
            <a:endParaRPr lang="nn-NO" sz="2000" b="1" dirty="0" smtClean="0"/>
          </a:p>
          <a:p>
            <a:pPr algn="ctr"/>
            <a:r>
              <a:rPr lang="nn-NO" sz="2000" b="1" dirty="0" err="1" smtClean="0"/>
              <a:t>Kontoer</a:t>
            </a:r>
            <a:endParaRPr lang="nn-NO" sz="2000" b="1" dirty="0"/>
          </a:p>
        </p:txBody>
      </p:sp>
      <p:pic>
        <p:nvPicPr>
          <p:cNvPr id="5" name="Bild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0640" y="2400863"/>
            <a:ext cx="1469136" cy="1767840"/>
          </a:xfrm>
          <a:prstGeom prst="rect">
            <a:avLst/>
          </a:prstGeom>
        </p:spPr>
      </p:pic>
      <p:pic>
        <p:nvPicPr>
          <p:cNvPr id="16" name="Bild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5240" y="6022293"/>
            <a:ext cx="365031" cy="365031"/>
          </a:xfrm>
          <a:prstGeom prst="rect">
            <a:avLst/>
          </a:prstGeom>
        </p:spPr>
      </p:pic>
      <p:sp>
        <p:nvSpPr>
          <p:cNvPr id="15" name="TekstSylinder 14"/>
          <p:cNvSpPr txBox="1"/>
          <p:nvPr/>
        </p:nvSpPr>
        <p:spPr>
          <a:xfrm>
            <a:off x="2014139" y="1595299"/>
            <a:ext cx="2331720" cy="461665"/>
          </a:xfrm>
          <a:prstGeom prst="rect">
            <a:avLst/>
          </a:prstGeom>
          <a:noFill/>
        </p:spPr>
        <p:txBody>
          <a:bodyPr wrap="square" rtlCol="0">
            <a:spAutoFit/>
          </a:bodyPr>
          <a:lstStyle/>
          <a:p>
            <a:pPr algn="ctr"/>
            <a:r>
              <a:rPr lang="nn-NO" sz="2400" dirty="0" smtClean="0"/>
              <a:t>iPad/iPhone</a:t>
            </a:r>
            <a:endParaRPr lang="nn-NO" sz="2400" dirty="0"/>
          </a:p>
        </p:txBody>
      </p:sp>
      <p:sp>
        <p:nvSpPr>
          <p:cNvPr id="17" name="TekstSylinder 16"/>
          <p:cNvSpPr txBox="1"/>
          <p:nvPr/>
        </p:nvSpPr>
        <p:spPr>
          <a:xfrm>
            <a:off x="4923425" y="1595299"/>
            <a:ext cx="2331720" cy="461665"/>
          </a:xfrm>
          <a:prstGeom prst="rect">
            <a:avLst/>
          </a:prstGeom>
          <a:noFill/>
        </p:spPr>
        <p:txBody>
          <a:bodyPr wrap="square" rtlCol="0">
            <a:spAutoFit/>
          </a:bodyPr>
          <a:lstStyle/>
          <a:p>
            <a:pPr algn="ctr"/>
            <a:r>
              <a:rPr lang="nn-NO" sz="2400" dirty="0" smtClean="0"/>
              <a:t>Android</a:t>
            </a:r>
            <a:endParaRPr lang="nn-NO" sz="2400" dirty="0"/>
          </a:p>
        </p:txBody>
      </p:sp>
      <p:sp>
        <p:nvSpPr>
          <p:cNvPr id="19" name="TekstSylinder 18"/>
          <p:cNvSpPr txBox="1"/>
          <p:nvPr/>
        </p:nvSpPr>
        <p:spPr>
          <a:xfrm>
            <a:off x="7832711" y="1595299"/>
            <a:ext cx="2331720" cy="461665"/>
          </a:xfrm>
          <a:prstGeom prst="rect">
            <a:avLst/>
          </a:prstGeom>
          <a:noFill/>
        </p:spPr>
        <p:txBody>
          <a:bodyPr wrap="square" rtlCol="0">
            <a:spAutoFit/>
          </a:bodyPr>
          <a:lstStyle/>
          <a:p>
            <a:pPr algn="ctr"/>
            <a:r>
              <a:rPr lang="nn-NO" sz="2400" dirty="0" smtClean="0"/>
              <a:t>Windows</a:t>
            </a:r>
            <a:endParaRPr lang="nn-NO" sz="2400" dirty="0"/>
          </a:p>
        </p:txBody>
      </p:sp>
      <p:cxnSp>
        <p:nvCxnSpPr>
          <p:cNvPr id="27" name="Rett pil 26"/>
          <p:cNvCxnSpPr/>
          <p:nvPr/>
        </p:nvCxnSpPr>
        <p:spPr>
          <a:xfrm rot="180000">
            <a:off x="3056982"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 name="Rett pil 27"/>
          <p:cNvCxnSpPr/>
          <p:nvPr/>
        </p:nvCxnSpPr>
        <p:spPr>
          <a:xfrm rot="180000">
            <a:off x="6092281" y="4646824"/>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Rett pil 28"/>
          <p:cNvCxnSpPr/>
          <p:nvPr/>
        </p:nvCxnSpPr>
        <p:spPr>
          <a:xfrm rot="180000">
            <a:off x="9013279"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Rett pil 29"/>
          <p:cNvCxnSpPr/>
          <p:nvPr/>
        </p:nvCxnSpPr>
        <p:spPr>
          <a:xfrm rot="180000">
            <a:off x="3056982" y="5541477"/>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Rett pil 30"/>
          <p:cNvCxnSpPr/>
          <p:nvPr/>
        </p:nvCxnSpPr>
        <p:spPr>
          <a:xfrm rot="180000">
            <a:off x="6092281" y="5554178"/>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Rett pil 31"/>
          <p:cNvCxnSpPr/>
          <p:nvPr/>
        </p:nvCxnSpPr>
        <p:spPr>
          <a:xfrm rot="180000">
            <a:off x="9013279" y="5541477"/>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14726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mtClean="0"/>
              <a:t>Del 3</a:t>
            </a:r>
            <a:endParaRPr lang="nn-NO" dirty="0"/>
          </a:p>
        </p:txBody>
      </p:sp>
      <p:sp>
        <p:nvSpPr>
          <p:cNvPr id="3" name="Plassholder for tekst 2"/>
          <p:cNvSpPr>
            <a:spLocks noGrp="1"/>
          </p:cNvSpPr>
          <p:nvPr>
            <p:ph type="body" idx="1"/>
          </p:nvPr>
        </p:nvSpPr>
        <p:spPr/>
        <p:txBody>
          <a:bodyPr/>
          <a:lstStyle/>
          <a:p>
            <a:r>
              <a:rPr lang="nn-NO" smtClean="0"/>
              <a:t>Logg inn på din app-butikk</a:t>
            </a:r>
            <a:endParaRPr lang="nn-NO" dirty="0"/>
          </a:p>
        </p:txBody>
      </p:sp>
    </p:spTree>
    <p:extLst>
      <p:ext uri="{BB962C8B-B14F-4D97-AF65-F5344CB8AC3E}">
        <p14:creationId xmlns:p14="http://schemas.microsoft.com/office/powerpoint/2010/main" val="1271735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smtClean="0"/>
              <a:t>Logg inn på din app-butikk</a:t>
            </a:r>
            <a:endParaRPr lang="nn-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smtClean="0">
                <a:solidFill>
                  <a:schemeClr val="bg1"/>
                </a:solidFill>
              </a:rPr>
              <a:t>3</a:t>
            </a:r>
            <a:endParaRPr lang="nn-NO" sz="3200" b="1" dirty="0">
              <a:solidFill>
                <a:schemeClr val="bg1"/>
              </a:solidFill>
            </a:endParaRP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n-NO" sz="2400" dirty="0" smtClean="0"/>
              <a:t>iPad/iPhone</a:t>
            </a:r>
            <a:endParaRPr lang="nn-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n-NO" sz="2400" dirty="0" smtClean="0"/>
              <a:t>Android</a:t>
            </a:r>
            <a:endParaRPr lang="nn-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n-NO" sz="2400" dirty="0" smtClean="0"/>
              <a:t>Windows</a:t>
            </a:r>
            <a:endParaRPr lang="nn-NO" sz="2400" dirty="0"/>
          </a:p>
        </p:txBody>
      </p:sp>
      <p:pic>
        <p:nvPicPr>
          <p:cNvPr id="14" name="Bil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9704" y="2477063"/>
            <a:ext cx="1445959" cy="1445959"/>
          </a:xfrm>
          <a:prstGeom prst="rect">
            <a:avLst/>
          </a:prstGeom>
        </p:spPr>
      </p:pic>
      <p:pic>
        <p:nvPicPr>
          <p:cNvPr id="15" name="Bild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4285" y="2477063"/>
            <a:ext cx="1501412" cy="1501412"/>
          </a:xfrm>
          <a:prstGeom prst="rect">
            <a:avLst/>
          </a:prstGeom>
        </p:spPr>
      </p:pic>
      <p:pic>
        <p:nvPicPr>
          <p:cNvPr id="16" name="Bild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6515" y="2477063"/>
            <a:ext cx="1485336" cy="1485336"/>
          </a:xfrm>
          <a:prstGeom prst="rect">
            <a:avLst/>
          </a:prstGeom>
        </p:spPr>
      </p:pic>
    </p:spTree>
    <p:extLst>
      <p:ext uri="{BB962C8B-B14F-4D97-AF65-F5344CB8AC3E}">
        <p14:creationId xmlns:p14="http://schemas.microsoft.com/office/powerpoint/2010/main" val="1902952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a:t>Logg inn på din app-butikk</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smtClean="0">
                <a:solidFill>
                  <a:schemeClr val="bg1"/>
                </a:solidFill>
              </a:rPr>
              <a:t>3</a:t>
            </a:r>
            <a:endParaRPr lang="nn-NO" sz="3200" b="1" dirty="0">
              <a:solidFill>
                <a:schemeClr val="bg1"/>
              </a:solidFill>
            </a:endParaRP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n-NO" sz="2400" dirty="0" smtClean="0"/>
              <a:t>iPad/iPhone</a:t>
            </a:r>
            <a:endParaRPr lang="nn-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n-NO" sz="2400" dirty="0" smtClean="0"/>
              <a:t>Android</a:t>
            </a:r>
            <a:endParaRPr lang="nn-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n-NO" sz="2400" dirty="0" smtClean="0"/>
              <a:t>Windows</a:t>
            </a:r>
            <a:endParaRPr lang="nn-NO" sz="2400" dirty="0"/>
          </a:p>
        </p:txBody>
      </p:sp>
      <p:pic>
        <p:nvPicPr>
          <p:cNvPr id="14" name="Bil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9704" y="2477063"/>
            <a:ext cx="1445959" cy="1445959"/>
          </a:xfrm>
          <a:prstGeom prst="rect">
            <a:avLst/>
          </a:prstGeom>
        </p:spPr>
      </p:pic>
      <p:pic>
        <p:nvPicPr>
          <p:cNvPr id="15" name="Bild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4285" y="2477063"/>
            <a:ext cx="1501412" cy="1501412"/>
          </a:xfrm>
          <a:prstGeom prst="rect">
            <a:avLst/>
          </a:prstGeom>
        </p:spPr>
      </p:pic>
      <p:pic>
        <p:nvPicPr>
          <p:cNvPr id="16" name="Bild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6515" y="2477063"/>
            <a:ext cx="1485336" cy="1485336"/>
          </a:xfrm>
          <a:prstGeom prst="rect">
            <a:avLst/>
          </a:prstGeom>
        </p:spPr>
      </p:pic>
      <p:pic>
        <p:nvPicPr>
          <p:cNvPr id="11" name="Bilde 10" descr="pei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20000">
            <a:off x="7340479" y="2336460"/>
            <a:ext cx="3869689" cy="4836088"/>
          </a:xfrm>
          <a:prstGeom prst="rect">
            <a:avLst/>
          </a:prstGeom>
        </p:spPr>
      </p:pic>
      <p:pic>
        <p:nvPicPr>
          <p:cNvPr id="12" name="Bilde 11" descr="pei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20000">
            <a:off x="1502092" y="2436487"/>
            <a:ext cx="3869689" cy="4836088"/>
          </a:xfrm>
          <a:prstGeom prst="rect">
            <a:avLst/>
          </a:prstGeom>
        </p:spPr>
      </p:pic>
      <p:pic>
        <p:nvPicPr>
          <p:cNvPr id="13" name="Bilde 12" descr="pei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20000">
            <a:off x="4374641" y="2436490"/>
            <a:ext cx="3869689" cy="4836088"/>
          </a:xfrm>
          <a:prstGeom prst="rect">
            <a:avLst/>
          </a:prstGeom>
        </p:spPr>
      </p:pic>
    </p:spTree>
    <p:extLst>
      <p:ext uri="{BB962C8B-B14F-4D97-AF65-F5344CB8AC3E}">
        <p14:creationId xmlns:p14="http://schemas.microsoft.com/office/powerpoint/2010/main" val="429924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mtClean="0"/>
              <a:t>Del 4</a:t>
            </a:r>
            <a:endParaRPr lang="nn-NO" dirty="0"/>
          </a:p>
        </p:txBody>
      </p:sp>
      <p:sp>
        <p:nvSpPr>
          <p:cNvPr id="3" name="Plassholder for tekst 2"/>
          <p:cNvSpPr>
            <a:spLocks noGrp="1"/>
          </p:cNvSpPr>
          <p:nvPr>
            <p:ph type="body" idx="1"/>
          </p:nvPr>
        </p:nvSpPr>
        <p:spPr/>
        <p:txBody>
          <a:bodyPr/>
          <a:lstStyle/>
          <a:p>
            <a:r>
              <a:rPr lang="nn-NO" smtClean="0"/>
              <a:t>Søk fram ein app</a:t>
            </a:r>
            <a:endParaRPr lang="nn-NO" dirty="0"/>
          </a:p>
        </p:txBody>
      </p:sp>
    </p:spTree>
    <p:extLst>
      <p:ext uri="{BB962C8B-B14F-4D97-AF65-F5344CB8AC3E}">
        <p14:creationId xmlns:p14="http://schemas.microsoft.com/office/powerpoint/2010/main" val="1973946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smtClean="0"/>
              <a:t>Søk fram ein app</a:t>
            </a:r>
            <a:endParaRPr lang="nn-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smtClean="0">
                <a:solidFill>
                  <a:schemeClr val="bg1"/>
                </a:solidFill>
              </a:rPr>
              <a:t>4</a:t>
            </a:r>
            <a:endParaRPr lang="nn-NO" sz="3200" b="1" dirty="0">
              <a:solidFill>
                <a:schemeClr val="bg1"/>
              </a:solidFill>
            </a:endParaRP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n-NO" sz="2400" dirty="0" smtClean="0"/>
              <a:t>iPad/iPhone</a:t>
            </a:r>
            <a:endParaRPr lang="nn-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n-NO" sz="2400" dirty="0" smtClean="0"/>
              <a:t>Android</a:t>
            </a:r>
            <a:endParaRPr lang="nn-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n-NO" sz="2400" dirty="0" smtClean="0"/>
              <a:t>Windows</a:t>
            </a:r>
            <a:endParaRPr lang="nn-NO" sz="2400" dirty="0"/>
          </a:p>
        </p:txBody>
      </p:sp>
      <p:pic>
        <p:nvPicPr>
          <p:cNvPr id="11" name="Bild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2141" y="2465641"/>
            <a:ext cx="1458659" cy="1458659"/>
          </a:xfrm>
          <a:prstGeom prst="rect">
            <a:avLst/>
          </a:prstGeom>
        </p:spPr>
      </p:pic>
      <p:pic>
        <p:nvPicPr>
          <p:cNvPr id="13" name="Bild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282240" y="2440241"/>
            <a:ext cx="1509459" cy="1509459"/>
          </a:xfrm>
          <a:prstGeom prst="rect">
            <a:avLst/>
          </a:prstGeom>
        </p:spPr>
      </p:pic>
      <p:pic>
        <p:nvPicPr>
          <p:cNvPr id="17" name="Bilde 16"/>
          <p:cNvPicPr>
            <a:picLocks noChangeAspect="1"/>
          </p:cNvPicPr>
          <p:nvPr/>
        </p:nvPicPr>
        <p:blipFill>
          <a:blip r:embed="rId4"/>
          <a:stretch>
            <a:fillRect/>
          </a:stretch>
        </p:blipFill>
        <p:spPr>
          <a:xfrm>
            <a:off x="4677147" y="2589437"/>
            <a:ext cx="3117464" cy="1411063"/>
          </a:xfrm>
          <a:prstGeom prst="rect">
            <a:avLst/>
          </a:prstGeom>
        </p:spPr>
      </p:pic>
      <p:sp>
        <p:nvSpPr>
          <p:cNvPr id="18" name="Ellipse 17"/>
          <p:cNvSpPr/>
          <p:nvPr/>
        </p:nvSpPr>
        <p:spPr>
          <a:xfrm>
            <a:off x="4394554" y="2589436"/>
            <a:ext cx="3499249" cy="79107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071107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a:t>Søk fram ein app</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smtClean="0">
                <a:solidFill>
                  <a:schemeClr val="bg1"/>
                </a:solidFill>
              </a:rPr>
              <a:t>4</a:t>
            </a:r>
            <a:endParaRPr lang="nn-NO" sz="3200" b="1" dirty="0">
              <a:solidFill>
                <a:schemeClr val="bg1"/>
              </a:solidFill>
            </a:endParaRPr>
          </a:p>
        </p:txBody>
      </p:sp>
      <p:sp>
        <p:nvSpPr>
          <p:cNvPr id="8" name="TekstSylinder 7"/>
          <p:cNvSpPr txBox="1"/>
          <p:nvPr/>
        </p:nvSpPr>
        <p:spPr>
          <a:xfrm>
            <a:off x="1144025" y="4528999"/>
            <a:ext cx="2331720" cy="461665"/>
          </a:xfrm>
          <a:prstGeom prst="rect">
            <a:avLst/>
          </a:prstGeom>
          <a:noFill/>
        </p:spPr>
        <p:txBody>
          <a:bodyPr wrap="square" rtlCol="0">
            <a:spAutoFit/>
          </a:bodyPr>
          <a:lstStyle/>
          <a:p>
            <a:pPr algn="ctr"/>
            <a:r>
              <a:rPr lang="nn-NO" sz="2400" dirty="0" smtClean="0"/>
              <a:t>NRK Radio</a:t>
            </a:r>
            <a:endParaRPr lang="nn-NO" sz="2400" dirty="0"/>
          </a:p>
        </p:txBody>
      </p:sp>
      <p:sp>
        <p:nvSpPr>
          <p:cNvPr id="9" name="TekstSylinder 8"/>
          <p:cNvSpPr txBox="1"/>
          <p:nvPr/>
        </p:nvSpPr>
        <p:spPr>
          <a:xfrm>
            <a:off x="3810818" y="2806306"/>
            <a:ext cx="2331720" cy="461665"/>
          </a:xfrm>
          <a:prstGeom prst="rect">
            <a:avLst/>
          </a:prstGeom>
          <a:noFill/>
        </p:spPr>
        <p:txBody>
          <a:bodyPr wrap="square" rtlCol="0">
            <a:spAutoFit/>
          </a:bodyPr>
          <a:lstStyle/>
          <a:p>
            <a:pPr algn="ctr"/>
            <a:r>
              <a:rPr lang="nn-NO" sz="2400" dirty="0" smtClean="0"/>
              <a:t>Vipps frå DNB</a:t>
            </a:r>
            <a:endParaRPr lang="nn-NO" sz="2400" dirty="0"/>
          </a:p>
        </p:txBody>
      </p:sp>
      <p:sp>
        <p:nvSpPr>
          <p:cNvPr id="10" name="TekstSylinder 9"/>
          <p:cNvSpPr txBox="1"/>
          <p:nvPr/>
        </p:nvSpPr>
        <p:spPr>
          <a:xfrm>
            <a:off x="6909026" y="3215433"/>
            <a:ext cx="2331720" cy="461665"/>
          </a:xfrm>
          <a:prstGeom prst="rect">
            <a:avLst/>
          </a:prstGeom>
          <a:noFill/>
        </p:spPr>
        <p:txBody>
          <a:bodyPr wrap="square" rtlCol="0">
            <a:spAutoFit/>
          </a:bodyPr>
          <a:lstStyle/>
          <a:p>
            <a:pPr algn="ctr"/>
            <a:r>
              <a:rPr lang="nn-NO" sz="2400" dirty="0" smtClean="0"/>
              <a:t>Facebook</a:t>
            </a:r>
            <a:endParaRPr lang="nn-NO" sz="2400" dirty="0"/>
          </a:p>
        </p:txBody>
      </p:sp>
      <p:pic>
        <p:nvPicPr>
          <p:cNvPr id="12" name="Bild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486" y="2844800"/>
            <a:ext cx="1303274" cy="1303274"/>
          </a:xfrm>
          <a:prstGeom prst="rect">
            <a:avLst/>
          </a:prstGeom>
        </p:spPr>
      </p:pic>
      <p:pic>
        <p:nvPicPr>
          <p:cNvPr id="15" name="Bild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179" y="1224904"/>
            <a:ext cx="1312998" cy="1312998"/>
          </a:xfrm>
          <a:prstGeom prst="rect">
            <a:avLst/>
          </a:prstGeom>
        </p:spPr>
      </p:pic>
      <p:pic>
        <p:nvPicPr>
          <p:cNvPr id="16" name="Bild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0497" y="1742801"/>
            <a:ext cx="1312998" cy="1312998"/>
          </a:xfrm>
          <a:prstGeom prst="rect">
            <a:avLst/>
          </a:prstGeom>
        </p:spPr>
      </p:pic>
      <p:pic>
        <p:nvPicPr>
          <p:cNvPr id="3" name="Bild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9110" y="4378069"/>
            <a:ext cx="1285334" cy="1285334"/>
          </a:xfrm>
          <a:prstGeom prst="rect">
            <a:avLst/>
          </a:prstGeom>
        </p:spPr>
      </p:pic>
      <p:sp>
        <p:nvSpPr>
          <p:cNvPr id="19" name="TekstSylinder 18"/>
          <p:cNvSpPr txBox="1"/>
          <p:nvPr/>
        </p:nvSpPr>
        <p:spPr>
          <a:xfrm>
            <a:off x="4636316" y="5924799"/>
            <a:ext cx="2331720" cy="461665"/>
          </a:xfrm>
          <a:prstGeom prst="rect">
            <a:avLst/>
          </a:prstGeom>
          <a:noFill/>
        </p:spPr>
        <p:txBody>
          <a:bodyPr wrap="square" rtlCol="0">
            <a:spAutoFit/>
          </a:bodyPr>
          <a:lstStyle/>
          <a:p>
            <a:pPr algn="ctr"/>
            <a:r>
              <a:rPr lang="nn-NO" sz="2400" dirty="0" smtClean="0"/>
              <a:t>VG-TV</a:t>
            </a:r>
            <a:endParaRPr lang="nn-NO" sz="2400" dirty="0"/>
          </a:p>
        </p:txBody>
      </p:sp>
      <p:pic>
        <p:nvPicPr>
          <p:cNvPr id="5" name="Bild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66147" y="3085415"/>
            <a:ext cx="2392454" cy="1443583"/>
          </a:xfrm>
          <a:prstGeom prst="rect">
            <a:avLst/>
          </a:prstGeom>
        </p:spPr>
      </p:pic>
      <p:sp>
        <p:nvSpPr>
          <p:cNvPr id="20" name="TekstSylinder 19"/>
          <p:cNvSpPr txBox="1"/>
          <p:nvPr/>
        </p:nvSpPr>
        <p:spPr>
          <a:xfrm>
            <a:off x="9295656" y="4561541"/>
            <a:ext cx="2331720" cy="461665"/>
          </a:xfrm>
          <a:prstGeom prst="rect">
            <a:avLst/>
          </a:prstGeom>
          <a:noFill/>
        </p:spPr>
        <p:txBody>
          <a:bodyPr wrap="square" rtlCol="0">
            <a:spAutoFit/>
          </a:bodyPr>
          <a:lstStyle/>
          <a:p>
            <a:pPr algn="ctr"/>
            <a:r>
              <a:rPr lang="nn-NO" sz="2400" dirty="0" smtClean="0"/>
              <a:t>Wordfeud</a:t>
            </a:r>
            <a:endParaRPr lang="nn-NO" sz="2400" dirty="0"/>
          </a:p>
        </p:txBody>
      </p:sp>
    </p:spTree>
    <p:extLst>
      <p:ext uri="{BB962C8B-B14F-4D97-AF65-F5344CB8AC3E}">
        <p14:creationId xmlns:p14="http://schemas.microsoft.com/office/powerpoint/2010/main" val="3110530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mtClean="0"/>
              <a:t>Del 5</a:t>
            </a:r>
            <a:endParaRPr lang="nn-NO" dirty="0"/>
          </a:p>
        </p:txBody>
      </p:sp>
      <p:sp>
        <p:nvSpPr>
          <p:cNvPr id="3" name="Plassholder for tekst 2"/>
          <p:cNvSpPr>
            <a:spLocks noGrp="1"/>
          </p:cNvSpPr>
          <p:nvPr>
            <p:ph type="body" idx="1"/>
          </p:nvPr>
        </p:nvSpPr>
        <p:spPr/>
        <p:txBody>
          <a:bodyPr/>
          <a:lstStyle/>
          <a:p>
            <a:r>
              <a:rPr lang="nn-NO" smtClean="0"/>
              <a:t>Last ned ein app</a:t>
            </a:r>
            <a:endParaRPr lang="nn-NO" dirty="0"/>
          </a:p>
        </p:txBody>
      </p:sp>
    </p:spTree>
    <p:extLst>
      <p:ext uri="{BB962C8B-B14F-4D97-AF65-F5344CB8AC3E}">
        <p14:creationId xmlns:p14="http://schemas.microsoft.com/office/powerpoint/2010/main" val="107136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smtClean="0"/>
              <a:t>Last ned ein app</a:t>
            </a:r>
            <a:endParaRPr lang="nn-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4" name="TekstSylinder 13"/>
          <p:cNvSpPr txBox="1"/>
          <p:nvPr/>
        </p:nvSpPr>
        <p:spPr>
          <a:xfrm>
            <a:off x="4914156" y="3786841"/>
            <a:ext cx="2331720" cy="461665"/>
          </a:xfrm>
          <a:prstGeom prst="rect">
            <a:avLst/>
          </a:prstGeom>
          <a:noFill/>
        </p:spPr>
        <p:txBody>
          <a:bodyPr wrap="square" rtlCol="0">
            <a:spAutoFit/>
          </a:bodyPr>
          <a:lstStyle/>
          <a:p>
            <a:pPr algn="ctr"/>
            <a:r>
              <a:rPr lang="nn-NO" sz="2400" dirty="0" smtClean="0"/>
              <a:t>Wordfeud</a:t>
            </a:r>
            <a:endParaRPr lang="nn-NO" sz="2400" dirty="0"/>
          </a:p>
        </p:txBody>
      </p:sp>
      <p:sp>
        <p:nvSpPr>
          <p:cNvPr id="16"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smtClean="0">
                <a:solidFill>
                  <a:schemeClr val="bg1"/>
                </a:solidFill>
              </a:rPr>
              <a:t>5</a:t>
            </a:r>
            <a:endParaRPr lang="nn-NO" sz="3200" b="1" dirty="0">
              <a:solidFill>
                <a:schemeClr val="bg1"/>
              </a:solidFill>
            </a:endParaRPr>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400" y="1943845"/>
            <a:ext cx="1675655" cy="1675655"/>
          </a:xfrm>
          <a:prstGeom prst="rect">
            <a:avLst/>
          </a:prstGeom>
        </p:spPr>
      </p:pic>
    </p:spTree>
    <p:extLst>
      <p:ext uri="{BB962C8B-B14F-4D97-AF65-F5344CB8AC3E}">
        <p14:creationId xmlns:p14="http://schemas.microsoft.com/office/powerpoint/2010/main" val="1227319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mtClean="0"/>
              <a:t>Del 1</a:t>
            </a:r>
            <a:endParaRPr lang="nn-NO" dirty="0"/>
          </a:p>
        </p:txBody>
      </p:sp>
      <p:sp>
        <p:nvSpPr>
          <p:cNvPr id="3" name="Plassholder for tekst 2"/>
          <p:cNvSpPr>
            <a:spLocks noGrp="1"/>
          </p:cNvSpPr>
          <p:nvPr>
            <p:ph type="body" idx="1"/>
          </p:nvPr>
        </p:nvSpPr>
        <p:spPr>
          <a:xfrm>
            <a:off x="4071131" y="2348610"/>
            <a:ext cx="7736949" cy="481694"/>
          </a:xfrm>
        </p:spPr>
        <p:txBody>
          <a:bodyPr/>
          <a:lstStyle/>
          <a:p>
            <a:r>
              <a:rPr lang="nn-NO" smtClean="0"/>
              <a:t>Litt om ulike telefonar og nettbrett</a:t>
            </a:r>
            <a:endParaRPr lang="nn-NO" dirty="0"/>
          </a:p>
        </p:txBody>
      </p:sp>
    </p:spTree>
    <p:extLst>
      <p:ext uri="{BB962C8B-B14F-4D97-AF65-F5344CB8AC3E}">
        <p14:creationId xmlns:p14="http://schemas.microsoft.com/office/powerpoint/2010/main" val="18624602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smtClean="0"/>
              <a:t>Last ned ein app</a:t>
            </a:r>
            <a:endParaRPr lang="nn-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n-NO" sz="2400" dirty="0" smtClean="0"/>
              <a:t>iPad/iPhone</a:t>
            </a:r>
            <a:endParaRPr lang="nn-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n-NO" sz="2400" dirty="0" smtClean="0"/>
              <a:t>Android</a:t>
            </a:r>
            <a:endParaRPr lang="nn-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n-NO" sz="2400" dirty="0" smtClean="0"/>
              <a:t>Windows</a:t>
            </a:r>
            <a:endParaRPr lang="nn-NO" sz="2400" dirty="0"/>
          </a:p>
        </p:txBody>
      </p:sp>
      <p:pic>
        <p:nvPicPr>
          <p:cNvPr id="11" name="Bild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2141" y="2465641"/>
            <a:ext cx="1458659" cy="1458659"/>
          </a:xfrm>
          <a:prstGeom prst="rect">
            <a:avLst/>
          </a:prstGeom>
        </p:spPr>
      </p:pic>
      <p:pic>
        <p:nvPicPr>
          <p:cNvPr id="13" name="Bild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282240" y="2440241"/>
            <a:ext cx="1509459" cy="1509459"/>
          </a:xfrm>
          <a:prstGeom prst="rect">
            <a:avLst/>
          </a:prstGeom>
        </p:spPr>
      </p:pic>
      <p:pic>
        <p:nvPicPr>
          <p:cNvPr id="17" name="Bilde 16"/>
          <p:cNvPicPr>
            <a:picLocks noChangeAspect="1"/>
          </p:cNvPicPr>
          <p:nvPr/>
        </p:nvPicPr>
        <p:blipFill>
          <a:blip r:embed="rId4"/>
          <a:stretch>
            <a:fillRect/>
          </a:stretch>
        </p:blipFill>
        <p:spPr>
          <a:xfrm>
            <a:off x="4677147" y="2589437"/>
            <a:ext cx="3117464" cy="1411063"/>
          </a:xfrm>
          <a:prstGeom prst="rect">
            <a:avLst/>
          </a:prstGeom>
        </p:spPr>
      </p:pic>
      <p:sp>
        <p:nvSpPr>
          <p:cNvPr id="18" name="Ellipse 17"/>
          <p:cNvSpPr/>
          <p:nvPr/>
        </p:nvSpPr>
        <p:spPr>
          <a:xfrm>
            <a:off x="4394554" y="2589436"/>
            <a:ext cx="3499249" cy="79107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smtClean="0">
                <a:solidFill>
                  <a:schemeClr val="bg1"/>
                </a:solidFill>
              </a:rPr>
              <a:t>5</a:t>
            </a:r>
            <a:endParaRPr lang="nn-NO" sz="3200" b="1" dirty="0">
              <a:solidFill>
                <a:schemeClr val="bg1"/>
              </a:solidFill>
            </a:endParaRPr>
          </a:p>
        </p:txBody>
      </p:sp>
    </p:spTree>
    <p:extLst>
      <p:ext uri="{BB962C8B-B14F-4D97-AF65-F5344CB8AC3E}">
        <p14:creationId xmlns:p14="http://schemas.microsoft.com/office/powerpoint/2010/main" val="1437256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smtClean="0"/>
              <a:t>Last ned ein app</a:t>
            </a:r>
            <a:endParaRPr lang="nn-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smtClean="0">
                <a:solidFill>
                  <a:schemeClr val="bg1"/>
                </a:solidFill>
              </a:rPr>
              <a:t>5</a:t>
            </a:r>
            <a:endParaRPr lang="nn-NO" sz="3200" b="1" dirty="0">
              <a:solidFill>
                <a:schemeClr val="bg1"/>
              </a:solidFill>
            </a:endParaRPr>
          </a:p>
        </p:txBody>
      </p:sp>
      <p:pic>
        <p:nvPicPr>
          <p:cNvPr id="14" name="Bil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2522" y="589995"/>
            <a:ext cx="3336131" cy="5930900"/>
          </a:xfrm>
          <a:prstGeom prst="rect">
            <a:avLst/>
          </a:prstGeom>
        </p:spPr>
      </p:pic>
      <p:sp>
        <p:nvSpPr>
          <p:cNvPr id="15" name="Ellipse 14"/>
          <p:cNvSpPr/>
          <p:nvPr/>
        </p:nvSpPr>
        <p:spPr>
          <a:xfrm>
            <a:off x="4100962" y="1816100"/>
            <a:ext cx="3499249" cy="21590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7055271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smtClean="0"/>
              <a:t>Last ned ein app</a:t>
            </a:r>
            <a:endParaRPr lang="nn-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smtClean="0">
                <a:solidFill>
                  <a:schemeClr val="bg1"/>
                </a:solidFill>
              </a:rPr>
              <a:t>5</a:t>
            </a:r>
            <a:endParaRPr lang="nn-NO" sz="3200" b="1" dirty="0">
              <a:solidFill>
                <a:schemeClr val="bg1"/>
              </a:solidFill>
            </a:endParaRPr>
          </a:p>
        </p:txBody>
      </p:sp>
      <p:pic>
        <p:nvPicPr>
          <p:cNvPr id="14" name="Bil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2522" y="589995"/>
            <a:ext cx="3336131" cy="5930900"/>
          </a:xfrm>
          <a:prstGeom prst="rect">
            <a:avLst/>
          </a:prstGeom>
        </p:spPr>
      </p:pic>
      <p:sp>
        <p:nvSpPr>
          <p:cNvPr id="15" name="Ellipse 14"/>
          <p:cNvSpPr/>
          <p:nvPr/>
        </p:nvSpPr>
        <p:spPr>
          <a:xfrm>
            <a:off x="4025901" y="1816100"/>
            <a:ext cx="3670300" cy="11684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58027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smtClean="0"/>
              <a:t>Last ned ein app</a:t>
            </a:r>
            <a:endParaRPr lang="nn-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smtClean="0">
                <a:solidFill>
                  <a:schemeClr val="bg1"/>
                </a:solidFill>
              </a:rPr>
              <a:t>5</a:t>
            </a:r>
            <a:endParaRPr lang="nn-NO" sz="3200" b="1" dirty="0">
              <a:solidFill>
                <a:schemeClr val="bg1"/>
              </a:solidFill>
            </a:endParaRPr>
          </a:p>
        </p:txBody>
      </p:sp>
      <p:pic>
        <p:nvPicPr>
          <p:cNvPr id="14" name="Bild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2522" y="589995"/>
            <a:ext cx="3336131" cy="5930900"/>
          </a:xfrm>
          <a:prstGeom prst="rect">
            <a:avLst/>
          </a:prstGeom>
        </p:spPr>
      </p:pic>
      <p:sp>
        <p:nvSpPr>
          <p:cNvPr id="15" name="Ellipse 14"/>
          <p:cNvSpPr/>
          <p:nvPr/>
        </p:nvSpPr>
        <p:spPr>
          <a:xfrm>
            <a:off x="4015437" y="2692400"/>
            <a:ext cx="3670300" cy="11684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7593085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smtClean="0"/>
              <a:t>Last ned ein app</a:t>
            </a:r>
            <a:endParaRPr lang="nn-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smtClean="0">
                <a:solidFill>
                  <a:schemeClr val="bg1"/>
                </a:solidFill>
              </a:rPr>
              <a:t>5</a:t>
            </a:r>
            <a:endParaRPr lang="nn-NO" sz="3200" b="1" dirty="0">
              <a:solidFill>
                <a:schemeClr val="bg1"/>
              </a:solidFill>
            </a:endParaRPr>
          </a:p>
        </p:txBody>
      </p:sp>
      <p:pic>
        <p:nvPicPr>
          <p:cNvPr id="8" name="Bil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1554" y="1168400"/>
            <a:ext cx="3200400" cy="5689600"/>
          </a:xfrm>
          <a:prstGeom prst="rect">
            <a:avLst/>
          </a:prstGeom>
        </p:spPr>
      </p:pic>
    </p:spTree>
    <p:extLst>
      <p:ext uri="{BB962C8B-B14F-4D97-AF65-F5344CB8AC3E}">
        <p14:creationId xmlns:p14="http://schemas.microsoft.com/office/powerpoint/2010/main" val="19785918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smtClean="0"/>
              <a:t>Last ned ein app</a:t>
            </a:r>
            <a:endParaRPr lang="nn-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smtClean="0">
                <a:solidFill>
                  <a:schemeClr val="bg1"/>
                </a:solidFill>
              </a:rPr>
              <a:t>5</a:t>
            </a:r>
            <a:endParaRPr lang="nn-NO" sz="3200" b="1" dirty="0">
              <a:solidFill>
                <a:schemeClr val="bg1"/>
              </a:solidFill>
            </a:endParaRPr>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1554" y="1168400"/>
            <a:ext cx="3200400" cy="5689600"/>
          </a:xfrm>
          <a:prstGeom prst="rect">
            <a:avLst/>
          </a:prstGeom>
        </p:spPr>
      </p:pic>
      <p:pic>
        <p:nvPicPr>
          <p:cNvPr id="8" name="Bil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5168" y="1168400"/>
            <a:ext cx="3193256" cy="5676900"/>
          </a:xfrm>
          <a:prstGeom prst="rect">
            <a:avLst/>
          </a:prstGeom>
        </p:spPr>
      </p:pic>
    </p:spTree>
    <p:extLst>
      <p:ext uri="{BB962C8B-B14F-4D97-AF65-F5344CB8AC3E}">
        <p14:creationId xmlns:p14="http://schemas.microsoft.com/office/powerpoint/2010/main" val="17950362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smtClean="0"/>
              <a:t>Last ned ein app</a:t>
            </a:r>
            <a:endParaRPr lang="nn-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smtClean="0">
                <a:solidFill>
                  <a:schemeClr val="bg1"/>
                </a:solidFill>
              </a:rPr>
              <a:t>5</a:t>
            </a:r>
            <a:endParaRPr lang="nn-NO" sz="3200" b="1" dirty="0">
              <a:solidFill>
                <a:schemeClr val="bg1"/>
              </a:solidFill>
            </a:endParaRPr>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1554" y="1168400"/>
            <a:ext cx="3200400" cy="5689600"/>
          </a:xfrm>
          <a:prstGeom prst="rect">
            <a:avLst/>
          </a:prstGeom>
        </p:spPr>
      </p:pic>
      <p:pic>
        <p:nvPicPr>
          <p:cNvPr id="8" name="Bil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5168" y="1168400"/>
            <a:ext cx="3193256" cy="5676900"/>
          </a:xfrm>
          <a:prstGeom prst="rect">
            <a:avLst/>
          </a:prstGeom>
        </p:spPr>
      </p:pic>
      <p:sp>
        <p:nvSpPr>
          <p:cNvPr id="9" name="Ellipse 8"/>
          <p:cNvSpPr/>
          <p:nvPr/>
        </p:nvSpPr>
        <p:spPr>
          <a:xfrm>
            <a:off x="4190999" y="2273300"/>
            <a:ext cx="1691831" cy="6858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Ellipse 9"/>
          <p:cNvSpPr/>
          <p:nvPr/>
        </p:nvSpPr>
        <p:spPr>
          <a:xfrm>
            <a:off x="8427196" y="3390900"/>
            <a:ext cx="1732804" cy="6731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313482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smtClean="0"/>
              <a:t>Last ned ein app</a:t>
            </a:r>
            <a:endParaRPr lang="nn-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smtClean="0">
                <a:solidFill>
                  <a:schemeClr val="bg1"/>
                </a:solidFill>
              </a:rPr>
              <a:t>5</a:t>
            </a:r>
            <a:endParaRPr lang="nn-NO" sz="3200" b="1" dirty="0">
              <a:solidFill>
                <a:schemeClr val="bg1"/>
              </a:solidFill>
            </a:endParaRPr>
          </a:p>
        </p:txBody>
      </p:sp>
      <p:sp>
        <p:nvSpPr>
          <p:cNvPr id="6" name="TekstSylinder 5"/>
          <p:cNvSpPr txBox="1"/>
          <p:nvPr/>
        </p:nvSpPr>
        <p:spPr>
          <a:xfrm>
            <a:off x="4824649" y="1411149"/>
            <a:ext cx="2331720" cy="461665"/>
          </a:xfrm>
          <a:prstGeom prst="rect">
            <a:avLst/>
          </a:prstGeom>
          <a:noFill/>
        </p:spPr>
        <p:txBody>
          <a:bodyPr wrap="square" rtlCol="0">
            <a:spAutoFit/>
          </a:bodyPr>
          <a:lstStyle/>
          <a:p>
            <a:pPr algn="ctr"/>
            <a:r>
              <a:rPr lang="nn-NO" sz="2400" dirty="0" smtClean="0"/>
              <a:t>iPad/iPhone</a:t>
            </a:r>
            <a:endParaRPr lang="nn-NO" sz="2400" dirty="0"/>
          </a:p>
        </p:txBody>
      </p:sp>
      <p:sp>
        <p:nvSpPr>
          <p:cNvPr id="9" name="Avrundet rektangel 8"/>
          <p:cNvSpPr/>
          <p:nvPr/>
        </p:nvSpPr>
        <p:spPr>
          <a:xfrm>
            <a:off x="2932349" y="27074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Avrundet rektangel 14"/>
          <p:cNvSpPr/>
          <p:nvPr/>
        </p:nvSpPr>
        <p:spPr>
          <a:xfrm>
            <a:off x="7050959" y="26820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p:cNvSpPr txBox="1"/>
          <p:nvPr/>
        </p:nvSpPr>
        <p:spPr>
          <a:xfrm>
            <a:off x="2712639" y="2765743"/>
            <a:ext cx="2331720" cy="523220"/>
          </a:xfrm>
          <a:prstGeom prst="rect">
            <a:avLst/>
          </a:prstGeom>
          <a:noFill/>
        </p:spPr>
        <p:txBody>
          <a:bodyPr wrap="square" rtlCol="0">
            <a:spAutoFit/>
          </a:bodyPr>
          <a:lstStyle/>
          <a:p>
            <a:pPr algn="ctr"/>
            <a:r>
              <a:rPr lang="nn-NO" sz="2800" dirty="0" smtClean="0"/>
              <a:t>HENT</a:t>
            </a:r>
            <a:endParaRPr lang="nn-NO" sz="2800" dirty="0"/>
          </a:p>
        </p:txBody>
      </p:sp>
      <p:sp>
        <p:nvSpPr>
          <p:cNvPr id="18" name="TekstSylinder 17"/>
          <p:cNvSpPr txBox="1"/>
          <p:nvPr/>
        </p:nvSpPr>
        <p:spPr>
          <a:xfrm>
            <a:off x="6818549" y="2725281"/>
            <a:ext cx="2331720" cy="523220"/>
          </a:xfrm>
          <a:prstGeom prst="rect">
            <a:avLst/>
          </a:prstGeom>
          <a:noFill/>
        </p:spPr>
        <p:txBody>
          <a:bodyPr wrap="square" rtlCol="0">
            <a:spAutoFit/>
          </a:bodyPr>
          <a:lstStyle/>
          <a:p>
            <a:pPr algn="ctr"/>
            <a:r>
              <a:rPr lang="nn-NO" sz="2800" dirty="0" smtClean="0"/>
              <a:t>19,00 kr</a:t>
            </a:r>
            <a:endParaRPr lang="nn-NO" sz="2800" dirty="0"/>
          </a:p>
        </p:txBody>
      </p:sp>
      <p:sp>
        <p:nvSpPr>
          <p:cNvPr id="21" name="TekstSylinder 20"/>
          <p:cNvSpPr txBox="1"/>
          <p:nvPr/>
        </p:nvSpPr>
        <p:spPr>
          <a:xfrm>
            <a:off x="4824649" y="2756058"/>
            <a:ext cx="2331720" cy="461665"/>
          </a:xfrm>
          <a:prstGeom prst="rect">
            <a:avLst/>
          </a:prstGeom>
          <a:noFill/>
        </p:spPr>
        <p:txBody>
          <a:bodyPr wrap="square" rtlCol="0">
            <a:spAutoFit/>
          </a:bodyPr>
          <a:lstStyle/>
          <a:p>
            <a:pPr algn="ctr"/>
            <a:r>
              <a:rPr lang="nn-NO" sz="2400" smtClean="0"/>
              <a:t>eller</a:t>
            </a:r>
            <a:endParaRPr lang="nn-NO" sz="2400" dirty="0"/>
          </a:p>
        </p:txBody>
      </p:sp>
    </p:spTree>
    <p:extLst>
      <p:ext uri="{BB962C8B-B14F-4D97-AF65-F5344CB8AC3E}">
        <p14:creationId xmlns:p14="http://schemas.microsoft.com/office/powerpoint/2010/main" val="12875557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smtClean="0"/>
              <a:t>Last ned ein app</a:t>
            </a:r>
            <a:endParaRPr lang="nn-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smtClean="0">
                <a:solidFill>
                  <a:schemeClr val="bg1"/>
                </a:solidFill>
              </a:rPr>
              <a:t>5</a:t>
            </a:r>
            <a:endParaRPr lang="nn-NO" sz="3200" b="1" dirty="0">
              <a:solidFill>
                <a:schemeClr val="bg1"/>
              </a:solidFill>
            </a:endParaRPr>
          </a:p>
        </p:txBody>
      </p:sp>
      <p:sp>
        <p:nvSpPr>
          <p:cNvPr id="6" name="TekstSylinder 5"/>
          <p:cNvSpPr txBox="1"/>
          <p:nvPr/>
        </p:nvSpPr>
        <p:spPr>
          <a:xfrm>
            <a:off x="4824649" y="1411149"/>
            <a:ext cx="2331720" cy="461665"/>
          </a:xfrm>
          <a:prstGeom prst="rect">
            <a:avLst/>
          </a:prstGeom>
          <a:noFill/>
        </p:spPr>
        <p:txBody>
          <a:bodyPr wrap="square" rtlCol="0">
            <a:spAutoFit/>
          </a:bodyPr>
          <a:lstStyle/>
          <a:p>
            <a:pPr algn="ctr"/>
            <a:r>
              <a:rPr lang="nn-NO" sz="2400" dirty="0" smtClean="0"/>
              <a:t>iPad/iPhone</a:t>
            </a:r>
            <a:endParaRPr lang="nn-NO" sz="2400" dirty="0"/>
          </a:p>
        </p:txBody>
      </p:sp>
      <p:sp>
        <p:nvSpPr>
          <p:cNvPr id="9" name="Avrundet rektangel 8"/>
          <p:cNvSpPr/>
          <p:nvPr/>
        </p:nvSpPr>
        <p:spPr>
          <a:xfrm>
            <a:off x="2919649" y="27074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Avrundet rektangel 10"/>
          <p:cNvSpPr/>
          <p:nvPr/>
        </p:nvSpPr>
        <p:spPr>
          <a:xfrm>
            <a:off x="2919649" y="45235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Avrundet rektangel 14"/>
          <p:cNvSpPr/>
          <p:nvPr/>
        </p:nvSpPr>
        <p:spPr>
          <a:xfrm>
            <a:off x="7038259" y="26820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Avrundet rektangel 15"/>
          <p:cNvSpPr/>
          <p:nvPr/>
        </p:nvSpPr>
        <p:spPr>
          <a:xfrm>
            <a:off x="7038259" y="44981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p:cNvSpPr txBox="1"/>
          <p:nvPr/>
        </p:nvSpPr>
        <p:spPr>
          <a:xfrm>
            <a:off x="2699939" y="2765743"/>
            <a:ext cx="2331720" cy="523220"/>
          </a:xfrm>
          <a:prstGeom prst="rect">
            <a:avLst/>
          </a:prstGeom>
          <a:noFill/>
        </p:spPr>
        <p:txBody>
          <a:bodyPr wrap="square" rtlCol="0">
            <a:spAutoFit/>
          </a:bodyPr>
          <a:lstStyle/>
          <a:p>
            <a:pPr algn="ctr"/>
            <a:r>
              <a:rPr lang="nn-NO" sz="2800" dirty="0" smtClean="0"/>
              <a:t>HENT</a:t>
            </a:r>
            <a:endParaRPr lang="nn-NO" sz="2800" dirty="0"/>
          </a:p>
        </p:txBody>
      </p:sp>
      <p:sp>
        <p:nvSpPr>
          <p:cNvPr id="18" name="TekstSylinder 17"/>
          <p:cNvSpPr txBox="1"/>
          <p:nvPr/>
        </p:nvSpPr>
        <p:spPr>
          <a:xfrm>
            <a:off x="6805849" y="2725281"/>
            <a:ext cx="2331720" cy="523220"/>
          </a:xfrm>
          <a:prstGeom prst="rect">
            <a:avLst/>
          </a:prstGeom>
          <a:noFill/>
        </p:spPr>
        <p:txBody>
          <a:bodyPr wrap="square" rtlCol="0">
            <a:spAutoFit/>
          </a:bodyPr>
          <a:lstStyle/>
          <a:p>
            <a:pPr algn="ctr"/>
            <a:r>
              <a:rPr lang="nn-NO" sz="2800" dirty="0" smtClean="0"/>
              <a:t>19,00 kr</a:t>
            </a:r>
            <a:endParaRPr lang="nn-NO" sz="2800" dirty="0"/>
          </a:p>
        </p:txBody>
      </p:sp>
      <p:sp>
        <p:nvSpPr>
          <p:cNvPr id="19" name="TekstSylinder 18"/>
          <p:cNvSpPr txBox="1"/>
          <p:nvPr/>
        </p:nvSpPr>
        <p:spPr>
          <a:xfrm>
            <a:off x="2699939" y="4608056"/>
            <a:ext cx="2331720" cy="461665"/>
          </a:xfrm>
          <a:prstGeom prst="rect">
            <a:avLst/>
          </a:prstGeom>
          <a:noFill/>
        </p:spPr>
        <p:txBody>
          <a:bodyPr wrap="square" rtlCol="0">
            <a:spAutoFit/>
          </a:bodyPr>
          <a:lstStyle/>
          <a:p>
            <a:pPr algn="ctr"/>
            <a:r>
              <a:rPr lang="nn-NO" sz="2400" dirty="0" smtClean="0"/>
              <a:t>INSTALLER</a:t>
            </a:r>
            <a:endParaRPr lang="nn-NO" sz="2400" dirty="0"/>
          </a:p>
        </p:txBody>
      </p:sp>
      <p:sp>
        <p:nvSpPr>
          <p:cNvPr id="20" name="TekstSylinder 19"/>
          <p:cNvSpPr txBox="1"/>
          <p:nvPr/>
        </p:nvSpPr>
        <p:spPr>
          <a:xfrm>
            <a:off x="6805849" y="4534058"/>
            <a:ext cx="2331720" cy="523220"/>
          </a:xfrm>
          <a:prstGeom prst="rect">
            <a:avLst/>
          </a:prstGeom>
          <a:noFill/>
        </p:spPr>
        <p:txBody>
          <a:bodyPr wrap="square" rtlCol="0">
            <a:spAutoFit/>
          </a:bodyPr>
          <a:lstStyle/>
          <a:p>
            <a:pPr algn="ctr"/>
            <a:r>
              <a:rPr lang="nn-NO" sz="2800" dirty="0" smtClean="0"/>
              <a:t>KJØP</a:t>
            </a:r>
            <a:endParaRPr lang="nn-NO" sz="2800" dirty="0"/>
          </a:p>
        </p:txBody>
      </p:sp>
      <p:sp>
        <p:nvSpPr>
          <p:cNvPr id="21" name="TekstSylinder 20"/>
          <p:cNvSpPr txBox="1"/>
          <p:nvPr/>
        </p:nvSpPr>
        <p:spPr>
          <a:xfrm>
            <a:off x="4811949" y="2756058"/>
            <a:ext cx="2331720" cy="461665"/>
          </a:xfrm>
          <a:prstGeom prst="rect">
            <a:avLst/>
          </a:prstGeom>
          <a:noFill/>
        </p:spPr>
        <p:txBody>
          <a:bodyPr wrap="square" rtlCol="0">
            <a:spAutoFit/>
          </a:bodyPr>
          <a:lstStyle/>
          <a:p>
            <a:pPr algn="ctr"/>
            <a:r>
              <a:rPr lang="nn-NO" sz="2400" smtClean="0"/>
              <a:t>eller</a:t>
            </a:r>
            <a:endParaRPr lang="nn-NO" sz="2400" dirty="0"/>
          </a:p>
        </p:txBody>
      </p:sp>
      <p:sp>
        <p:nvSpPr>
          <p:cNvPr id="22" name="TekstSylinder 21"/>
          <p:cNvSpPr txBox="1"/>
          <p:nvPr/>
        </p:nvSpPr>
        <p:spPr>
          <a:xfrm>
            <a:off x="4811949" y="4625320"/>
            <a:ext cx="2331720" cy="461665"/>
          </a:xfrm>
          <a:prstGeom prst="rect">
            <a:avLst/>
          </a:prstGeom>
          <a:noFill/>
        </p:spPr>
        <p:txBody>
          <a:bodyPr wrap="square" rtlCol="0">
            <a:spAutoFit/>
          </a:bodyPr>
          <a:lstStyle/>
          <a:p>
            <a:pPr algn="ctr"/>
            <a:r>
              <a:rPr lang="nn-NO" sz="2400" smtClean="0"/>
              <a:t>eller</a:t>
            </a:r>
            <a:endParaRPr lang="nn-NO" sz="2400" dirty="0"/>
          </a:p>
        </p:txBody>
      </p:sp>
      <p:cxnSp>
        <p:nvCxnSpPr>
          <p:cNvPr id="23" name="Rett pil 22"/>
          <p:cNvCxnSpPr/>
          <p:nvPr/>
        </p:nvCxnSpPr>
        <p:spPr>
          <a:xfrm rot="16200000" flipH="1" flipV="1">
            <a:off x="3424459" y="388734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Rett pil 23"/>
          <p:cNvCxnSpPr/>
          <p:nvPr/>
        </p:nvCxnSpPr>
        <p:spPr>
          <a:xfrm rot="16200000" flipH="1" flipV="1">
            <a:off x="7530369" y="386439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3739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smtClean="0"/>
              <a:t>Last ned ein app</a:t>
            </a:r>
            <a:endParaRPr lang="nn-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smtClean="0">
                <a:solidFill>
                  <a:schemeClr val="bg1"/>
                </a:solidFill>
              </a:rPr>
              <a:t>5</a:t>
            </a:r>
            <a:endParaRPr lang="nn-NO" sz="3200" b="1" dirty="0">
              <a:solidFill>
                <a:schemeClr val="bg1"/>
              </a:solidFill>
            </a:endParaRPr>
          </a:p>
        </p:txBody>
      </p:sp>
      <p:sp>
        <p:nvSpPr>
          <p:cNvPr id="6" name="TekstSylinder 5"/>
          <p:cNvSpPr txBox="1"/>
          <p:nvPr/>
        </p:nvSpPr>
        <p:spPr>
          <a:xfrm>
            <a:off x="4824649" y="1411149"/>
            <a:ext cx="2331720" cy="461665"/>
          </a:xfrm>
          <a:prstGeom prst="rect">
            <a:avLst/>
          </a:prstGeom>
          <a:noFill/>
        </p:spPr>
        <p:txBody>
          <a:bodyPr wrap="square" rtlCol="0">
            <a:spAutoFit/>
          </a:bodyPr>
          <a:lstStyle/>
          <a:p>
            <a:pPr algn="ctr"/>
            <a:r>
              <a:rPr lang="nn-NO" sz="2400" dirty="0" smtClean="0"/>
              <a:t>iPad/iPhone</a:t>
            </a:r>
            <a:endParaRPr lang="nn-NO" sz="2400" dirty="0"/>
          </a:p>
        </p:txBody>
      </p:sp>
      <p:sp>
        <p:nvSpPr>
          <p:cNvPr id="9" name="Avrundet rektangel 8"/>
          <p:cNvSpPr/>
          <p:nvPr/>
        </p:nvSpPr>
        <p:spPr>
          <a:xfrm>
            <a:off x="2919649" y="27074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Avrundet rektangel 10"/>
          <p:cNvSpPr/>
          <p:nvPr/>
        </p:nvSpPr>
        <p:spPr>
          <a:xfrm>
            <a:off x="2919649" y="45235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Avrundet rektangel 14"/>
          <p:cNvSpPr/>
          <p:nvPr/>
        </p:nvSpPr>
        <p:spPr>
          <a:xfrm>
            <a:off x="7038259" y="26820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Avrundet rektangel 15"/>
          <p:cNvSpPr/>
          <p:nvPr/>
        </p:nvSpPr>
        <p:spPr>
          <a:xfrm>
            <a:off x="7038259" y="4498191"/>
            <a:ext cx="1892300" cy="635000"/>
          </a:xfrm>
          <a:prstGeom prst="roundRect">
            <a:avLst/>
          </a:pr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p:cNvSpPr txBox="1"/>
          <p:nvPr/>
        </p:nvSpPr>
        <p:spPr>
          <a:xfrm>
            <a:off x="2699939" y="2765743"/>
            <a:ext cx="2331720" cy="523220"/>
          </a:xfrm>
          <a:prstGeom prst="rect">
            <a:avLst/>
          </a:prstGeom>
          <a:noFill/>
        </p:spPr>
        <p:txBody>
          <a:bodyPr wrap="square" rtlCol="0">
            <a:spAutoFit/>
          </a:bodyPr>
          <a:lstStyle/>
          <a:p>
            <a:pPr algn="ctr"/>
            <a:r>
              <a:rPr lang="nn-NO" sz="2800" dirty="0" smtClean="0"/>
              <a:t>HENT</a:t>
            </a:r>
            <a:endParaRPr lang="nn-NO" sz="2800" dirty="0"/>
          </a:p>
        </p:txBody>
      </p:sp>
      <p:sp>
        <p:nvSpPr>
          <p:cNvPr id="18" name="TekstSylinder 17"/>
          <p:cNvSpPr txBox="1"/>
          <p:nvPr/>
        </p:nvSpPr>
        <p:spPr>
          <a:xfrm>
            <a:off x="6805849" y="2725281"/>
            <a:ext cx="2331720" cy="523220"/>
          </a:xfrm>
          <a:prstGeom prst="rect">
            <a:avLst/>
          </a:prstGeom>
          <a:noFill/>
        </p:spPr>
        <p:txBody>
          <a:bodyPr wrap="square" rtlCol="0">
            <a:spAutoFit/>
          </a:bodyPr>
          <a:lstStyle/>
          <a:p>
            <a:pPr algn="ctr"/>
            <a:r>
              <a:rPr lang="nn-NO" sz="2800" dirty="0" smtClean="0"/>
              <a:t>19,00 kr</a:t>
            </a:r>
            <a:endParaRPr lang="nn-NO" sz="2800" dirty="0"/>
          </a:p>
        </p:txBody>
      </p:sp>
      <p:sp>
        <p:nvSpPr>
          <p:cNvPr id="19" name="TekstSylinder 18"/>
          <p:cNvSpPr txBox="1"/>
          <p:nvPr/>
        </p:nvSpPr>
        <p:spPr>
          <a:xfrm>
            <a:off x="2699939" y="4608056"/>
            <a:ext cx="2331720" cy="461665"/>
          </a:xfrm>
          <a:prstGeom prst="rect">
            <a:avLst/>
          </a:prstGeom>
          <a:noFill/>
        </p:spPr>
        <p:txBody>
          <a:bodyPr wrap="square" rtlCol="0">
            <a:spAutoFit/>
          </a:bodyPr>
          <a:lstStyle/>
          <a:p>
            <a:pPr algn="ctr"/>
            <a:r>
              <a:rPr lang="nn-NO" sz="2400" dirty="0" smtClean="0"/>
              <a:t>INSTALLER</a:t>
            </a:r>
            <a:endParaRPr lang="nn-NO" sz="2400" dirty="0"/>
          </a:p>
        </p:txBody>
      </p:sp>
      <p:sp>
        <p:nvSpPr>
          <p:cNvPr id="20" name="TekstSylinder 19"/>
          <p:cNvSpPr txBox="1"/>
          <p:nvPr/>
        </p:nvSpPr>
        <p:spPr>
          <a:xfrm>
            <a:off x="6805849" y="4534058"/>
            <a:ext cx="2331720" cy="523220"/>
          </a:xfrm>
          <a:prstGeom prst="rect">
            <a:avLst/>
          </a:prstGeom>
          <a:noFill/>
        </p:spPr>
        <p:txBody>
          <a:bodyPr wrap="square" rtlCol="0">
            <a:spAutoFit/>
          </a:bodyPr>
          <a:lstStyle/>
          <a:p>
            <a:pPr algn="ctr"/>
            <a:r>
              <a:rPr lang="nn-NO" sz="2800" dirty="0" smtClean="0"/>
              <a:t>KJØP</a:t>
            </a:r>
            <a:endParaRPr lang="nn-NO" sz="2800" dirty="0"/>
          </a:p>
        </p:txBody>
      </p:sp>
      <p:sp>
        <p:nvSpPr>
          <p:cNvPr id="21" name="TekstSylinder 20"/>
          <p:cNvSpPr txBox="1"/>
          <p:nvPr/>
        </p:nvSpPr>
        <p:spPr>
          <a:xfrm>
            <a:off x="4811949" y="2756058"/>
            <a:ext cx="2331720" cy="461665"/>
          </a:xfrm>
          <a:prstGeom prst="rect">
            <a:avLst/>
          </a:prstGeom>
          <a:noFill/>
        </p:spPr>
        <p:txBody>
          <a:bodyPr wrap="square" rtlCol="0">
            <a:spAutoFit/>
          </a:bodyPr>
          <a:lstStyle/>
          <a:p>
            <a:pPr algn="ctr"/>
            <a:r>
              <a:rPr lang="nn-NO" sz="2400" smtClean="0"/>
              <a:t>eller</a:t>
            </a:r>
            <a:endParaRPr lang="nn-NO" sz="2400" dirty="0"/>
          </a:p>
        </p:txBody>
      </p:sp>
      <p:sp>
        <p:nvSpPr>
          <p:cNvPr id="22" name="TekstSylinder 21"/>
          <p:cNvSpPr txBox="1"/>
          <p:nvPr/>
        </p:nvSpPr>
        <p:spPr>
          <a:xfrm>
            <a:off x="4811949" y="4625320"/>
            <a:ext cx="2331720" cy="461665"/>
          </a:xfrm>
          <a:prstGeom prst="rect">
            <a:avLst/>
          </a:prstGeom>
          <a:noFill/>
        </p:spPr>
        <p:txBody>
          <a:bodyPr wrap="square" rtlCol="0">
            <a:spAutoFit/>
          </a:bodyPr>
          <a:lstStyle/>
          <a:p>
            <a:pPr algn="ctr"/>
            <a:r>
              <a:rPr lang="nn-NO" sz="2400" smtClean="0"/>
              <a:t>eller</a:t>
            </a:r>
            <a:endParaRPr lang="nn-NO" sz="2400" dirty="0"/>
          </a:p>
        </p:txBody>
      </p:sp>
      <p:cxnSp>
        <p:nvCxnSpPr>
          <p:cNvPr id="23" name="Rett pil 22"/>
          <p:cNvCxnSpPr/>
          <p:nvPr/>
        </p:nvCxnSpPr>
        <p:spPr>
          <a:xfrm rot="16200000" flipH="1" flipV="1">
            <a:off x="3424459" y="388734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Rett pil 23"/>
          <p:cNvCxnSpPr/>
          <p:nvPr/>
        </p:nvCxnSpPr>
        <p:spPr>
          <a:xfrm rot="16200000" flipH="1" flipV="1">
            <a:off x="7530369" y="3864397"/>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5" name="Bilde 24" descr="peikehan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20000">
            <a:off x="6421278" y="3909827"/>
            <a:ext cx="3869689" cy="4836088"/>
          </a:xfrm>
          <a:prstGeom prst="rect">
            <a:avLst/>
          </a:prstGeom>
        </p:spPr>
      </p:pic>
      <p:pic>
        <p:nvPicPr>
          <p:cNvPr id="26" name="Bilde 25" descr="peikehan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20000">
            <a:off x="2177542" y="4034596"/>
            <a:ext cx="3869689" cy="4836088"/>
          </a:xfrm>
          <a:prstGeom prst="rect">
            <a:avLst/>
          </a:prstGeom>
        </p:spPr>
      </p:pic>
    </p:spTree>
    <p:extLst>
      <p:ext uri="{BB962C8B-B14F-4D97-AF65-F5344CB8AC3E}">
        <p14:creationId xmlns:p14="http://schemas.microsoft.com/office/powerpoint/2010/main" val="323382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smtClean="0"/>
              <a:t>Litt om ulike telefonar og nettbrett</a:t>
            </a:r>
            <a:endParaRPr lang="nn-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smtClean="0">
                <a:solidFill>
                  <a:schemeClr val="bg1"/>
                </a:solidFill>
              </a:rPr>
              <a:t>1</a:t>
            </a:r>
            <a:endParaRPr lang="nn-NO" sz="3200" b="1">
              <a:solidFill>
                <a:schemeClr val="bg1"/>
              </a:solidFill>
            </a:endParaRPr>
          </a:p>
        </p:txBody>
      </p:sp>
      <p:sp>
        <p:nvSpPr>
          <p:cNvPr id="6" name="TekstSylinder 5"/>
          <p:cNvSpPr txBox="1"/>
          <p:nvPr/>
        </p:nvSpPr>
        <p:spPr>
          <a:xfrm>
            <a:off x="2246665" y="5745669"/>
            <a:ext cx="2331720" cy="461665"/>
          </a:xfrm>
          <a:prstGeom prst="rect">
            <a:avLst/>
          </a:prstGeom>
          <a:noFill/>
        </p:spPr>
        <p:txBody>
          <a:bodyPr wrap="square" rtlCol="0">
            <a:spAutoFit/>
          </a:bodyPr>
          <a:lstStyle/>
          <a:p>
            <a:pPr algn="ctr"/>
            <a:r>
              <a:rPr lang="nn-NO" sz="2400" dirty="0" smtClean="0"/>
              <a:t>iPad/iPhone</a:t>
            </a:r>
            <a:endParaRPr lang="nn-NO" sz="2400" dirty="0"/>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0718" y="1386306"/>
            <a:ext cx="2089014" cy="4011194"/>
          </a:xfrm>
          <a:prstGeom prst="rect">
            <a:avLst/>
          </a:prstGeom>
        </p:spPr>
      </p:pic>
    </p:spTree>
    <p:extLst>
      <p:ext uri="{BB962C8B-B14F-4D97-AF65-F5344CB8AC3E}">
        <p14:creationId xmlns:p14="http://schemas.microsoft.com/office/powerpoint/2010/main" val="11870661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ktangel 29"/>
          <p:cNvSpPr/>
          <p:nvPr/>
        </p:nvSpPr>
        <p:spPr>
          <a:xfrm>
            <a:off x="2841466" y="4539376"/>
            <a:ext cx="2030649" cy="58275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Rektangel 30"/>
          <p:cNvSpPr/>
          <p:nvPr/>
        </p:nvSpPr>
        <p:spPr>
          <a:xfrm>
            <a:off x="2850475" y="2733299"/>
            <a:ext cx="2030649" cy="58275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n-NO" sz="2400" dirty="0" smtClean="0"/>
              <a:t>Last ned ein app</a:t>
            </a:r>
            <a:endParaRPr lang="nn-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smtClean="0">
                <a:solidFill>
                  <a:schemeClr val="bg1"/>
                </a:solidFill>
              </a:rPr>
              <a:t>5</a:t>
            </a:r>
            <a:endParaRPr lang="nn-NO" sz="3200" b="1" dirty="0">
              <a:solidFill>
                <a:schemeClr val="bg1"/>
              </a:solidFill>
            </a:endParaRPr>
          </a:p>
        </p:txBody>
      </p:sp>
      <p:sp>
        <p:nvSpPr>
          <p:cNvPr id="18" name="TekstSylinder 17"/>
          <p:cNvSpPr txBox="1"/>
          <p:nvPr/>
        </p:nvSpPr>
        <p:spPr>
          <a:xfrm>
            <a:off x="2850475" y="4580112"/>
            <a:ext cx="2030649" cy="523220"/>
          </a:xfrm>
          <a:prstGeom prst="rect">
            <a:avLst/>
          </a:prstGeom>
          <a:noFill/>
        </p:spPr>
        <p:txBody>
          <a:bodyPr wrap="square" rtlCol="0">
            <a:spAutoFit/>
          </a:bodyPr>
          <a:lstStyle/>
          <a:p>
            <a:pPr algn="ctr"/>
            <a:r>
              <a:rPr lang="nn-NO" sz="2800" dirty="0" smtClean="0">
                <a:solidFill>
                  <a:schemeClr val="bg1"/>
                </a:solidFill>
              </a:rPr>
              <a:t>19,00 kr</a:t>
            </a:r>
            <a:endParaRPr lang="nn-NO" sz="2800" dirty="0">
              <a:solidFill>
                <a:schemeClr val="bg1"/>
              </a:solidFill>
            </a:endParaRPr>
          </a:p>
        </p:txBody>
      </p:sp>
      <p:sp>
        <p:nvSpPr>
          <p:cNvPr id="25" name="TekstSylinder 24"/>
          <p:cNvSpPr txBox="1"/>
          <p:nvPr/>
        </p:nvSpPr>
        <p:spPr>
          <a:xfrm>
            <a:off x="2690931" y="1521430"/>
            <a:ext cx="2331720" cy="461665"/>
          </a:xfrm>
          <a:prstGeom prst="rect">
            <a:avLst/>
          </a:prstGeom>
          <a:noFill/>
        </p:spPr>
        <p:txBody>
          <a:bodyPr wrap="square" rtlCol="0">
            <a:spAutoFit/>
          </a:bodyPr>
          <a:lstStyle/>
          <a:p>
            <a:pPr algn="ctr"/>
            <a:r>
              <a:rPr lang="nn-NO" sz="2400" u="sng" dirty="0" smtClean="0"/>
              <a:t>Android</a:t>
            </a:r>
            <a:endParaRPr lang="nn-NO" sz="2400" u="sng" dirty="0"/>
          </a:p>
        </p:txBody>
      </p:sp>
      <p:sp>
        <p:nvSpPr>
          <p:cNvPr id="26" name="TekstSylinder 25"/>
          <p:cNvSpPr txBox="1"/>
          <p:nvPr/>
        </p:nvSpPr>
        <p:spPr>
          <a:xfrm>
            <a:off x="6598839" y="1521430"/>
            <a:ext cx="2331720" cy="461665"/>
          </a:xfrm>
          <a:prstGeom prst="rect">
            <a:avLst/>
          </a:prstGeom>
          <a:noFill/>
        </p:spPr>
        <p:txBody>
          <a:bodyPr wrap="square" rtlCol="0">
            <a:spAutoFit/>
          </a:bodyPr>
          <a:lstStyle/>
          <a:p>
            <a:pPr algn="ctr"/>
            <a:r>
              <a:rPr lang="nn-NO" sz="2400" u="sng" dirty="0" smtClean="0"/>
              <a:t>Windows</a:t>
            </a:r>
            <a:endParaRPr lang="nn-NO" sz="2400" u="sng" dirty="0"/>
          </a:p>
        </p:txBody>
      </p:sp>
      <p:sp>
        <p:nvSpPr>
          <p:cNvPr id="29" name="TekstSylinder 28"/>
          <p:cNvSpPr txBox="1"/>
          <p:nvPr/>
        </p:nvSpPr>
        <p:spPr>
          <a:xfrm>
            <a:off x="2841465" y="2812270"/>
            <a:ext cx="2030649" cy="461665"/>
          </a:xfrm>
          <a:prstGeom prst="rect">
            <a:avLst/>
          </a:prstGeom>
          <a:noFill/>
        </p:spPr>
        <p:txBody>
          <a:bodyPr wrap="square" rtlCol="0">
            <a:spAutoFit/>
          </a:bodyPr>
          <a:lstStyle/>
          <a:p>
            <a:pPr algn="ctr"/>
            <a:r>
              <a:rPr lang="nn-NO" sz="2400" dirty="0" smtClean="0">
                <a:solidFill>
                  <a:schemeClr val="bg1"/>
                </a:solidFill>
              </a:rPr>
              <a:t>INSTALLER</a:t>
            </a:r>
            <a:endParaRPr lang="nn-NO" sz="2400" dirty="0">
              <a:solidFill>
                <a:schemeClr val="bg1"/>
              </a:solidFill>
            </a:endParaRPr>
          </a:p>
        </p:txBody>
      </p:sp>
      <p:sp>
        <p:nvSpPr>
          <p:cNvPr id="34" name="TekstSylinder 33"/>
          <p:cNvSpPr txBox="1"/>
          <p:nvPr/>
        </p:nvSpPr>
        <p:spPr>
          <a:xfrm>
            <a:off x="2841465" y="3703694"/>
            <a:ext cx="2039659" cy="461665"/>
          </a:xfrm>
          <a:prstGeom prst="rect">
            <a:avLst/>
          </a:prstGeom>
          <a:noFill/>
        </p:spPr>
        <p:txBody>
          <a:bodyPr wrap="square" rtlCol="0">
            <a:spAutoFit/>
          </a:bodyPr>
          <a:lstStyle/>
          <a:p>
            <a:pPr algn="ctr"/>
            <a:r>
              <a:rPr lang="nn-NO" sz="2400" smtClean="0"/>
              <a:t>eller</a:t>
            </a:r>
            <a:endParaRPr lang="nn-NO" sz="2400" dirty="0"/>
          </a:p>
        </p:txBody>
      </p:sp>
      <p:sp>
        <p:nvSpPr>
          <p:cNvPr id="35" name="TekstSylinder 34"/>
          <p:cNvSpPr txBox="1"/>
          <p:nvPr/>
        </p:nvSpPr>
        <p:spPr>
          <a:xfrm>
            <a:off x="6774775" y="3703694"/>
            <a:ext cx="2030649" cy="461665"/>
          </a:xfrm>
          <a:prstGeom prst="rect">
            <a:avLst/>
          </a:prstGeom>
          <a:noFill/>
        </p:spPr>
        <p:txBody>
          <a:bodyPr wrap="square" rtlCol="0">
            <a:spAutoFit/>
          </a:bodyPr>
          <a:lstStyle/>
          <a:p>
            <a:pPr algn="ctr"/>
            <a:r>
              <a:rPr lang="nn-NO" sz="2400" smtClean="0"/>
              <a:t>eller</a:t>
            </a:r>
            <a:endParaRPr lang="nn-NO" sz="2400" dirty="0"/>
          </a:p>
        </p:txBody>
      </p:sp>
      <p:sp>
        <p:nvSpPr>
          <p:cNvPr id="36" name="Rektangel 35"/>
          <p:cNvSpPr/>
          <p:nvPr/>
        </p:nvSpPr>
        <p:spPr>
          <a:xfrm>
            <a:off x="6774775" y="2733299"/>
            <a:ext cx="2030649" cy="58275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7" name="TekstSylinder 36"/>
          <p:cNvSpPr txBox="1"/>
          <p:nvPr/>
        </p:nvSpPr>
        <p:spPr>
          <a:xfrm>
            <a:off x="6765765" y="2812270"/>
            <a:ext cx="2030649" cy="461665"/>
          </a:xfrm>
          <a:prstGeom prst="rect">
            <a:avLst/>
          </a:prstGeom>
          <a:noFill/>
        </p:spPr>
        <p:txBody>
          <a:bodyPr wrap="square" rtlCol="0">
            <a:spAutoFit/>
          </a:bodyPr>
          <a:lstStyle/>
          <a:p>
            <a:pPr algn="ctr"/>
            <a:r>
              <a:rPr lang="nn-NO" sz="2400" dirty="0" smtClean="0">
                <a:solidFill>
                  <a:schemeClr val="bg1"/>
                </a:solidFill>
              </a:rPr>
              <a:t>INSTALLER</a:t>
            </a:r>
            <a:endParaRPr lang="nn-NO" sz="2400" dirty="0">
              <a:solidFill>
                <a:schemeClr val="bg1"/>
              </a:solidFill>
            </a:endParaRPr>
          </a:p>
        </p:txBody>
      </p:sp>
      <p:sp>
        <p:nvSpPr>
          <p:cNvPr id="41" name="TekstSylinder 40"/>
          <p:cNvSpPr txBox="1"/>
          <p:nvPr/>
        </p:nvSpPr>
        <p:spPr>
          <a:xfrm>
            <a:off x="6774775" y="4539376"/>
            <a:ext cx="2030649" cy="523220"/>
          </a:xfrm>
          <a:prstGeom prst="rect">
            <a:avLst/>
          </a:prstGeom>
          <a:solidFill>
            <a:schemeClr val="tx1"/>
          </a:solidFill>
        </p:spPr>
        <p:txBody>
          <a:bodyPr wrap="square" rtlCol="0">
            <a:spAutoFit/>
          </a:bodyPr>
          <a:lstStyle/>
          <a:p>
            <a:pPr algn="ctr"/>
            <a:r>
              <a:rPr lang="nn-NO" sz="2800" dirty="0" smtClean="0">
                <a:solidFill>
                  <a:schemeClr val="bg1"/>
                </a:solidFill>
              </a:rPr>
              <a:t>19,00 kr</a:t>
            </a:r>
            <a:endParaRPr lang="nn-NO" sz="2800" dirty="0">
              <a:solidFill>
                <a:schemeClr val="bg1"/>
              </a:solidFill>
            </a:endParaRPr>
          </a:p>
        </p:txBody>
      </p:sp>
    </p:spTree>
    <p:extLst>
      <p:ext uri="{BB962C8B-B14F-4D97-AF65-F5344CB8AC3E}">
        <p14:creationId xmlns:p14="http://schemas.microsoft.com/office/powerpoint/2010/main" val="16523698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smtClean="0"/>
              <a:t>Last ned ein app</a:t>
            </a:r>
            <a:endParaRPr lang="nn-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smtClean="0">
                <a:solidFill>
                  <a:schemeClr val="bg1"/>
                </a:solidFill>
              </a:rPr>
              <a:t>5</a:t>
            </a:r>
            <a:endParaRPr lang="nn-NO" sz="3200" b="1" dirty="0">
              <a:solidFill>
                <a:schemeClr val="bg1"/>
              </a:solidFill>
            </a:endParaRPr>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000" y="576472"/>
            <a:ext cx="3255264" cy="5772912"/>
          </a:xfrm>
          <a:prstGeom prst="rect">
            <a:avLst/>
          </a:prstGeom>
        </p:spPr>
      </p:pic>
    </p:spTree>
    <p:extLst>
      <p:ext uri="{BB962C8B-B14F-4D97-AF65-F5344CB8AC3E}">
        <p14:creationId xmlns:p14="http://schemas.microsoft.com/office/powerpoint/2010/main" val="15134306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pic>
        <p:nvPicPr>
          <p:cNvPr id="14" name="Bilde 13"/>
          <p:cNvPicPr>
            <a:picLocks noChangeAspect="1"/>
          </p:cNvPicPr>
          <p:nvPr/>
        </p:nvPicPr>
        <p:blipFill>
          <a:blip r:embed="rId4"/>
          <a:stretch>
            <a:fillRect/>
          </a:stretch>
        </p:blipFill>
        <p:spPr>
          <a:xfrm>
            <a:off x="4662230" y="4919900"/>
            <a:ext cx="2967111" cy="537509"/>
          </a:xfrm>
          <a:prstGeom prst="rect">
            <a:avLst/>
          </a:prstGeom>
        </p:spPr>
      </p:pic>
      <p:pic>
        <p:nvPicPr>
          <p:cNvPr id="15" name="Plassholder for innhold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8258" y="1699957"/>
            <a:ext cx="2862842" cy="2779038"/>
          </a:xfrm>
          <a:prstGeom prst="rect">
            <a:avLst/>
          </a:prstGeom>
        </p:spPr>
      </p:pic>
      <p:sp>
        <p:nvSpPr>
          <p:cNvPr id="2" name="Tittel 1"/>
          <p:cNvSpPr>
            <a:spLocks noGrp="1"/>
          </p:cNvSpPr>
          <p:nvPr>
            <p:ph type="title"/>
          </p:nvPr>
        </p:nvSpPr>
        <p:spPr/>
        <p:txBody>
          <a:bodyPr/>
          <a:lstStyle/>
          <a:p>
            <a:r>
              <a:rPr lang="nn-NO" sz="2400" dirty="0" smtClean="0"/>
              <a:t>Last ned ein app</a:t>
            </a:r>
            <a:endParaRPr lang="nn-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smtClean="0">
                <a:solidFill>
                  <a:schemeClr val="bg1"/>
                </a:solidFill>
              </a:rPr>
              <a:t>5</a:t>
            </a:r>
            <a:endParaRPr lang="nn-NO" sz="3200" b="1" dirty="0">
              <a:solidFill>
                <a:schemeClr val="bg1"/>
              </a:solidFill>
            </a:endParaRPr>
          </a:p>
        </p:txBody>
      </p:sp>
      <p:pic>
        <p:nvPicPr>
          <p:cNvPr id="16" name="Bild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2899" y="3048000"/>
            <a:ext cx="660400" cy="660400"/>
          </a:xfrm>
          <a:prstGeom prst="rect">
            <a:avLst/>
          </a:prstGeom>
        </p:spPr>
      </p:pic>
      <p:sp>
        <p:nvSpPr>
          <p:cNvPr id="11" name="Rektangel 10"/>
          <p:cNvSpPr/>
          <p:nvPr/>
        </p:nvSpPr>
        <p:spPr>
          <a:xfrm>
            <a:off x="4582753" y="1594254"/>
            <a:ext cx="3055464" cy="3961072"/>
          </a:xfrm>
          <a:prstGeom prst="rect">
            <a:avLst/>
          </a:prstGeom>
          <a:solidFill>
            <a:schemeClr val="bg1">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Bilde 12" descr="peikehan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520000">
            <a:off x="4131805" y="2200666"/>
            <a:ext cx="4351695" cy="5438468"/>
          </a:xfrm>
          <a:prstGeom prst="rect">
            <a:avLst/>
          </a:prstGeom>
        </p:spPr>
      </p:pic>
      <p:cxnSp>
        <p:nvCxnSpPr>
          <p:cNvPr id="19" name="Rett pil 18"/>
          <p:cNvCxnSpPr/>
          <p:nvPr/>
        </p:nvCxnSpPr>
        <p:spPr>
          <a:xfrm flipV="1">
            <a:off x="6549923" y="3138799"/>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Rett pil 19"/>
          <p:cNvCxnSpPr/>
          <p:nvPr/>
        </p:nvCxnSpPr>
        <p:spPr>
          <a:xfrm flipH="1" flipV="1">
            <a:off x="4839868" y="3138799"/>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670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3.33333E-6 L 0.11497 0.00116 " pathEditMode="relative" rAng="0" ptsTypes="AA">
                                      <p:cBhvr>
                                        <p:cTn id="6" dur="500" fill="hold"/>
                                        <p:tgtEl>
                                          <p:spTgt spid="13"/>
                                        </p:tgtEl>
                                        <p:attrNameLst>
                                          <p:attrName>ppt_x</p:attrName>
                                          <p:attrName>ppt_y</p:attrName>
                                        </p:attrNameLst>
                                      </p:cBhvr>
                                      <p:rCtr x="574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pic>
        <p:nvPicPr>
          <p:cNvPr id="11" name="Bilde 10"/>
          <p:cNvPicPr>
            <a:picLocks noChangeAspect="1"/>
          </p:cNvPicPr>
          <p:nvPr/>
        </p:nvPicPr>
        <p:blipFill>
          <a:blip r:embed="rId4"/>
          <a:stretch>
            <a:fillRect/>
          </a:stretch>
        </p:blipFill>
        <p:spPr>
          <a:xfrm>
            <a:off x="4662230" y="4919900"/>
            <a:ext cx="2967111" cy="537509"/>
          </a:xfrm>
          <a:prstGeom prst="rect">
            <a:avLst/>
          </a:prstGeom>
        </p:spPr>
      </p:pic>
      <p:pic>
        <p:nvPicPr>
          <p:cNvPr id="13" name="Plassholder for innhold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8258" y="1699957"/>
            <a:ext cx="2862842" cy="2779038"/>
          </a:xfrm>
          <a:prstGeom prst="rect">
            <a:avLst/>
          </a:prstGeom>
        </p:spPr>
      </p:pic>
      <p:sp>
        <p:nvSpPr>
          <p:cNvPr id="2" name="Tittel 1"/>
          <p:cNvSpPr>
            <a:spLocks noGrp="1"/>
          </p:cNvSpPr>
          <p:nvPr>
            <p:ph type="title"/>
          </p:nvPr>
        </p:nvSpPr>
        <p:spPr/>
        <p:txBody>
          <a:bodyPr/>
          <a:lstStyle/>
          <a:p>
            <a:r>
              <a:rPr lang="nn-NO" sz="2400" dirty="0" smtClean="0"/>
              <a:t>Last ned ein app</a:t>
            </a:r>
            <a:endParaRPr lang="nn-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b-NO" sz="3200" b="1" dirty="0">
              <a:solidFill>
                <a:schemeClr val="bg1"/>
              </a:solidFill>
            </a:endParaRPr>
          </a:p>
        </p:txBody>
      </p:sp>
      <p:sp>
        <p:nvSpPr>
          <p:cNvPr id="12" name="Tittel 1"/>
          <p:cNvSpPr txBox="1">
            <a:spLocks/>
          </p:cNvSpPr>
          <p:nvPr/>
        </p:nvSpPr>
        <p:spPr>
          <a:xfrm>
            <a:off x="4447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smtClean="0">
                <a:solidFill>
                  <a:schemeClr val="bg1"/>
                </a:solidFill>
              </a:rPr>
              <a:t>5</a:t>
            </a:r>
            <a:endParaRPr lang="nn-NO" sz="3200" b="1" dirty="0">
              <a:solidFill>
                <a:schemeClr val="bg1"/>
              </a:solidFill>
            </a:endParaRPr>
          </a:p>
        </p:txBody>
      </p:sp>
      <p:pic>
        <p:nvPicPr>
          <p:cNvPr id="16" name="Bild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5600" y="3074408"/>
            <a:ext cx="634999" cy="634999"/>
          </a:xfrm>
          <a:prstGeom prst="rect">
            <a:avLst/>
          </a:prstGeom>
        </p:spPr>
      </p:pic>
      <p:sp>
        <p:nvSpPr>
          <p:cNvPr id="17" name="Ellipse 16"/>
          <p:cNvSpPr/>
          <p:nvPr/>
        </p:nvSpPr>
        <p:spPr>
          <a:xfrm>
            <a:off x="5420448" y="3074408"/>
            <a:ext cx="649508" cy="598699"/>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8" name="Bilde 17" descr="peikehand.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780000">
            <a:off x="4630874" y="2243969"/>
            <a:ext cx="4529367" cy="5660511"/>
          </a:xfrm>
          <a:prstGeom prst="rect">
            <a:avLst/>
          </a:prstGeom>
        </p:spPr>
      </p:pic>
    </p:spTree>
    <p:extLst>
      <p:ext uri="{BB962C8B-B14F-4D97-AF65-F5344CB8AC3E}">
        <p14:creationId xmlns:p14="http://schemas.microsoft.com/office/powerpoint/2010/main" val="7653779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mtClean="0"/>
              <a:t>Del 6</a:t>
            </a:r>
            <a:endParaRPr lang="nn-NO" dirty="0"/>
          </a:p>
        </p:txBody>
      </p:sp>
      <p:sp>
        <p:nvSpPr>
          <p:cNvPr id="3" name="Plassholder for tekst 2"/>
          <p:cNvSpPr>
            <a:spLocks noGrp="1"/>
          </p:cNvSpPr>
          <p:nvPr>
            <p:ph type="body" idx="1"/>
          </p:nvPr>
        </p:nvSpPr>
        <p:spPr/>
        <p:txBody>
          <a:bodyPr/>
          <a:lstStyle/>
          <a:p>
            <a:r>
              <a:rPr lang="nn-NO" smtClean="0"/>
              <a:t>Slett appar</a:t>
            </a:r>
            <a:endParaRPr lang="nn-NO" dirty="0"/>
          </a:p>
        </p:txBody>
      </p:sp>
    </p:spTree>
    <p:extLst>
      <p:ext uri="{BB962C8B-B14F-4D97-AF65-F5344CB8AC3E}">
        <p14:creationId xmlns:p14="http://schemas.microsoft.com/office/powerpoint/2010/main" val="12007159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pic>
        <p:nvPicPr>
          <p:cNvPr id="12" name="Plassholder for innhold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8258" y="1699957"/>
            <a:ext cx="2862842" cy="2779038"/>
          </a:xfrm>
          <a:prstGeom prst="rect">
            <a:avLst/>
          </a:prstGeom>
        </p:spPr>
      </p:pic>
      <p:sp>
        <p:nvSpPr>
          <p:cNvPr id="2" name="Tittel 1"/>
          <p:cNvSpPr>
            <a:spLocks noGrp="1"/>
          </p:cNvSpPr>
          <p:nvPr>
            <p:ph type="title"/>
          </p:nvPr>
        </p:nvSpPr>
        <p:spPr/>
        <p:txBody>
          <a:bodyPr/>
          <a:lstStyle/>
          <a:p>
            <a:r>
              <a:rPr lang="nn-NO" sz="2400" dirty="0" smtClean="0"/>
              <a:t>Slett appar</a:t>
            </a:r>
            <a:endParaRPr lang="nn-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smtClean="0">
                <a:solidFill>
                  <a:schemeClr val="bg1"/>
                </a:solidFill>
              </a:rPr>
              <a:t>6</a:t>
            </a:r>
            <a:endParaRPr lang="nn-NO" sz="3200" b="1" dirty="0">
              <a:solidFill>
                <a:schemeClr val="bg1"/>
              </a:solidFill>
            </a:endParaRPr>
          </a:p>
        </p:txBody>
      </p:sp>
      <p:pic>
        <p:nvPicPr>
          <p:cNvPr id="6" name="Bild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6399" y="3099127"/>
            <a:ext cx="520701" cy="520701"/>
          </a:xfrm>
          <a:prstGeom prst="rect">
            <a:avLst/>
          </a:prstGeom>
          <a:effectLst>
            <a:glow rad="393700">
              <a:srgbClr val="FF0000"/>
            </a:glow>
          </a:effectLst>
        </p:spPr>
      </p:pic>
      <p:sp>
        <p:nvSpPr>
          <p:cNvPr id="7" name="Ellipse 6"/>
          <p:cNvSpPr/>
          <p:nvPr/>
        </p:nvSpPr>
        <p:spPr>
          <a:xfrm>
            <a:off x="5427354" y="3073727"/>
            <a:ext cx="592446" cy="546101"/>
          </a:xfrm>
          <a:prstGeom prst="ellipse">
            <a:avLst/>
          </a:prstGeom>
          <a:noFill/>
          <a:ln w="57150" cmpd="sng">
            <a:solidFill>
              <a:srgbClr val="FF0000"/>
            </a:solidFill>
          </a:ln>
          <a:effectLst>
            <a:glow rad="406400">
              <a:schemeClr val="accent1">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9" name="Bilde 8"/>
          <p:cNvPicPr>
            <a:picLocks noChangeAspect="1"/>
          </p:cNvPicPr>
          <p:nvPr/>
        </p:nvPicPr>
        <p:blipFill>
          <a:blip r:embed="rId6"/>
          <a:stretch>
            <a:fillRect/>
          </a:stretch>
        </p:blipFill>
        <p:spPr>
          <a:xfrm>
            <a:off x="4662230" y="4919900"/>
            <a:ext cx="2967111" cy="537509"/>
          </a:xfrm>
          <a:prstGeom prst="rect">
            <a:avLst/>
          </a:prstGeom>
        </p:spPr>
      </p:pic>
      <p:pic>
        <p:nvPicPr>
          <p:cNvPr id="8" name="Bilde 7" descr="peikehand.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780000">
            <a:off x="4562843" y="2089644"/>
            <a:ext cx="4529367" cy="5660511"/>
          </a:xfrm>
          <a:prstGeom prst="rect">
            <a:avLst/>
          </a:prstGeom>
        </p:spPr>
      </p:pic>
      <p:pic>
        <p:nvPicPr>
          <p:cNvPr id="10" name="Bilde 9"/>
          <p:cNvPicPr>
            <a:picLocks noChangeAspect="1"/>
          </p:cNvPicPr>
          <p:nvPr/>
        </p:nvPicPr>
        <p:blipFill>
          <a:blip r:embed="rId8"/>
          <a:stretch>
            <a:fillRect/>
          </a:stretch>
        </p:blipFill>
        <p:spPr>
          <a:xfrm>
            <a:off x="9133493" y="1781310"/>
            <a:ext cx="1766811" cy="1793480"/>
          </a:xfrm>
          <a:prstGeom prst="rect">
            <a:avLst/>
          </a:prstGeom>
        </p:spPr>
      </p:pic>
      <p:sp>
        <p:nvSpPr>
          <p:cNvPr id="11" name="TekstSylinder 10"/>
          <p:cNvSpPr txBox="1"/>
          <p:nvPr/>
        </p:nvSpPr>
        <p:spPr>
          <a:xfrm>
            <a:off x="8941124" y="3594428"/>
            <a:ext cx="2133600" cy="461665"/>
          </a:xfrm>
          <a:prstGeom prst="rect">
            <a:avLst/>
          </a:prstGeom>
          <a:noFill/>
        </p:spPr>
        <p:txBody>
          <a:bodyPr wrap="square" rtlCol="0">
            <a:spAutoFit/>
          </a:bodyPr>
          <a:lstStyle/>
          <a:p>
            <a:pPr algn="ctr"/>
            <a:r>
              <a:rPr lang="nn-NO" sz="2400" dirty="0" smtClean="0"/>
              <a:t>1 sek</a:t>
            </a:r>
            <a:endParaRPr lang="nn-NO" sz="2400" dirty="0"/>
          </a:p>
        </p:txBody>
      </p:sp>
    </p:spTree>
    <p:extLst>
      <p:ext uri="{BB962C8B-B14F-4D97-AF65-F5344CB8AC3E}">
        <p14:creationId xmlns:p14="http://schemas.microsoft.com/office/powerpoint/2010/main" val="7586608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6202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716898" y="3574956"/>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n-NO" sz="2400" dirty="0" smtClean="0"/>
              <a:t>Slett appar</a:t>
            </a:r>
            <a:endParaRPr lang="nn-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smtClean="0">
                <a:solidFill>
                  <a:schemeClr val="bg1"/>
                </a:solidFill>
              </a:rPr>
              <a:t>6</a:t>
            </a:r>
            <a:endParaRPr lang="nn-NO" sz="3200" b="1" dirty="0">
              <a:solidFill>
                <a:schemeClr val="bg1"/>
              </a:solidFill>
            </a:endParaRP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n-NO" sz="2400" dirty="0" smtClean="0"/>
              <a:t>iPad/iPhone</a:t>
            </a:r>
            <a:endParaRPr lang="nn-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n-NO" sz="2400" dirty="0" smtClean="0"/>
              <a:t>Android</a:t>
            </a:r>
            <a:endParaRPr lang="nn-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n-NO" sz="2400" dirty="0" smtClean="0"/>
              <a:t>Windows</a:t>
            </a:r>
            <a:endParaRPr lang="nn-NO" sz="2400" dirty="0"/>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063" y="3582144"/>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Rektangel 52"/>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4" name="TekstSylinder 53"/>
          <p:cNvSpPr txBox="1"/>
          <p:nvPr/>
        </p:nvSpPr>
        <p:spPr>
          <a:xfrm>
            <a:off x="8188207" y="5225270"/>
            <a:ext cx="1610091" cy="369332"/>
          </a:xfrm>
          <a:prstGeom prst="rect">
            <a:avLst/>
          </a:prstGeom>
          <a:noFill/>
        </p:spPr>
        <p:txBody>
          <a:bodyPr wrap="square" rtlCol="0">
            <a:spAutoFit/>
          </a:bodyPr>
          <a:lstStyle/>
          <a:p>
            <a:pPr algn="ctr"/>
            <a:r>
              <a:rPr lang="nn-NO" dirty="0" smtClean="0">
                <a:solidFill>
                  <a:schemeClr val="bg1"/>
                </a:solidFill>
              </a:rPr>
              <a:t>AVINSTALLER</a:t>
            </a:r>
            <a:endParaRPr lang="nn-NO" dirty="0">
              <a:solidFill>
                <a:schemeClr val="bg1"/>
              </a:solidFill>
            </a:endParaRPr>
          </a:p>
        </p:txBody>
      </p:sp>
    </p:spTree>
    <p:extLst>
      <p:ext uri="{BB962C8B-B14F-4D97-AF65-F5344CB8AC3E}">
        <p14:creationId xmlns:p14="http://schemas.microsoft.com/office/powerpoint/2010/main" val="4237350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n-NO" sz="2400" dirty="0" smtClean="0"/>
              <a:t>Slett appar</a:t>
            </a:r>
            <a:endParaRPr lang="nn-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smtClean="0">
                <a:solidFill>
                  <a:schemeClr val="bg1"/>
                </a:solidFill>
              </a:rPr>
              <a:t>6</a:t>
            </a:r>
            <a:endParaRPr lang="nn-NO" sz="3200" b="1" dirty="0">
              <a:solidFill>
                <a:schemeClr val="bg1"/>
              </a:solidFill>
            </a:endParaRP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n-NO" sz="2400" dirty="0" smtClean="0"/>
              <a:t>iPad/iPhone</a:t>
            </a:r>
            <a:endParaRPr lang="nn-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n-NO" sz="2400" dirty="0" smtClean="0"/>
              <a:t>Android</a:t>
            </a:r>
            <a:endParaRPr lang="nn-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n-NO" sz="2400" dirty="0" smtClean="0"/>
              <a:t>Windows</a:t>
            </a:r>
            <a:endParaRPr lang="nn-NO" sz="2400" dirty="0"/>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063" y="3582144"/>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Bilde 17" descr="pei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780000">
            <a:off x="1559931" y="2472596"/>
            <a:ext cx="4529367" cy="5660511"/>
          </a:xfrm>
          <a:prstGeom prst="rect">
            <a:avLst/>
          </a:prstGeom>
        </p:spPr>
      </p:pic>
      <p:sp>
        <p:nvSpPr>
          <p:cNvPr id="20" name="Rektangel 19"/>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TekstSylinder 20"/>
          <p:cNvSpPr txBox="1"/>
          <p:nvPr/>
        </p:nvSpPr>
        <p:spPr>
          <a:xfrm>
            <a:off x="8188207" y="5225270"/>
            <a:ext cx="1610091" cy="369332"/>
          </a:xfrm>
          <a:prstGeom prst="rect">
            <a:avLst/>
          </a:prstGeom>
          <a:noFill/>
        </p:spPr>
        <p:txBody>
          <a:bodyPr wrap="square" rtlCol="0">
            <a:spAutoFit/>
          </a:bodyPr>
          <a:lstStyle/>
          <a:p>
            <a:pPr algn="ctr"/>
            <a:r>
              <a:rPr lang="nn-NO" dirty="0" smtClean="0">
                <a:solidFill>
                  <a:schemeClr val="bg1"/>
                </a:solidFill>
              </a:rPr>
              <a:t>AVINSTALLER</a:t>
            </a:r>
            <a:endParaRPr lang="nn-NO" dirty="0">
              <a:solidFill>
                <a:schemeClr val="bg1"/>
              </a:solidFill>
            </a:endParaRPr>
          </a:p>
        </p:txBody>
      </p:sp>
    </p:spTree>
    <p:extLst>
      <p:ext uri="{BB962C8B-B14F-4D97-AF65-F5344CB8AC3E}">
        <p14:creationId xmlns:p14="http://schemas.microsoft.com/office/powerpoint/2010/main" val="9691958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n-NO" sz="2400" dirty="0" smtClean="0"/>
              <a:t>Slett appar</a:t>
            </a:r>
            <a:endParaRPr lang="nn-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smtClean="0">
                <a:solidFill>
                  <a:schemeClr val="bg1"/>
                </a:solidFill>
              </a:rPr>
              <a:t>6</a:t>
            </a:r>
            <a:endParaRPr lang="nn-NO" sz="3200" b="1" dirty="0">
              <a:solidFill>
                <a:schemeClr val="bg1"/>
              </a:solidFill>
            </a:endParaRP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n-NO" sz="2400" dirty="0" smtClean="0"/>
              <a:t>iPad/iPhone</a:t>
            </a:r>
            <a:endParaRPr lang="nn-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n-NO" sz="2400" dirty="0" smtClean="0"/>
              <a:t>Android</a:t>
            </a:r>
            <a:endParaRPr lang="nn-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n-NO" sz="2400" dirty="0" smtClean="0"/>
              <a:t>Windows</a:t>
            </a:r>
            <a:endParaRPr lang="nn-NO" sz="2400" dirty="0"/>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063" y="3582144"/>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tt pil 18"/>
          <p:cNvCxnSpPr/>
          <p:nvPr/>
        </p:nvCxnSpPr>
        <p:spPr>
          <a:xfrm flipH="1" flipV="1">
            <a:off x="5672318" y="3192594"/>
            <a:ext cx="364210" cy="83330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8" name="Bilde 17" descr="pei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560000">
            <a:off x="4544941" y="2960530"/>
            <a:ext cx="4529367" cy="5660511"/>
          </a:xfrm>
          <a:prstGeom prst="rect">
            <a:avLst/>
          </a:prstGeom>
        </p:spPr>
      </p:pic>
      <p:sp>
        <p:nvSpPr>
          <p:cNvPr id="25" name="Rektangel 24"/>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TekstSylinder 25"/>
          <p:cNvSpPr txBox="1"/>
          <p:nvPr/>
        </p:nvSpPr>
        <p:spPr>
          <a:xfrm>
            <a:off x="8188207" y="5225270"/>
            <a:ext cx="1610091" cy="369332"/>
          </a:xfrm>
          <a:prstGeom prst="rect">
            <a:avLst/>
          </a:prstGeom>
          <a:noFill/>
        </p:spPr>
        <p:txBody>
          <a:bodyPr wrap="square" rtlCol="0">
            <a:spAutoFit/>
          </a:bodyPr>
          <a:lstStyle/>
          <a:p>
            <a:pPr algn="ctr"/>
            <a:r>
              <a:rPr lang="nn-NO" dirty="0" smtClean="0">
                <a:solidFill>
                  <a:schemeClr val="bg1"/>
                </a:solidFill>
              </a:rPr>
              <a:t>AVINSTALLER</a:t>
            </a:r>
            <a:endParaRPr lang="nn-NO" dirty="0">
              <a:solidFill>
                <a:schemeClr val="bg1"/>
              </a:solidFill>
            </a:endParaRPr>
          </a:p>
        </p:txBody>
      </p:sp>
    </p:spTree>
    <p:extLst>
      <p:ext uri="{BB962C8B-B14F-4D97-AF65-F5344CB8AC3E}">
        <p14:creationId xmlns:p14="http://schemas.microsoft.com/office/powerpoint/2010/main" val="1645776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n-NO" sz="2400" dirty="0" smtClean="0"/>
              <a:t>Slett appar</a:t>
            </a:r>
            <a:endParaRPr lang="nn-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smtClean="0">
                <a:solidFill>
                  <a:schemeClr val="bg1"/>
                </a:solidFill>
              </a:rPr>
              <a:t>6</a:t>
            </a:r>
            <a:endParaRPr lang="nn-NO" sz="3200" b="1" dirty="0">
              <a:solidFill>
                <a:schemeClr val="bg1"/>
              </a:solidFill>
            </a:endParaRP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n-NO" sz="2400" dirty="0" smtClean="0"/>
              <a:t>iPad/iPhone</a:t>
            </a:r>
            <a:endParaRPr lang="nn-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n-NO" sz="2400" dirty="0" smtClean="0"/>
              <a:t>Android</a:t>
            </a:r>
            <a:endParaRPr lang="nn-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n-NO" sz="2400" dirty="0" smtClean="0"/>
              <a:t>Windows</a:t>
            </a:r>
            <a:endParaRPr lang="nn-NO" sz="2400" dirty="0"/>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tt pil 18"/>
          <p:cNvCxnSpPr/>
          <p:nvPr/>
        </p:nvCxnSpPr>
        <p:spPr>
          <a:xfrm flipH="1" flipV="1">
            <a:off x="5672318" y="3192594"/>
            <a:ext cx="364210" cy="83330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9414" y="2810225"/>
            <a:ext cx="1345455" cy="1345455"/>
          </a:xfrm>
          <a:prstGeom prst="rect">
            <a:avLst/>
          </a:prstGeom>
        </p:spPr>
      </p:pic>
      <p:pic>
        <p:nvPicPr>
          <p:cNvPr id="18" name="Bilde 17" descr="pei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560000">
            <a:off x="4231240" y="2377827"/>
            <a:ext cx="4529367" cy="5660511"/>
          </a:xfrm>
          <a:prstGeom prst="rect">
            <a:avLst/>
          </a:prstGeom>
        </p:spPr>
      </p:pic>
      <p:sp>
        <p:nvSpPr>
          <p:cNvPr id="21" name="Rektangel 20"/>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TekstSylinder 21"/>
          <p:cNvSpPr txBox="1"/>
          <p:nvPr/>
        </p:nvSpPr>
        <p:spPr>
          <a:xfrm>
            <a:off x="8188207" y="5225270"/>
            <a:ext cx="1610091" cy="369332"/>
          </a:xfrm>
          <a:prstGeom prst="rect">
            <a:avLst/>
          </a:prstGeom>
          <a:noFill/>
        </p:spPr>
        <p:txBody>
          <a:bodyPr wrap="square" rtlCol="0">
            <a:spAutoFit/>
          </a:bodyPr>
          <a:lstStyle/>
          <a:p>
            <a:pPr algn="ctr"/>
            <a:r>
              <a:rPr lang="nn-NO" dirty="0" smtClean="0">
                <a:solidFill>
                  <a:schemeClr val="bg1"/>
                </a:solidFill>
              </a:rPr>
              <a:t>AVINSTALLER</a:t>
            </a:r>
            <a:endParaRPr lang="nn-NO" dirty="0">
              <a:solidFill>
                <a:schemeClr val="bg1"/>
              </a:solidFill>
            </a:endParaRPr>
          </a:p>
        </p:txBody>
      </p:sp>
    </p:spTree>
    <p:extLst>
      <p:ext uri="{BB962C8B-B14F-4D97-AF65-F5344CB8AC3E}">
        <p14:creationId xmlns:p14="http://schemas.microsoft.com/office/powerpoint/2010/main" val="1935322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a:t>Litt om ulike telefonar og nettbrett</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smtClean="0">
                <a:solidFill>
                  <a:schemeClr val="bg1"/>
                </a:solidFill>
              </a:rPr>
              <a:t>1</a:t>
            </a:r>
            <a:endParaRPr lang="nn-NO" sz="3200" b="1">
              <a:solidFill>
                <a:schemeClr val="bg1"/>
              </a:solidFill>
            </a:endParaRPr>
          </a:p>
        </p:txBody>
      </p:sp>
      <p:sp>
        <p:nvSpPr>
          <p:cNvPr id="6" name="TekstSylinder 5"/>
          <p:cNvSpPr txBox="1"/>
          <p:nvPr/>
        </p:nvSpPr>
        <p:spPr>
          <a:xfrm>
            <a:off x="2231105" y="5703563"/>
            <a:ext cx="2331720" cy="461665"/>
          </a:xfrm>
          <a:prstGeom prst="rect">
            <a:avLst/>
          </a:prstGeom>
          <a:noFill/>
        </p:spPr>
        <p:txBody>
          <a:bodyPr wrap="square" rtlCol="0">
            <a:spAutoFit/>
          </a:bodyPr>
          <a:lstStyle/>
          <a:p>
            <a:pPr algn="ctr"/>
            <a:r>
              <a:rPr lang="nn-NO" sz="2400" dirty="0" smtClean="0"/>
              <a:t>iPad/iPhone</a:t>
            </a:r>
            <a:endParaRPr lang="nn-NO" sz="2400" dirty="0"/>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0718" y="1386306"/>
            <a:ext cx="2089014" cy="4011194"/>
          </a:xfrm>
          <a:prstGeom prst="rect">
            <a:avLst/>
          </a:prstGeom>
        </p:spPr>
      </p:pic>
      <p:pic>
        <p:nvPicPr>
          <p:cNvPr id="8" name="Bil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0300" y="1227670"/>
            <a:ext cx="2448000" cy="4466430"/>
          </a:xfrm>
          <a:prstGeom prst="rect">
            <a:avLst/>
          </a:prstGeom>
        </p:spPr>
      </p:pic>
      <p:sp>
        <p:nvSpPr>
          <p:cNvPr id="10" name="TekstSylinder 9"/>
          <p:cNvSpPr txBox="1"/>
          <p:nvPr/>
        </p:nvSpPr>
        <p:spPr>
          <a:xfrm>
            <a:off x="5008524" y="5703563"/>
            <a:ext cx="2331720" cy="461665"/>
          </a:xfrm>
          <a:prstGeom prst="rect">
            <a:avLst/>
          </a:prstGeom>
          <a:noFill/>
        </p:spPr>
        <p:txBody>
          <a:bodyPr wrap="square" rtlCol="0">
            <a:spAutoFit/>
          </a:bodyPr>
          <a:lstStyle/>
          <a:p>
            <a:pPr algn="ctr"/>
            <a:r>
              <a:rPr lang="nn-NO" sz="2400" dirty="0" smtClean="0"/>
              <a:t>Android</a:t>
            </a:r>
            <a:endParaRPr lang="nn-NO" sz="2400" dirty="0"/>
          </a:p>
        </p:txBody>
      </p:sp>
    </p:spTree>
    <p:extLst>
      <p:ext uri="{BB962C8B-B14F-4D97-AF65-F5344CB8AC3E}">
        <p14:creationId xmlns:p14="http://schemas.microsoft.com/office/powerpoint/2010/main" val="14631378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n-NO" sz="2400" dirty="0" smtClean="0"/>
              <a:t>Slett appar</a:t>
            </a:r>
            <a:endParaRPr lang="nn-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smtClean="0">
                <a:solidFill>
                  <a:schemeClr val="bg1"/>
                </a:solidFill>
              </a:rPr>
              <a:t>6</a:t>
            </a:r>
            <a:endParaRPr lang="nn-NO" sz="3200" b="1" dirty="0">
              <a:solidFill>
                <a:schemeClr val="bg1"/>
              </a:solidFill>
            </a:endParaRP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n-NO" sz="2400" dirty="0" smtClean="0"/>
              <a:t>iPad/iPhone</a:t>
            </a:r>
            <a:endParaRPr lang="nn-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n-NO" sz="2400" dirty="0" smtClean="0"/>
              <a:t>Android</a:t>
            </a:r>
            <a:endParaRPr lang="nn-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n-NO" sz="2400" dirty="0" smtClean="0"/>
              <a:t>Windows</a:t>
            </a:r>
            <a:endParaRPr lang="nn-NO" sz="2400" dirty="0"/>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Bilde 17" descr="pei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560000">
            <a:off x="4347762" y="2828098"/>
            <a:ext cx="4529367" cy="5660511"/>
          </a:xfrm>
          <a:prstGeom prst="rect">
            <a:avLst/>
          </a:prstGeom>
        </p:spPr>
      </p:pic>
      <p:sp>
        <p:nvSpPr>
          <p:cNvPr id="22" name="Rektangel 21"/>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TekstSylinder 23"/>
          <p:cNvSpPr txBox="1"/>
          <p:nvPr/>
        </p:nvSpPr>
        <p:spPr>
          <a:xfrm>
            <a:off x="8188207" y="5225270"/>
            <a:ext cx="1610091" cy="369332"/>
          </a:xfrm>
          <a:prstGeom prst="rect">
            <a:avLst/>
          </a:prstGeom>
          <a:noFill/>
        </p:spPr>
        <p:txBody>
          <a:bodyPr wrap="square" rtlCol="0">
            <a:spAutoFit/>
          </a:bodyPr>
          <a:lstStyle/>
          <a:p>
            <a:pPr algn="ctr"/>
            <a:r>
              <a:rPr lang="nn-NO" dirty="0" smtClean="0">
                <a:solidFill>
                  <a:schemeClr val="bg1"/>
                </a:solidFill>
              </a:rPr>
              <a:t>AVINSTALLER</a:t>
            </a:r>
            <a:endParaRPr lang="nn-NO" dirty="0">
              <a:solidFill>
                <a:schemeClr val="bg1"/>
              </a:solidFill>
            </a:endParaRPr>
          </a:p>
        </p:txBody>
      </p:sp>
    </p:spTree>
    <p:extLst>
      <p:ext uri="{BB962C8B-B14F-4D97-AF65-F5344CB8AC3E}">
        <p14:creationId xmlns:p14="http://schemas.microsoft.com/office/powerpoint/2010/main" val="15123576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n-NO" sz="2400" dirty="0" smtClean="0"/>
              <a:t>Slett appar</a:t>
            </a:r>
            <a:endParaRPr lang="nn-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smtClean="0">
                <a:solidFill>
                  <a:schemeClr val="bg1"/>
                </a:solidFill>
              </a:rPr>
              <a:t>6</a:t>
            </a:r>
            <a:endParaRPr lang="nn-NO" sz="3200" b="1" dirty="0">
              <a:solidFill>
                <a:schemeClr val="bg1"/>
              </a:solidFill>
            </a:endParaRP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n-NO" sz="2400" dirty="0" smtClean="0"/>
              <a:t>iPad/iPhone</a:t>
            </a:r>
            <a:endParaRPr lang="nn-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n-NO" sz="2400" dirty="0" smtClean="0"/>
              <a:t>Android</a:t>
            </a:r>
            <a:endParaRPr lang="nn-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n-NO" sz="2400" dirty="0" smtClean="0"/>
              <a:t>Windows</a:t>
            </a:r>
            <a:endParaRPr lang="nn-NO" sz="2400" dirty="0"/>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ktangel 21"/>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TekstSylinder 23"/>
          <p:cNvSpPr txBox="1"/>
          <p:nvPr/>
        </p:nvSpPr>
        <p:spPr>
          <a:xfrm>
            <a:off x="8188207" y="5225270"/>
            <a:ext cx="1610091" cy="369332"/>
          </a:xfrm>
          <a:prstGeom prst="rect">
            <a:avLst/>
          </a:prstGeom>
          <a:noFill/>
        </p:spPr>
        <p:txBody>
          <a:bodyPr wrap="square" rtlCol="0">
            <a:spAutoFit/>
          </a:bodyPr>
          <a:lstStyle/>
          <a:p>
            <a:pPr algn="ctr"/>
            <a:r>
              <a:rPr lang="nn-NO" dirty="0" smtClean="0">
                <a:solidFill>
                  <a:schemeClr val="bg1"/>
                </a:solidFill>
              </a:rPr>
              <a:t>AVINSTALLER</a:t>
            </a:r>
            <a:endParaRPr lang="nn-NO" dirty="0">
              <a:solidFill>
                <a:schemeClr val="bg1"/>
              </a:solidFill>
            </a:endParaRPr>
          </a:p>
        </p:txBody>
      </p:sp>
      <p:pic>
        <p:nvPicPr>
          <p:cNvPr id="21" name="Bilde 20" descr="peikehan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560000">
            <a:off x="7406614" y="4325970"/>
            <a:ext cx="4529367" cy="5660511"/>
          </a:xfrm>
          <a:prstGeom prst="rect">
            <a:avLst/>
          </a:prstGeom>
        </p:spPr>
      </p:pic>
    </p:spTree>
    <p:extLst>
      <p:ext uri="{BB962C8B-B14F-4D97-AF65-F5344CB8AC3E}">
        <p14:creationId xmlns:p14="http://schemas.microsoft.com/office/powerpoint/2010/main" val="20001964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786" y="3594845"/>
            <a:ext cx="1345455" cy="1345455"/>
          </a:xfrm>
          <a:prstGeom prst="rect">
            <a:avLst/>
          </a:prstGeom>
        </p:spPr>
      </p:pic>
      <p:pic>
        <p:nvPicPr>
          <p:cNvPr id="52" name="Bilde 51"/>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rot="240000">
            <a:off x="2654995" y="3549557"/>
            <a:ext cx="1345455" cy="1345455"/>
          </a:xfrm>
          <a:prstGeom prst="rect">
            <a:avLst/>
          </a:prstGeom>
        </p:spPr>
      </p:pic>
      <p:sp>
        <p:nvSpPr>
          <p:cNvPr id="15" name="Rektangel 14"/>
          <p:cNvSpPr/>
          <p:nvPr/>
        </p:nvSpPr>
        <p:spPr>
          <a:xfrm>
            <a:off x="5219699" y="2619582"/>
            <a:ext cx="1879601" cy="733217"/>
          </a:xfrm>
          <a:prstGeom prst="rect">
            <a:avLst/>
          </a:prstGeom>
          <a:solidFill>
            <a:schemeClr val="bg1">
              <a:lumMod val="85000"/>
              <a:alpha val="7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n-NO" sz="2400" dirty="0" smtClean="0"/>
              <a:t>Slett appar</a:t>
            </a:r>
            <a:endParaRPr lang="nn-NO" sz="2400" dirty="0"/>
          </a:p>
        </p:txBody>
      </p:sp>
      <p:sp>
        <p:nvSpPr>
          <p:cNvPr id="3" name="Tittel 1"/>
          <p:cNvSpPr txBox="1">
            <a:spLocks/>
          </p:cNvSpPr>
          <p:nvPr/>
        </p:nvSpPr>
        <p:spPr>
          <a:xfrm>
            <a:off x="368545" y="1407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smtClean="0">
                <a:solidFill>
                  <a:schemeClr val="bg1"/>
                </a:solidFill>
              </a:rPr>
              <a:t>6</a:t>
            </a:r>
            <a:endParaRPr lang="nn-NO" sz="3200" b="1" dirty="0">
              <a:solidFill>
                <a:schemeClr val="bg1"/>
              </a:solidFill>
            </a:endParaRPr>
          </a:p>
        </p:txBody>
      </p:sp>
      <p:sp>
        <p:nvSpPr>
          <p:cNvPr id="4" name="TekstSylinder 3"/>
          <p:cNvSpPr txBox="1"/>
          <p:nvPr/>
        </p:nvSpPr>
        <p:spPr>
          <a:xfrm>
            <a:off x="2014139" y="1595299"/>
            <a:ext cx="2331720" cy="461665"/>
          </a:xfrm>
          <a:prstGeom prst="rect">
            <a:avLst/>
          </a:prstGeom>
          <a:noFill/>
        </p:spPr>
        <p:txBody>
          <a:bodyPr wrap="square" rtlCol="0">
            <a:spAutoFit/>
          </a:bodyPr>
          <a:lstStyle/>
          <a:p>
            <a:pPr algn="ctr"/>
            <a:r>
              <a:rPr lang="nn-NO" sz="2400" dirty="0" smtClean="0"/>
              <a:t>iPad/iPhone</a:t>
            </a:r>
            <a:endParaRPr lang="nn-NO" sz="2400" dirty="0"/>
          </a:p>
        </p:txBody>
      </p:sp>
      <p:sp>
        <p:nvSpPr>
          <p:cNvPr id="5" name="TekstSylinder 4"/>
          <p:cNvSpPr txBox="1"/>
          <p:nvPr/>
        </p:nvSpPr>
        <p:spPr>
          <a:xfrm>
            <a:off x="4923425" y="1595299"/>
            <a:ext cx="2331720" cy="461665"/>
          </a:xfrm>
          <a:prstGeom prst="rect">
            <a:avLst/>
          </a:prstGeom>
          <a:noFill/>
        </p:spPr>
        <p:txBody>
          <a:bodyPr wrap="square" rtlCol="0">
            <a:spAutoFit/>
          </a:bodyPr>
          <a:lstStyle/>
          <a:p>
            <a:pPr algn="ctr"/>
            <a:r>
              <a:rPr lang="nn-NO" sz="2400" dirty="0" smtClean="0"/>
              <a:t>Android</a:t>
            </a:r>
            <a:endParaRPr lang="nn-NO" sz="2400" dirty="0"/>
          </a:p>
        </p:txBody>
      </p:sp>
      <p:sp>
        <p:nvSpPr>
          <p:cNvPr id="6" name="TekstSylinder 5"/>
          <p:cNvSpPr txBox="1"/>
          <p:nvPr/>
        </p:nvSpPr>
        <p:spPr>
          <a:xfrm>
            <a:off x="7832711" y="1595299"/>
            <a:ext cx="2331720" cy="461665"/>
          </a:xfrm>
          <a:prstGeom prst="rect">
            <a:avLst/>
          </a:prstGeom>
          <a:noFill/>
        </p:spPr>
        <p:txBody>
          <a:bodyPr wrap="square" rtlCol="0">
            <a:spAutoFit/>
          </a:bodyPr>
          <a:lstStyle/>
          <a:p>
            <a:pPr algn="ctr"/>
            <a:r>
              <a:rPr lang="nn-NO" sz="2400" dirty="0" smtClean="0"/>
              <a:t>Windows</a:t>
            </a:r>
            <a:endParaRPr lang="nn-NO" sz="2400" dirty="0"/>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843" y="3582145"/>
            <a:ext cx="1345455" cy="1345455"/>
          </a:xfrm>
          <a:prstGeom prst="rect">
            <a:avLst/>
          </a:prstGeom>
        </p:spPr>
      </p:pic>
      <p:pic>
        <p:nvPicPr>
          <p:cNvPr id="10" name="Picture 2" descr="http://findicons.com/files/icons/2380/android_style_icons_r1/256/trash_emp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563" y="2692289"/>
            <a:ext cx="587802" cy="58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p:cNvPicPr>
            <a:picLocks noChangeAspect="1"/>
          </p:cNvPicPr>
          <p:nvPr/>
        </p:nvPicPr>
        <p:blipFill>
          <a:blip r:embed="rId5"/>
          <a:stretch>
            <a:fillRect/>
          </a:stretch>
        </p:blipFill>
        <p:spPr>
          <a:xfrm>
            <a:off x="6495924" y="2810225"/>
            <a:ext cx="362594" cy="351929"/>
          </a:xfrm>
          <a:prstGeom prst="rect">
            <a:avLst/>
          </a:prstGeom>
        </p:spPr>
      </p:pic>
      <p:sp>
        <p:nvSpPr>
          <p:cNvPr id="17" name="Ellipse 16"/>
          <p:cNvSpPr/>
          <p:nvPr/>
        </p:nvSpPr>
        <p:spPr>
          <a:xfrm rot="16200000">
            <a:off x="2457386" y="3352656"/>
            <a:ext cx="542572" cy="54257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linje 22"/>
          <p:cNvCxnSpPr/>
          <p:nvPr/>
        </p:nvCxnSpPr>
        <p:spPr>
          <a:xfrm>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flipV="1">
            <a:off x="2609786" y="3479799"/>
            <a:ext cx="247214" cy="2724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ktangel 21"/>
          <p:cNvSpPr/>
          <p:nvPr/>
        </p:nvSpPr>
        <p:spPr>
          <a:xfrm>
            <a:off x="8170642" y="5171699"/>
            <a:ext cx="1627656" cy="46710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TekstSylinder 23"/>
          <p:cNvSpPr txBox="1"/>
          <p:nvPr/>
        </p:nvSpPr>
        <p:spPr>
          <a:xfrm>
            <a:off x="8188207" y="5225270"/>
            <a:ext cx="1610091" cy="369332"/>
          </a:xfrm>
          <a:prstGeom prst="rect">
            <a:avLst/>
          </a:prstGeom>
          <a:noFill/>
        </p:spPr>
        <p:txBody>
          <a:bodyPr wrap="square" rtlCol="0">
            <a:spAutoFit/>
          </a:bodyPr>
          <a:lstStyle/>
          <a:p>
            <a:pPr algn="ctr"/>
            <a:r>
              <a:rPr lang="nn-NO" dirty="0" smtClean="0">
                <a:solidFill>
                  <a:schemeClr val="bg1"/>
                </a:solidFill>
              </a:rPr>
              <a:t>AVINSTALLER</a:t>
            </a:r>
            <a:endParaRPr lang="nn-NO" dirty="0">
              <a:solidFill>
                <a:schemeClr val="bg1"/>
              </a:solidFill>
            </a:endParaRPr>
          </a:p>
        </p:txBody>
      </p:sp>
    </p:spTree>
    <p:extLst>
      <p:ext uri="{BB962C8B-B14F-4D97-AF65-F5344CB8AC3E}">
        <p14:creationId xmlns:p14="http://schemas.microsoft.com/office/powerpoint/2010/main" val="29566672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n-NO" smtClean="0"/>
              <a:t>Ferdig – godt jobba, alle saman!</a:t>
            </a:r>
          </a:p>
        </p:txBody>
      </p:sp>
      <p:sp>
        <p:nvSpPr>
          <p:cNvPr id="3" name="Undertittel 2"/>
          <p:cNvSpPr>
            <a:spLocks noGrp="1"/>
          </p:cNvSpPr>
          <p:nvPr>
            <p:ph type="subTitle" idx="1"/>
          </p:nvPr>
        </p:nvSpPr>
        <p:spPr>
          <a:xfrm>
            <a:off x="828637" y="3566926"/>
            <a:ext cx="9839363" cy="2323511"/>
          </a:xfrm>
        </p:spPr>
        <p:txBody>
          <a:bodyPr>
            <a:normAutofit/>
          </a:bodyPr>
          <a:lstStyle/>
          <a:p>
            <a:pPr marL="0" indent="0">
              <a:buNone/>
            </a:pPr>
            <a:r>
              <a:rPr lang="nn-NO" sz="2400" b="1" dirty="0">
                <a:solidFill>
                  <a:schemeClr val="tx1"/>
                </a:solidFill>
              </a:rPr>
              <a:t>No kan de øve på</a:t>
            </a:r>
          </a:p>
          <a:p>
            <a:pPr>
              <a:buFontTx/>
              <a:buChar char="-"/>
            </a:pPr>
            <a:r>
              <a:rPr lang="nn-NO" sz="2400" dirty="0"/>
              <a:t>å søkje fram appar</a:t>
            </a:r>
          </a:p>
          <a:p>
            <a:pPr>
              <a:buFontTx/>
              <a:buChar char="-"/>
            </a:pPr>
            <a:r>
              <a:rPr lang="nn-NO" sz="2400" dirty="0">
                <a:solidFill>
                  <a:schemeClr val="tx1"/>
                </a:solidFill>
              </a:rPr>
              <a:t>å laste ned appar</a:t>
            </a:r>
          </a:p>
          <a:p>
            <a:pPr>
              <a:buFontTx/>
              <a:buChar char="-"/>
            </a:pPr>
            <a:r>
              <a:rPr lang="nn-NO" sz="2400" dirty="0"/>
              <a:t>å slette appar frå smarttelefonen </a:t>
            </a:r>
            <a:endParaRPr lang="nn-NO" sz="2400" dirty="0">
              <a:solidFill>
                <a:schemeClr val="tx1"/>
              </a:solidFill>
            </a:endParaRPr>
          </a:p>
        </p:txBody>
      </p:sp>
    </p:spTree>
    <p:extLst>
      <p:ext uri="{BB962C8B-B14F-4D97-AF65-F5344CB8AC3E}">
        <p14:creationId xmlns:p14="http://schemas.microsoft.com/office/powerpoint/2010/main" val="463359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a:t>Litt om ulike telefonar og nettbrett</a:t>
            </a:r>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smtClean="0">
                <a:solidFill>
                  <a:schemeClr val="bg1"/>
                </a:solidFill>
              </a:rPr>
              <a:t>1</a:t>
            </a:r>
            <a:endParaRPr lang="nn-NO" sz="3200" b="1">
              <a:solidFill>
                <a:schemeClr val="bg1"/>
              </a:solidFill>
            </a:endParaRPr>
          </a:p>
        </p:txBody>
      </p:sp>
      <p:sp>
        <p:nvSpPr>
          <p:cNvPr id="6" name="TekstSylinder 5"/>
          <p:cNvSpPr txBox="1"/>
          <p:nvPr/>
        </p:nvSpPr>
        <p:spPr>
          <a:xfrm>
            <a:off x="2243805" y="5703563"/>
            <a:ext cx="2331720" cy="461665"/>
          </a:xfrm>
          <a:prstGeom prst="rect">
            <a:avLst/>
          </a:prstGeom>
          <a:noFill/>
        </p:spPr>
        <p:txBody>
          <a:bodyPr wrap="square" rtlCol="0">
            <a:spAutoFit/>
          </a:bodyPr>
          <a:lstStyle/>
          <a:p>
            <a:pPr algn="ctr"/>
            <a:r>
              <a:rPr lang="nn-NO" sz="2400" dirty="0" smtClean="0"/>
              <a:t>iPad/iPhone</a:t>
            </a:r>
            <a:endParaRPr lang="nn-NO" sz="2400" dirty="0"/>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0718" y="1386306"/>
            <a:ext cx="2089014" cy="4011194"/>
          </a:xfrm>
          <a:prstGeom prst="rect">
            <a:avLst/>
          </a:prstGeom>
        </p:spPr>
      </p:pic>
      <p:pic>
        <p:nvPicPr>
          <p:cNvPr id="9" name="Bild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9700" y="1333500"/>
            <a:ext cx="2284929" cy="4165600"/>
          </a:xfrm>
          <a:prstGeom prst="rect">
            <a:avLst/>
          </a:prstGeom>
        </p:spPr>
      </p:pic>
      <p:sp>
        <p:nvSpPr>
          <p:cNvPr id="10" name="TekstSylinder 9"/>
          <p:cNvSpPr txBox="1"/>
          <p:nvPr/>
        </p:nvSpPr>
        <p:spPr>
          <a:xfrm>
            <a:off x="5008524" y="5703563"/>
            <a:ext cx="2331720" cy="461665"/>
          </a:xfrm>
          <a:prstGeom prst="rect">
            <a:avLst/>
          </a:prstGeom>
          <a:noFill/>
        </p:spPr>
        <p:txBody>
          <a:bodyPr wrap="square" rtlCol="0">
            <a:spAutoFit/>
          </a:bodyPr>
          <a:lstStyle/>
          <a:p>
            <a:pPr algn="ctr"/>
            <a:r>
              <a:rPr lang="nn-NO" sz="2400" dirty="0" smtClean="0"/>
              <a:t>Android</a:t>
            </a:r>
            <a:endParaRPr lang="nn-NO" sz="2400" dirty="0"/>
          </a:p>
        </p:txBody>
      </p:sp>
      <p:sp>
        <p:nvSpPr>
          <p:cNvPr id="11" name="TekstSylinder 10"/>
          <p:cNvSpPr txBox="1"/>
          <p:nvPr/>
        </p:nvSpPr>
        <p:spPr>
          <a:xfrm>
            <a:off x="7785001" y="5703563"/>
            <a:ext cx="2331720" cy="461665"/>
          </a:xfrm>
          <a:prstGeom prst="rect">
            <a:avLst/>
          </a:prstGeom>
          <a:noFill/>
        </p:spPr>
        <p:txBody>
          <a:bodyPr wrap="square" rtlCol="0">
            <a:spAutoFit/>
          </a:bodyPr>
          <a:lstStyle/>
          <a:p>
            <a:pPr algn="ctr"/>
            <a:r>
              <a:rPr lang="nn-NO" sz="2400" dirty="0" smtClean="0"/>
              <a:t>Windows</a:t>
            </a:r>
            <a:endParaRPr lang="nn-NO" sz="2400" dirty="0"/>
          </a:p>
        </p:txBody>
      </p:sp>
      <p:pic>
        <p:nvPicPr>
          <p:cNvPr id="12" name="Bild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0300" y="1227670"/>
            <a:ext cx="2448000" cy="4466430"/>
          </a:xfrm>
          <a:prstGeom prst="rect">
            <a:avLst/>
          </a:prstGeom>
        </p:spPr>
      </p:pic>
    </p:spTree>
    <p:extLst>
      <p:ext uri="{BB962C8B-B14F-4D97-AF65-F5344CB8AC3E}">
        <p14:creationId xmlns:p14="http://schemas.microsoft.com/office/powerpoint/2010/main" val="1641859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mtClean="0"/>
              <a:t>Del 2</a:t>
            </a:r>
            <a:endParaRPr lang="nn-NO" dirty="0"/>
          </a:p>
        </p:txBody>
      </p:sp>
      <p:sp>
        <p:nvSpPr>
          <p:cNvPr id="3" name="Plassholder for tekst 2"/>
          <p:cNvSpPr>
            <a:spLocks noGrp="1"/>
          </p:cNvSpPr>
          <p:nvPr>
            <p:ph type="body" idx="1"/>
          </p:nvPr>
        </p:nvSpPr>
        <p:spPr/>
        <p:txBody>
          <a:bodyPr/>
          <a:lstStyle/>
          <a:p>
            <a:r>
              <a:rPr lang="nn-NO" smtClean="0"/>
              <a:t>Finn brukarnamnet ditt</a:t>
            </a:r>
            <a:endParaRPr lang="nn-NO" dirty="0"/>
          </a:p>
        </p:txBody>
      </p:sp>
    </p:spTree>
    <p:extLst>
      <p:ext uri="{BB962C8B-B14F-4D97-AF65-F5344CB8AC3E}">
        <p14:creationId xmlns:p14="http://schemas.microsoft.com/office/powerpoint/2010/main" val="449072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smtClean="0"/>
              <a:t>Finn brukarnamnet ditt</a:t>
            </a:r>
            <a:endParaRPr lang="nn-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smtClean="0">
                <a:solidFill>
                  <a:schemeClr val="bg1"/>
                </a:solidFill>
              </a:rPr>
              <a:t>2</a:t>
            </a:r>
            <a:endParaRPr lang="nn-NO" sz="3200" b="1" dirty="0">
              <a:solidFill>
                <a:schemeClr val="bg1"/>
              </a:solidFill>
            </a:endParaRP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n-NO" sz="2400" dirty="0" smtClean="0"/>
              <a:t>iPad/iPhone</a:t>
            </a:r>
            <a:endParaRPr lang="nn-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n-NO" sz="2400" dirty="0" smtClean="0"/>
              <a:t>Android</a:t>
            </a:r>
            <a:endParaRPr lang="nn-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n-NO" sz="2400" dirty="0" smtClean="0"/>
              <a:t>Windows</a:t>
            </a:r>
            <a:endParaRPr lang="nn-NO" sz="2400" dirty="0"/>
          </a:p>
        </p:txBody>
      </p:sp>
      <p:pic>
        <p:nvPicPr>
          <p:cNvPr id="13" name="Bild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0386" y="2349947"/>
            <a:ext cx="1587169" cy="1587169"/>
          </a:xfrm>
          <a:prstGeom prst="rect">
            <a:avLst/>
          </a:prstGeom>
        </p:spPr>
      </p:pic>
      <p:pic>
        <p:nvPicPr>
          <p:cNvPr id="5" name="Bil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0640" y="2477063"/>
            <a:ext cx="1469136" cy="1767840"/>
          </a:xfrm>
          <a:prstGeom prst="rect">
            <a:avLst/>
          </a:prstGeom>
        </p:spPr>
      </p:pic>
      <p:pic>
        <p:nvPicPr>
          <p:cNvPr id="22" name="Bild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9991" y="2438847"/>
            <a:ext cx="1574353" cy="1574353"/>
          </a:xfrm>
          <a:prstGeom prst="rect">
            <a:avLst/>
          </a:prstGeom>
        </p:spPr>
      </p:pic>
    </p:spTree>
    <p:extLst>
      <p:ext uri="{BB962C8B-B14F-4D97-AF65-F5344CB8AC3E}">
        <p14:creationId xmlns:p14="http://schemas.microsoft.com/office/powerpoint/2010/main" val="143042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smtClean="0"/>
              <a:t>Finn brukarnamnet ditt</a:t>
            </a:r>
            <a:endParaRPr lang="nn-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smtClean="0">
                <a:solidFill>
                  <a:schemeClr val="bg1"/>
                </a:solidFill>
              </a:rPr>
              <a:t>2</a:t>
            </a:r>
            <a:endParaRPr lang="nn-NO" sz="3200" b="1" dirty="0">
              <a:solidFill>
                <a:schemeClr val="bg1"/>
              </a:solidFill>
            </a:endParaRPr>
          </a:p>
        </p:txBody>
      </p:sp>
      <p:sp>
        <p:nvSpPr>
          <p:cNvPr id="8" name="TekstSylinder 7"/>
          <p:cNvSpPr txBox="1"/>
          <p:nvPr/>
        </p:nvSpPr>
        <p:spPr>
          <a:xfrm>
            <a:off x="2014139" y="1595299"/>
            <a:ext cx="2331720" cy="461665"/>
          </a:xfrm>
          <a:prstGeom prst="rect">
            <a:avLst/>
          </a:prstGeom>
          <a:noFill/>
        </p:spPr>
        <p:txBody>
          <a:bodyPr wrap="square" rtlCol="0">
            <a:spAutoFit/>
          </a:bodyPr>
          <a:lstStyle/>
          <a:p>
            <a:pPr algn="ctr"/>
            <a:r>
              <a:rPr lang="nn-NO" sz="2400" dirty="0" smtClean="0"/>
              <a:t>iPad/iPhone</a:t>
            </a:r>
            <a:endParaRPr lang="nn-NO" sz="2400" dirty="0"/>
          </a:p>
        </p:txBody>
      </p:sp>
      <p:sp>
        <p:nvSpPr>
          <p:cNvPr id="9" name="TekstSylinder 8"/>
          <p:cNvSpPr txBox="1"/>
          <p:nvPr/>
        </p:nvSpPr>
        <p:spPr>
          <a:xfrm>
            <a:off x="4923425" y="1595299"/>
            <a:ext cx="2331720" cy="461665"/>
          </a:xfrm>
          <a:prstGeom prst="rect">
            <a:avLst/>
          </a:prstGeom>
          <a:noFill/>
        </p:spPr>
        <p:txBody>
          <a:bodyPr wrap="square" rtlCol="0">
            <a:spAutoFit/>
          </a:bodyPr>
          <a:lstStyle/>
          <a:p>
            <a:pPr algn="ctr"/>
            <a:r>
              <a:rPr lang="nn-NO" sz="2400" dirty="0" smtClean="0"/>
              <a:t>Android</a:t>
            </a:r>
            <a:endParaRPr lang="nn-NO" sz="2400" dirty="0"/>
          </a:p>
        </p:txBody>
      </p:sp>
      <p:sp>
        <p:nvSpPr>
          <p:cNvPr id="10" name="TekstSylinder 9"/>
          <p:cNvSpPr txBox="1"/>
          <p:nvPr/>
        </p:nvSpPr>
        <p:spPr>
          <a:xfrm>
            <a:off x="7832711" y="1595299"/>
            <a:ext cx="2331720" cy="461665"/>
          </a:xfrm>
          <a:prstGeom prst="rect">
            <a:avLst/>
          </a:prstGeom>
          <a:noFill/>
        </p:spPr>
        <p:txBody>
          <a:bodyPr wrap="square" rtlCol="0">
            <a:spAutoFit/>
          </a:bodyPr>
          <a:lstStyle/>
          <a:p>
            <a:pPr algn="ctr"/>
            <a:r>
              <a:rPr lang="nn-NO" sz="2400" dirty="0" smtClean="0"/>
              <a:t>Windows</a:t>
            </a:r>
            <a:endParaRPr lang="nn-NO" sz="2400" dirty="0"/>
          </a:p>
        </p:txBody>
      </p:sp>
      <p:pic>
        <p:nvPicPr>
          <p:cNvPr id="13" name="Bild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0386" y="2515047"/>
            <a:ext cx="1587169" cy="1587169"/>
          </a:xfrm>
          <a:prstGeom prst="rect">
            <a:avLst/>
          </a:prstGeom>
        </p:spPr>
      </p:pic>
      <p:pic>
        <p:nvPicPr>
          <p:cNvPr id="16" name="Bilde 15" descr="peikehan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20000">
            <a:off x="7422358" y="2436486"/>
            <a:ext cx="3869689" cy="4836088"/>
          </a:xfrm>
          <a:prstGeom prst="rect">
            <a:avLst/>
          </a:prstGeom>
        </p:spPr>
      </p:pic>
      <p:pic>
        <p:nvPicPr>
          <p:cNvPr id="17" name="Bild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9991" y="2438847"/>
            <a:ext cx="1574353" cy="1574353"/>
          </a:xfrm>
          <a:prstGeom prst="rect">
            <a:avLst/>
          </a:prstGeom>
        </p:spPr>
      </p:pic>
      <p:pic>
        <p:nvPicPr>
          <p:cNvPr id="14" name="Bilde 13" descr="peikehan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20000">
            <a:off x="1502092" y="2436487"/>
            <a:ext cx="3869689" cy="4836088"/>
          </a:xfrm>
          <a:prstGeom prst="rect">
            <a:avLst/>
          </a:prstGeom>
        </p:spPr>
      </p:pic>
      <p:pic>
        <p:nvPicPr>
          <p:cNvPr id="18" name="Bild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0640" y="2477063"/>
            <a:ext cx="1469136" cy="1767840"/>
          </a:xfrm>
          <a:prstGeom prst="rect">
            <a:avLst/>
          </a:prstGeom>
        </p:spPr>
      </p:pic>
      <p:pic>
        <p:nvPicPr>
          <p:cNvPr id="19" name="Bilde 18" descr="peikehan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20000">
            <a:off x="4374641" y="2436490"/>
            <a:ext cx="3869689" cy="4836088"/>
          </a:xfrm>
          <a:prstGeom prst="rect">
            <a:avLst/>
          </a:prstGeom>
        </p:spPr>
      </p:pic>
    </p:spTree>
    <p:extLst>
      <p:ext uri="{BB962C8B-B14F-4D97-AF65-F5344CB8AC3E}">
        <p14:creationId xmlns:p14="http://schemas.microsoft.com/office/powerpoint/2010/main" val="1700863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sz="2400" dirty="0" smtClean="0"/>
              <a:t>Finn brukarnamnet ditt</a:t>
            </a:r>
            <a:endParaRPr lang="nn-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smtClean="0">
                <a:solidFill>
                  <a:schemeClr val="bg1"/>
                </a:solidFill>
              </a:rPr>
              <a:t>2</a:t>
            </a:r>
            <a:endParaRPr lang="nn-NO" sz="3200" b="1" dirty="0">
              <a:solidFill>
                <a:schemeClr val="bg1"/>
              </a:solidFill>
            </a:endParaRPr>
          </a:p>
        </p:txBody>
      </p:sp>
      <p:sp>
        <p:nvSpPr>
          <p:cNvPr id="16" name="TekstSylinder 15"/>
          <p:cNvSpPr txBox="1"/>
          <p:nvPr/>
        </p:nvSpPr>
        <p:spPr>
          <a:xfrm>
            <a:off x="2014139" y="1595299"/>
            <a:ext cx="2331720" cy="461665"/>
          </a:xfrm>
          <a:prstGeom prst="rect">
            <a:avLst/>
          </a:prstGeom>
          <a:noFill/>
        </p:spPr>
        <p:txBody>
          <a:bodyPr wrap="square" rtlCol="0">
            <a:spAutoFit/>
          </a:bodyPr>
          <a:lstStyle/>
          <a:p>
            <a:pPr algn="ctr"/>
            <a:r>
              <a:rPr lang="nn-NO" sz="2400" dirty="0" smtClean="0"/>
              <a:t>iPad/iPhone</a:t>
            </a:r>
            <a:endParaRPr lang="nn-NO" sz="2400" dirty="0"/>
          </a:p>
        </p:txBody>
      </p:sp>
      <p:sp>
        <p:nvSpPr>
          <p:cNvPr id="17" name="TekstSylinder 16"/>
          <p:cNvSpPr txBox="1"/>
          <p:nvPr/>
        </p:nvSpPr>
        <p:spPr>
          <a:xfrm>
            <a:off x="4923425" y="1595299"/>
            <a:ext cx="2331720" cy="461665"/>
          </a:xfrm>
          <a:prstGeom prst="rect">
            <a:avLst/>
          </a:prstGeom>
          <a:noFill/>
        </p:spPr>
        <p:txBody>
          <a:bodyPr wrap="square" rtlCol="0">
            <a:spAutoFit/>
          </a:bodyPr>
          <a:lstStyle/>
          <a:p>
            <a:pPr algn="ctr"/>
            <a:r>
              <a:rPr lang="nn-NO" sz="2400" dirty="0" smtClean="0"/>
              <a:t>Android</a:t>
            </a:r>
            <a:endParaRPr lang="nn-NO" sz="2400" dirty="0"/>
          </a:p>
        </p:txBody>
      </p:sp>
      <p:sp>
        <p:nvSpPr>
          <p:cNvPr id="18" name="TekstSylinder 17"/>
          <p:cNvSpPr txBox="1"/>
          <p:nvPr/>
        </p:nvSpPr>
        <p:spPr>
          <a:xfrm>
            <a:off x="7832711" y="1595299"/>
            <a:ext cx="2331720" cy="461665"/>
          </a:xfrm>
          <a:prstGeom prst="rect">
            <a:avLst/>
          </a:prstGeom>
          <a:noFill/>
        </p:spPr>
        <p:txBody>
          <a:bodyPr wrap="square" rtlCol="0">
            <a:spAutoFit/>
          </a:bodyPr>
          <a:lstStyle/>
          <a:p>
            <a:pPr algn="ctr"/>
            <a:r>
              <a:rPr lang="nn-NO" sz="2400" dirty="0" smtClean="0"/>
              <a:t>Windows</a:t>
            </a:r>
            <a:endParaRPr lang="nn-NO" sz="2400" dirty="0"/>
          </a:p>
        </p:txBody>
      </p:sp>
      <p:pic>
        <p:nvPicPr>
          <p:cNvPr id="19" name="Bil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9991" y="2375347"/>
            <a:ext cx="1574353" cy="1574353"/>
          </a:xfrm>
          <a:prstGeom prst="rect">
            <a:avLst/>
          </a:prstGeom>
        </p:spPr>
      </p:pic>
      <p:pic>
        <p:nvPicPr>
          <p:cNvPr id="20" name="Bild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0386" y="2337247"/>
            <a:ext cx="1587169" cy="1587169"/>
          </a:xfrm>
          <a:prstGeom prst="rect">
            <a:avLst/>
          </a:prstGeom>
        </p:spPr>
      </p:pic>
      <p:pic>
        <p:nvPicPr>
          <p:cNvPr id="21" name="Bild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0640" y="2400863"/>
            <a:ext cx="1469136" cy="1767840"/>
          </a:xfrm>
          <a:prstGeom prst="rect">
            <a:avLst/>
          </a:prstGeom>
        </p:spPr>
      </p:pic>
      <p:sp>
        <p:nvSpPr>
          <p:cNvPr id="22" name="TekstSylinder 21"/>
          <p:cNvSpPr txBox="1"/>
          <p:nvPr/>
        </p:nvSpPr>
        <p:spPr>
          <a:xfrm>
            <a:off x="1703560" y="4179071"/>
            <a:ext cx="2774749" cy="2677656"/>
          </a:xfrm>
          <a:prstGeom prst="rect">
            <a:avLst/>
          </a:prstGeom>
          <a:noFill/>
        </p:spPr>
        <p:txBody>
          <a:bodyPr wrap="square" rtlCol="0">
            <a:spAutoFit/>
          </a:bodyPr>
          <a:lstStyle/>
          <a:p>
            <a:pPr algn="ctr"/>
            <a:r>
              <a:rPr lang="nn-NO" sz="2000" dirty="0" smtClean="0"/>
              <a:t>Innstillingar</a:t>
            </a:r>
            <a:endParaRPr lang="nn-NO" sz="2000" dirty="0"/>
          </a:p>
          <a:p>
            <a:pPr algn="ctr"/>
            <a:endParaRPr lang="nn-NO" sz="2000" dirty="0"/>
          </a:p>
          <a:p>
            <a:pPr algn="ctr"/>
            <a:endParaRPr lang="nn-NO" sz="2000" dirty="0"/>
          </a:p>
          <a:p>
            <a:pPr algn="ctr"/>
            <a:r>
              <a:rPr lang="nn-NO" sz="2000" dirty="0" smtClean="0"/>
              <a:t>iTunes og App Store</a:t>
            </a:r>
            <a:endParaRPr lang="nn-NO" sz="2000" dirty="0"/>
          </a:p>
          <a:p>
            <a:pPr algn="ctr"/>
            <a:endParaRPr lang="nn-NO" sz="2000" dirty="0"/>
          </a:p>
          <a:p>
            <a:pPr algn="ctr"/>
            <a:endParaRPr lang="nn-NO" sz="2000" b="1" dirty="0" smtClean="0"/>
          </a:p>
          <a:p>
            <a:pPr algn="ctr"/>
            <a:endParaRPr lang="nn-NO" sz="2400" b="1" dirty="0" smtClean="0"/>
          </a:p>
          <a:p>
            <a:endParaRPr lang="nn-NO" sz="2400" dirty="0" smtClean="0"/>
          </a:p>
        </p:txBody>
      </p:sp>
      <p:sp>
        <p:nvSpPr>
          <p:cNvPr id="23" name="TekstSylinder 22"/>
          <p:cNvSpPr txBox="1"/>
          <p:nvPr/>
        </p:nvSpPr>
        <p:spPr>
          <a:xfrm>
            <a:off x="5046963" y="4175954"/>
            <a:ext cx="2102177" cy="2246769"/>
          </a:xfrm>
          <a:prstGeom prst="rect">
            <a:avLst/>
          </a:prstGeom>
          <a:noFill/>
        </p:spPr>
        <p:txBody>
          <a:bodyPr wrap="square" rtlCol="0">
            <a:spAutoFit/>
          </a:bodyPr>
          <a:lstStyle/>
          <a:p>
            <a:pPr algn="ctr"/>
            <a:r>
              <a:rPr lang="nn-NO" sz="2000" dirty="0" smtClean="0"/>
              <a:t>Innstillingar</a:t>
            </a:r>
            <a:endParaRPr lang="nn-NO" sz="2000" dirty="0"/>
          </a:p>
          <a:p>
            <a:pPr algn="ctr"/>
            <a:endParaRPr lang="nn-NO" sz="2000" dirty="0"/>
          </a:p>
          <a:p>
            <a:pPr algn="ctr"/>
            <a:endParaRPr lang="nn-NO" sz="2000" dirty="0" smtClean="0"/>
          </a:p>
          <a:p>
            <a:pPr algn="ctr"/>
            <a:r>
              <a:rPr lang="nn-NO" sz="2000" dirty="0" err="1" smtClean="0"/>
              <a:t>Kontoer</a:t>
            </a:r>
            <a:endParaRPr lang="nn-NO" sz="2000" dirty="0"/>
          </a:p>
          <a:p>
            <a:pPr algn="ctr"/>
            <a:endParaRPr lang="nn-NO" sz="2000" dirty="0"/>
          </a:p>
          <a:p>
            <a:pPr algn="ctr"/>
            <a:r>
              <a:rPr lang="nn-NO" dirty="0" smtClean="0"/>
              <a:t>      </a:t>
            </a:r>
          </a:p>
          <a:p>
            <a:pPr algn="ctr"/>
            <a:endParaRPr lang="nn-NO" sz="2000" b="1" dirty="0" smtClean="0"/>
          </a:p>
        </p:txBody>
      </p:sp>
      <p:sp>
        <p:nvSpPr>
          <p:cNvPr id="24" name="TekstSylinder 23"/>
          <p:cNvSpPr txBox="1"/>
          <p:nvPr/>
        </p:nvSpPr>
        <p:spPr>
          <a:xfrm>
            <a:off x="7972881" y="4175954"/>
            <a:ext cx="2102177" cy="1938992"/>
          </a:xfrm>
          <a:prstGeom prst="rect">
            <a:avLst/>
          </a:prstGeom>
          <a:noFill/>
        </p:spPr>
        <p:txBody>
          <a:bodyPr wrap="square" rtlCol="0">
            <a:spAutoFit/>
          </a:bodyPr>
          <a:lstStyle/>
          <a:p>
            <a:pPr algn="ctr"/>
            <a:r>
              <a:rPr lang="nn-NO" sz="2000" dirty="0" smtClean="0"/>
              <a:t>Innstillingar</a:t>
            </a:r>
            <a:endParaRPr lang="nn-NO" sz="2000" dirty="0"/>
          </a:p>
          <a:p>
            <a:pPr algn="ctr"/>
            <a:endParaRPr lang="nn-NO" sz="2000" dirty="0"/>
          </a:p>
          <a:p>
            <a:pPr algn="ctr"/>
            <a:endParaRPr lang="nn-NO" sz="2000" dirty="0" smtClean="0"/>
          </a:p>
          <a:p>
            <a:pPr algn="ctr"/>
            <a:r>
              <a:rPr lang="nn-NO" sz="2000" dirty="0" smtClean="0"/>
              <a:t>E-post</a:t>
            </a:r>
            <a:endParaRPr lang="nn-NO" sz="2000" dirty="0"/>
          </a:p>
          <a:p>
            <a:pPr algn="ctr"/>
            <a:endParaRPr lang="nn-NO" sz="2000" dirty="0"/>
          </a:p>
          <a:p>
            <a:pPr algn="ctr"/>
            <a:endParaRPr lang="nn-NO" sz="2000" b="1" dirty="0" smtClean="0"/>
          </a:p>
        </p:txBody>
      </p:sp>
      <p:cxnSp>
        <p:nvCxnSpPr>
          <p:cNvPr id="26" name="Rett pil 25"/>
          <p:cNvCxnSpPr/>
          <p:nvPr/>
        </p:nvCxnSpPr>
        <p:spPr>
          <a:xfrm rot="180000">
            <a:off x="3056982"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Rett pil 24"/>
          <p:cNvCxnSpPr/>
          <p:nvPr/>
        </p:nvCxnSpPr>
        <p:spPr>
          <a:xfrm rot="180000">
            <a:off x="6092281" y="4646824"/>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Rett pil 26"/>
          <p:cNvCxnSpPr/>
          <p:nvPr/>
        </p:nvCxnSpPr>
        <p:spPr>
          <a:xfrm rot="180000">
            <a:off x="9013279" y="4634123"/>
            <a:ext cx="21392" cy="480584"/>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83909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66922755D75343AA6FC2D19ACCF025" ma:contentTypeVersion="16" ma:contentTypeDescription="Create a new document." ma:contentTypeScope="" ma:versionID="4e7c78d6704d76da007828982f462f8a">
  <xsd:schema xmlns:xsd="http://www.w3.org/2001/XMLSchema" xmlns:xs="http://www.w3.org/2001/XMLSchema" xmlns:p="http://schemas.microsoft.com/office/2006/metadata/properties" xmlns:ns2="2f7cfdae-b7db-49af-a969-37a801cfc466" xmlns:ns3="8ce05ccd-f718-4116-8745-425bc5dd2d25" targetNamespace="http://schemas.microsoft.com/office/2006/metadata/properties" ma:root="true" ma:fieldsID="395ac007c5a343eee9314ca280217d45" ns2:_="" ns3:_="">
    <xsd:import namespace="2f7cfdae-b7db-49af-a969-37a801cfc466"/>
    <xsd:import namespace="8ce05ccd-f718-4116-8745-425bc5dd2d2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7cfdae-b7db-49af-a969-37a801cfc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5a638eb-336d-4a77-9d4b-1a2ff899230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e05ccd-f718-4116-8745-425bc5dd2d2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d37f2f9-4258-4d96-a1e8-e64302668963}" ma:internalName="TaxCatchAll" ma:showField="CatchAllData" ma:web="8ce05ccd-f718-4116-8745-425bc5dd2d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f7cfdae-b7db-49af-a969-37a801cfc466">
      <Terms xmlns="http://schemas.microsoft.com/office/infopath/2007/PartnerControls"/>
    </lcf76f155ced4ddcb4097134ff3c332f>
    <TaxCatchAll xmlns="8ce05ccd-f718-4116-8745-425bc5dd2d25" xsi:nil="true"/>
  </documentManagement>
</p:properties>
</file>

<file path=customXml/itemProps1.xml><?xml version="1.0" encoding="utf-8"?>
<ds:datastoreItem xmlns:ds="http://schemas.openxmlformats.org/officeDocument/2006/customXml" ds:itemID="{915E5C99-65AA-445D-9623-C1EE5DF0DCE8}"/>
</file>

<file path=customXml/itemProps2.xml><?xml version="1.0" encoding="utf-8"?>
<ds:datastoreItem xmlns:ds="http://schemas.openxmlformats.org/officeDocument/2006/customXml" ds:itemID="{2FDFA588-C05A-4EC2-BD8C-E1CEAC9C847B}"/>
</file>

<file path=customXml/itemProps3.xml><?xml version="1.0" encoding="utf-8"?>
<ds:datastoreItem xmlns:ds="http://schemas.openxmlformats.org/officeDocument/2006/customXml" ds:itemID="{1660B887-D1C6-4CBA-BE33-AEA131501739}"/>
</file>

<file path=docProps/app.xml><?xml version="1.0" encoding="utf-8"?>
<Properties xmlns="http://schemas.openxmlformats.org/officeDocument/2006/extended-properties" xmlns:vt="http://schemas.openxmlformats.org/officeDocument/2006/docPropsVTypes">
  <TotalTime>2397</TotalTime>
  <Words>1899</Words>
  <Application>Microsoft Office PowerPoint</Application>
  <PresentationFormat>Widescreen</PresentationFormat>
  <Paragraphs>394</Paragraphs>
  <Slides>43</Slides>
  <Notes>40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43</vt:i4>
      </vt:variant>
    </vt:vector>
  </HeadingPairs>
  <TitlesOfParts>
    <vt:vector size="48" baseType="lpstr">
      <vt:lpstr>Arial</vt:lpstr>
      <vt:lpstr>Calibri</vt:lpstr>
      <vt:lpstr>Calibri Light</vt:lpstr>
      <vt:lpstr>Wingdings</vt:lpstr>
      <vt:lpstr>Office-tema</vt:lpstr>
      <vt:lpstr>LÆR Å LASTE NED APPAR</vt:lpstr>
      <vt:lpstr>Del 1</vt:lpstr>
      <vt:lpstr>Litt om ulike telefonar og nettbrett</vt:lpstr>
      <vt:lpstr>Litt om ulike telefonar og nettbrett</vt:lpstr>
      <vt:lpstr>Litt om ulike telefonar og nettbrett</vt:lpstr>
      <vt:lpstr>Del 2</vt:lpstr>
      <vt:lpstr>Finn brukarnamnet ditt</vt:lpstr>
      <vt:lpstr>Finn brukarnamnet ditt</vt:lpstr>
      <vt:lpstr>Finn brukarnamnet ditt</vt:lpstr>
      <vt:lpstr>Finn brukarnamnet ditt</vt:lpstr>
      <vt:lpstr>Finn brukarnamnet ditt</vt:lpstr>
      <vt:lpstr>Del 3</vt:lpstr>
      <vt:lpstr>Logg inn på din app-butikk</vt:lpstr>
      <vt:lpstr>Logg inn på din app-butikk</vt:lpstr>
      <vt:lpstr>Del 4</vt:lpstr>
      <vt:lpstr>Søk fram ein app</vt:lpstr>
      <vt:lpstr>Søk fram ein app</vt:lpstr>
      <vt:lpstr>Del 5</vt:lpstr>
      <vt:lpstr>Last ned ein app</vt:lpstr>
      <vt:lpstr>Last ned ein app</vt:lpstr>
      <vt:lpstr>Last ned ein app</vt:lpstr>
      <vt:lpstr>Last ned ein app</vt:lpstr>
      <vt:lpstr>Last ned ein app</vt:lpstr>
      <vt:lpstr>Last ned ein app</vt:lpstr>
      <vt:lpstr>Last ned ein app</vt:lpstr>
      <vt:lpstr>Last ned ein app</vt:lpstr>
      <vt:lpstr>Last ned ein app</vt:lpstr>
      <vt:lpstr>Last ned ein app</vt:lpstr>
      <vt:lpstr>Last ned ein app</vt:lpstr>
      <vt:lpstr>Last ned ein app</vt:lpstr>
      <vt:lpstr>Last ned ein app</vt:lpstr>
      <vt:lpstr>Last ned ein app</vt:lpstr>
      <vt:lpstr>Last ned ein app</vt:lpstr>
      <vt:lpstr>Del 6</vt:lpstr>
      <vt:lpstr>Slett appar</vt:lpstr>
      <vt:lpstr>Slett appar</vt:lpstr>
      <vt:lpstr>Slett appar</vt:lpstr>
      <vt:lpstr>Slett appar</vt:lpstr>
      <vt:lpstr>Slett appar</vt:lpstr>
      <vt:lpstr>Slett appar</vt:lpstr>
      <vt:lpstr>Slett appar</vt:lpstr>
      <vt:lpstr>Slett appar</vt:lpstr>
      <vt:lpstr>Ferdig – godt jobba, alle saman!</vt:lpstr>
    </vt:vector>
  </TitlesOfParts>
  <Company>STATEN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Eirik Ulltang Birkeland</cp:lastModifiedBy>
  <cp:revision>470</cp:revision>
  <dcterms:created xsi:type="dcterms:W3CDTF">2015-09-22T07:17:48Z</dcterms:created>
  <dcterms:modified xsi:type="dcterms:W3CDTF">2015-11-14T10:04:25Z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0x010100EA66922755D75343AA6FC2D19ACCF025</vt:lpwstr>
  </property>
</Properties>
</file>