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76" r:id="rId2"/>
    <p:sldId id="278" r:id="rId3"/>
    <p:sldId id="284" r:id="rId4"/>
    <p:sldId id="285" r:id="rId5"/>
    <p:sldId id="286" r:id="rId6"/>
    <p:sldId id="281" r:id="rId7"/>
    <p:sldId id="282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22" r:id="rId29"/>
    <p:sldId id="324" r:id="rId30"/>
    <p:sldId id="323" r:id="rId31"/>
    <p:sldId id="307" r:id="rId32"/>
    <p:sldId id="309" r:id="rId33"/>
    <p:sldId id="308" r:id="rId34"/>
    <p:sldId id="310" r:id="rId35"/>
    <p:sldId id="311" r:id="rId36"/>
    <p:sldId id="312" r:id="rId37"/>
    <p:sldId id="317" r:id="rId38"/>
    <p:sldId id="318" r:id="rId39"/>
    <p:sldId id="320" r:id="rId40"/>
    <p:sldId id="319" r:id="rId41"/>
    <p:sldId id="321" r:id="rId42"/>
    <p:sldId id="325" r:id="rId43"/>
    <p:sldId id="316" r:id="rId4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 Aspeslåen Erikstad" initials="IAE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2910"/>
    <a:srgbClr val="000000"/>
    <a:srgbClr val="DE3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12" autoAdjust="0"/>
    <p:restoredTop sz="75150" autoAdjust="0"/>
  </p:normalViewPr>
  <p:slideViewPr>
    <p:cSldViewPr snapToGrid="0">
      <p:cViewPr varScale="1">
        <p:scale>
          <a:sx n="42" d="100"/>
          <a:sy n="42" d="100"/>
        </p:scale>
        <p:origin x="72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591F1-365D-9A44-BAB0-9478600B76DC}" type="datetimeFigureOut">
              <a:t>02.08.2019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96447-93CD-D248-8463-E4F159614110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3103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B15F3-F8D5-4A64-AADD-6C8711A9C4A2}" type="datetimeFigureOut">
              <a:rPr lang="nb-NO" smtClean="0"/>
              <a:t>02.08.2019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54B7B-5006-4AAE-B324-0D18C385F1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2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ቅድሚ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ትምህርቲ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ንባዕሉ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ምጅማሩ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ተሳተፍቲ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ኮርስ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ሸቶታት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ትምህርቲ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ብሓባር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ኮይንኩም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ረኣዩዎ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ንኸቶክሩን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ቀንዲ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ኣገዳሲ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ፍልጠት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ንኽዝኽሩዎን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ከቃልለሎም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b="1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0293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እቶም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ሎግ-ኢን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መግበሪ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ኣካውንት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ዘይብልኩም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ኣካውንት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ክትከፍቱ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ከተውጽኡ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ኣለኩም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ምውጻእ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መስርሕ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ብጣዕሚ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ተመሳሳሊ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ሓንሳብ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ምግባር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ጥራሕ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ዘድልየካ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pPr lvl="0"/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እቶም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ኣካውንት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ተጠቃሚ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ዘይብሎም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ንክኸፍቱ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ሓግዞም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1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3386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545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መእተዊ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ስክሪን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ተለፎንካ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ታብለትካ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ተመለስካ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ድኳን-ኣፕሊኬሽን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ትረኽበሉ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ግዜ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ኣኺሉ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ምልክት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ድኳን-ኣፕሊኬሽን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ላዕሊ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ትረኣየካ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ድኳን-ኣፕሊኬሽን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ክትጥቀመሉ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እንተኾይንካ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ኢንተርነት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ኮነክሽን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ክህልወካ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ኣሎዎ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ቅድሚ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ምቕጻልካ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ኩላቶም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ነናቶም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ድኳን-ኣፕሊኬሽን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ከምዝረኸቡ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ኣረጋግጽ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1183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ድኳን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ኣፕሊኬሽን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ጠዊቕካ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ክፈታ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``logg på``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``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ሎግ-ኢን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መሪጽካ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መምርሒታት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ተኸተል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ክፍቲ-ቦታ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ጸሓፍ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ኣቐዲምና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ትሕቲ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ሰቲንግስ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ዝረኸብናያ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ተጠቐመላ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)።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ፓስዎርድ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ክፍቲቦታ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ፓስዎርድ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ጸሓፍ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እቶም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ቅድሚ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ድኳን-ኣፕሊኬሽን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ተጠቒምኩም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ትፈልጡ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መብዛሕትኡ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ግዜ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ድሮ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ሎግ-ኢን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ኮይንኩም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ኣለኹም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ክሳብ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ኩሎም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ሎግ-ኢን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ዝገብሩ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ተጸበ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3898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ብዙሕ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ኣፕሊኬሽናት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እተን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ዝለዓለ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ህቡብነት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ዘለወን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ብዙሓት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ካብአን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ድኳን-ኣፕሊኬሽን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ከፈተካዮ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ብቐጥታ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ክትርእዮም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ካልኦት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ንኽትርኢ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ንታሕቲ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ገጽካ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ክትወርድ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ትኽእል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መብዛሕትኡ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ግዜ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ኣየነይቲ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ኣፕሊኬሽን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ትደሊ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ከምዘለኻ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ፈሊጥካ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ትጸንሕ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ኣፕሊኬሽን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ክትረኽባ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ክትደልያ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እቶም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ኣይፓድ፣ኣይፎን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ዊንዶውስ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ዝጥቀሙ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ምልክት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ሞግልሒ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ጥርሙዝ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ክትጥውቑዋ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ኣለኩም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ሽዑ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ስክሪን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መድለዪ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ይመጻልካ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ተጠቀምቲ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ኣንድሮይድ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ላዕለዋይ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ክፋል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ስክሪን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መድለዪ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ብምርካብ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ጠዊቖም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ምድላይ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ክጅምሩ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ይኽእሉ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2798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ብዙሓት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ኣፕሊኬሽናት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ከነውርደን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ኣፕሊኬሽን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ክበሃል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ስማርት-ተለፎን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ብምጥቃም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ዲጂታላዊ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ኣገልግሎታት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ብዝቐለለ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ክትጥቀመሉ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ዘኽእል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ኣፕሊኬሽናት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ዜና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መዘናግዒታት፣ገይም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ኣገልግሎት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ባንክ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ማሕበራዊ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መራኸቢታትን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ብዙሕ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ካልእን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ክትርኢን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ክትጥቀምን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የኽእለካ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ሓንቲ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ትፈልጣ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ኣፕሊኬሽን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ተለፎንካ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ከተውርዳ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ትደሊ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እንተሃልያ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ደሊኻ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ርኸባ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እንተዘይኮይኑ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ሓንቲ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ካብዚአን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ኣውርድ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መወዳእታ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ኮርስ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ተለፎንካን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ታብለትካን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ኣፕሊኬሽናት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ከመይ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ጌርካ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ከምተልግሶ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ክትመሃር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ስለዝኾንካ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ምውራድ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ዝኾነ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ዘምጽኦ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ጸገም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የብሉን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330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781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መጀመርታ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ከተውርዳ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ትደሊ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ኣፕሊኬሽን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ብምርካብ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ንጅምር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Wordfeud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Scrabble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ተመሳሳሊ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ዝኾነ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ዓይነት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ጻወታ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ኮይኑ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ገለ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ዓመታት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ይገብር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ብጣዕሚ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ህቡብ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6188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መጀመርታ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Wordfeud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ትበሃል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ኣፕሊኬሽን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ድኳን-ኣፕሊኬሽን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ብምድላይ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ይጅምር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3850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ኣነ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ዝደልዮ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ዘለኹ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ተዛመድቲ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ዝኾኑ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ኣፕሊኬሽናት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ሊስታ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ይመጹለይ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ይርእዮ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ከምዘለኹ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እተን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ክልተ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ላዕለዎት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ውጽኢታት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እየን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ንዓይ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ቀንዲ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ዘገድሳኒ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7258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138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ጽቡቕ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ጌርና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እንተደኣ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ርኢናዮ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ሓንቲ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ዓይነት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Wordfeud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ምዃና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ንርኢ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…፣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6774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ካልኣይቲ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ክትከፍለላ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መብዛሕትኡ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ግዜ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ዝኾነት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ኣድቨርታይዝመንት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መወዓውዒ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ስለዘለዋ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ትኽፈላ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ብዘይ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ኣድቨርታይዝመንት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ስለዝኾነት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እንተተኻኢሉ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መጀመርታ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ዘይትኽፈላ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ኣፕሊኬሽን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ምምራጽ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ዝሓሸ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ቅድሚ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የዋጽኣኒ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ዶ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ኣየዋጽኣንን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ኢልካ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ገንዘብ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ክትጥቀም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ምውሳንካ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ገሊኦም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ኣፕሊከሽናት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ብናጻ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ጥራሕ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ዝርከቡ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ግድን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ኣድቨርታይዝመንት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ኣለዎም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ኣይኮነን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ገሊኦም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ኣፕሊኬሽናት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ከይከፈልካ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ከተውርዶም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ዘይትኽእል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ኣፕሊኬሽን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ከየውረድኩዋ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ከለኹ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ዝያዳ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ብዛዕባኣ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ንኸንብብ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መሊሰ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ይጥውቕ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10534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ብዛዕባ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ኣፕሊኬሽን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ሓበሬታ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ትረኽበሉን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ተውርደሉን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ገጽ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ይመስል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ከከም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ትጥቀመሉ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ድኳን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ኣፕሊኬሽን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ከምኡውን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ከከምቲ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ትጥቀመሉ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ስማርት-ተለፎን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ይፈላለ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ስእሊ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ብዛዕባ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ዝኾነት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Wordfeud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ሓበሬታ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የርእየና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6886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ትኽፈላ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ዓይነት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ከመይ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ትመስል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ክንርእያ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36445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ኣፕሊኬሽን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ንኸተውርዳ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ላዕለዋይ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ጫፍ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ገጽ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መጠወቒት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ክትጥውቕ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ጎኒ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ኣፕሊኬሽን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ትህሉ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ትኸውን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መጠወቒ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ዝጸሓፍ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ጽሑፍ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ከከም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ትጥቀመሉ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ድኳን-ኣፕሊኬሽን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ይፈላለ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55965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ኣይፓድ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ኣይፎን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"hent”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``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ኣምጽእ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ዋጋ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ኣፕሊኬሽን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ዝጸሓፎ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47336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"hent”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ጠወቕካ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"Installer"፣ ``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ኣእቱዋ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ሓንሳብ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ትጥውቓ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ኣፕሊኬሽን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ትኽፈላ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ኾይና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ዋጋኣ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ትጥውቕ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ሽዑ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kjøp ``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ግዛእ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ክመጽእ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77884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ከተውርዳ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ኣፕሊኬሽን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ንኽትገዝኣ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መሊስካ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ጠውቃ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01346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ኣንድሮይድን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ዊንዶውስን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ዝዓይነተን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ተለፎናት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"Installer"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``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ኣእቱ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ዋጋ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መጠወቒት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ሓንሳብ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ትጥውቕ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ገለኹም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ብዛዕባ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መኽፈሊ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ካርድ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ሓበሬታ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ኣእትዉ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ሓበሬታ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ይመጻኩም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ይኸውን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ሽዑ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ስክሪን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መምርሒታት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ትኽተሎ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መብዛሕትኡ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ግዜ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ሓንሳብ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ጥራሕ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ምግባር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ዘድልየካ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ድኳን-ኣፕሊኬሽን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ካርድ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ትዝክረልካ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ንስኻ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ከየፍቀድካ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ካርድካ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ገንዘብ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ኣይውሰድን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1846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ገለኹም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ኣፕሊኬሽን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ንኸተውርዱዋ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ፓስዎርድ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ጸሓፉ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ሓበሬታ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ክወሃበኩም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ፓስዎርድ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ጽሒፍካ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"Bekreft" ``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ኣረጋግጽ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‘’Godta’’ ``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ተቐበል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ጠውቕ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ገለኹም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ኣፕሊኬሽን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ንኸተውርዱዋ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ኣጻብዕ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ምልክት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ተጠቐሙ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ሓበሬታ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ክመጻኩም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ይኽእል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2989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ኖርወይ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መብዛሕትኡ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ዝጥቀመለን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ዓይነታት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ስማርት-ተለፎንን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ታብለትን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ሰለስተ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ዓይነት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እየን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endParaRPr lang="nb-NO" baseline="0" dirty="0" smtClean="0"/>
          </a:p>
          <a:p>
            <a:r>
              <a:rPr lang="nb-NO" baseline="0" dirty="0" err="1" smtClean="0"/>
              <a:t>ኣይፓድ</a:t>
            </a:r>
            <a:r>
              <a:rPr lang="nb-NO" baseline="0" dirty="0" smtClean="0"/>
              <a:t> </a:t>
            </a:r>
            <a:r>
              <a:rPr lang="nb-NO" baseline="0" dirty="0" err="1" smtClean="0"/>
              <a:t>ወይ</a:t>
            </a:r>
            <a:r>
              <a:rPr lang="nb-NO" baseline="0" dirty="0" smtClean="0"/>
              <a:t> </a:t>
            </a:r>
            <a:r>
              <a:rPr lang="nb-NO" baseline="0" dirty="0" err="1" smtClean="0"/>
              <a:t>ኣይፎን</a:t>
            </a:r>
            <a:r>
              <a:rPr lang="nb-NO" baseline="0" dirty="0" smtClean="0"/>
              <a:t> </a:t>
            </a:r>
            <a:r>
              <a:rPr lang="nb-NO" baseline="0" dirty="0" err="1" smtClean="0"/>
              <a:t>ዝጥቀሙ</a:t>
            </a:r>
            <a:r>
              <a:rPr lang="nb-NO" baseline="0" dirty="0" smtClean="0"/>
              <a:t> </a:t>
            </a:r>
            <a:r>
              <a:rPr lang="nb-NO" baseline="0" dirty="0" err="1" smtClean="0"/>
              <a:t>ብዙሓት</a:t>
            </a:r>
            <a:r>
              <a:rPr lang="nb-NO" baseline="0" dirty="0" smtClean="0"/>
              <a:t> </a:t>
            </a:r>
            <a:r>
              <a:rPr lang="nb-NO" baseline="0" dirty="0" err="1" smtClean="0"/>
              <a:t>እዮም</a:t>
            </a:r>
            <a:r>
              <a:rPr lang="nb-NO" baseline="0" dirty="0" smtClean="0"/>
              <a:t>።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73326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ኣፕሊኬሽን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ምውራድ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ወደአት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ምስተን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ካልኦት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ኣፕሊኬሽናት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ተለፎንካ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ታብለትካ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ትጽንበር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ኣፕሊከሽናት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ብምግንጻል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ሓዳስ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ኣፕሊኬሽን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ትረኽባ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55023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ኣፕሊከሽን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ንኽትከፍታ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ክትጥውቓ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ትኽእል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ልክዕ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ከምቶም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ካልኦት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ኣፕሊከሽናት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ተለፎንካ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ቕድሚ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ዝኸፈትካዮም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ቅድሚ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ምቕጻልካ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ኩላቶም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ኣፕሊኬሽን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ኣውሪዶም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ማሺኖም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መሊሶም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ከምዝረኸቡዎ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ኣረጋግጽ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7147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ሓንሳብ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ሓንሳብ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ኣፕሊከሽን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ስማርት-ተለፎን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ኣይፓይድካ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ከተልግስ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ትደሊ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ገሊኦም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ኣፕሊከሽናት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ምስተን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ተለፎን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ዝመጻ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ስለዝኾና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ምድምሳስ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ኣይከኣልን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ይኹን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ደኣ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እምበር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ኩለን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ባዕልኻ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ዘውረድካየን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ኣፕሊከሽናት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ከተልግሰን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ትኽእል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መጀመርታ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ከተልግሳ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ዝደለኻያ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ኣፕሊከሽን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ክትረኽባ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ኣጻብዕኻ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ኣንብረላ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ሽዑ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ጸቒጥካ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ንሓደ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ካልኢት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ዝኸውን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ስክሪንካ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ገለ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ነገር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ክኽሰት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70780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ኣይፓድ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ኣይፎን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ዝጥቀሙ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ኩለን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ምስልታት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ስክሪን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ከንቀጥቅጣን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ጸጋማይ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ኩርንዐን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አክስ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ክወጸን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ክትርእዩ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ኢኹም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እቶም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ኣንድሮይድ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ትጥቀሙ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ላዕለዋይ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ጫፍ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ስክሪን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ሞግሓፊ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መስመር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ክመጻልኩም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ኣጻብዕ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ካብታ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ኣፕሊከሽን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እንተፈኒኹማ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ንቡር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ይምለስ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ተጠቀምቲ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ዊንዶውስ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ስክሪን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"Avinstaller"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``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እለዮ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ይመጻሎም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b="0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98505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ኣይፓድ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ኣይፎን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ንኽትኣልያ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አክስ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ትጥውቓ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ሽዑ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"hjem"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ትብሃል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መጠወቒት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ትጥውቓ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እተን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ምስልታት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ምንቕናቕ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ጠጠው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ንኸብላ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0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18943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ተጠቀምቲ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ኣንድሮይድ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ብኣጻብዕቶም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ፕሮግራም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ስክሪን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ንላዕሊ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ስሒቦም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…..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b="0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3657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ሞግሓፊ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የእትዮም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…. </a:t>
            </a:r>
            <a:endParaRPr lang="nb-NO" b="0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20912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ይፍንዉዎ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b="0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87625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ዊንዶስ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"Avinstaller"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ቃል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እዮም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ዝጥቀሙ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b="0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26745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ድሕሪ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ኣረጋግጽ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እንተደኣ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ተባሂልካ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"Ja"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``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እወ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"Avinstaller"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``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እለዮ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ትጥውቕ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ምስገበርካ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ኣፕሊከሽን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ኣይፓድካ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ተለፎንካ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ተደምሲሳ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ክትከውን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3035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ብዙሓት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ኣንድሮይድ-ተለፎናትን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ታብለትን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ዘለውዎም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4518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4297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ገሊኦም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ዊንዶውስ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ተለፎናትን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ታብለታትን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ዝጥቀሙ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ስማርት-ተለፎን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ዝበዝሕ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ፋንክሽናት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ዕማማት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ዝተፈላለያ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ትካላት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ታብለታትን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ተለፎናትን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ምሉእ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ብምሉእ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ማዕረ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እንተዘይኮና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ነንሕድሕደን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ብጣዕሚ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እየን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ዝመሳሰላ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ከምኡውን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ዝገብሮኦ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ዳርጋ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መብዛሕትኡ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ሓደ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ኮርስ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ታብለትን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ተለፎንን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ኣፕሊኬሽናት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ምውራድ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ክንመሃር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እዞም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ስእልታትን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መግለጺታትን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ምስተን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ኖርማል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ዝኾና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ስማርት-ተለፎናትን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ታብለታትን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ዝሰማማዕ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ክኸውን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1202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ድኳን-ኣፕሊኬሽን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ኣፕ-ስቶር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-store/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-butikken)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ንመጀመርታ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ግዜ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ትጥቀም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እንተደኣ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ሃሊኻ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ብ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ኣካውንት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ተጠቃምን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ፓስዎርድን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ሎግ-ኢን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ጌርካ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ክትኣቱ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መብዛሕትኦም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ድሮ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ኣካውንት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ተጠቃሚ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ኣለዎም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ተለፎን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ክትግዛእ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ከላን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መጀመርታ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ክትውላዕ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ከላን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ኣካውንት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ተጠቃሚ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መብዛሕትኡ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ግዜ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ዝኽፈት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ዓይነት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ኣካውንት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የብልካን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ንምፍላጥ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ሰቲንግስ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ተለፎንካ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ኪድ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ሰቲንግስ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ይመስል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3583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ሰቲንግስ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ጠውቃ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5397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ሰቲንግስ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ኣተኻ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ስክሪን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ብዙሕ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ነጥብታት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ነዋሕ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ሊስታ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ክትመጻልካ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ተጠቀምቲ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ኣይፓድን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ኣይፎንን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"iTunes og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Appstore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``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ኣይትዩንስን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ድኳን-ኣፕሊኬሽናት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መምረጺ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ነጥቢ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ይጥውቑዋ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ተጠቀምቲ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ኣንድሮይድ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"Kontoer"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``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ኣካውንት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ነጥቢ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መምረጺ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ይጥውቑዋ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እቶም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ዊንዶውስ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ዝጥቀሙ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"E-post"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``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መምረጺ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ነጥቢ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ይጥውቑዋ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23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ተጠቀምቲ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ኣይፓድን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ኣይፎንን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ናቶም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ተጠቃሚ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ትሕቲ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"Apple-ID"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ይረኽቡዎ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ተጠቀምቲ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ኣንድሮይድ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ናቶም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ተጠቃሚ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ትሕቲ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"Google"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ይረኽቡዋ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መብዛሕትኡ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ግዜ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ንእሽተይ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ስእሊ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"g"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ጎና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ዘላታ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ተጠቀምቲ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ዊንዶውስ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ትሕቲ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"Kontoer"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ስሞም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ክረኽቡዎ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እዮም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ንብዙሓት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ኣካውንት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ተጠቃሚ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ዘለልዩዋ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ኮይና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ክትጸንሖም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ዘይርካ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ኩላቶም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ሎግ-ኢን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ዝገብሩላ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ረኺቦም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ከምዘለዉ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ተቛጻጸር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ተጠቃሚ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ምሽምዳድ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ኣጸጊሙካ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ክትጽሕፎ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ትኽእል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ምእንታን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ደሓር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ክትዝክሮ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6393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ørst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19630" y="1666366"/>
            <a:ext cx="8286372" cy="100882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28637" y="3566926"/>
            <a:ext cx="9839363" cy="2017655"/>
          </a:xfrm>
        </p:spPr>
        <p:txBody>
          <a:bodyPr>
            <a:normAutofit/>
          </a:bodyPr>
          <a:lstStyle>
            <a:lvl1pPr marL="342900" indent="-342900" algn="l">
              <a:buFont typeface="Arial"/>
              <a:buChar char="•"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tel 1"/>
          <p:cNvSpPr txBox="1">
            <a:spLocks/>
          </p:cNvSpPr>
          <p:nvPr userDrawn="1"/>
        </p:nvSpPr>
        <p:spPr>
          <a:xfrm>
            <a:off x="810623" y="1666368"/>
            <a:ext cx="8286372" cy="40532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b-NO" sz="2400">
              <a:solidFill>
                <a:srgbClr val="FFFFFF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409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02.08.2019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237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andr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2413856" y="2468007"/>
            <a:ext cx="1260969" cy="419077"/>
          </a:xfrm>
        </p:spPr>
        <p:txBody>
          <a:bodyPr anchor="b">
            <a:noAutofit/>
          </a:bodyPr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 smtClean="0"/>
              <a:t>Del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071131" y="2335910"/>
            <a:ext cx="7736949" cy="481694"/>
          </a:xfrm>
        </p:spPr>
        <p:txBody>
          <a:bodyPr>
            <a:noAutofit/>
          </a:bodyPr>
          <a:lstStyle>
            <a:lvl1pPr marL="0" indent="0">
              <a:buNone/>
              <a:defRPr sz="3200" b="0" i="0" baseline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Tema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989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tredj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Tema</a:t>
            </a:r>
            <a:endParaRPr lang="nb-NO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/>
          <p:cNvSpPr txBox="1">
            <a:spLocks/>
          </p:cNvSpPr>
          <p:nvPr userDrawn="1"/>
        </p:nvSpPr>
        <p:spPr>
          <a:xfrm>
            <a:off x="318454" y="180144"/>
            <a:ext cx="447135" cy="419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nb-NO" sz="3200" b="0" i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950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02.08.2019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642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02.08.2019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978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02.08.2019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258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02.08.2019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479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02.08.2019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951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02.08.2019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619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491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j-lt"/>
          <a:ea typeface="+mj-ea"/>
          <a:cs typeface="Calibri Light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Wingdings" charset="2"/>
        <a:buAutoNum type="arabicPlain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i="1" dirty="0" err="1"/>
              <a:t>ኣወራርዳ</a:t>
            </a:r>
            <a:r>
              <a:rPr lang="nb-NO" i="1" dirty="0"/>
              <a:t> </a:t>
            </a:r>
            <a:r>
              <a:rPr lang="nb-NO" i="1" dirty="0" err="1"/>
              <a:t>ኣፕሊከሽናት</a:t>
            </a:r>
            <a:r>
              <a:rPr lang="nb-NO" i="1" dirty="0"/>
              <a:t> </a:t>
            </a:r>
            <a:r>
              <a:rPr lang="nb-NO" i="1" dirty="0" err="1"/>
              <a:t>ተመሃር</a:t>
            </a:r>
            <a:r>
              <a:rPr lang="nb-NO" i="1" dirty="0"/>
              <a:t> </a:t>
            </a:r>
            <a:endParaRPr lang="nb-NO" dirty="0"/>
          </a:p>
        </p:txBody>
      </p:sp>
      <p:sp>
        <p:nvSpPr>
          <p:cNvPr id="7" name="Undertittel 6"/>
          <p:cNvSpPr>
            <a:spLocks noGrp="1"/>
          </p:cNvSpPr>
          <p:nvPr>
            <p:ph type="subTitle" idx="1"/>
          </p:nvPr>
        </p:nvSpPr>
        <p:spPr>
          <a:xfrm>
            <a:off x="828637" y="3566926"/>
            <a:ext cx="9839363" cy="27807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b="1" dirty="0" smtClean="0">
                <a:solidFill>
                  <a:schemeClr val="tx1"/>
                </a:solidFill>
              </a:rPr>
              <a:t> </a:t>
            </a:r>
            <a:r>
              <a:rPr lang="nb-NO" sz="2400" b="1" dirty="0" err="1" smtClean="0">
                <a:solidFill>
                  <a:schemeClr val="tx1"/>
                </a:solidFill>
              </a:rPr>
              <a:t>ሸቶታት</a:t>
            </a:r>
            <a:r>
              <a:rPr lang="nb-NO" sz="2400" b="1" dirty="0" smtClean="0">
                <a:solidFill>
                  <a:schemeClr val="tx1"/>
                </a:solidFill>
              </a:rPr>
              <a:t> </a:t>
            </a:r>
            <a:r>
              <a:rPr lang="nb-NO" sz="2400" b="1" dirty="0" err="1" smtClean="0">
                <a:solidFill>
                  <a:schemeClr val="tx1"/>
                </a:solidFill>
              </a:rPr>
              <a:t>ትምህርቲ</a:t>
            </a:r>
            <a:r>
              <a:rPr lang="nb-NO" sz="2400" b="1" dirty="0" smtClean="0">
                <a:solidFill>
                  <a:schemeClr val="tx1"/>
                </a:solidFill>
              </a:rPr>
              <a:t>:</a:t>
            </a:r>
            <a:endParaRPr lang="nb-NO" sz="2400" dirty="0"/>
          </a:p>
          <a:p>
            <a:pPr>
              <a:buFontTx/>
              <a:buChar char="-"/>
            </a:pPr>
            <a:r>
              <a:rPr lang="nb-NO" sz="2400" dirty="0" smtClean="0"/>
              <a:t> </a:t>
            </a:r>
            <a:r>
              <a:rPr lang="nb-NO" sz="2400" dirty="0" err="1" smtClean="0"/>
              <a:t>ድኳን</a:t>
            </a:r>
            <a:r>
              <a:rPr lang="nb-NO" sz="2400" dirty="0" smtClean="0"/>
              <a:t> </a:t>
            </a:r>
            <a:r>
              <a:rPr lang="nb-NO" sz="2400" dirty="0" err="1" smtClean="0"/>
              <a:t>ኣፕሊኬሽን</a:t>
            </a:r>
            <a:r>
              <a:rPr lang="nb-NO" sz="2400" dirty="0" smtClean="0"/>
              <a:t> </a:t>
            </a:r>
            <a:r>
              <a:rPr lang="nb-NO" sz="2400" dirty="0" err="1" smtClean="0"/>
              <a:t>ረኺብካ</a:t>
            </a:r>
            <a:r>
              <a:rPr lang="nb-NO" sz="2400" dirty="0" smtClean="0"/>
              <a:t> </a:t>
            </a:r>
            <a:r>
              <a:rPr lang="nb-NO" sz="2400" dirty="0" err="1" smtClean="0"/>
              <a:t>ምኽፋት</a:t>
            </a:r>
            <a:endParaRPr lang="nb-NO" sz="2400" dirty="0"/>
          </a:p>
          <a:p>
            <a:pPr>
              <a:buFontTx/>
              <a:buChar char="-"/>
            </a:pPr>
            <a:r>
              <a:rPr lang="nb-NO" sz="2400" dirty="0" smtClean="0"/>
              <a:t> </a:t>
            </a:r>
            <a:r>
              <a:rPr lang="nb-NO" sz="2400" dirty="0" err="1" smtClean="0"/>
              <a:t>ትደልዮም</a:t>
            </a:r>
            <a:r>
              <a:rPr lang="nb-NO" sz="2400" dirty="0" smtClean="0"/>
              <a:t> </a:t>
            </a:r>
            <a:r>
              <a:rPr lang="nb-NO" sz="2400" dirty="0" err="1" smtClean="0"/>
              <a:t>ኣፕሊከሽናት</a:t>
            </a:r>
            <a:r>
              <a:rPr lang="nb-NO" sz="2400" dirty="0" smtClean="0"/>
              <a:t> </a:t>
            </a:r>
            <a:r>
              <a:rPr lang="nb-NO" sz="2400" dirty="0" err="1" smtClean="0"/>
              <a:t>ረኺብካ</a:t>
            </a:r>
            <a:r>
              <a:rPr lang="nb-NO" sz="2400" dirty="0" smtClean="0"/>
              <a:t> </a:t>
            </a:r>
            <a:r>
              <a:rPr lang="nb-NO" sz="2400" dirty="0" err="1" smtClean="0"/>
              <a:t>ምግዛእ</a:t>
            </a:r>
            <a:endParaRPr lang="nb-NO" sz="2400" dirty="0"/>
          </a:p>
          <a:p>
            <a:pPr>
              <a:buFontTx/>
              <a:buChar char="-"/>
            </a:pPr>
            <a:r>
              <a:rPr lang="nb-NO" sz="2400" dirty="0" err="1" smtClean="0"/>
              <a:t>ኣፕሊከሽናት</a:t>
            </a:r>
            <a:r>
              <a:rPr lang="nb-NO" sz="2400" dirty="0" smtClean="0"/>
              <a:t> </a:t>
            </a:r>
            <a:r>
              <a:rPr lang="nb-NO" sz="2400" dirty="0" err="1" smtClean="0"/>
              <a:t>ምድምሳስ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64468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ናትካ</a:t>
            </a:r>
            <a:r>
              <a:rPr lang="nb-NO" sz="2400" dirty="0"/>
              <a:t> </a:t>
            </a:r>
            <a:r>
              <a:rPr lang="nb-NO" sz="2400" dirty="0" err="1"/>
              <a:t>ስም</a:t>
            </a:r>
            <a:r>
              <a:rPr lang="nb-NO" sz="2400" dirty="0"/>
              <a:t> </a:t>
            </a:r>
            <a:r>
              <a:rPr lang="nb-NO" sz="2400" dirty="0" err="1"/>
              <a:t>ተጠቃሚ</a:t>
            </a:r>
            <a:r>
              <a:rPr lang="nb-NO" sz="2400" dirty="0"/>
              <a:t> </a:t>
            </a:r>
            <a:r>
              <a:rPr lang="nb-NO" sz="2400" dirty="0" err="1"/>
              <a:t>ርኸብ</a:t>
            </a:r>
            <a:endParaRPr lang="nb-NO" sz="2400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 smtClean="0">
                <a:solidFill>
                  <a:schemeClr val="bg1"/>
                </a:solidFill>
              </a:rPr>
              <a:t>2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2014139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iPad</a:t>
            </a:r>
            <a:r>
              <a:rPr lang="nb-NO" sz="2400" dirty="0" smtClean="0"/>
              <a:t>/</a:t>
            </a:r>
            <a:r>
              <a:rPr lang="nb-NO" sz="2400" dirty="0" err="1" smtClean="0"/>
              <a:t>iPhone</a:t>
            </a:r>
            <a:endParaRPr lang="nb-NO" sz="2400" dirty="0"/>
          </a:p>
        </p:txBody>
      </p:sp>
      <p:sp>
        <p:nvSpPr>
          <p:cNvPr id="17" name="TekstSylinder 16"/>
          <p:cNvSpPr txBox="1"/>
          <p:nvPr/>
        </p:nvSpPr>
        <p:spPr>
          <a:xfrm>
            <a:off x="4923425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Android</a:t>
            </a:r>
            <a:endParaRPr lang="nb-NO" sz="2400" dirty="0"/>
          </a:p>
        </p:txBody>
      </p:sp>
      <p:sp>
        <p:nvSpPr>
          <p:cNvPr id="19" name="TekstSylinder 18"/>
          <p:cNvSpPr txBox="1"/>
          <p:nvPr/>
        </p:nvSpPr>
        <p:spPr>
          <a:xfrm>
            <a:off x="7832711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Windows</a:t>
            </a:r>
            <a:endParaRPr lang="nb-NO" sz="2400" dirty="0"/>
          </a:p>
        </p:txBody>
      </p:sp>
      <p:sp>
        <p:nvSpPr>
          <p:cNvPr id="22" name="TekstSylinder 21"/>
          <p:cNvSpPr txBox="1"/>
          <p:nvPr/>
        </p:nvSpPr>
        <p:spPr>
          <a:xfrm>
            <a:off x="1703560" y="4179071"/>
            <a:ext cx="277474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 smtClean="0"/>
              <a:t>Innstillinger</a:t>
            </a:r>
            <a:endParaRPr lang="nb-NO" sz="2000" dirty="0"/>
          </a:p>
          <a:p>
            <a:pPr algn="ctr"/>
            <a:endParaRPr lang="nb-NO" sz="2000" dirty="0"/>
          </a:p>
          <a:p>
            <a:pPr algn="ctr"/>
            <a:endParaRPr lang="nb-NO" sz="2000" dirty="0"/>
          </a:p>
          <a:p>
            <a:pPr algn="ctr"/>
            <a:r>
              <a:rPr lang="nb-NO" sz="2000" dirty="0" smtClean="0"/>
              <a:t>iTunes </a:t>
            </a:r>
            <a:r>
              <a:rPr lang="nb-NO" sz="2000" dirty="0"/>
              <a:t>og </a:t>
            </a:r>
            <a:r>
              <a:rPr lang="nb-NO" sz="2000" dirty="0" err="1"/>
              <a:t>Appstore</a:t>
            </a:r>
            <a:endParaRPr lang="nb-NO" sz="2000" dirty="0"/>
          </a:p>
          <a:p>
            <a:pPr algn="ctr"/>
            <a:endParaRPr lang="nb-NO" sz="2000" dirty="0"/>
          </a:p>
          <a:p>
            <a:pPr algn="ctr"/>
            <a:endParaRPr lang="nb-NO" sz="2000" b="1" dirty="0" smtClean="0"/>
          </a:p>
          <a:p>
            <a:pPr algn="ctr"/>
            <a:r>
              <a:rPr lang="nb-NO" sz="2000" b="1" dirty="0" smtClean="0"/>
              <a:t>Apple-ID</a:t>
            </a:r>
            <a:endParaRPr lang="nb-NO" sz="2000" b="1" dirty="0"/>
          </a:p>
          <a:p>
            <a:pPr algn="ctr"/>
            <a:endParaRPr lang="nb-NO" sz="2400" b="1" dirty="0" smtClean="0"/>
          </a:p>
          <a:p>
            <a:endParaRPr lang="nb-NO" sz="2400" dirty="0" smtClean="0"/>
          </a:p>
        </p:txBody>
      </p:sp>
      <p:sp>
        <p:nvSpPr>
          <p:cNvPr id="23" name="TekstSylinder 22"/>
          <p:cNvSpPr txBox="1"/>
          <p:nvPr/>
        </p:nvSpPr>
        <p:spPr>
          <a:xfrm>
            <a:off x="5046963" y="4175954"/>
            <a:ext cx="21021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 smtClean="0"/>
              <a:t>Innstillinger</a:t>
            </a:r>
            <a:endParaRPr lang="nb-NO" sz="2000" dirty="0"/>
          </a:p>
          <a:p>
            <a:pPr algn="ctr"/>
            <a:endParaRPr lang="nb-NO" sz="2000" dirty="0"/>
          </a:p>
          <a:p>
            <a:pPr algn="ctr"/>
            <a:endParaRPr lang="nb-NO" sz="2000" dirty="0" smtClean="0"/>
          </a:p>
          <a:p>
            <a:pPr algn="ctr"/>
            <a:r>
              <a:rPr lang="nb-NO" sz="2000" dirty="0" smtClean="0"/>
              <a:t>Kontoer</a:t>
            </a:r>
            <a:endParaRPr lang="nb-NO" sz="2000" dirty="0"/>
          </a:p>
          <a:p>
            <a:pPr algn="ctr"/>
            <a:endParaRPr lang="nb-NO" sz="2000" dirty="0"/>
          </a:p>
          <a:p>
            <a:pPr algn="ctr"/>
            <a:r>
              <a:rPr lang="nb-NO" sz="2000" b="1" dirty="0" smtClean="0"/>
              <a:t>      </a:t>
            </a:r>
          </a:p>
          <a:p>
            <a:pPr algn="ctr"/>
            <a:r>
              <a:rPr lang="nb-NO" sz="2000" b="1" dirty="0" smtClean="0"/>
              <a:t>Google</a:t>
            </a:r>
            <a:endParaRPr lang="nb-NO" sz="2000" b="1" dirty="0"/>
          </a:p>
          <a:p>
            <a:pPr algn="ctr"/>
            <a:endParaRPr lang="nb-NO" sz="2000" b="1" dirty="0" smtClean="0"/>
          </a:p>
        </p:txBody>
      </p:sp>
      <p:sp>
        <p:nvSpPr>
          <p:cNvPr id="24" name="TekstSylinder 23"/>
          <p:cNvSpPr txBox="1"/>
          <p:nvPr/>
        </p:nvSpPr>
        <p:spPr>
          <a:xfrm>
            <a:off x="7972881" y="4175954"/>
            <a:ext cx="21021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 smtClean="0"/>
              <a:t>Innstillinger</a:t>
            </a:r>
            <a:endParaRPr lang="nb-NO" sz="2000" dirty="0"/>
          </a:p>
          <a:p>
            <a:pPr algn="ctr"/>
            <a:endParaRPr lang="nb-NO" sz="2000" dirty="0"/>
          </a:p>
          <a:p>
            <a:pPr algn="ctr"/>
            <a:endParaRPr lang="nb-NO" sz="2000" dirty="0" smtClean="0"/>
          </a:p>
          <a:p>
            <a:pPr algn="ctr"/>
            <a:r>
              <a:rPr lang="nb-NO" sz="2000" dirty="0" smtClean="0"/>
              <a:t>E-post</a:t>
            </a:r>
            <a:endParaRPr lang="nb-NO" sz="2000" dirty="0"/>
          </a:p>
          <a:p>
            <a:pPr algn="ctr"/>
            <a:endParaRPr lang="nb-NO" sz="2000" dirty="0"/>
          </a:p>
          <a:p>
            <a:pPr algn="ctr"/>
            <a:endParaRPr lang="nb-NO" sz="2000" b="1" dirty="0" smtClean="0"/>
          </a:p>
          <a:p>
            <a:pPr algn="ctr"/>
            <a:r>
              <a:rPr lang="nb-NO" sz="2000" b="1" dirty="0" smtClean="0"/>
              <a:t>Kontoer</a:t>
            </a:r>
            <a:endParaRPr lang="nb-NO" sz="2000" b="1" dirty="0"/>
          </a:p>
        </p:txBody>
      </p:sp>
      <p:pic>
        <p:nvPicPr>
          <p:cNvPr id="25" name="Bild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240" y="6022293"/>
            <a:ext cx="365031" cy="365031"/>
          </a:xfrm>
          <a:prstGeom prst="rect">
            <a:avLst/>
          </a:prstGeom>
        </p:spPr>
      </p:pic>
      <p:pic>
        <p:nvPicPr>
          <p:cNvPr id="32" name="Bild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91" y="2375347"/>
            <a:ext cx="1574353" cy="1574353"/>
          </a:xfrm>
          <a:prstGeom prst="rect">
            <a:avLst/>
          </a:prstGeom>
        </p:spPr>
      </p:pic>
      <p:pic>
        <p:nvPicPr>
          <p:cNvPr id="33" name="Bild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386" y="2337247"/>
            <a:ext cx="1587169" cy="1587169"/>
          </a:xfrm>
          <a:prstGeom prst="rect">
            <a:avLst/>
          </a:prstGeom>
        </p:spPr>
      </p:pic>
      <p:pic>
        <p:nvPicPr>
          <p:cNvPr id="34" name="Bild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640" y="2400863"/>
            <a:ext cx="1469136" cy="1767840"/>
          </a:xfrm>
          <a:prstGeom prst="rect">
            <a:avLst/>
          </a:prstGeom>
        </p:spPr>
      </p:pic>
      <p:cxnSp>
        <p:nvCxnSpPr>
          <p:cNvPr id="20" name="Rett pil 19"/>
          <p:cNvCxnSpPr/>
          <p:nvPr/>
        </p:nvCxnSpPr>
        <p:spPr>
          <a:xfrm rot="180000">
            <a:off x="3056982" y="4634123"/>
            <a:ext cx="21392" cy="48058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pil 20"/>
          <p:cNvCxnSpPr/>
          <p:nvPr/>
        </p:nvCxnSpPr>
        <p:spPr>
          <a:xfrm rot="180000">
            <a:off x="6092281" y="4646824"/>
            <a:ext cx="21392" cy="48058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Rett pil 34"/>
          <p:cNvCxnSpPr/>
          <p:nvPr/>
        </p:nvCxnSpPr>
        <p:spPr>
          <a:xfrm rot="180000">
            <a:off x="9013279" y="4634123"/>
            <a:ext cx="21392" cy="48058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Rett pil 35"/>
          <p:cNvCxnSpPr/>
          <p:nvPr/>
        </p:nvCxnSpPr>
        <p:spPr>
          <a:xfrm rot="180000">
            <a:off x="3056982" y="5541477"/>
            <a:ext cx="21392" cy="48058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Rett pil 36"/>
          <p:cNvCxnSpPr/>
          <p:nvPr/>
        </p:nvCxnSpPr>
        <p:spPr>
          <a:xfrm rot="180000">
            <a:off x="6092281" y="5554178"/>
            <a:ext cx="21392" cy="48058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Rett pil 37"/>
          <p:cNvCxnSpPr/>
          <p:nvPr/>
        </p:nvCxnSpPr>
        <p:spPr>
          <a:xfrm rot="180000">
            <a:off x="9013279" y="5541477"/>
            <a:ext cx="21392" cy="48058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51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ናትካ</a:t>
            </a:r>
            <a:r>
              <a:rPr lang="nb-NO" sz="2400" dirty="0"/>
              <a:t> </a:t>
            </a:r>
            <a:r>
              <a:rPr lang="nb-NO" sz="2400" dirty="0" err="1"/>
              <a:t>ስም</a:t>
            </a:r>
            <a:r>
              <a:rPr lang="nb-NO" sz="2400" dirty="0"/>
              <a:t> </a:t>
            </a:r>
            <a:r>
              <a:rPr lang="nb-NO" sz="2400" dirty="0" err="1"/>
              <a:t>ተጠቃሚ</a:t>
            </a:r>
            <a:r>
              <a:rPr lang="nb-NO" sz="2400" dirty="0"/>
              <a:t> </a:t>
            </a:r>
            <a:r>
              <a:rPr lang="nb-NO" sz="2400" dirty="0" err="1"/>
              <a:t>ርኸብ</a:t>
            </a:r>
            <a:endParaRPr lang="nb-NO" sz="2400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 smtClean="0">
                <a:solidFill>
                  <a:schemeClr val="bg1"/>
                </a:solidFill>
              </a:rPr>
              <a:t>2</a:t>
            </a:r>
            <a:endParaRPr lang="nb-NO" sz="3200" b="1" dirty="0">
              <a:solidFill>
                <a:schemeClr val="bg1"/>
              </a:solidFill>
            </a:endParaRP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91" y="2375347"/>
            <a:ext cx="1574353" cy="1574353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386" y="2337247"/>
            <a:ext cx="1587169" cy="1587169"/>
          </a:xfrm>
          <a:prstGeom prst="rect">
            <a:avLst/>
          </a:prstGeom>
        </p:spPr>
      </p:pic>
      <p:sp>
        <p:nvSpPr>
          <p:cNvPr id="14" name="TekstSylinder 13"/>
          <p:cNvSpPr txBox="1"/>
          <p:nvPr/>
        </p:nvSpPr>
        <p:spPr>
          <a:xfrm>
            <a:off x="1703560" y="4179071"/>
            <a:ext cx="277474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 smtClean="0"/>
              <a:t>Innstillinger</a:t>
            </a:r>
            <a:endParaRPr lang="nb-NO" sz="2000" dirty="0"/>
          </a:p>
          <a:p>
            <a:pPr algn="ctr"/>
            <a:endParaRPr lang="nb-NO" sz="2000" dirty="0"/>
          </a:p>
          <a:p>
            <a:pPr algn="ctr"/>
            <a:endParaRPr lang="nb-NO" sz="2000" dirty="0"/>
          </a:p>
          <a:p>
            <a:pPr algn="ctr"/>
            <a:r>
              <a:rPr lang="nb-NO" sz="2000" dirty="0" smtClean="0"/>
              <a:t>iTunes </a:t>
            </a:r>
            <a:r>
              <a:rPr lang="nb-NO" sz="2000" dirty="0"/>
              <a:t>og </a:t>
            </a:r>
            <a:r>
              <a:rPr lang="nb-NO" sz="2000" dirty="0" err="1"/>
              <a:t>Appstore</a:t>
            </a:r>
            <a:endParaRPr lang="nb-NO" sz="2000" dirty="0"/>
          </a:p>
          <a:p>
            <a:pPr algn="ctr"/>
            <a:endParaRPr lang="nb-NO" sz="2000" dirty="0"/>
          </a:p>
          <a:p>
            <a:pPr algn="ctr"/>
            <a:endParaRPr lang="nb-NO" sz="2000" b="1" dirty="0" smtClean="0"/>
          </a:p>
          <a:p>
            <a:pPr algn="ctr"/>
            <a:r>
              <a:rPr lang="nb-NO" sz="2000" b="1" dirty="0" smtClean="0"/>
              <a:t>Apple-ID</a:t>
            </a:r>
            <a:endParaRPr lang="nb-NO" sz="2000" b="1" dirty="0"/>
          </a:p>
          <a:p>
            <a:pPr algn="ctr"/>
            <a:endParaRPr lang="nb-NO" sz="2400" b="1" dirty="0" smtClean="0"/>
          </a:p>
          <a:p>
            <a:endParaRPr lang="nb-NO" sz="2400" dirty="0" smtClean="0"/>
          </a:p>
        </p:txBody>
      </p:sp>
      <p:sp>
        <p:nvSpPr>
          <p:cNvPr id="18" name="TekstSylinder 17"/>
          <p:cNvSpPr txBox="1"/>
          <p:nvPr/>
        </p:nvSpPr>
        <p:spPr>
          <a:xfrm>
            <a:off x="5046963" y="4175954"/>
            <a:ext cx="21021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 smtClean="0"/>
              <a:t>Innstillinger</a:t>
            </a:r>
            <a:endParaRPr lang="nb-NO" sz="2000" dirty="0"/>
          </a:p>
          <a:p>
            <a:pPr algn="ctr"/>
            <a:endParaRPr lang="nb-NO" sz="2000" dirty="0"/>
          </a:p>
          <a:p>
            <a:pPr algn="ctr"/>
            <a:endParaRPr lang="nb-NO" sz="2000" dirty="0" smtClean="0"/>
          </a:p>
          <a:p>
            <a:pPr algn="ctr"/>
            <a:r>
              <a:rPr lang="nb-NO" sz="2000" dirty="0" smtClean="0"/>
              <a:t>Kontoer</a:t>
            </a:r>
            <a:endParaRPr lang="nb-NO" sz="2000" dirty="0"/>
          </a:p>
          <a:p>
            <a:pPr algn="ctr"/>
            <a:endParaRPr lang="nb-NO" sz="2000" dirty="0"/>
          </a:p>
          <a:p>
            <a:pPr algn="ctr"/>
            <a:r>
              <a:rPr lang="nb-NO" sz="2000" b="1" dirty="0" smtClean="0"/>
              <a:t>      </a:t>
            </a:r>
          </a:p>
          <a:p>
            <a:pPr algn="ctr"/>
            <a:r>
              <a:rPr lang="nb-NO" sz="2000" b="1" dirty="0" smtClean="0"/>
              <a:t>Google</a:t>
            </a:r>
            <a:endParaRPr lang="nb-NO" sz="2000" b="1" dirty="0"/>
          </a:p>
          <a:p>
            <a:pPr algn="ctr"/>
            <a:endParaRPr lang="nb-NO" sz="2000" b="1" dirty="0" smtClean="0"/>
          </a:p>
        </p:txBody>
      </p:sp>
      <p:sp>
        <p:nvSpPr>
          <p:cNvPr id="20" name="TekstSylinder 19"/>
          <p:cNvSpPr txBox="1"/>
          <p:nvPr/>
        </p:nvSpPr>
        <p:spPr>
          <a:xfrm>
            <a:off x="7972881" y="4175954"/>
            <a:ext cx="21021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 smtClean="0"/>
              <a:t>Innstillinger</a:t>
            </a:r>
            <a:endParaRPr lang="nb-NO" sz="2000" dirty="0"/>
          </a:p>
          <a:p>
            <a:pPr algn="ctr"/>
            <a:endParaRPr lang="nb-NO" sz="2000" dirty="0"/>
          </a:p>
          <a:p>
            <a:pPr algn="ctr"/>
            <a:endParaRPr lang="nb-NO" sz="2000" dirty="0" smtClean="0"/>
          </a:p>
          <a:p>
            <a:pPr algn="ctr"/>
            <a:r>
              <a:rPr lang="nb-NO" sz="2000" dirty="0" smtClean="0"/>
              <a:t>E-post</a:t>
            </a:r>
            <a:endParaRPr lang="nb-NO" sz="2000" dirty="0"/>
          </a:p>
          <a:p>
            <a:pPr algn="ctr"/>
            <a:endParaRPr lang="nb-NO" sz="2000" dirty="0"/>
          </a:p>
          <a:p>
            <a:pPr algn="ctr"/>
            <a:endParaRPr lang="nb-NO" sz="2000" b="1" dirty="0" smtClean="0"/>
          </a:p>
          <a:p>
            <a:pPr algn="ctr"/>
            <a:r>
              <a:rPr lang="nb-NO" sz="2000" b="1" dirty="0" smtClean="0"/>
              <a:t>Kontoer</a:t>
            </a:r>
            <a:endParaRPr lang="nb-NO" sz="2000" b="1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640" y="2400863"/>
            <a:ext cx="1469136" cy="1767840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240" y="6022293"/>
            <a:ext cx="365031" cy="365031"/>
          </a:xfrm>
          <a:prstGeom prst="rect">
            <a:avLst/>
          </a:prstGeom>
        </p:spPr>
      </p:pic>
      <p:sp>
        <p:nvSpPr>
          <p:cNvPr id="15" name="TekstSylinder 14"/>
          <p:cNvSpPr txBox="1"/>
          <p:nvPr/>
        </p:nvSpPr>
        <p:spPr>
          <a:xfrm>
            <a:off x="2014139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iPad</a:t>
            </a:r>
            <a:r>
              <a:rPr lang="nb-NO" sz="2400" dirty="0" smtClean="0"/>
              <a:t>/</a:t>
            </a:r>
            <a:r>
              <a:rPr lang="nb-NO" sz="2400" dirty="0" err="1" smtClean="0"/>
              <a:t>iPhone</a:t>
            </a:r>
            <a:endParaRPr lang="nb-NO" sz="2400" dirty="0"/>
          </a:p>
        </p:txBody>
      </p:sp>
      <p:sp>
        <p:nvSpPr>
          <p:cNvPr id="17" name="TekstSylinder 16"/>
          <p:cNvSpPr txBox="1"/>
          <p:nvPr/>
        </p:nvSpPr>
        <p:spPr>
          <a:xfrm>
            <a:off x="4923425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Android</a:t>
            </a:r>
            <a:endParaRPr lang="nb-NO" sz="2400" dirty="0"/>
          </a:p>
        </p:txBody>
      </p:sp>
      <p:sp>
        <p:nvSpPr>
          <p:cNvPr id="19" name="TekstSylinder 18"/>
          <p:cNvSpPr txBox="1"/>
          <p:nvPr/>
        </p:nvSpPr>
        <p:spPr>
          <a:xfrm>
            <a:off x="7832711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Windows</a:t>
            </a:r>
            <a:endParaRPr lang="nb-NO" sz="2400" dirty="0"/>
          </a:p>
        </p:txBody>
      </p:sp>
      <p:cxnSp>
        <p:nvCxnSpPr>
          <p:cNvPr id="27" name="Rett pil 26"/>
          <p:cNvCxnSpPr/>
          <p:nvPr/>
        </p:nvCxnSpPr>
        <p:spPr>
          <a:xfrm rot="180000">
            <a:off x="3056982" y="4634123"/>
            <a:ext cx="21392" cy="48058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ett pil 27"/>
          <p:cNvCxnSpPr/>
          <p:nvPr/>
        </p:nvCxnSpPr>
        <p:spPr>
          <a:xfrm rot="180000">
            <a:off x="6092281" y="4646824"/>
            <a:ext cx="21392" cy="48058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Rett pil 28"/>
          <p:cNvCxnSpPr/>
          <p:nvPr/>
        </p:nvCxnSpPr>
        <p:spPr>
          <a:xfrm rot="180000">
            <a:off x="9013279" y="4634123"/>
            <a:ext cx="21392" cy="48058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tt pil 29"/>
          <p:cNvCxnSpPr/>
          <p:nvPr/>
        </p:nvCxnSpPr>
        <p:spPr>
          <a:xfrm rot="180000">
            <a:off x="3056982" y="5541477"/>
            <a:ext cx="21392" cy="48058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ett pil 30"/>
          <p:cNvCxnSpPr/>
          <p:nvPr/>
        </p:nvCxnSpPr>
        <p:spPr>
          <a:xfrm rot="180000">
            <a:off x="6092281" y="5554178"/>
            <a:ext cx="21392" cy="48058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Rett pil 31"/>
          <p:cNvCxnSpPr/>
          <p:nvPr/>
        </p:nvCxnSpPr>
        <p:spPr>
          <a:xfrm rot="180000">
            <a:off x="9013279" y="5541477"/>
            <a:ext cx="21392" cy="48058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47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Del 3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ኣብ</a:t>
            </a:r>
            <a:r>
              <a:rPr lang="nb-NO" dirty="0" smtClean="0"/>
              <a:t> </a:t>
            </a:r>
            <a:r>
              <a:rPr lang="nb-NO" dirty="0" err="1"/>
              <a:t>ናትካ</a:t>
            </a:r>
            <a:r>
              <a:rPr lang="nb-NO" dirty="0"/>
              <a:t> </a:t>
            </a:r>
            <a:r>
              <a:rPr lang="nb-NO" dirty="0" err="1"/>
              <a:t>ድኳን-ኣፕሊኬሽን</a:t>
            </a:r>
            <a:r>
              <a:rPr lang="nb-NO" dirty="0"/>
              <a:t> </a:t>
            </a:r>
            <a:r>
              <a:rPr lang="nb-NO" dirty="0" err="1"/>
              <a:t>ሎግ-ኢን</a:t>
            </a:r>
            <a:r>
              <a:rPr lang="nb-NO" dirty="0"/>
              <a:t> </a:t>
            </a:r>
            <a:r>
              <a:rPr lang="nb-NO" dirty="0" err="1"/>
              <a:t>ጌርካ</a:t>
            </a:r>
            <a:r>
              <a:rPr lang="nb-NO" dirty="0"/>
              <a:t> </a:t>
            </a:r>
            <a:r>
              <a:rPr lang="nb-NO" dirty="0" err="1"/>
              <a:t>እቶ</a:t>
            </a:r>
            <a:r>
              <a:rPr lang="nb-NO" dirty="0"/>
              <a:t>። </a:t>
            </a:r>
          </a:p>
        </p:txBody>
      </p:sp>
    </p:spTree>
    <p:extLst>
      <p:ext uri="{BB962C8B-B14F-4D97-AF65-F5344CB8AC3E}">
        <p14:creationId xmlns:p14="http://schemas.microsoft.com/office/powerpoint/2010/main" val="127173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ኣብ</a:t>
            </a:r>
            <a:r>
              <a:rPr lang="nb-NO" sz="2400" dirty="0"/>
              <a:t> </a:t>
            </a:r>
            <a:r>
              <a:rPr lang="nb-NO" sz="2400" dirty="0" err="1"/>
              <a:t>ናትካ</a:t>
            </a:r>
            <a:r>
              <a:rPr lang="nb-NO" sz="2400" dirty="0"/>
              <a:t> </a:t>
            </a:r>
            <a:r>
              <a:rPr lang="nb-NO" sz="2400" dirty="0" err="1"/>
              <a:t>ድኳን-ኣፕሊኬሽን</a:t>
            </a:r>
            <a:r>
              <a:rPr lang="nb-NO" sz="2400" dirty="0"/>
              <a:t> </a:t>
            </a:r>
            <a:r>
              <a:rPr lang="nb-NO" sz="2400" dirty="0" err="1"/>
              <a:t>ሎግ-ኢን</a:t>
            </a:r>
            <a:r>
              <a:rPr lang="nb-NO" sz="2400" dirty="0"/>
              <a:t> </a:t>
            </a:r>
            <a:r>
              <a:rPr lang="nb-NO" sz="2400" dirty="0" err="1"/>
              <a:t>ጌርካ</a:t>
            </a:r>
            <a:r>
              <a:rPr lang="nb-NO" sz="2400" dirty="0"/>
              <a:t> </a:t>
            </a:r>
            <a:r>
              <a:rPr lang="nb-NO" sz="2400" dirty="0" err="1"/>
              <a:t>እቶ</a:t>
            </a:r>
            <a:r>
              <a:rPr lang="nb-NO" sz="2400" dirty="0"/>
              <a:t>። 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 smtClean="0">
                <a:solidFill>
                  <a:schemeClr val="bg1"/>
                </a:solidFill>
              </a:rPr>
              <a:t>3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2014139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iPad</a:t>
            </a:r>
            <a:r>
              <a:rPr lang="nb-NO" sz="2400" dirty="0" smtClean="0"/>
              <a:t>/</a:t>
            </a:r>
            <a:r>
              <a:rPr lang="nb-NO" sz="2400" dirty="0" err="1" smtClean="0"/>
              <a:t>iPhone</a:t>
            </a:r>
            <a:endParaRPr lang="nb-NO" sz="24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4923425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Android</a:t>
            </a:r>
            <a:endParaRPr lang="nb-NO" sz="24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7832711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Windows</a:t>
            </a:r>
            <a:endParaRPr lang="nb-NO" sz="2400" dirty="0"/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704" y="2477063"/>
            <a:ext cx="1445959" cy="1445959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285" y="2477063"/>
            <a:ext cx="1501412" cy="1501412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515" y="2477063"/>
            <a:ext cx="1485336" cy="148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5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ኣብ</a:t>
            </a:r>
            <a:r>
              <a:rPr lang="nb-NO" sz="2400" dirty="0"/>
              <a:t> </a:t>
            </a:r>
            <a:r>
              <a:rPr lang="nb-NO" sz="2400" dirty="0" err="1"/>
              <a:t>ናትካ</a:t>
            </a:r>
            <a:r>
              <a:rPr lang="nb-NO" sz="2400" dirty="0"/>
              <a:t> </a:t>
            </a:r>
            <a:r>
              <a:rPr lang="nb-NO" sz="2400" dirty="0" err="1"/>
              <a:t>ድኳን-ኣፕሊኬሽን</a:t>
            </a:r>
            <a:r>
              <a:rPr lang="nb-NO" sz="2400" dirty="0"/>
              <a:t> </a:t>
            </a:r>
            <a:r>
              <a:rPr lang="nb-NO" sz="2400" dirty="0" err="1"/>
              <a:t>ሎግ-ኢን</a:t>
            </a:r>
            <a:r>
              <a:rPr lang="nb-NO" sz="2400" dirty="0"/>
              <a:t> </a:t>
            </a:r>
            <a:r>
              <a:rPr lang="nb-NO" sz="2400" dirty="0" err="1"/>
              <a:t>ጌርካ</a:t>
            </a:r>
            <a:r>
              <a:rPr lang="nb-NO" sz="2400" dirty="0"/>
              <a:t> </a:t>
            </a:r>
            <a:r>
              <a:rPr lang="nb-NO" sz="2400" dirty="0" err="1"/>
              <a:t>እቶ</a:t>
            </a:r>
            <a:r>
              <a:rPr lang="nb-NO" sz="2400" dirty="0"/>
              <a:t>። 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 smtClean="0">
                <a:solidFill>
                  <a:schemeClr val="bg1"/>
                </a:solidFill>
              </a:rPr>
              <a:t>3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2014139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iPad</a:t>
            </a:r>
            <a:r>
              <a:rPr lang="nb-NO" sz="2400" dirty="0" smtClean="0"/>
              <a:t>/</a:t>
            </a:r>
            <a:r>
              <a:rPr lang="nb-NO" sz="2400" dirty="0" err="1" smtClean="0"/>
              <a:t>iPhone</a:t>
            </a:r>
            <a:endParaRPr lang="nb-NO" sz="24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4923425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Android</a:t>
            </a:r>
            <a:endParaRPr lang="nb-NO" sz="24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7832711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Windows</a:t>
            </a:r>
            <a:endParaRPr lang="nb-NO" sz="2400" dirty="0"/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704" y="2477063"/>
            <a:ext cx="1445959" cy="1445959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285" y="2477063"/>
            <a:ext cx="1501412" cy="1501412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515" y="2477063"/>
            <a:ext cx="1485336" cy="1485336"/>
          </a:xfrm>
          <a:prstGeom prst="rect">
            <a:avLst/>
          </a:prstGeom>
        </p:spPr>
      </p:pic>
      <p:pic>
        <p:nvPicPr>
          <p:cNvPr id="11" name="Bilde 10" descr="pekehån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000">
            <a:off x="7340479" y="2336460"/>
            <a:ext cx="3869689" cy="4836088"/>
          </a:xfrm>
          <a:prstGeom prst="rect">
            <a:avLst/>
          </a:prstGeom>
        </p:spPr>
      </p:pic>
      <p:pic>
        <p:nvPicPr>
          <p:cNvPr id="12" name="Bilde 11" descr="pekehån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000">
            <a:off x="1502092" y="2436487"/>
            <a:ext cx="3869689" cy="4836088"/>
          </a:xfrm>
          <a:prstGeom prst="rect">
            <a:avLst/>
          </a:prstGeom>
        </p:spPr>
      </p:pic>
      <p:pic>
        <p:nvPicPr>
          <p:cNvPr id="13" name="Bilde 12" descr="pekehån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000">
            <a:off x="4374641" y="2436490"/>
            <a:ext cx="3869689" cy="483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2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Del 4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ደሊኻ</a:t>
            </a:r>
            <a:r>
              <a:rPr lang="nb-NO" dirty="0" smtClean="0"/>
              <a:t> </a:t>
            </a:r>
            <a:r>
              <a:rPr lang="nb-NO" dirty="0" err="1"/>
              <a:t>ሓንቲ</a:t>
            </a:r>
            <a:r>
              <a:rPr lang="nb-NO" dirty="0"/>
              <a:t> </a:t>
            </a:r>
            <a:r>
              <a:rPr lang="nb-NO" dirty="0" err="1"/>
              <a:t>ኣፕሊኬሽን</a:t>
            </a:r>
            <a:r>
              <a:rPr lang="nb-NO" dirty="0"/>
              <a:t> </a:t>
            </a:r>
            <a:r>
              <a:rPr lang="nb-NO" dirty="0" err="1"/>
              <a:t>ርኸብ</a:t>
            </a:r>
            <a:r>
              <a:rPr lang="nb-NO" dirty="0"/>
              <a:t>። </a:t>
            </a:r>
          </a:p>
        </p:txBody>
      </p:sp>
    </p:spTree>
    <p:extLst>
      <p:ext uri="{BB962C8B-B14F-4D97-AF65-F5344CB8AC3E}">
        <p14:creationId xmlns:p14="http://schemas.microsoft.com/office/powerpoint/2010/main" val="197394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ደሊኻ</a:t>
            </a:r>
            <a:r>
              <a:rPr lang="nb-NO" sz="2400" dirty="0"/>
              <a:t> </a:t>
            </a:r>
            <a:r>
              <a:rPr lang="nb-NO" sz="2400" dirty="0" err="1"/>
              <a:t>ሓንቲ</a:t>
            </a:r>
            <a:r>
              <a:rPr lang="nb-NO" sz="2400" dirty="0"/>
              <a:t> </a:t>
            </a:r>
            <a:r>
              <a:rPr lang="nb-NO" sz="2400" dirty="0" err="1"/>
              <a:t>ኣፕሊኬሽን</a:t>
            </a:r>
            <a:r>
              <a:rPr lang="nb-NO" sz="2400" dirty="0"/>
              <a:t> </a:t>
            </a:r>
            <a:r>
              <a:rPr lang="nb-NO" sz="2400" dirty="0" err="1"/>
              <a:t>ርኸብ</a:t>
            </a:r>
            <a:r>
              <a:rPr lang="nb-NO" sz="2400" dirty="0"/>
              <a:t>። 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 smtClean="0">
                <a:solidFill>
                  <a:schemeClr val="bg1"/>
                </a:solidFill>
              </a:rPr>
              <a:t>4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2014139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iPad</a:t>
            </a:r>
            <a:r>
              <a:rPr lang="nb-NO" sz="2400" dirty="0" smtClean="0"/>
              <a:t>/</a:t>
            </a:r>
            <a:r>
              <a:rPr lang="nb-NO" sz="2400" dirty="0" err="1" smtClean="0"/>
              <a:t>iPhone</a:t>
            </a:r>
            <a:endParaRPr lang="nb-NO" sz="24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4923425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Android</a:t>
            </a:r>
            <a:endParaRPr lang="nb-NO" sz="24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7832711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Windows</a:t>
            </a:r>
            <a:endParaRPr lang="nb-NO" sz="2400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141" y="2465641"/>
            <a:ext cx="1458659" cy="1458659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82240" y="2440241"/>
            <a:ext cx="1509459" cy="1509459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147" y="2589437"/>
            <a:ext cx="3117464" cy="1411063"/>
          </a:xfrm>
          <a:prstGeom prst="rect">
            <a:avLst/>
          </a:prstGeom>
        </p:spPr>
      </p:pic>
      <p:sp>
        <p:nvSpPr>
          <p:cNvPr id="18" name="Ellipse 17"/>
          <p:cNvSpPr/>
          <p:nvPr/>
        </p:nvSpPr>
        <p:spPr>
          <a:xfrm>
            <a:off x="4394554" y="2589436"/>
            <a:ext cx="3499249" cy="79107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11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ደሊኻ</a:t>
            </a:r>
            <a:r>
              <a:rPr lang="nb-NO" sz="2400" dirty="0"/>
              <a:t> </a:t>
            </a:r>
            <a:r>
              <a:rPr lang="nb-NO" sz="2400" dirty="0" err="1"/>
              <a:t>ሓንቲ</a:t>
            </a:r>
            <a:r>
              <a:rPr lang="nb-NO" sz="2400" dirty="0"/>
              <a:t> </a:t>
            </a:r>
            <a:r>
              <a:rPr lang="nb-NO" sz="2400" dirty="0" err="1"/>
              <a:t>ኣፕሊኬሽን</a:t>
            </a:r>
            <a:r>
              <a:rPr lang="nb-NO" sz="2400" dirty="0"/>
              <a:t> </a:t>
            </a:r>
            <a:r>
              <a:rPr lang="nb-NO" sz="2400" dirty="0" err="1"/>
              <a:t>ርኸብ</a:t>
            </a:r>
            <a:r>
              <a:rPr lang="nb-NO" sz="2400" dirty="0"/>
              <a:t>። 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 smtClean="0">
                <a:solidFill>
                  <a:schemeClr val="bg1"/>
                </a:solidFill>
              </a:rPr>
              <a:t>4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1144025" y="45289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NRK Radio</a:t>
            </a:r>
            <a:endParaRPr lang="nb-NO" sz="24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3810818" y="2806306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Vipps fra DNB</a:t>
            </a:r>
            <a:endParaRPr lang="nb-NO" sz="24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6909026" y="3215433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Facebook</a:t>
            </a:r>
            <a:endParaRPr lang="nb-NO" sz="2400" dirty="0"/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486" y="2844800"/>
            <a:ext cx="1303274" cy="1303274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179" y="1224904"/>
            <a:ext cx="1312998" cy="131299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497" y="1742801"/>
            <a:ext cx="1312998" cy="1312998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10" y="4378069"/>
            <a:ext cx="1285334" cy="1285334"/>
          </a:xfrm>
          <a:prstGeom prst="rect">
            <a:avLst/>
          </a:prstGeom>
        </p:spPr>
      </p:pic>
      <p:sp>
        <p:nvSpPr>
          <p:cNvPr id="19" name="TekstSylinder 18"/>
          <p:cNvSpPr txBox="1"/>
          <p:nvPr/>
        </p:nvSpPr>
        <p:spPr>
          <a:xfrm>
            <a:off x="4636316" y="59247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VG-TV</a:t>
            </a:r>
            <a:endParaRPr lang="nb-NO" sz="24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147" y="3085415"/>
            <a:ext cx="2392454" cy="1443583"/>
          </a:xfrm>
          <a:prstGeom prst="rect">
            <a:avLst/>
          </a:prstGeom>
        </p:spPr>
      </p:pic>
      <p:sp>
        <p:nvSpPr>
          <p:cNvPr id="20" name="TekstSylinder 19"/>
          <p:cNvSpPr txBox="1"/>
          <p:nvPr/>
        </p:nvSpPr>
        <p:spPr>
          <a:xfrm>
            <a:off x="9295656" y="4561541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Wordfeud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1105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Del 5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ኣፕሊኬሽን</a:t>
            </a:r>
            <a:r>
              <a:rPr lang="nb-NO" dirty="0" smtClean="0"/>
              <a:t> </a:t>
            </a:r>
            <a:r>
              <a:rPr lang="nb-NO" dirty="0" err="1"/>
              <a:t>ኣውርድ</a:t>
            </a:r>
            <a:r>
              <a:rPr lang="nb-NO" dirty="0"/>
              <a:t>። </a:t>
            </a:r>
          </a:p>
        </p:txBody>
      </p:sp>
    </p:spTree>
    <p:extLst>
      <p:ext uri="{BB962C8B-B14F-4D97-AF65-F5344CB8AC3E}">
        <p14:creationId xmlns:p14="http://schemas.microsoft.com/office/powerpoint/2010/main" val="10713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ኣፕሊኬሽን</a:t>
            </a:r>
            <a:r>
              <a:rPr lang="nb-NO" sz="2400" dirty="0"/>
              <a:t> </a:t>
            </a:r>
            <a:r>
              <a:rPr lang="nb-NO" sz="2400" dirty="0" err="1"/>
              <a:t>ኣውርድ</a:t>
            </a:r>
            <a:r>
              <a:rPr lang="nb-NO" sz="2400" dirty="0"/>
              <a:t>። 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4914156" y="3786841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Wordfeud</a:t>
            </a:r>
            <a:endParaRPr lang="nb-NO" sz="2400" dirty="0"/>
          </a:p>
        </p:txBody>
      </p:sp>
      <p:sp>
        <p:nvSpPr>
          <p:cNvPr id="16" name="Tittel 1"/>
          <p:cNvSpPr txBox="1">
            <a:spLocks/>
          </p:cNvSpPr>
          <p:nvPr/>
        </p:nvSpPr>
        <p:spPr>
          <a:xfrm>
            <a:off x="444745" y="1407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5</a:t>
            </a:r>
            <a:endParaRPr lang="nb-NO" sz="3200" b="1" dirty="0">
              <a:solidFill>
                <a:schemeClr val="bg1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1943845"/>
            <a:ext cx="1675655" cy="167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Del 1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071131" y="2348610"/>
            <a:ext cx="7736949" cy="481694"/>
          </a:xfrm>
        </p:spPr>
        <p:txBody>
          <a:bodyPr/>
          <a:lstStyle/>
          <a:p>
            <a:pPr lvl="0"/>
            <a:r>
              <a:rPr lang="nb-NO" dirty="0" err="1"/>
              <a:t>ቅሩብ</a:t>
            </a:r>
            <a:r>
              <a:rPr lang="nb-NO" dirty="0"/>
              <a:t> </a:t>
            </a:r>
            <a:r>
              <a:rPr lang="nb-NO" dirty="0" err="1"/>
              <a:t>ሓበሬታ</a:t>
            </a:r>
            <a:r>
              <a:rPr lang="nb-NO" dirty="0"/>
              <a:t> </a:t>
            </a:r>
            <a:r>
              <a:rPr lang="nb-NO" dirty="0" err="1"/>
              <a:t>ብዛዕባ</a:t>
            </a:r>
            <a:r>
              <a:rPr lang="nb-NO" dirty="0"/>
              <a:t> </a:t>
            </a:r>
            <a:r>
              <a:rPr lang="nb-NO" dirty="0" err="1"/>
              <a:t>ዝተፈላለያ</a:t>
            </a:r>
            <a:r>
              <a:rPr lang="nb-NO" dirty="0"/>
              <a:t> </a:t>
            </a:r>
            <a:r>
              <a:rPr lang="nb-NO" dirty="0" err="1"/>
              <a:t>ተለፎናትን</a:t>
            </a:r>
            <a:r>
              <a:rPr lang="nb-NO" dirty="0"/>
              <a:t> </a:t>
            </a:r>
            <a:r>
              <a:rPr lang="nb-NO" dirty="0" err="1"/>
              <a:t>ታብለታትን</a:t>
            </a:r>
            <a:r>
              <a:rPr lang="nb-NO" dirty="0"/>
              <a:t>።</a:t>
            </a:r>
          </a:p>
        </p:txBody>
      </p:sp>
    </p:spTree>
    <p:extLst>
      <p:ext uri="{BB962C8B-B14F-4D97-AF65-F5344CB8AC3E}">
        <p14:creationId xmlns:p14="http://schemas.microsoft.com/office/powerpoint/2010/main" val="186246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ኣፕሊኬሽን</a:t>
            </a:r>
            <a:r>
              <a:rPr lang="nb-NO" sz="2400" dirty="0"/>
              <a:t> </a:t>
            </a:r>
            <a:r>
              <a:rPr lang="nb-NO" sz="2400" dirty="0" err="1"/>
              <a:t>ኣውርድ</a:t>
            </a:r>
            <a:r>
              <a:rPr lang="nb-NO" sz="2400" dirty="0"/>
              <a:t>። 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2014139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iPad</a:t>
            </a:r>
            <a:r>
              <a:rPr lang="nb-NO" sz="2400" dirty="0" smtClean="0"/>
              <a:t>/</a:t>
            </a:r>
            <a:r>
              <a:rPr lang="nb-NO" sz="2400" dirty="0" err="1" smtClean="0"/>
              <a:t>iPhone</a:t>
            </a:r>
            <a:endParaRPr lang="nb-NO" sz="24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4923425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Android</a:t>
            </a:r>
            <a:endParaRPr lang="nb-NO" sz="24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7832711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Windows</a:t>
            </a:r>
            <a:endParaRPr lang="nb-NO" sz="2400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141" y="2465641"/>
            <a:ext cx="1458659" cy="1458659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82240" y="2440241"/>
            <a:ext cx="1509459" cy="1509459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147" y="2589437"/>
            <a:ext cx="3117464" cy="1411063"/>
          </a:xfrm>
          <a:prstGeom prst="rect">
            <a:avLst/>
          </a:prstGeom>
        </p:spPr>
      </p:pic>
      <p:sp>
        <p:nvSpPr>
          <p:cNvPr id="18" name="Ellipse 17"/>
          <p:cNvSpPr/>
          <p:nvPr/>
        </p:nvSpPr>
        <p:spPr>
          <a:xfrm>
            <a:off x="4394554" y="2589436"/>
            <a:ext cx="3499249" cy="79107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ittel 1"/>
          <p:cNvSpPr txBox="1">
            <a:spLocks/>
          </p:cNvSpPr>
          <p:nvPr/>
        </p:nvSpPr>
        <p:spPr>
          <a:xfrm>
            <a:off x="444745" y="1407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5</a:t>
            </a:r>
            <a:endParaRPr lang="nb-NO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5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ኣፕሊኬሽን</a:t>
            </a:r>
            <a:r>
              <a:rPr lang="nb-NO" sz="2400" dirty="0"/>
              <a:t> </a:t>
            </a:r>
            <a:r>
              <a:rPr lang="nb-NO" sz="2400" dirty="0" err="1"/>
              <a:t>ኣውርድ</a:t>
            </a:r>
            <a:r>
              <a:rPr lang="nb-NO" sz="2400" dirty="0"/>
              <a:t>። 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12" name="Tittel 1"/>
          <p:cNvSpPr txBox="1">
            <a:spLocks/>
          </p:cNvSpPr>
          <p:nvPr/>
        </p:nvSpPr>
        <p:spPr>
          <a:xfrm>
            <a:off x="444745" y="1407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5</a:t>
            </a:r>
            <a:endParaRPr lang="nb-NO" sz="3200" b="1" dirty="0">
              <a:solidFill>
                <a:schemeClr val="bg1"/>
              </a:solidFill>
            </a:endParaRPr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522" y="589995"/>
            <a:ext cx="3336131" cy="5930900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4100962" y="1816100"/>
            <a:ext cx="3499249" cy="21590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552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ኣፕሊኬሽን</a:t>
            </a:r>
            <a:r>
              <a:rPr lang="nb-NO" sz="2400" dirty="0"/>
              <a:t> </a:t>
            </a:r>
            <a:r>
              <a:rPr lang="nb-NO" sz="2400" dirty="0" err="1"/>
              <a:t>ኣውርድ</a:t>
            </a:r>
            <a:r>
              <a:rPr lang="nb-NO" sz="2400" dirty="0"/>
              <a:t>። 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12" name="Tittel 1"/>
          <p:cNvSpPr txBox="1">
            <a:spLocks/>
          </p:cNvSpPr>
          <p:nvPr/>
        </p:nvSpPr>
        <p:spPr>
          <a:xfrm>
            <a:off x="444745" y="1407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5</a:t>
            </a:r>
            <a:endParaRPr lang="nb-NO" sz="3200" b="1" dirty="0">
              <a:solidFill>
                <a:schemeClr val="bg1"/>
              </a:solidFill>
            </a:endParaRPr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522" y="589995"/>
            <a:ext cx="3336131" cy="5930900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4025901" y="1816100"/>
            <a:ext cx="3670300" cy="11684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2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ኣፕሊኬሽን</a:t>
            </a:r>
            <a:r>
              <a:rPr lang="nb-NO" sz="2400" dirty="0"/>
              <a:t> </a:t>
            </a:r>
            <a:r>
              <a:rPr lang="nb-NO" sz="2400" dirty="0" err="1"/>
              <a:t>ኣውርድ</a:t>
            </a:r>
            <a:r>
              <a:rPr lang="nb-NO" sz="2400" dirty="0"/>
              <a:t>። 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12" name="Tittel 1"/>
          <p:cNvSpPr txBox="1">
            <a:spLocks/>
          </p:cNvSpPr>
          <p:nvPr/>
        </p:nvSpPr>
        <p:spPr>
          <a:xfrm>
            <a:off x="444745" y="1407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5</a:t>
            </a:r>
            <a:endParaRPr lang="nb-NO" sz="3200" b="1" dirty="0">
              <a:solidFill>
                <a:schemeClr val="bg1"/>
              </a:solidFill>
            </a:endParaRPr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522" y="589995"/>
            <a:ext cx="3336131" cy="5930900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4015437" y="2692400"/>
            <a:ext cx="3670300" cy="11684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930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ኣፕሊኬሽን</a:t>
            </a:r>
            <a:r>
              <a:rPr lang="nb-NO" sz="2400" dirty="0"/>
              <a:t> </a:t>
            </a:r>
            <a:r>
              <a:rPr lang="nb-NO" sz="2400" dirty="0" err="1"/>
              <a:t>ኣውርድ</a:t>
            </a:r>
            <a:r>
              <a:rPr lang="nb-NO" sz="2400" dirty="0"/>
              <a:t>። 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12" name="Tittel 1"/>
          <p:cNvSpPr txBox="1">
            <a:spLocks/>
          </p:cNvSpPr>
          <p:nvPr/>
        </p:nvSpPr>
        <p:spPr>
          <a:xfrm>
            <a:off x="444745" y="1407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5</a:t>
            </a:r>
            <a:endParaRPr lang="nb-NO" sz="3200" b="1" dirty="0">
              <a:solidFill>
                <a:schemeClr val="bg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554" y="1168400"/>
            <a:ext cx="32004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9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ኣፕሊኬሽን</a:t>
            </a:r>
            <a:r>
              <a:rPr lang="nb-NO" sz="2400" dirty="0"/>
              <a:t> </a:t>
            </a:r>
            <a:r>
              <a:rPr lang="nb-NO" sz="2400" dirty="0" err="1"/>
              <a:t>ኣውርድ</a:t>
            </a:r>
            <a:r>
              <a:rPr lang="nb-NO" sz="2400" dirty="0"/>
              <a:t>። 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12" name="Tittel 1"/>
          <p:cNvSpPr txBox="1">
            <a:spLocks/>
          </p:cNvSpPr>
          <p:nvPr/>
        </p:nvSpPr>
        <p:spPr>
          <a:xfrm>
            <a:off x="444745" y="1407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5</a:t>
            </a:r>
            <a:endParaRPr lang="nb-NO" sz="3200" b="1" dirty="0">
              <a:solidFill>
                <a:schemeClr val="bg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554" y="1168400"/>
            <a:ext cx="3200400" cy="56896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168" y="1168400"/>
            <a:ext cx="3193256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3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ኣፕሊኬሽን</a:t>
            </a:r>
            <a:r>
              <a:rPr lang="nb-NO" sz="2400" dirty="0"/>
              <a:t> </a:t>
            </a:r>
            <a:r>
              <a:rPr lang="nb-NO" sz="2400" dirty="0" err="1"/>
              <a:t>ኣውርድ</a:t>
            </a:r>
            <a:r>
              <a:rPr lang="nb-NO" sz="2400" dirty="0"/>
              <a:t>። 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12" name="Tittel 1"/>
          <p:cNvSpPr txBox="1">
            <a:spLocks/>
          </p:cNvSpPr>
          <p:nvPr/>
        </p:nvSpPr>
        <p:spPr>
          <a:xfrm>
            <a:off x="444745" y="1407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5</a:t>
            </a:r>
            <a:endParaRPr lang="nb-NO" sz="3200" b="1" dirty="0">
              <a:solidFill>
                <a:schemeClr val="bg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554" y="1168400"/>
            <a:ext cx="3200400" cy="56896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168" y="1168400"/>
            <a:ext cx="3193256" cy="5676900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4190999" y="2273300"/>
            <a:ext cx="1691831" cy="6858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Ellipse 9"/>
          <p:cNvSpPr/>
          <p:nvPr/>
        </p:nvSpPr>
        <p:spPr>
          <a:xfrm>
            <a:off x="8427196" y="3390900"/>
            <a:ext cx="1732804" cy="6731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34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ኣፕሊኬሽን</a:t>
            </a:r>
            <a:r>
              <a:rPr lang="nb-NO" sz="2400" dirty="0"/>
              <a:t> </a:t>
            </a:r>
            <a:r>
              <a:rPr lang="nb-NO" sz="2400" dirty="0" err="1"/>
              <a:t>ኣውርድ</a:t>
            </a:r>
            <a:r>
              <a:rPr lang="nb-NO" sz="2400" dirty="0"/>
              <a:t>። 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12" name="Tittel 1"/>
          <p:cNvSpPr txBox="1">
            <a:spLocks/>
          </p:cNvSpPr>
          <p:nvPr/>
        </p:nvSpPr>
        <p:spPr>
          <a:xfrm>
            <a:off x="444745" y="1407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5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4824649" y="141114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iPad</a:t>
            </a:r>
            <a:r>
              <a:rPr lang="nb-NO" sz="2400" dirty="0" smtClean="0"/>
              <a:t>/</a:t>
            </a:r>
            <a:r>
              <a:rPr lang="nb-NO" sz="2400" dirty="0" err="1" smtClean="0"/>
              <a:t>iPhone</a:t>
            </a:r>
            <a:endParaRPr lang="nb-NO" sz="2400" dirty="0"/>
          </a:p>
        </p:txBody>
      </p:sp>
      <p:sp>
        <p:nvSpPr>
          <p:cNvPr id="9" name="Avrundet rektangel 8"/>
          <p:cNvSpPr/>
          <p:nvPr/>
        </p:nvSpPr>
        <p:spPr>
          <a:xfrm>
            <a:off x="2932349" y="2707491"/>
            <a:ext cx="1892300" cy="635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Avrundet rektangel 14"/>
          <p:cNvSpPr/>
          <p:nvPr/>
        </p:nvSpPr>
        <p:spPr>
          <a:xfrm>
            <a:off x="7050959" y="2682091"/>
            <a:ext cx="1892300" cy="635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/>
          <p:cNvSpPr txBox="1"/>
          <p:nvPr/>
        </p:nvSpPr>
        <p:spPr>
          <a:xfrm>
            <a:off x="2712639" y="2765743"/>
            <a:ext cx="233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/>
              <a:t>HENT</a:t>
            </a:r>
            <a:endParaRPr lang="nb-NO" sz="2800" dirty="0"/>
          </a:p>
        </p:txBody>
      </p:sp>
      <p:sp>
        <p:nvSpPr>
          <p:cNvPr id="18" name="TekstSylinder 17"/>
          <p:cNvSpPr txBox="1"/>
          <p:nvPr/>
        </p:nvSpPr>
        <p:spPr>
          <a:xfrm>
            <a:off x="6818549" y="2725281"/>
            <a:ext cx="233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/>
              <a:t>19,00 kr</a:t>
            </a:r>
            <a:endParaRPr lang="nb-NO" sz="2800" dirty="0"/>
          </a:p>
        </p:txBody>
      </p:sp>
      <p:sp>
        <p:nvSpPr>
          <p:cNvPr id="21" name="TekstSylinder 20"/>
          <p:cNvSpPr txBox="1"/>
          <p:nvPr/>
        </p:nvSpPr>
        <p:spPr>
          <a:xfrm>
            <a:off x="4824649" y="2756058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smtClean="0"/>
              <a:t>eller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28755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ኣፕሊኬሽን</a:t>
            </a:r>
            <a:r>
              <a:rPr lang="nb-NO" sz="2400" dirty="0"/>
              <a:t> </a:t>
            </a:r>
            <a:r>
              <a:rPr lang="nb-NO" sz="2400" dirty="0" err="1"/>
              <a:t>ኣውርድ</a:t>
            </a:r>
            <a:r>
              <a:rPr lang="nb-NO" sz="2400" dirty="0"/>
              <a:t>። 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12" name="Tittel 1"/>
          <p:cNvSpPr txBox="1">
            <a:spLocks/>
          </p:cNvSpPr>
          <p:nvPr/>
        </p:nvSpPr>
        <p:spPr>
          <a:xfrm>
            <a:off x="444745" y="1407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5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4824649" y="141114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iPad</a:t>
            </a:r>
            <a:r>
              <a:rPr lang="nb-NO" sz="2400" dirty="0" smtClean="0"/>
              <a:t>/</a:t>
            </a:r>
            <a:r>
              <a:rPr lang="nb-NO" sz="2400" dirty="0" err="1" smtClean="0"/>
              <a:t>iPhone</a:t>
            </a:r>
            <a:endParaRPr lang="nb-NO" sz="2400" dirty="0"/>
          </a:p>
        </p:txBody>
      </p:sp>
      <p:sp>
        <p:nvSpPr>
          <p:cNvPr id="9" name="Avrundet rektangel 8"/>
          <p:cNvSpPr/>
          <p:nvPr/>
        </p:nvSpPr>
        <p:spPr>
          <a:xfrm>
            <a:off x="2919649" y="2707491"/>
            <a:ext cx="1892300" cy="635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Avrundet rektangel 10"/>
          <p:cNvSpPr/>
          <p:nvPr/>
        </p:nvSpPr>
        <p:spPr>
          <a:xfrm>
            <a:off x="2919649" y="4523591"/>
            <a:ext cx="1892300" cy="635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Avrundet rektangel 14"/>
          <p:cNvSpPr/>
          <p:nvPr/>
        </p:nvSpPr>
        <p:spPr>
          <a:xfrm>
            <a:off x="7038259" y="2682091"/>
            <a:ext cx="1892300" cy="635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Avrundet rektangel 15"/>
          <p:cNvSpPr/>
          <p:nvPr/>
        </p:nvSpPr>
        <p:spPr>
          <a:xfrm>
            <a:off x="7038259" y="4498191"/>
            <a:ext cx="1892300" cy="635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/>
          <p:cNvSpPr txBox="1"/>
          <p:nvPr/>
        </p:nvSpPr>
        <p:spPr>
          <a:xfrm>
            <a:off x="2699939" y="2765743"/>
            <a:ext cx="233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/>
              <a:t>HENT</a:t>
            </a:r>
            <a:endParaRPr lang="nb-NO" sz="2800" dirty="0"/>
          </a:p>
        </p:txBody>
      </p:sp>
      <p:sp>
        <p:nvSpPr>
          <p:cNvPr id="18" name="TekstSylinder 17"/>
          <p:cNvSpPr txBox="1"/>
          <p:nvPr/>
        </p:nvSpPr>
        <p:spPr>
          <a:xfrm>
            <a:off x="6805849" y="2725281"/>
            <a:ext cx="233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/>
              <a:t>19,00 kr</a:t>
            </a:r>
            <a:endParaRPr lang="nb-NO" sz="2800" dirty="0"/>
          </a:p>
        </p:txBody>
      </p:sp>
      <p:sp>
        <p:nvSpPr>
          <p:cNvPr id="19" name="TekstSylinder 18"/>
          <p:cNvSpPr txBox="1"/>
          <p:nvPr/>
        </p:nvSpPr>
        <p:spPr>
          <a:xfrm>
            <a:off x="2699939" y="4608056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INSTALLER</a:t>
            </a:r>
            <a:endParaRPr lang="nb-NO" sz="2400" dirty="0"/>
          </a:p>
        </p:txBody>
      </p:sp>
      <p:sp>
        <p:nvSpPr>
          <p:cNvPr id="20" name="TekstSylinder 19"/>
          <p:cNvSpPr txBox="1"/>
          <p:nvPr/>
        </p:nvSpPr>
        <p:spPr>
          <a:xfrm>
            <a:off x="6805849" y="4534058"/>
            <a:ext cx="233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/>
              <a:t>KJØP</a:t>
            </a:r>
            <a:endParaRPr lang="nb-NO" sz="2800" dirty="0"/>
          </a:p>
        </p:txBody>
      </p:sp>
      <p:sp>
        <p:nvSpPr>
          <p:cNvPr id="21" name="TekstSylinder 20"/>
          <p:cNvSpPr txBox="1"/>
          <p:nvPr/>
        </p:nvSpPr>
        <p:spPr>
          <a:xfrm>
            <a:off x="4811949" y="2756058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smtClean="0"/>
              <a:t>eller</a:t>
            </a:r>
            <a:endParaRPr lang="nb-NO" sz="2400" dirty="0"/>
          </a:p>
        </p:txBody>
      </p:sp>
      <p:sp>
        <p:nvSpPr>
          <p:cNvPr id="22" name="TekstSylinder 21"/>
          <p:cNvSpPr txBox="1"/>
          <p:nvPr/>
        </p:nvSpPr>
        <p:spPr>
          <a:xfrm>
            <a:off x="4811949" y="4625320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smtClean="0"/>
              <a:t>eller</a:t>
            </a:r>
            <a:endParaRPr lang="nb-NO" sz="2400" dirty="0"/>
          </a:p>
        </p:txBody>
      </p:sp>
      <p:cxnSp>
        <p:nvCxnSpPr>
          <p:cNvPr id="23" name="Rett pil 22"/>
          <p:cNvCxnSpPr/>
          <p:nvPr/>
        </p:nvCxnSpPr>
        <p:spPr>
          <a:xfrm rot="16200000" flipH="1" flipV="1">
            <a:off x="3424459" y="3887347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ett pil 23"/>
          <p:cNvCxnSpPr/>
          <p:nvPr/>
        </p:nvCxnSpPr>
        <p:spPr>
          <a:xfrm rot="16200000" flipH="1" flipV="1">
            <a:off x="7530369" y="3864397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7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ኣፕሊኬሽን</a:t>
            </a:r>
            <a:r>
              <a:rPr lang="nb-NO" sz="2400" dirty="0"/>
              <a:t> </a:t>
            </a:r>
            <a:r>
              <a:rPr lang="nb-NO" sz="2400" dirty="0" err="1"/>
              <a:t>ኣውርድ</a:t>
            </a:r>
            <a:r>
              <a:rPr lang="nb-NO" sz="2400" dirty="0"/>
              <a:t>። 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12" name="Tittel 1"/>
          <p:cNvSpPr txBox="1">
            <a:spLocks/>
          </p:cNvSpPr>
          <p:nvPr/>
        </p:nvSpPr>
        <p:spPr>
          <a:xfrm>
            <a:off x="444745" y="1407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5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4824649" y="141114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iPad</a:t>
            </a:r>
            <a:r>
              <a:rPr lang="nb-NO" sz="2400" dirty="0" smtClean="0"/>
              <a:t>/</a:t>
            </a:r>
            <a:r>
              <a:rPr lang="nb-NO" sz="2400" dirty="0" err="1" smtClean="0"/>
              <a:t>iPhone</a:t>
            </a:r>
            <a:endParaRPr lang="nb-NO" sz="2400" dirty="0"/>
          </a:p>
        </p:txBody>
      </p:sp>
      <p:sp>
        <p:nvSpPr>
          <p:cNvPr id="9" name="Avrundet rektangel 8"/>
          <p:cNvSpPr/>
          <p:nvPr/>
        </p:nvSpPr>
        <p:spPr>
          <a:xfrm>
            <a:off x="2919649" y="2707491"/>
            <a:ext cx="1892300" cy="635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Avrundet rektangel 10"/>
          <p:cNvSpPr/>
          <p:nvPr/>
        </p:nvSpPr>
        <p:spPr>
          <a:xfrm>
            <a:off x="2919649" y="4523591"/>
            <a:ext cx="1892300" cy="635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Avrundet rektangel 14"/>
          <p:cNvSpPr/>
          <p:nvPr/>
        </p:nvSpPr>
        <p:spPr>
          <a:xfrm>
            <a:off x="7038259" y="2682091"/>
            <a:ext cx="1892300" cy="635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Avrundet rektangel 15"/>
          <p:cNvSpPr/>
          <p:nvPr/>
        </p:nvSpPr>
        <p:spPr>
          <a:xfrm>
            <a:off x="7038259" y="4498191"/>
            <a:ext cx="1892300" cy="635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/>
          <p:cNvSpPr txBox="1"/>
          <p:nvPr/>
        </p:nvSpPr>
        <p:spPr>
          <a:xfrm>
            <a:off x="2699939" y="2765743"/>
            <a:ext cx="233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/>
              <a:t>HENT</a:t>
            </a:r>
            <a:endParaRPr lang="nb-NO" sz="2800" dirty="0"/>
          </a:p>
        </p:txBody>
      </p:sp>
      <p:sp>
        <p:nvSpPr>
          <p:cNvPr id="18" name="TekstSylinder 17"/>
          <p:cNvSpPr txBox="1"/>
          <p:nvPr/>
        </p:nvSpPr>
        <p:spPr>
          <a:xfrm>
            <a:off x="6805849" y="2725281"/>
            <a:ext cx="233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/>
              <a:t>19,00 kr</a:t>
            </a:r>
            <a:endParaRPr lang="nb-NO" sz="2800" dirty="0"/>
          </a:p>
        </p:txBody>
      </p:sp>
      <p:sp>
        <p:nvSpPr>
          <p:cNvPr id="19" name="TekstSylinder 18"/>
          <p:cNvSpPr txBox="1"/>
          <p:nvPr/>
        </p:nvSpPr>
        <p:spPr>
          <a:xfrm>
            <a:off x="2699939" y="4608056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INSTALLER</a:t>
            </a:r>
            <a:endParaRPr lang="nb-NO" sz="2400" dirty="0"/>
          </a:p>
        </p:txBody>
      </p:sp>
      <p:sp>
        <p:nvSpPr>
          <p:cNvPr id="20" name="TekstSylinder 19"/>
          <p:cNvSpPr txBox="1"/>
          <p:nvPr/>
        </p:nvSpPr>
        <p:spPr>
          <a:xfrm>
            <a:off x="6805849" y="4534058"/>
            <a:ext cx="233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/>
              <a:t>KJØP</a:t>
            </a:r>
            <a:endParaRPr lang="nb-NO" sz="2800" dirty="0"/>
          </a:p>
        </p:txBody>
      </p:sp>
      <p:sp>
        <p:nvSpPr>
          <p:cNvPr id="21" name="TekstSylinder 20"/>
          <p:cNvSpPr txBox="1"/>
          <p:nvPr/>
        </p:nvSpPr>
        <p:spPr>
          <a:xfrm>
            <a:off x="4811949" y="2756058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smtClean="0"/>
              <a:t>eller</a:t>
            </a:r>
            <a:endParaRPr lang="nb-NO" sz="2400" dirty="0"/>
          </a:p>
        </p:txBody>
      </p:sp>
      <p:sp>
        <p:nvSpPr>
          <p:cNvPr id="22" name="TekstSylinder 21"/>
          <p:cNvSpPr txBox="1"/>
          <p:nvPr/>
        </p:nvSpPr>
        <p:spPr>
          <a:xfrm>
            <a:off x="4811949" y="4625320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smtClean="0"/>
              <a:t>eller</a:t>
            </a:r>
            <a:endParaRPr lang="nb-NO" sz="2400" dirty="0"/>
          </a:p>
        </p:txBody>
      </p:sp>
      <p:cxnSp>
        <p:nvCxnSpPr>
          <p:cNvPr id="23" name="Rett pil 22"/>
          <p:cNvCxnSpPr/>
          <p:nvPr/>
        </p:nvCxnSpPr>
        <p:spPr>
          <a:xfrm rot="16200000" flipH="1" flipV="1">
            <a:off x="3424459" y="3887347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ett pil 23"/>
          <p:cNvCxnSpPr/>
          <p:nvPr/>
        </p:nvCxnSpPr>
        <p:spPr>
          <a:xfrm rot="16200000" flipH="1" flipV="1">
            <a:off x="7530369" y="3864397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Bilde 24" descr="pekehån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000">
            <a:off x="6421278" y="3909827"/>
            <a:ext cx="3869689" cy="4836088"/>
          </a:xfrm>
          <a:prstGeom prst="rect">
            <a:avLst/>
          </a:prstGeom>
        </p:spPr>
      </p:pic>
      <p:pic>
        <p:nvPicPr>
          <p:cNvPr id="26" name="Bilde 25" descr="pekehån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000">
            <a:off x="2177542" y="4034596"/>
            <a:ext cx="3869689" cy="483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sz="2400" dirty="0" err="1"/>
              <a:t>ቅሩብ</a:t>
            </a:r>
            <a:r>
              <a:rPr lang="nb-NO" sz="2400" dirty="0"/>
              <a:t> </a:t>
            </a:r>
            <a:r>
              <a:rPr lang="nb-NO" sz="2400" dirty="0" err="1"/>
              <a:t>ሓበሬታ</a:t>
            </a:r>
            <a:r>
              <a:rPr lang="nb-NO" sz="2400" dirty="0"/>
              <a:t> </a:t>
            </a:r>
            <a:r>
              <a:rPr lang="nb-NO" sz="2400" dirty="0" err="1"/>
              <a:t>ብዛዕባ</a:t>
            </a:r>
            <a:r>
              <a:rPr lang="nb-NO" sz="2400" dirty="0"/>
              <a:t> </a:t>
            </a:r>
            <a:r>
              <a:rPr lang="nb-NO" sz="2400" dirty="0" err="1"/>
              <a:t>ዝተፈላለያ</a:t>
            </a:r>
            <a:r>
              <a:rPr lang="nb-NO" sz="2400" dirty="0"/>
              <a:t> </a:t>
            </a:r>
            <a:r>
              <a:rPr lang="nb-NO" sz="2400" dirty="0" err="1"/>
              <a:t>ተለፎናትን</a:t>
            </a:r>
            <a:r>
              <a:rPr lang="nb-NO" sz="2400" dirty="0"/>
              <a:t> </a:t>
            </a:r>
            <a:r>
              <a:rPr lang="nb-NO" sz="2400" dirty="0" err="1"/>
              <a:t>ታብለታትን</a:t>
            </a:r>
            <a:r>
              <a:rPr lang="nb-NO" sz="2400" dirty="0"/>
              <a:t>።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2246665" y="574566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iPad</a:t>
            </a:r>
            <a:r>
              <a:rPr lang="nb-NO" sz="2400" dirty="0" smtClean="0"/>
              <a:t>/</a:t>
            </a:r>
            <a:r>
              <a:rPr lang="nb-NO" sz="2400" dirty="0" err="1" smtClean="0"/>
              <a:t>iPhone</a:t>
            </a:r>
            <a:endParaRPr lang="nb-NO" sz="2400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718" y="1386306"/>
            <a:ext cx="2089014" cy="401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6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/>
          <p:cNvSpPr/>
          <p:nvPr/>
        </p:nvSpPr>
        <p:spPr>
          <a:xfrm>
            <a:off x="2841466" y="4539376"/>
            <a:ext cx="2030649" cy="58275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/>
          <p:cNvSpPr/>
          <p:nvPr/>
        </p:nvSpPr>
        <p:spPr>
          <a:xfrm>
            <a:off x="2850475" y="2733299"/>
            <a:ext cx="2030649" cy="58275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ኣፕሊኬሽን</a:t>
            </a:r>
            <a:r>
              <a:rPr lang="nb-NO" sz="2400" dirty="0"/>
              <a:t> </a:t>
            </a:r>
            <a:r>
              <a:rPr lang="nb-NO" sz="2400" dirty="0" err="1"/>
              <a:t>ኣውርድ</a:t>
            </a:r>
            <a:r>
              <a:rPr lang="nb-NO" sz="2400" dirty="0"/>
              <a:t>። 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12" name="Tittel 1"/>
          <p:cNvSpPr txBox="1">
            <a:spLocks/>
          </p:cNvSpPr>
          <p:nvPr/>
        </p:nvSpPr>
        <p:spPr>
          <a:xfrm>
            <a:off x="444745" y="1407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5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18" name="TekstSylinder 17"/>
          <p:cNvSpPr txBox="1"/>
          <p:nvPr/>
        </p:nvSpPr>
        <p:spPr>
          <a:xfrm>
            <a:off x="2850475" y="4580112"/>
            <a:ext cx="2030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>
                <a:solidFill>
                  <a:schemeClr val="bg1"/>
                </a:solidFill>
              </a:rPr>
              <a:t>19,00 kr</a:t>
            </a:r>
            <a:endParaRPr lang="nb-NO" sz="2800" dirty="0">
              <a:solidFill>
                <a:schemeClr val="bg1"/>
              </a:solidFill>
            </a:endParaRPr>
          </a:p>
        </p:txBody>
      </p:sp>
      <p:sp>
        <p:nvSpPr>
          <p:cNvPr id="25" name="TekstSylinder 24"/>
          <p:cNvSpPr txBox="1"/>
          <p:nvPr/>
        </p:nvSpPr>
        <p:spPr>
          <a:xfrm>
            <a:off x="2690931" y="1521430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u="sng" dirty="0" err="1" smtClean="0"/>
              <a:t>Android</a:t>
            </a:r>
            <a:endParaRPr lang="nb-NO" sz="2400" u="sng" dirty="0"/>
          </a:p>
        </p:txBody>
      </p:sp>
      <p:sp>
        <p:nvSpPr>
          <p:cNvPr id="26" name="TekstSylinder 25"/>
          <p:cNvSpPr txBox="1"/>
          <p:nvPr/>
        </p:nvSpPr>
        <p:spPr>
          <a:xfrm>
            <a:off x="6598839" y="1521430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u="sng" dirty="0" smtClean="0"/>
              <a:t>Windows</a:t>
            </a:r>
            <a:endParaRPr lang="nb-NO" sz="2400" u="sng" dirty="0"/>
          </a:p>
        </p:txBody>
      </p:sp>
      <p:sp>
        <p:nvSpPr>
          <p:cNvPr id="29" name="TekstSylinder 28"/>
          <p:cNvSpPr txBox="1"/>
          <p:nvPr/>
        </p:nvSpPr>
        <p:spPr>
          <a:xfrm>
            <a:off x="2841465" y="2812270"/>
            <a:ext cx="203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>
                <a:solidFill>
                  <a:schemeClr val="bg1"/>
                </a:solidFill>
              </a:rPr>
              <a:t>INSTALLER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34" name="TekstSylinder 33"/>
          <p:cNvSpPr txBox="1"/>
          <p:nvPr/>
        </p:nvSpPr>
        <p:spPr>
          <a:xfrm>
            <a:off x="2841465" y="3703694"/>
            <a:ext cx="2039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smtClean="0"/>
              <a:t>eller</a:t>
            </a:r>
            <a:endParaRPr lang="nb-NO" sz="2400" dirty="0"/>
          </a:p>
        </p:txBody>
      </p:sp>
      <p:sp>
        <p:nvSpPr>
          <p:cNvPr id="35" name="TekstSylinder 34"/>
          <p:cNvSpPr txBox="1"/>
          <p:nvPr/>
        </p:nvSpPr>
        <p:spPr>
          <a:xfrm>
            <a:off x="6774775" y="3703694"/>
            <a:ext cx="203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smtClean="0"/>
              <a:t>eller</a:t>
            </a:r>
            <a:endParaRPr lang="nb-NO" sz="2400" dirty="0"/>
          </a:p>
        </p:txBody>
      </p:sp>
      <p:sp>
        <p:nvSpPr>
          <p:cNvPr id="36" name="Rektangel 35"/>
          <p:cNvSpPr/>
          <p:nvPr/>
        </p:nvSpPr>
        <p:spPr>
          <a:xfrm>
            <a:off x="6774775" y="2733299"/>
            <a:ext cx="2030649" cy="58275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TekstSylinder 36"/>
          <p:cNvSpPr txBox="1"/>
          <p:nvPr/>
        </p:nvSpPr>
        <p:spPr>
          <a:xfrm>
            <a:off x="6765765" y="2812270"/>
            <a:ext cx="203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>
                <a:solidFill>
                  <a:schemeClr val="bg1"/>
                </a:solidFill>
              </a:rPr>
              <a:t>INSTALLER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41" name="TekstSylinder 40"/>
          <p:cNvSpPr txBox="1"/>
          <p:nvPr/>
        </p:nvSpPr>
        <p:spPr>
          <a:xfrm>
            <a:off x="6774775" y="4539376"/>
            <a:ext cx="2030649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>
                <a:solidFill>
                  <a:schemeClr val="bg1"/>
                </a:solidFill>
              </a:rPr>
              <a:t>19,00 kr</a:t>
            </a:r>
            <a:endParaRPr lang="nb-NO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3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ኣፕሊኬሽን</a:t>
            </a:r>
            <a:r>
              <a:rPr lang="nb-NO" sz="2400" dirty="0"/>
              <a:t> </a:t>
            </a:r>
            <a:r>
              <a:rPr lang="nb-NO" sz="2400" dirty="0" err="1"/>
              <a:t>ኣውርድ</a:t>
            </a:r>
            <a:r>
              <a:rPr lang="nb-NO" sz="2400" dirty="0"/>
              <a:t>። 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12" name="Tittel 1"/>
          <p:cNvSpPr txBox="1">
            <a:spLocks/>
          </p:cNvSpPr>
          <p:nvPr/>
        </p:nvSpPr>
        <p:spPr>
          <a:xfrm>
            <a:off x="444745" y="1407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5</a:t>
            </a:r>
            <a:endParaRPr lang="nb-NO" sz="3200" b="1" dirty="0">
              <a:solidFill>
                <a:schemeClr val="bg1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576472"/>
            <a:ext cx="3255264" cy="577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3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nettbrett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087" y="1094010"/>
            <a:ext cx="3773581" cy="4961560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230" y="4919900"/>
            <a:ext cx="2967111" cy="537509"/>
          </a:xfrm>
          <a:prstGeom prst="rect">
            <a:avLst/>
          </a:prstGeom>
        </p:spPr>
      </p:pic>
      <p:pic>
        <p:nvPicPr>
          <p:cNvPr id="15" name="Plassholder for innhold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258" y="1699957"/>
            <a:ext cx="2862842" cy="277903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ኣፕሊኬሽን</a:t>
            </a:r>
            <a:r>
              <a:rPr lang="nb-NO" sz="2400" dirty="0"/>
              <a:t> </a:t>
            </a:r>
            <a:r>
              <a:rPr lang="nb-NO" sz="2400" dirty="0" err="1"/>
              <a:t>ኣውርድ</a:t>
            </a:r>
            <a:r>
              <a:rPr lang="nb-NO" sz="2400" dirty="0"/>
              <a:t>። 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12" name="Tittel 1"/>
          <p:cNvSpPr txBox="1">
            <a:spLocks/>
          </p:cNvSpPr>
          <p:nvPr/>
        </p:nvSpPr>
        <p:spPr>
          <a:xfrm>
            <a:off x="444745" y="1407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5</a:t>
            </a:r>
            <a:endParaRPr lang="nb-NO" sz="3200" b="1" dirty="0">
              <a:solidFill>
                <a:schemeClr val="bg1"/>
              </a:solidFill>
            </a:endParaRPr>
          </a:p>
        </p:txBody>
      </p:sp>
      <p:pic>
        <p:nvPicPr>
          <p:cNvPr id="16" name="Bild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899" y="3048000"/>
            <a:ext cx="660400" cy="660400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4582753" y="1594254"/>
            <a:ext cx="3055464" cy="3961072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 descr="pekehån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000">
            <a:off x="4131805" y="2200666"/>
            <a:ext cx="4351695" cy="5438468"/>
          </a:xfrm>
          <a:prstGeom prst="rect">
            <a:avLst/>
          </a:prstGeom>
        </p:spPr>
      </p:pic>
      <p:cxnSp>
        <p:nvCxnSpPr>
          <p:cNvPr id="19" name="Rett pil 18"/>
          <p:cNvCxnSpPr/>
          <p:nvPr/>
        </p:nvCxnSpPr>
        <p:spPr>
          <a:xfrm flipV="1">
            <a:off x="6549923" y="3138799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ett pil 19"/>
          <p:cNvCxnSpPr/>
          <p:nvPr/>
        </p:nvCxnSpPr>
        <p:spPr>
          <a:xfrm flipH="1" flipV="1">
            <a:off x="4839868" y="3138799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70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1497 0.0011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nettbrett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087" y="1094010"/>
            <a:ext cx="3773581" cy="496156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230" y="4919900"/>
            <a:ext cx="2967111" cy="537509"/>
          </a:xfrm>
          <a:prstGeom prst="rect">
            <a:avLst/>
          </a:prstGeom>
        </p:spPr>
      </p:pic>
      <p:pic>
        <p:nvPicPr>
          <p:cNvPr id="13" name="Plassholder for innhold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258" y="1699957"/>
            <a:ext cx="2862842" cy="277903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ኣፕሊኬሽን</a:t>
            </a:r>
            <a:r>
              <a:rPr lang="nb-NO" sz="2400" dirty="0"/>
              <a:t> </a:t>
            </a:r>
            <a:r>
              <a:rPr lang="nb-NO" sz="2400" dirty="0" err="1"/>
              <a:t>ኣውርድ</a:t>
            </a:r>
            <a:r>
              <a:rPr lang="nb-NO" sz="2400" dirty="0"/>
              <a:t>። 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12" name="Tittel 1"/>
          <p:cNvSpPr txBox="1">
            <a:spLocks/>
          </p:cNvSpPr>
          <p:nvPr/>
        </p:nvSpPr>
        <p:spPr>
          <a:xfrm>
            <a:off x="444745" y="1407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5</a:t>
            </a:r>
            <a:endParaRPr lang="nb-NO" sz="3200" b="1" dirty="0">
              <a:solidFill>
                <a:schemeClr val="bg1"/>
              </a:solidFill>
            </a:endParaRPr>
          </a:p>
        </p:txBody>
      </p:sp>
      <p:pic>
        <p:nvPicPr>
          <p:cNvPr id="16" name="Bild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00" y="3074408"/>
            <a:ext cx="634999" cy="634999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5420448" y="3074408"/>
            <a:ext cx="649508" cy="598699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 descr="pekehånd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80000">
            <a:off x="4630874" y="2243969"/>
            <a:ext cx="4529367" cy="566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7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Del 6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ኣፕሊከሽናት</a:t>
            </a:r>
            <a:r>
              <a:rPr lang="nb-NO" dirty="0"/>
              <a:t> </a:t>
            </a:r>
            <a:r>
              <a:rPr lang="nb-NO" dirty="0" err="1"/>
              <a:t>ምድምሳስ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071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nettbrett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087" y="1094010"/>
            <a:ext cx="3773581" cy="4961560"/>
          </a:xfrm>
          <a:prstGeom prst="rect">
            <a:avLst/>
          </a:prstGeom>
        </p:spPr>
      </p:pic>
      <p:pic>
        <p:nvPicPr>
          <p:cNvPr id="12" name="Plassholder for innhold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258" y="1699957"/>
            <a:ext cx="2862842" cy="277903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ኣፕሊከሽናት</a:t>
            </a:r>
            <a:r>
              <a:rPr lang="nb-NO" sz="2400" dirty="0"/>
              <a:t> </a:t>
            </a:r>
            <a:r>
              <a:rPr lang="nb-NO" sz="2400" dirty="0" err="1"/>
              <a:t>ምድምሳስ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407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 smtClean="0">
                <a:solidFill>
                  <a:schemeClr val="bg1"/>
                </a:solidFill>
              </a:rPr>
              <a:t>6</a:t>
            </a:r>
            <a:endParaRPr lang="nb-NO" sz="3200" b="1" dirty="0">
              <a:solidFill>
                <a:schemeClr val="bg1"/>
              </a:solidFill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3099127"/>
            <a:ext cx="520701" cy="520701"/>
          </a:xfrm>
          <a:prstGeom prst="rect">
            <a:avLst/>
          </a:prstGeom>
          <a:effectLst>
            <a:glow rad="393700">
              <a:srgbClr val="FF0000"/>
            </a:glow>
          </a:effectLst>
        </p:spPr>
      </p:pic>
      <p:sp>
        <p:nvSpPr>
          <p:cNvPr id="7" name="Ellipse 6"/>
          <p:cNvSpPr/>
          <p:nvPr/>
        </p:nvSpPr>
        <p:spPr>
          <a:xfrm>
            <a:off x="5427354" y="3073727"/>
            <a:ext cx="592446" cy="546101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  <a:effectLst>
            <a:glow rad="406400">
              <a:schemeClr val="accent1"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2230" y="4919900"/>
            <a:ext cx="2967111" cy="537509"/>
          </a:xfrm>
          <a:prstGeom prst="rect">
            <a:avLst/>
          </a:prstGeom>
        </p:spPr>
      </p:pic>
      <p:pic>
        <p:nvPicPr>
          <p:cNvPr id="8" name="Bilde 7" descr="pekehånd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80000">
            <a:off x="4562843" y="2089644"/>
            <a:ext cx="4529367" cy="5660511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3493" y="1781310"/>
            <a:ext cx="1766811" cy="1793480"/>
          </a:xfrm>
          <a:prstGeom prst="rect">
            <a:avLst/>
          </a:prstGeom>
        </p:spPr>
      </p:pic>
      <p:sp>
        <p:nvSpPr>
          <p:cNvPr id="11" name="TekstSylinder 10"/>
          <p:cNvSpPr txBox="1"/>
          <p:nvPr/>
        </p:nvSpPr>
        <p:spPr>
          <a:xfrm>
            <a:off x="8941124" y="3594428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00:00:01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75866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786" y="3620245"/>
            <a:ext cx="1345455" cy="1345455"/>
          </a:xfrm>
          <a:prstGeom prst="rect">
            <a:avLst/>
          </a:prstGeom>
        </p:spPr>
      </p:pic>
      <p:pic>
        <p:nvPicPr>
          <p:cNvPr id="52" name="Bilde 51"/>
          <p:cNvPicPr>
            <a:picLocks noChangeAspect="1"/>
          </p:cNvPicPr>
          <p:nvPr/>
        </p:nvPicPr>
        <p:blipFill>
          <a:blip r:embed="rId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">
            <a:off x="2716898" y="3574956"/>
            <a:ext cx="1345455" cy="1345455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>
            <a:off x="5219699" y="2619582"/>
            <a:ext cx="1879601" cy="733217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ኣፕሊከሽናት</a:t>
            </a:r>
            <a:r>
              <a:rPr lang="nb-NO" sz="2400" dirty="0"/>
              <a:t> </a:t>
            </a:r>
            <a:r>
              <a:rPr lang="nb-NO" sz="2400" dirty="0" err="1"/>
              <a:t>ምድምሳስ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407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 smtClean="0">
                <a:solidFill>
                  <a:schemeClr val="bg1"/>
                </a:solidFill>
              </a:rPr>
              <a:t>6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2014139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iPad</a:t>
            </a:r>
            <a:r>
              <a:rPr lang="nb-NO" sz="2400" dirty="0" smtClean="0"/>
              <a:t>/</a:t>
            </a:r>
            <a:r>
              <a:rPr lang="nb-NO" sz="2400" dirty="0" err="1" smtClean="0"/>
              <a:t>iPhone</a:t>
            </a:r>
            <a:endParaRPr lang="nb-NO" sz="24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4923425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Android</a:t>
            </a:r>
            <a:endParaRPr lang="nb-NO" sz="24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7832711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Windows</a:t>
            </a:r>
            <a:endParaRPr lang="nb-NO" sz="2400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843" y="3582145"/>
            <a:ext cx="1345455" cy="1345455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063" y="3582144"/>
            <a:ext cx="1345455" cy="1345455"/>
          </a:xfrm>
          <a:prstGeom prst="rect">
            <a:avLst/>
          </a:prstGeom>
        </p:spPr>
      </p:pic>
      <p:pic>
        <p:nvPicPr>
          <p:cNvPr id="10" name="Picture 2" descr="http://findicons.com/files/icons/2380/android_style_icons_r1/256/trash_emp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563" y="2692289"/>
            <a:ext cx="587802" cy="58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5924" y="2810225"/>
            <a:ext cx="362594" cy="351929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 rot="16200000">
            <a:off x="2457386" y="3352656"/>
            <a:ext cx="542572" cy="54257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3" name="Rett linje 22"/>
          <p:cNvCxnSpPr/>
          <p:nvPr/>
        </p:nvCxnSpPr>
        <p:spPr>
          <a:xfrm>
            <a:off x="2609786" y="3479799"/>
            <a:ext cx="247214" cy="2724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linje 31"/>
          <p:cNvCxnSpPr/>
          <p:nvPr/>
        </p:nvCxnSpPr>
        <p:spPr>
          <a:xfrm flipV="1">
            <a:off x="2609786" y="3479799"/>
            <a:ext cx="247214" cy="2724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ktangel 52"/>
          <p:cNvSpPr/>
          <p:nvPr/>
        </p:nvSpPr>
        <p:spPr>
          <a:xfrm>
            <a:off x="8170642" y="5171699"/>
            <a:ext cx="1627656" cy="46710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TekstSylinder 53"/>
          <p:cNvSpPr txBox="1"/>
          <p:nvPr/>
        </p:nvSpPr>
        <p:spPr>
          <a:xfrm>
            <a:off x="8188207" y="5225270"/>
            <a:ext cx="161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solidFill>
                  <a:schemeClr val="bg1"/>
                </a:solidFill>
              </a:rPr>
              <a:t>AVINSTALLER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786" y="3594845"/>
            <a:ext cx="1345455" cy="1345455"/>
          </a:xfrm>
          <a:prstGeom prst="rect">
            <a:avLst/>
          </a:prstGeom>
        </p:spPr>
      </p:pic>
      <p:pic>
        <p:nvPicPr>
          <p:cNvPr id="52" name="Bilde 51"/>
          <p:cNvPicPr>
            <a:picLocks noChangeAspect="1"/>
          </p:cNvPicPr>
          <p:nvPr/>
        </p:nvPicPr>
        <p:blipFill>
          <a:blip r:embed="rId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">
            <a:off x="2654995" y="3549557"/>
            <a:ext cx="1345455" cy="1345455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>
            <a:off x="5219699" y="2619582"/>
            <a:ext cx="1879601" cy="733217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ኣፕሊከሽናት</a:t>
            </a:r>
            <a:r>
              <a:rPr lang="nb-NO" sz="2400" dirty="0"/>
              <a:t> </a:t>
            </a:r>
            <a:r>
              <a:rPr lang="nb-NO" sz="2400" dirty="0" err="1"/>
              <a:t>ምድምሳስ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407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 smtClean="0">
                <a:solidFill>
                  <a:schemeClr val="bg1"/>
                </a:solidFill>
              </a:rPr>
              <a:t>6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2014139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iPad</a:t>
            </a:r>
            <a:r>
              <a:rPr lang="nb-NO" sz="2400" dirty="0" smtClean="0"/>
              <a:t>/</a:t>
            </a:r>
            <a:r>
              <a:rPr lang="nb-NO" sz="2400" dirty="0" err="1" smtClean="0"/>
              <a:t>iPhone</a:t>
            </a:r>
            <a:endParaRPr lang="nb-NO" sz="24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4923425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Android</a:t>
            </a:r>
            <a:endParaRPr lang="nb-NO" sz="24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7832711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Windows</a:t>
            </a:r>
            <a:endParaRPr lang="nb-NO" sz="2400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843" y="3582145"/>
            <a:ext cx="1345455" cy="1345455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063" y="3582144"/>
            <a:ext cx="1345455" cy="1345455"/>
          </a:xfrm>
          <a:prstGeom prst="rect">
            <a:avLst/>
          </a:prstGeom>
        </p:spPr>
      </p:pic>
      <p:pic>
        <p:nvPicPr>
          <p:cNvPr id="10" name="Picture 2" descr="http://findicons.com/files/icons/2380/android_style_icons_r1/256/trash_emp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563" y="2692289"/>
            <a:ext cx="587802" cy="58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5924" y="2810225"/>
            <a:ext cx="362594" cy="351929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 rot="16200000">
            <a:off x="2457386" y="3352656"/>
            <a:ext cx="542572" cy="54257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3" name="Rett linje 22"/>
          <p:cNvCxnSpPr/>
          <p:nvPr/>
        </p:nvCxnSpPr>
        <p:spPr>
          <a:xfrm>
            <a:off x="2609786" y="3479799"/>
            <a:ext cx="247214" cy="2724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linje 31"/>
          <p:cNvCxnSpPr/>
          <p:nvPr/>
        </p:nvCxnSpPr>
        <p:spPr>
          <a:xfrm flipV="1">
            <a:off x="2609786" y="3479799"/>
            <a:ext cx="247214" cy="2724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e 17" descr="pekehån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80000">
            <a:off x="1559931" y="2472596"/>
            <a:ext cx="4529367" cy="5660511"/>
          </a:xfrm>
          <a:prstGeom prst="rect">
            <a:avLst/>
          </a:prstGeom>
        </p:spPr>
      </p:pic>
      <p:sp>
        <p:nvSpPr>
          <p:cNvPr id="20" name="Rektangel 19"/>
          <p:cNvSpPr/>
          <p:nvPr/>
        </p:nvSpPr>
        <p:spPr>
          <a:xfrm>
            <a:off x="8170642" y="5171699"/>
            <a:ext cx="1627656" cy="46710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TekstSylinder 20"/>
          <p:cNvSpPr txBox="1"/>
          <p:nvPr/>
        </p:nvSpPr>
        <p:spPr>
          <a:xfrm>
            <a:off x="8188207" y="5225270"/>
            <a:ext cx="161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solidFill>
                  <a:schemeClr val="bg1"/>
                </a:solidFill>
              </a:rPr>
              <a:t>AVINSTALLER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9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786" y="3594845"/>
            <a:ext cx="1345455" cy="1345455"/>
          </a:xfrm>
          <a:prstGeom prst="rect">
            <a:avLst/>
          </a:prstGeom>
        </p:spPr>
      </p:pic>
      <p:pic>
        <p:nvPicPr>
          <p:cNvPr id="52" name="Bilde 51"/>
          <p:cNvPicPr>
            <a:picLocks noChangeAspect="1"/>
          </p:cNvPicPr>
          <p:nvPr/>
        </p:nvPicPr>
        <p:blipFill>
          <a:blip r:embed="rId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">
            <a:off x="2654995" y="3549557"/>
            <a:ext cx="1345455" cy="1345455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>
            <a:off x="5219699" y="2619582"/>
            <a:ext cx="1879601" cy="733217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ኣፕሊከሽናት</a:t>
            </a:r>
            <a:r>
              <a:rPr lang="nb-NO" sz="2400" dirty="0"/>
              <a:t> </a:t>
            </a:r>
            <a:r>
              <a:rPr lang="nb-NO" sz="2400" dirty="0" err="1"/>
              <a:t>ምድምሳስ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407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 smtClean="0">
                <a:solidFill>
                  <a:schemeClr val="bg1"/>
                </a:solidFill>
              </a:rPr>
              <a:t>6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2014139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iPad</a:t>
            </a:r>
            <a:r>
              <a:rPr lang="nb-NO" sz="2400" dirty="0" smtClean="0"/>
              <a:t>/</a:t>
            </a:r>
            <a:r>
              <a:rPr lang="nb-NO" sz="2400" dirty="0" err="1" smtClean="0"/>
              <a:t>iPhone</a:t>
            </a:r>
            <a:endParaRPr lang="nb-NO" sz="24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4923425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Android</a:t>
            </a:r>
            <a:endParaRPr lang="nb-NO" sz="24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7832711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Windows</a:t>
            </a:r>
            <a:endParaRPr lang="nb-NO" sz="2400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843" y="3582145"/>
            <a:ext cx="1345455" cy="1345455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063" y="3582144"/>
            <a:ext cx="1345455" cy="1345455"/>
          </a:xfrm>
          <a:prstGeom prst="rect">
            <a:avLst/>
          </a:prstGeom>
        </p:spPr>
      </p:pic>
      <p:pic>
        <p:nvPicPr>
          <p:cNvPr id="10" name="Picture 2" descr="http://findicons.com/files/icons/2380/android_style_icons_r1/256/trash_emp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563" y="2692289"/>
            <a:ext cx="587802" cy="58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5924" y="2810225"/>
            <a:ext cx="362594" cy="351929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 rot="16200000">
            <a:off x="2457386" y="3352656"/>
            <a:ext cx="542572" cy="54257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3" name="Rett linje 22"/>
          <p:cNvCxnSpPr/>
          <p:nvPr/>
        </p:nvCxnSpPr>
        <p:spPr>
          <a:xfrm>
            <a:off x="2609786" y="3479799"/>
            <a:ext cx="247214" cy="2724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linje 31"/>
          <p:cNvCxnSpPr/>
          <p:nvPr/>
        </p:nvCxnSpPr>
        <p:spPr>
          <a:xfrm flipV="1">
            <a:off x="2609786" y="3479799"/>
            <a:ext cx="247214" cy="2724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pil 18"/>
          <p:cNvCxnSpPr/>
          <p:nvPr/>
        </p:nvCxnSpPr>
        <p:spPr>
          <a:xfrm flipH="1" flipV="1">
            <a:off x="5672318" y="3192594"/>
            <a:ext cx="364210" cy="83330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Bilde 17" descr="pekehån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0000">
            <a:off x="4544941" y="2960530"/>
            <a:ext cx="4529367" cy="5660511"/>
          </a:xfrm>
          <a:prstGeom prst="rect">
            <a:avLst/>
          </a:prstGeom>
        </p:spPr>
      </p:pic>
      <p:sp>
        <p:nvSpPr>
          <p:cNvPr id="25" name="Rektangel 24"/>
          <p:cNvSpPr/>
          <p:nvPr/>
        </p:nvSpPr>
        <p:spPr>
          <a:xfrm>
            <a:off x="8170642" y="5171699"/>
            <a:ext cx="1627656" cy="46710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TekstSylinder 25"/>
          <p:cNvSpPr txBox="1"/>
          <p:nvPr/>
        </p:nvSpPr>
        <p:spPr>
          <a:xfrm>
            <a:off x="8188207" y="5225270"/>
            <a:ext cx="161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solidFill>
                  <a:schemeClr val="bg1"/>
                </a:solidFill>
              </a:rPr>
              <a:t>AVINSTALLER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786" y="3594845"/>
            <a:ext cx="1345455" cy="1345455"/>
          </a:xfrm>
          <a:prstGeom prst="rect">
            <a:avLst/>
          </a:prstGeom>
        </p:spPr>
      </p:pic>
      <p:pic>
        <p:nvPicPr>
          <p:cNvPr id="52" name="Bilde 51"/>
          <p:cNvPicPr>
            <a:picLocks noChangeAspect="1"/>
          </p:cNvPicPr>
          <p:nvPr/>
        </p:nvPicPr>
        <p:blipFill>
          <a:blip r:embed="rId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">
            <a:off x="2654995" y="3549557"/>
            <a:ext cx="1345455" cy="1345455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>
            <a:off x="5219699" y="2619582"/>
            <a:ext cx="1879601" cy="733217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ኣፕሊከሽናት</a:t>
            </a:r>
            <a:r>
              <a:rPr lang="nb-NO" sz="2400" dirty="0"/>
              <a:t> </a:t>
            </a:r>
            <a:r>
              <a:rPr lang="nb-NO" sz="2400" dirty="0" err="1"/>
              <a:t>ምድምሳስ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407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 smtClean="0">
                <a:solidFill>
                  <a:schemeClr val="bg1"/>
                </a:solidFill>
              </a:rPr>
              <a:t>6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2014139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iPad</a:t>
            </a:r>
            <a:r>
              <a:rPr lang="nb-NO" sz="2400" dirty="0" smtClean="0"/>
              <a:t>/</a:t>
            </a:r>
            <a:r>
              <a:rPr lang="nb-NO" sz="2400" dirty="0" err="1" smtClean="0"/>
              <a:t>iPhone</a:t>
            </a:r>
            <a:endParaRPr lang="nb-NO" sz="24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4923425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Android</a:t>
            </a:r>
            <a:endParaRPr lang="nb-NO" sz="24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7832711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Windows</a:t>
            </a:r>
            <a:endParaRPr lang="nb-NO" sz="2400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843" y="3582145"/>
            <a:ext cx="1345455" cy="1345455"/>
          </a:xfrm>
          <a:prstGeom prst="rect">
            <a:avLst/>
          </a:prstGeom>
        </p:spPr>
      </p:pic>
      <p:pic>
        <p:nvPicPr>
          <p:cNvPr id="10" name="Picture 2" descr="http://findicons.com/files/icons/2380/android_style_icons_r1/256/trash_emp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563" y="2692289"/>
            <a:ext cx="587802" cy="58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5924" y="2810225"/>
            <a:ext cx="362594" cy="351929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 rot="16200000">
            <a:off x="2457386" y="3352656"/>
            <a:ext cx="542572" cy="54257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3" name="Rett linje 22"/>
          <p:cNvCxnSpPr/>
          <p:nvPr/>
        </p:nvCxnSpPr>
        <p:spPr>
          <a:xfrm>
            <a:off x="2609786" y="3479799"/>
            <a:ext cx="247214" cy="2724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linje 31"/>
          <p:cNvCxnSpPr/>
          <p:nvPr/>
        </p:nvCxnSpPr>
        <p:spPr>
          <a:xfrm flipV="1">
            <a:off x="2609786" y="3479799"/>
            <a:ext cx="247214" cy="2724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pil 18"/>
          <p:cNvCxnSpPr/>
          <p:nvPr/>
        </p:nvCxnSpPr>
        <p:spPr>
          <a:xfrm flipH="1" flipV="1">
            <a:off x="5672318" y="3192594"/>
            <a:ext cx="364210" cy="83330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414" y="2810225"/>
            <a:ext cx="1345455" cy="1345455"/>
          </a:xfrm>
          <a:prstGeom prst="rect">
            <a:avLst/>
          </a:prstGeom>
        </p:spPr>
      </p:pic>
      <p:pic>
        <p:nvPicPr>
          <p:cNvPr id="18" name="Bilde 17" descr="pekehån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0000">
            <a:off x="4231240" y="2377827"/>
            <a:ext cx="4529367" cy="5660511"/>
          </a:xfrm>
          <a:prstGeom prst="rect">
            <a:avLst/>
          </a:prstGeom>
        </p:spPr>
      </p:pic>
      <p:sp>
        <p:nvSpPr>
          <p:cNvPr id="21" name="Rektangel 20"/>
          <p:cNvSpPr/>
          <p:nvPr/>
        </p:nvSpPr>
        <p:spPr>
          <a:xfrm>
            <a:off x="8170642" y="5171699"/>
            <a:ext cx="1627656" cy="46710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TekstSylinder 21"/>
          <p:cNvSpPr txBox="1"/>
          <p:nvPr/>
        </p:nvSpPr>
        <p:spPr>
          <a:xfrm>
            <a:off x="8188207" y="5225270"/>
            <a:ext cx="161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solidFill>
                  <a:schemeClr val="bg1"/>
                </a:solidFill>
              </a:rPr>
              <a:t>AVINSTALLER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2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sz="2400" dirty="0" err="1"/>
              <a:t>ቅሩብ</a:t>
            </a:r>
            <a:r>
              <a:rPr lang="nb-NO" sz="2400" dirty="0"/>
              <a:t> </a:t>
            </a:r>
            <a:r>
              <a:rPr lang="nb-NO" sz="2400" dirty="0" err="1"/>
              <a:t>ሓበሬታ</a:t>
            </a:r>
            <a:r>
              <a:rPr lang="nb-NO" sz="2400" dirty="0"/>
              <a:t> </a:t>
            </a:r>
            <a:r>
              <a:rPr lang="nb-NO" sz="2400" dirty="0" err="1"/>
              <a:t>ብዛዕባ</a:t>
            </a:r>
            <a:r>
              <a:rPr lang="nb-NO" sz="2400" dirty="0"/>
              <a:t> </a:t>
            </a:r>
            <a:r>
              <a:rPr lang="nb-NO" sz="2400" dirty="0" err="1"/>
              <a:t>ዝተፈላለያ</a:t>
            </a:r>
            <a:r>
              <a:rPr lang="nb-NO" sz="2400" dirty="0"/>
              <a:t> </a:t>
            </a:r>
            <a:r>
              <a:rPr lang="nb-NO" sz="2400" dirty="0" err="1"/>
              <a:t>ተለፎናትን</a:t>
            </a:r>
            <a:r>
              <a:rPr lang="nb-NO" sz="2400" dirty="0"/>
              <a:t> </a:t>
            </a:r>
            <a:r>
              <a:rPr lang="nb-NO" sz="2400" dirty="0" err="1"/>
              <a:t>ታብለታትን</a:t>
            </a:r>
            <a:r>
              <a:rPr lang="nb-NO" sz="2400" dirty="0"/>
              <a:t>።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2231105" y="5703563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iPad</a:t>
            </a:r>
            <a:r>
              <a:rPr lang="nb-NO" sz="2400" dirty="0" smtClean="0"/>
              <a:t>/</a:t>
            </a:r>
            <a:r>
              <a:rPr lang="nb-NO" sz="2400" dirty="0" err="1" smtClean="0"/>
              <a:t>iPhone</a:t>
            </a:r>
            <a:endParaRPr lang="nb-NO" sz="2400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718" y="1386306"/>
            <a:ext cx="2089014" cy="4011194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1227670"/>
            <a:ext cx="2448000" cy="4466430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5008524" y="5703563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Android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46313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786" y="3594845"/>
            <a:ext cx="1345455" cy="1345455"/>
          </a:xfrm>
          <a:prstGeom prst="rect">
            <a:avLst/>
          </a:prstGeom>
        </p:spPr>
      </p:pic>
      <p:pic>
        <p:nvPicPr>
          <p:cNvPr id="52" name="Bilde 51"/>
          <p:cNvPicPr>
            <a:picLocks noChangeAspect="1"/>
          </p:cNvPicPr>
          <p:nvPr/>
        </p:nvPicPr>
        <p:blipFill>
          <a:blip r:embed="rId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">
            <a:off x="2654995" y="3549557"/>
            <a:ext cx="1345455" cy="1345455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>
            <a:off x="5219699" y="2619582"/>
            <a:ext cx="1879601" cy="733217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ኣፕሊከሽናት</a:t>
            </a:r>
            <a:r>
              <a:rPr lang="nb-NO" sz="2400" dirty="0"/>
              <a:t> </a:t>
            </a:r>
            <a:r>
              <a:rPr lang="nb-NO" sz="2400" dirty="0" err="1"/>
              <a:t>ምድምሳስ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407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 smtClean="0">
                <a:solidFill>
                  <a:schemeClr val="bg1"/>
                </a:solidFill>
              </a:rPr>
              <a:t>6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2014139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iPad</a:t>
            </a:r>
            <a:r>
              <a:rPr lang="nb-NO" sz="2400" dirty="0" smtClean="0"/>
              <a:t>/</a:t>
            </a:r>
            <a:r>
              <a:rPr lang="nb-NO" sz="2400" dirty="0" err="1" smtClean="0"/>
              <a:t>iPhone</a:t>
            </a:r>
            <a:endParaRPr lang="nb-NO" sz="24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4923425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Android</a:t>
            </a:r>
            <a:endParaRPr lang="nb-NO" sz="24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7832711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Windows</a:t>
            </a:r>
            <a:endParaRPr lang="nb-NO" sz="2400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843" y="3582145"/>
            <a:ext cx="1345455" cy="1345455"/>
          </a:xfrm>
          <a:prstGeom prst="rect">
            <a:avLst/>
          </a:prstGeom>
        </p:spPr>
      </p:pic>
      <p:pic>
        <p:nvPicPr>
          <p:cNvPr id="10" name="Picture 2" descr="http://findicons.com/files/icons/2380/android_style_icons_r1/256/trash_emp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563" y="2692289"/>
            <a:ext cx="587802" cy="58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5924" y="2810225"/>
            <a:ext cx="362594" cy="351929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 rot="16200000">
            <a:off x="2457386" y="3352656"/>
            <a:ext cx="542572" cy="54257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3" name="Rett linje 22"/>
          <p:cNvCxnSpPr/>
          <p:nvPr/>
        </p:nvCxnSpPr>
        <p:spPr>
          <a:xfrm>
            <a:off x="2609786" y="3479799"/>
            <a:ext cx="247214" cy="2724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linje 31"/>
          <p:cNvCxnSpPr/>
          <p:nvPr/>
        </p:nvCxnSpPr>
        <p:spPr>
          <a:xfrm flipV="1">
            <a:off x="2609786" y="3479799"/>
            <a:ext cx="247214" cy="2724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e 17" descr="pekehån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0000">
            <a:off x="4347762" y="2828098"/>
            <a:ext cx="4529367" cy="5660511"/>
          </a:xfrm>
          <a:prstGeom prst="rect">
            <a:avLst/>
          </a:prstGeom>
        </p:spPr>
      </p:pic>
      <p:sp>
        <p:nvSpPr>
          <p:cNvPr id="22" name="Rektangel 21"/>
          <p:cNvSpPr/>
          <p:nvPr/>
        </p:nvSpPr>
        <p:spPr>
          <a:xfrm>
            <a:off x="8170642" y="5171699"/>
            <a:ext cx="1627656" cy="46710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TekstSylinder 23"/>
          <p:cNvSpPr txBox="1"/>
          <p:nvPr/>
        </p:nvSpPr>
        <p:spPr>
          <a:xfrm>
            <a:off x="8188207" y="5225270"/>
            <a:ext cx="161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solidFill>
                  <a:schemeClr val="bg1"/>
                </a:solidFill>
              </a:rPr>
              <a:t>AVINSTALLER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5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786" y="3594845"/>
            <a:ext cx="1345455" cy="1345455"/>
          </a:xfrm>
          <a:prstGeom prst="rect">
            <a:avLst/>
          </a:prstGeom>
        </p:spPr>
      </p:pic>
      <p:pic>
        <p:nvPicPr>
          <p:cNvPr id="52" name="Bilde 51"/>
          <p:cNvPicPr>
            <a:picLocks noChangeAspect="1"/>
          </p:cNvPicPr>
          <p:nvPr/>
        </p:nvPicPr>
        <p:blipFill>
          <a:blip r:embed="rId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">
            <a:off x="2654995" y="3549557"/>
            <a:ext cx="1345455" cy="1345455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>
            <a:off x="5219699" y="2619582"/>
            <a:ext cx="1879601" cy="733217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ኣፕሊከሽናት</a:t>
            </a:r>
            <a:r>
              <a:rPr lang="nb-NO" sz="2400" dirty="0"/>
              <a:t> </a:t>
            </a:r>
            <a:r>
              <a:rPr lang="nb-NO" sz="2400" dirty="0" err="1"/>
              <a:t>ምድምሳስ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407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 smtClean="0">
                <a:solidFill>
                  <a:schemeClr val="bg1"/>
                </a:solidFill>
              </a:rPr>
              <a:t>6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2014139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iPad</a:t>
            </a:r>
            <a:r>
              <a:rPr lang="nb-NO" sz="2400" dirty="0" smtClean="0"/>
              <a:t>/</a:t>
            </a:r>
            <a:r>
              <a:rPr lang="nb-NO" sz="2400" dirty="0" err="1" smtClean="0"/>
              <a:t>iPhone</a:t>
            </a:r>
            <a:endParaRPr lang="nb-NO" sz="24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4923425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Android</a:t>
            </a:r>
            <a:endParaRPr lang="nb-NO" sz="24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7832711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Windows</a:t>
            </a:r>
            <a:endParaRPr lang="nb-NO" sz="2400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843" y="3582145"/>
            <a:ext cx="1345455" cy="1345455"/>
          </a:xfrm>
          <a:prstGeom prst="rect">
            <a:avLst/>
          </a:prstGeom>
        </p:spPr>
      </p:pic>
      <p:pic>
        <p:nvPicPr>
          <p:cNvPr id="10" name="Picture 2" descr="http://findicons.com/files/icons/2380/android_style_icons_r1/256/trash_emp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563" y="2692289"/>
            <a:ext cx="587802" cy="58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5924" y="2810225"/>
            <a:ext cx="362594" cy="351929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 rot="16200000">
            <a:off x="2457386" y="3352656"/>
            <a:ext cx="542572" cy="54257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3" name="Rett linje 22"/>
          <p:cNvCxnSpPr/>
          <p:nvPr/>
        </p:nvCxnSpPr>
        <p:spPr>
          <a:xfrm>
            <a:off x="2609786" y="3479799"/>
            <a:ext cx="247214" cy="2724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linje 31"/>
          <p:cNvCxnSpPr/>
          <p:nvPr/>
        </p:nvCxnSpPr>
        <p:spPr>
          <a:xfrm flipV="1">
            <a:off x="2609786" y="3479799"/>
            <a:ext cx="247214" cy="2724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ktangel 21"/>
          <p:cNvSpPr/>
          <p:nvPr/>
        </p:nvSpPr>
        <p:spPr>
          <a:xfrm>
            <a:off x="8170642" y="5171699"/>
            <a:ext cx="1627656" cy="46710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TekstSylinder 23"/>
          <p:cNvSpPr txBox="1"/>
          <p:nvPr/>
        </p:nvSpPr>
        <p:spPr>
          <a:xfrm>
            <a:off x="8188207" y="5225270"/>
            <a:ext cx="161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solidFill>
                  <a:schemeClr val="bg1"/>
                </a:solidFill>
              </a:rPr>
              <a:t>AVINSTALLER</a:t>
            </a: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21" name="Bilde 20" descr="pekehån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0000">
            <a:off x="7406614" y="4325970"/>
            <a:ext cx="4529367" cy="566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9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786" y="3594845"/>
            <a:ext cx="1345455" cy="1345455"/>
          </a:xfrm>
          <a:prstGeom prst="rect">
            <a:avLst/>
          </a:prstGeom>
        </p:spPr>
      </p:pic>
      <p:pic>
        <p:nvPicPr>
          <p:cNvPr id="52" name="Bilde 51"/>
          <p:cNvPicPr>
            <a:picLocks noChangeAspect="1"/>
          </p:cNvPicPr>
          <p:nvPr/>
        </p:nvPicPr>
        <p:blipFill>
          <a:blip r:embed="rId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">
            <a:off x="2654995" y="3549557"/>
            <a:ext cx="1345455" cy="1345455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>
            <a:off x="5219699" y="2619582"/>
            <a:ext cx="1879601" cy="733217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ኣፕሊከሽናት</a:t>
            </a:r>
            <a:r>
              <a:rPr lang="nb-NO" sz="2400" dirty="0"/>
              <a:t> </a:t>
            </a:r>
            <a:r>
              <a:rPr lang="nb-NO" sz="2400" dirty="0" err="1"/>
              <a:t>ምድምሳስ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407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 smtClean="0">
                <a:solidFill>
                  <a:schemeClr val="bg1"/>
                </a:solidFill>
              </a:rPr>
              <a:t>6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2014139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iPad</a:t>
            </a:r>
            <a:r>
              <a:rPr lang="nb-NO" sz="2400" dirty="0" smtClean="0"/>
              <a:t>/</a:t>
            </a:r>
            <a:r>
              <a:rPr lang="nb-NO" sz="2400" dirty="0" err="1" smtClean="0"/>
              <a:t>iPhone</a:t>
            </a:r>
            <a:endParaRPr lang="nb-NO" sz="24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4923425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Android</a:t>
            </a:r>
            <a:endParaRPr lang="nb-NO" sz="24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7832711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Windows</a:t>
            </a:r>
            <a:endParaRPr lang="nb-NO" sz="2400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843" y="3582145"/>
            <a:ext cx="1345455" cy="1345455"/>
          </a:xfrm>
          <a:prstGeom prst="rect">
            <a:avLst/>
          </a:prstGeom>
        </p:spPr>
      </p:pic>
      <p:pic>
        <p:nvPicPr>
          <p:cNvPr id="10" name="Picture 2" descr="http://findicons.com/files/icons/2380/android_style_icons_r1/256/trash_emp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563" y="2692289"/>
            <a:ext cx="587802" cy="58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5924" y="2810225"/>
            <a:ext cx="362594" cy="351929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 rot="16200000">
            <a:off x="2457386" y="3352656"/>
            <a:ext cx="542572" cy="54257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3" name="Rett linje 22"/>
          <p:cNvCxnSpPr/>
          <p:nvPr/>
        </p:nvCxnSpPr>
        <p:spPr>
          <a:xfrm>
            <a:off x="2609786" y="3479799"/>
            <a:ext cx="247214" cy="2724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linje 31"/>
          <p:cNvCxnSpPr/>
          <p:nvPr/>
        </p:nvCxnSpPr>
        <p:spPr>
          <a:xfrm flipV="1">
            <a:off x="2609786" y="3479799"/>
            <a:ext cx="247214" cy="2724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ktangel 21"/>
          <p:cNvSpPr/>
          <p:nvPr/>
        </p:nvSpPr>
        <p:spPr>
          <a:xfrm>
            <a:off x="8170642" y="5171699"/>
            <a:ext cx="1627656" cy="46710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TekstSylinder 23"/>
          <p:cNvSpPr txBox="1"/>
          <p:nvPr/>
        </p:nvSpPr>
        <p:spPr>
          <a:xfrm>
            <a:off x="8188207" y="5225270"/>
            <a:ext cx="161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solidFill>
                  <a:schemeClr val="bg1"/>
                </a:solidFill>
              </a:rPr>
              <a:t>AVINSTALLER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66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ተወደአ</a:t>
            </a:r>
            <a:r>
              <a:rPr lang="nb-NO" dirty="0" smtClean="0"/>
              <a:t>– </a:t>
            </a:r>
            <a:r>
              <a:rPr lang="nb-NO" dirty="0"/>
              <a:t>ኩላትኩም </a:t>
            </a:r>
            <a:r>
              <a:rPr lang="nb-NO" dirty="0" err="1"/>
              <a:t>ብመንፍዓት</a:t>
            </a:r>
            <a:r>
              <a:rPr lang="nb-NO" dirty="0"/>
              <a:t> </a:t>
            </a:r>
            <a:r>
              <a:rPr lang="nb-NO" dirty="0" err="1"/>
              <a:t>ክትሰርሑ</a:t>
            </a:r>
            <a:r>
              <a:rPr lang="nb-NO" dirty="0"/>
              <a:t> </a:t>
            </a:r>
            <a:r>
              <a:rPr lang="nb-NO" dirty="0" err="1"/>
              <a:t>ጺኒሕኩም</a:t>
            </a:r>
            <a:r>
              <a:rPr lang="nb-NO" dirty="0"/>
              <a:t>!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28637" y="3566926"/>
            <a:ext cx="9839363" cy="2323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dirty="0" err="1" smtClean="0">
                <a:solidFill>
                  <a:schemeClr val="tx1"/>
                </a:solidFill>
              </a:rPr>
              <a:t>ሕጂ</a:t>
            </a:r>
            <a:r>
              <a:rPr lang="nb-NO" sz="2400" b="1" dirty="0" smtClean="0">
                <a:solidFill>
                  <a:schemeClr val="tx1"/>
                </a:solidFill>
              </a:rPr>
              <a:t> </a:t>
            </a:r>
            <a:r>
              <a:rPr lang="nb-NO" sz="2400" b="1" dirty="0" err="1" smtClean="0">
                <a:solidFill>
                  <a:schemeClr val="tx1"/>
                </a:solidFill>
              </a:rPr>
              <a:t>እዚ</a:t>
            </a:r>
            <a:r>
              <a:rPr lang="nb-NO" sz="2400" b="1" dirty="0" smtClean="0">
                <a:solidFill>
                  <a:schemeClr val="tx1"/>
                </a:solidFill>
              </a:rPr>
              <a:t> </a:t>
            </a:r>
            <a:r>
              <a:rPr lang="nb-NO" sz="2400" b="1" dirty="0" err="1" smtClean="0">
                <a:solidFill>
                  <a:schemeClr val="tx1"/>
                </a:solidFill>
              </a:rPr>
              <a:t>ክትለማመዱሉ</a:t>
            </a:r>
            <a:r>
              <a:rPr lang="nb-NO" sz="2400" b="1" dirty="0" smtClean="0">
                <a:solidFill>
                  <a:schemeClr val="tx1"/>
                </a:solidFill>
              </a:rPr>
              <a:t> </a:t>
            </a:r>
            <a:r>
              <a:rPr lang="nb-NO" sz="2400" b="1" dirty="0" err="1" smtClean="0">
                <a:solidFill>
                  <a:schemeClr val="tx1"/>
                </a:solidFill>
              </a:rPr>
              <a:t>ትኽእሉ</a:t>
            </a:r>
            <a:r>
              <a:rPr lang="nb-NO" sz="2400" b="1" dirty="0" smtClean="0">
                <a:solidFill>
                  <a:schemeClr val="tx1"/>
                </a:solidFill>
              </a:rPr>
              <a:t>:</a:t>
            </a:r>
            <a:endParaRPr lang="nb-NO" sz="2400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nb-NO" sz="2400" dirty="0" err="1" smtClean="0"/>
              <a:t>ኣፕሊከሽናት</a:t>
            </a:r>
            <a:r>
              <a:rPr lang="nb-NO" sz="2400" dirty="0" smtClean="0"/>
              <a:t> </a:t>
            </a:r>
            <a:r>
              <a:rPr lang="nb-NO" sz="2400" dirty="0" err="1" smtClean="0"/>
              <a:t>ደሊኻ</a:t>
            </a:r>
            <a:r>
              <a:rPr lang="nb-NO" sz="2400" dirty="0" smtClean="0"/>
              <a:t> </a:t>
            </a:r>
            <a:r>
              <a:rPr lang="nb-NO" sz="2400" dirty="0" err="1" smtClean="0"/>
              <a:t>ምርካብ</a:t>
            </a:r>
            <a:endParaRPr lang="nb-NO" sz="2400" dirty="0"/>
          </a:p>
          <a:p>
            <a:pPr>
              <a:buFontTx/>
              <a:buChar char="-"/>
            </a:pPr>
            <a:r>
              <a:rPr lang="nb-NO" sz="2400" dirty="0" err="1" smtClean="0">
                <a:solidFill>
                  <a:schemeClr val="tx1"/>
                </a:solidFill>
              </a:rPr>
              <a:t>ኣወራርዳ</a:t>
            </a:r>
            <a:r>
              <a:rPr lang="nb-NO" sz="2400" dirty="0" smtClean="0">
                <a:solidFill>
                  <a:schemeClr val="tx1"/>
                </a:solidFill>
              </a:rPr>
              <a:t> </a:t>
            </a:r>
            <a:r>
              <a:rPr lang="nb-NO" sz="2400" dirty="0" err="1" smtClean="0">
                <a:solidFill>
                  <a:schemeClr val="tx1"/>
                </a:solidFill>
              </a:rPr>
              <a:t>ኣፕሊከሽናት</a:t>
            </a:r>
            <a:endParaRPr lang="nb-NO" sz="24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nb-NO" sz="2400" dirty="0" smtClean="0"/>
              <a:t>ካብ </a:t>
            </a:r>
            <a:r>
              <a:rPr lang="nb-NO" sz="2400" dirty="0" err="1" smtClean="0"/>
              <a:t>ስማርት-ተለፎን</a:t>
            </a:r>
            <a:r>
              <a:rPr lang="nb-NO" sz="2400" dirty="0" smtClean="0"/>
              <a:t> </a:t>
            </a:r>
            <a:r>
              <a:rPr lang="nb-NO" sz="2400" dirty="0" err="1" smtClean="0"/>
              <a:t>ኣፕሊከሽናት</a:t>
            </a:r>
            <a:r>
              <a:rPr lang="nb-NO" sz="2400" dirty="0" smtClean="0"/>
              <a:t> </a:t>
            </a:r>
            <a:r>
              <a:rPr lang="nb-NO" sz="2400" dirty="0" err="1" smtClean="0"/>
              <a:t>ምድምሳስ</a:t>
            </a:r>
            <a:endParaRPr lang="nb-NO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5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sz="2400" dirty="0" err="1"/>
              <a:t>ቅሩብ</a:t>
            </a:r>
            <a:r>
              <a:rPr lang="nb-NO" sz="2400" dirty="0"/>
              <a:t> </a:t>
            </a:r>
            <a:r>
              <a:rPr lang="nb-NO" sz="2400" dirty="0" err="1"/>
              <a:t>ሓበሬታ</a:t>
            </a:r>
            <a:r>
              <a:rPr lang="nb-NO" sz="2400" dirty="0"/>
              <a:t> </a:t>
            </a:r>
            <a:r>
              <a:rPr lang="nb-NO" sz="2400" dirty="0" err="1"/>
              <a:t>ብዛዕባ</a:t>
            </a:r>
            <a:r>
              <a:rPr lang="nb-NO" sz="2400" dirty="0"/>
              <a:t> </a:t>
            </a:r>
            <a:r>
              <a:rPr lang="nb-NO" sz="2400" dirty="0" err="1"/>
              <a:t>ዝተፈላለያ</a:t>
            </a:r>
            <a:r>
              <a:rPr lang="nb-NO" sz="2400" dirty="0"/>
              <a:t> </a:t>
            </a:r>
            <a:r>
              <a:rPr lang="nb-NO" sz="2400" dirty="0" err="1"/>
              <a:t>ተለፎናትን</a:t>
            </a:r>
            <a:r>
              <a:rPr lang="nb-NO" sz="2400" dirty="0"/>
              <a:t> </a:t>
            </a:r>
            <a:r>
              <a:rPr lang="nb-NO" sz="2400" dirty="0" err="1"/>
              <a:t>ታብለታትን</a:t>
            </a:r>
            <a:r>
              <a:rPr lang="nb-NO" sz="2400" dirty="0"/>
              <a:t>።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2243805" y="5703563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iPad</a:t>
            </a:r>
            <a:r>
              <a:rPr lang="nb-NO" sz="2400" dirty="0" smtClean="0"/>
              <a:t>/</a:t>
            </a:r>
            <a:r>
              <a:rPr lang="nb-NO" sz="2400" dirty="0" err="1" smtClean="0"/>
              <a:t>iPhone</a:t>
            </a:r>
            <a:endParaRPr lang="nb-NO" sz="2400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718" y="1386306"/>
            <a:ext cx="2089014" cy="4011194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700" y="1333500"/>
            <a:ext cx="2284929" cy="4165600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5008524" y="5703563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Android</a:t>
            </a:r>
            <a:endParaRPr lang="nb-NO" sz="2400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7785001" y="5703563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Windows</a:t>
            </a:r>
            <a:endParaRPr lang="nb-NO" sz="2400" dirty="0"/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1227670"/>
            <a:ext cx="2448000" cy="446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5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Del 2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ናትካ</a:t>
            </a:r>
            <a:r>
              <a:rPr lang="nb-NO" dirty="0"/>
              <a:t> </a:t>
            </a:r>
            <a:r>
              <a:rPr lang="nb-NO" dirty="0" err="1"/>
              <a:t>ስም</a:t>
            </a:r>
            <a:r>
              <a:rPr lang="nb-NO" dirty="0"/>
              <a:t> </a:t>
            </a:r>
            <a:r>
              <a:rPr lang="nb-NO" dirty="0" err="1"/>
              <a:t>ተጠቃሚ</a:t>
            </a:r>
            <a:r>
              <a:rPr lang="nb-NO" dirty="0"/>
              <a:t> </a:t>
            </a:r>
            <a:r>
              <a:rPr lang="nb-NO" dirty="0" err="1"/>
              <a:t>ርኸብ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907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ናትካ</a:t>
            </a:r>
            <a:r>
              <a:rPr lang="nb-NO" sz="2400" dirty="0"/>
              <a:t> </a:t>
            </a:r>
            <a:r>
              <a:rPr lang="nb-NO" sz="2400" dirty="0" err="1"/>
              <a:t>ስም</a:t>
            </a:r>
            <a:r>
              <a:rPr lang="nb-NO" sz="2400" dirty="0"/>
              <a:t> </a:t>
            </a:r>
            <a:r>
              <a:rPr lang="nb-NO" sz="2400" dirty="0" err="1"/>
              <a:t>ተጠቃሚ</a:t>
            </a:r>
            <a:r>
              <a:rPr lang="nb-NO" sz="2400" dirty="0"/>
              <a:t> </a:t>
            </a:r>
            <a:r>
              <a:rPr lang="nb-NO" sz="2400" dirty="0" err="1"/>
              <a:t>ርኸብ</a:t>
            </a:r>
            <a:endParaRPr lang="nb-NO" sz="2400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 smtClean="0">
                <a:solidFill>
                  <a:schemeClr val="bg1"/>
                </a:solidFill>
              </a:rPr>
              <a:t>2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2014139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iPad</a:t>
            </a:r>
            <a:r>
              <a:rPr lang="nb-NO" sz="2400" dirty="0" smtClean="0"/>
              <a:t>/</a:t>
            </a:r>
            <a:r>
              <a:rPr lang="nb-NO" sz="2400" dirty="0" err="1" smtClean="0"/>
              <a:t>iPhone</a:t>
            </a:r>
            <a:endParaRPr lang="nb-NO" sz="24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4923425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Android</a:t>
            </a:r>
            <a:endParaRPr lang="nb-NO" sz="24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7832711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Windows</a:t>
            </a:r>
            <a:endParaRPr lang="nb-NO" sz="2400" dirty="0"/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386" y="2349947"/>
            <a:ext cx="1587169" cy="1587169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640" y="2477063"/>
            <a:ext cx="1469136" cy="1767840"/>
          </a:xfrm>
          <a:prstGeom prst="rect">
            <a:avLst/>
          </a:prstGeom>
        </p:spPr>
      </p:pic>
      <p:pic>
        <p:nvPicPr>
          <p:cNvPr id="22" name="Bild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91" y="2438847"/>
            <a:ext cx="1574353" cy="157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ናትካ</a:t>
            </a:r>
            <a:r>
              <a:rPr lang="nb-NO" sz="2400" dirty="0"/>
              <a:t> </a:t>
            </a:r>
            <a:r>
              <a:rPr lang="nb-NO" sz="2400" dirty="0" err="1"/>
              <a:t>ስም</a:t>
            </a:r>
            <a:r>
              <a:rPr lang="nb-NO" sz="2400" dirty="0"/>
              <a:t> </a:t>
            </a:r>
            <a:r>
              <a:rPr lang="nb-NO" sz="2400" dirty="0" err="1"/>
              <a:t>ተጠቃሚ</a:t>
            </a:r>
            <a:r>
              <a:rPr lang="nb-NO" sz="2400" dirty="0"/>
              <a:t> </a:t>
            </a:r>
            <a:r>
              <a:rPr lang="nb-NO" sz="2400" dirty="0" err="1"/>
              <a:t>ርኸብ</a:t>
            </a:r>
            <a:endParaRPr lang="nb-NO" sz="2400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 smtClean="0">
                <a:solidFill>
                  <a:schemeClr val="bg1"/>
                </a:solidFill>
              </a:rPr>
              <a:t>2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2014139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iPad</a:t>
            </a:r>
            <a:r>
              <a:rPr lang="nb-NO" sz="2400" dirty="0" smtClean="0"/>
              <a:t>/</a:t>
            </a:r>
            <a:r>
              <a:rPr lang="nb-NO" sz="2400" dirty="0" err="1" smtClean="0"/>
              <a:t>iPhone</a:t>
            </a:r>
            <a:endParaRPr lang="nb-NO" sz="24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4923425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Android</a:t>
            </a:r>
            <a:endParaRPr lang="nb-NO" sz="24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7832711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Windows</a:t>
            </a:r>
            <a:endParaRPr lang="nb-NO" sz="2400" dirty="0"/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386" y="2515047"/>
            <a:ext cx="1587169" cy="1587169"/>
          </a:xfrm>
          <a:prstGeom prst="rect">
            <a:avLst/>
          </a:prstGeom>
        </p:spPr>
      </p:pic>
      <p:pic>
        <p:nvPicPr>
          <p:cNvPr id="16" name="Bilde 15" descr="pekehån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000">
            <a:off x="7422358" y="2436486"/>
            <a:ext cx="3869689" cy="483608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91" y="2438847"/>
            <a:ext cx="1574353" cy="1574353"/>
          </a:xfrm>
          <a:prstGeom prst="rect">
            <a:avLst/>
          </a:prstGeom>
        </p:spPr>
      </p:pic>
      <p:pic>
        <p:nvPicPr>
          <p:cNvPr id="14" name="Bilde 13" descr="pekehån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000">
            <a:off x="1502092" y="2436487"/>
            <a:ext cx="3869689" cy="4836088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640" y="2477063"/>
            <a:ext cx="1469136" cy="1767840"/>
          </a:xfrm>
          <a:prstGeom prst="rect">
            <a:avLst/>
          </a:prstGeom>
        </p:spPr>
      </p:pic>
      <p:pic>
        <p:nvPicPr>
          <p:cNvPr id="19" name="Bilde 18" descr="pekehån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000">
            <a:off x="4374641" y="2436490"/>
            <a:ext cx="3869689" cy="483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6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ናትካ</a:t>
            </a:r>
            <a:r>
              <a:rPr lang="nb-NO" sz="2400" dirty="0"/>
              <a:t> </a:t>
            </a:r>
            <a:r>
              <a:rPr lang="nb-NO" sz="2400" dirty="0" err="1"/>
              <a:t>ስም</a:t>
            </a:r>
            <a:r>
              <a:rPr lang="nb-NO" sz="2400" dirty="0"/>
              <a:t> </a:t>
            </a:r>
            <a:r>
              <a:rPr lang="nb-NO" sz="2400" dirty="0" err="1"/>
              <a:t>ተጠቃሚ</a:t>
            </a:r>
            <a:r>
              <a:rPr lang="nb-NO" sz="2400" dirty="0"/>
              <a:t> </a:t>
            </a:r>
            <a:r>
              <a:rPr lang="nb-NO" sz="2400" dirty="0" err="1"/>
              <a:t>ርኸብ</a:t>
            </a:r>
            <a:endParaRPr lang="nb-NO" sz="2400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 smtClean="0">
                <a:solidFill>
                  <a:schemeClr val="bg1"/>
                </a:solidFill>
              </a:rPr>
              <a:t>2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2014139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iPad</a:t>
            </a:r>
            <a:r>
              <a:rPr lang="nb-NO" sz="2400" dirty="0" smtClean="0"/>
              <a:t>/</a:t>
            </a:r>
            <a:r>
              <a:rPr lang="nb-NO" sz="2400" dirty="0" err="1" smtClean="0"/>
              <a:t>iPhone</a:t>
            </a:r>
            <a:endParaRPr lang="nb-NO" sz="2400" dirty="0"/>
          </a:p>
        </p:txBody>
      </p:sp>
      <p:sp>
        <p:nvSpPr>
          <p:cNvPr id="17" name="TekstSylinder 16"/>
          <p:cNvSpPr txBox="1"/>
          <p:nvPr/>
        </p:nvSpPr>
        <p:spPr>
          <a:xfrm>
            <a:off x="4923425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Android</a:t>
            </a:r>
            <a:endParaRPr lang="nb-NO" sz="2400" dirty="0"/>
          </a:p>
        </p:txBody>
      </p:sp>
      <p:sp>
        <p:nvSpPr>
          <p:cNvPr id="18" name="TekstSylinder 17"/>
          <p:cNvSpPr txBox="1"/>
          <p:nvPr/>
        </p:nvSpPr>
        <p:spPr>
          <a:xfrm>
            <a:off x="7832711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Windows</a:t>
            </a:r>
            <a:endParaRPr lang="nb-NO" sz="2400" dirty="0"/>
          </a:p>
        </p:txBody>
      </p:sp>
      <p:pic>
        <p:nvPicPr>
          <p:cNvPr id="19" name="Bild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91" y="2375347"/>
            <a:ext cx="1574353" cy="1574353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386" y="2337247"/>
            <a:ext cx="1587169" cy="1587169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640" y="2400863"/>
            <a:ext cx="1469136" cy="1767840"/>
          </a:xfrm>
          <a:prstGeom prst="rect">
            <a:avLst/>
          </a:prstGeom>
        </p:spPr>
      </p:pic>
      <p:sp>
        <p:nvSpPr>
          <p:cNvPr id="22" name="TekstSylinder 21"/>
          <p:cNvSpPr txBox="1"/>
          <p:nvPr/>
        </p:nvSpPr>
        <p:spPr>
          <a:xfrm>
            <a:off x="1703560" y="4179071"/>
            <a:ext cx="27747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 smtClean="0"/>
              <a:t>Innstillinger</a:t>
            </a:r>
            <a:endParaRPr lang="nb-NO" sz="2000" dirty="0"/>
          </a:p>
          <a:p>
            <a:pPr algn="ctr"/>
            <a:endParaRPr lang="nb-NO" sz="2000" dirty="0"/>
          </a:p>
          <a:p>
            <a:pPr algn="ctr"/>
            <a:endParaRPr lang="nb-NO" sz="2000" dirty="0"/>
          </a:p>
          <a:p>
            <a:pPr algn="ctr"/>
            <a:r>
              <a:rPr lang="nb-NO" sz="2000" dirty="0" smtClean="0"/>
              <a:t>iTunes </a:t>
            </a:r>
            <a:r>
              <a:rPr lang="nb-NO" sz="2000" dirty="0"/>
              <a:t>og </a:t>
            </a:r>
            <a:r>
              <a:rPr lang="nb-NO" sz="2000" dirty="0" err="1"/>
              <a:t>Appstore</a:t>
            </a:r>
            <a:endParaRPr lang="nb-NO" sz="2000" dirty="0"/>
          </a:p>
          <a:p>
            <a:pPr algn="ctr"/>
            <a:endParaRPr lang="nb-NO" sz="2000" dirty="0"/>
          </a:p>
          <a:p>
            <a:pPr algn="ctr"/>
            <a:endParaRPr lang="nb-NO" sz="2000" b="1" dirty="0" smtClean="0"/>
          </a:p>
          <a:p>
            <a:pPr algn="ctr"/>
            <a:endParaRPr lang="nb-NO" sz="2400" b="1" dirty="0" smtClean="0"/>
          </a:p>
          <a:p>
            <a:endParaRPr lang="nb-NO" sz="2400" dirty="0" smtClean="0"/>
          </a:p>
        </p:txBody>
      </p:sp>
      <p:sp>
        <p:nvSpPr>
          <p:cNvPr id="23" name="TekstSylinder 22"/>
          <p:cNvSpPr txBox="1"/>
          <p:nvPr/>
        </p:nvSpPr>
        <p:spPr>
          <a:xfrm>
            <a:off x="5046963" y="4175954"/>
            <a:ext cx="21021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 smtClean="0"/>
              <a:t>Innstillinger</a:t>
            </a:r>
            <a:endParaRPr lang="nb-NO" sz="2000" dirty="0"/>
          </a:p>
          <a:p>
            <a:pPr algn="ctr"/>
            <a:endParaRPr lang="nb-NO" sz="2000" dirty="0"/>
          </a:p>
          <a:p>
            <a:pPr algn="ctr"/>
            <a:endParaRPr lang="nb-NO" sz="2000" dirty="0" smtClean="0"/>
          </a:p>
          <a:p>
            <a:pPr algn="ctr"/>
            <a:r>
              <a:rPr lang="nb-NO" sz="2000" dirty="0" smtClean="0"/>
              <a:t>Kontoer</a:t>
            </a:r>
            <a:endParaRPr lang="nb-NO" sz="2000" dirty="0"/>
          </a:p>
          <a:p>
            <a:pPr algn="ctr"/>
            <a:endParaRPr lang="nb-NO" sz="2000" dirty="0"/>
          </a:p>
          <a:p>
            <a:pPr algn="ctr"/>
            <a:r>
              <a:rPr lang="nb-NO" sz="2000" b="1" dirty="0" smtClean="0"/>
              <a:t>      </a:t>
            </a:r>
          </a:p>
          <a:p>
            <a:pPr algn="ctr"/>
            <a:endParaRPr lang="nb-NO" sz="2000" b="1" dirty="0" smtClean="0"/>
          </a:p>
        </p:txBody>
      </p:sp>
      <p:sp>
        <p:nvSpPr>
          <p:cNvPr id="24" name="TekstSylinder 23"/>
          <p:cNvSpPr txBox="1"/>
          <p:nvPr/>
        </p:nvSpPr>
        <p:spPr>
          <a:xfrm>
            <a:off x="7972881" y="4175954"/>
            <a:ext cx="21021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 smtClean="0"/>
              <a:t>Innstillinger</a:t>
            </a:r>
            <a:endParaRPr lang="nb-NO" sz="2000" dirty="0"/>
          </a:p>
          <a:p>
            <a:pPr algn="ctr"/>
            <a:endParaRPr lang="nb-NO" sz="2000" dirty="0"/>
          </a:p>
          <a:p>
            <a:pPr algn="ctr"/>
            <a:endParaRPr lang="nb-NO" sz="2000" dirty="0" smtClean="0"/>
          </a:p>
          <a:p>
            <a:pPr algn="ctr"/>
            <a:r>
              <a:rPr lang="nb-NO" sz="2000" dirty="0" smtClean="0"/>
              <a:t>E-post</a:t>
            </a:r>
            <a:endParaRPr lang="nb-NO" sz="2000" dirty="0"/>
          </a:p>
          <a:p>
            <a:pPr algn="ctr"/>
            <a:endParaRPr lang="nb-NO" sz="2000" dirty="0"/>
          </a:p>
          <a:p>
            <a:pPr algn="ctr"/>
            <a:endParaRPr lang="nb-NO" sz="2000" b="1" dirty="0" smtClean="0"/>
          </a:p>
        </p:txBody>
      </p:sp>
      <p:cxnSp>
        <p:nvCxnSpPr>
          <p:cNvPr id="26" name="Rett pil 25"/>
          <p:cNvCxnSpPr/>
          <p:nvPr/>
        </p:nvCxnSpPr>
        <p:spPr>
          <a:xfrm rot="180000">
            <a:off x="3056982" y="4634123"/>
            <a:ext cx="21392" cy="48058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ett pil 24"/>
          <p:cNvCxnSpPr/>
          <p:nvPr/>
        </p:nvCxnSpPr>
        <p:spPr>
          <a:xfrm rot="180000">
            <a:off x="6092281" y="4646824"/>
            <a:ext cx="21392" cy="48058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Rett pil 26"/>
          <p:cNvCxnSpPr/>
          <p:nvPr/>
        </p:nvCxnSpPr>
        <p:spPr>
          <a:xfrm rot="180000">
            <a:off x="9013279" y="4634123"/>
            <a:ext cx="21392" cy="48058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39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3093</TotalTime>
  <Words>1180</Words>
  <Application>Microsoft Office PowerPoint</Application>
  <PresentationFormat>Widescreen</PresentationFormat>
  <Paragraphs>383</Paragraphs>
  <Slides>43</Slides>
  <Notes>40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Wingdings</vt:lpstr>
      <vt:lpstr>Office-tema</vt:lpstr>
      <vt:lpstr>ኣወራርዳ ኣፕሊከሽናት ተመሃር </vt:lpstr>
      <vt:lpstr>Del 1</vt:lpstr>
      <vt:lpstr>ቅሩብ ሓበሬታ ብዛዕባ ዝተፈላለያ ተለፎናትን ታብለታትን።</vt:lpstr>
      <vt:lpstr>ቅሩብ ሓበሬታ ብዛዕባ ዝተፈላለያ ተለፎናትን ታብለታትን።</vt:lpstr>
      <vt:lpstr>ቅሩብ ሓበሬታ ብዛዕባ ዝተፈላለያ ተለፎናትን ታብለታትን።</vt:lpstr>
      <vt:lpstr>Del 2</vt:lpstr>
      <vt:lpstr>ናትካ ስም ተጠቃሚ ርኸብ</vt:lpstr>
      <vt:lpstr>ናትካ ስም ተጠቃሚ ርኸብ</vt:lpstr>
      <vt:lpstr>ናትካ ስም ተጠቃሚ ርኸብ</vt:lpstr>
      <vt:lpstr>ናትካ ስም ተጠቃሚ ርኸብ</vt:lpstr>
      <vt:lpstr>ናትካ ስም ተጠቃሚ ርኸብ</vt:lpstr>
      <vt:lpstr>Del 3</vt:lpstr>
      <vt:lpstr>ኣብ ናትካ ድኳን-ኣፕሊኬሽን ሎግ-ኢን ጌርካ እቶ። </vt:lpstr>
      <vt:lpstr>ኣብ ናትካ ድኳን-ኣፕሊኬሽን ሎግ-ኢን ጌርካ እቶ። </vt:lpstr>
      <vt:lpstr>Del 4</vt:lpstr>
      <vt:lpstr>ደሊኻ ሓንቲ ኣፕሊኬሽን ርኸብ። </vt:lpstr>
      <vt:lpstr>ደሊኻ ሓንቲ ኣፕሊኬሽን ርኸብ። </vt:lpstr>
      <vt:lpstr>Del 5</vt:lpstr>
      <vt:lpstr>ኣፕሊኬሽን ኣውርድ። </vt:lpstr>
      <vt:lpstr>ኣፕሊኬሽን ኣውርድ። </vt:lpstr>
      <vt:lpstr>ኣፕሊኬሽን ኣውርድ። </vt:lpstr>
      <vt:lpstr>ኣፕሊኬሽን ኣውርድ። </vt:lpstr>
      <vt:lpstr>ኣፕሊኬሽን ኣውርድ። </vt:lpstr>
      <vt:lpstr>ኣፕሊኬሽን ኣውርድ። </vt:lpstr>
      <vt:lpstr>ኣፕሊኬሽን ኣውርድ። </vt:lpstr>
      <vt:lpstr>ኣፕሊኬሽን ኣውርድ። </vt:lpstr>
      <vt:lpstr>ኣፕሊኬሽን ኣውርድ። </vt:lpstr>
      <vt:lpstr>ኣፕሊኬሽን ኣውርድ። </vt:lpstr>
      <vt:lpstr>ኣፕሊኬሽን ኣውርድ። </vt:lpstr>
      <vt:lpstr>ኣፕሊኬሽን ኣውርድ። </vt:lpstr>
      <vt:lpstr>ኣፕሊኬሽን ኣውርድ። </vt:lpstr>
      <vt:lpstr>ኣፕሊኬሽን ኣውርድ። </vt:lpstr>
      <vt:lpstr>ኣፕሊኬሽን ኣውርድ። </vt:lpstr>
      <vt:lpstr>Del 6</vt:lpstr>
      <vt:lpstr>ኣፕሊከሽናት ምድምሳስ</vt:lpstr>
      <vt:lpstr>ኣፕሊከሽናት ምድምሳስ</vt:lpstr>
      <vt:lpstr>ኣፕሊከሽናት ምድምሳስ</vt:lpstr>
      <vt:lpstr>ኣፕሊከሽናት ምድምሳስ</vt:lpstr>
      <vt:lpstr>ኣፕሊከሽናት ምድምሳስ</vt:lpstr>
      <vt:lpstr>ኣፕሊከሽናት ምድምሳስ</vt:lpstr>
      <vt:lpstr>ኣፕሊከሽናት ምድምሳስ</vt:lpstr>
      <vt:lpstr>ኣፕሊከሽናት ምድምሳስ</vt:lpstr>
      <vt:lpstr>ተወደአ– ኩላትኩም ብመንፍዓት ክትሰርሑ ጺኒሕኩም!</vt:lpstr>
    </vt:vector>
  </TitlesOfParts>
  <Company>STATEN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Ida Aspeslåen Erikstad</dc:creator>
  <cp:lastModifiedBy>eremias negassie</cp:lastModifiedBy>
  <cp:revision>481</cp:revision>
  <dcterms:created xsi:type="dcterms:W3CDTF">2015-09-22T07:17:48Z</dcterms:created>
  <dcterms:modified xsi:type="dcterms:W3CDTF">2019-08-02T08:21:31Z</dcterms:modified>
</cp:coreProperties>
</file>