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276" r:id="rId5"/>
    <p:sldId id="278" r:id="rId6"/>
    <p:sldId id="284" r:id="rId7"/>
    <p:sldId id="285" r:id="rId8"/>
    <p:sldId id="286" r:id="rId9"/>
    <p:sldId id="281" r:id="rId10"/>
    <p:sldId id="282"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22" r:id="rId32"/>
    <p:sldId id="324" r:id="rId33"/>
    <p:sldId id="323" r:id="rId34"/>
    <p:sldId id="307" r:id="rId35"/>
    <p:sldId id="309" r:id="rId36"/>
    <p:sldId id="308" r:id="rId37"/>
    <p:sldId id="310" r:id="rId38"/>
    <p:sldId id="311" r:id="rId39"/>
    <p:sldId id="312" r:id="rId40"/>
    <p:sldId id="317" r:id="rId41"/>
    <p:sldId id="318" r:id="rId42"/>
    <p:sldId id="320" r:id="rId43"/>
    <p:sldId id="319" r:id="rId44"/>
    <p:sldId id="321" r:id="rId45"/>
    <p:sldId id="325" r:id="rId46"/>
    <p:sldId id="316" r:id="rId4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2910"/>
    <a:srgbClr val="000000"/>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12" autoAdjust="0"/>
    <p:restoredTop sz="75150" autoAdjust="0"/>
  </p:normalViewPr>
  <p:slideViewPr>
    <p:cSldViewPr snapToGrid="0">
      <p:cViewPr varScale="1">
        <p:scale>
          <a:sx n="105" d="100"/>
          <a:sy n="105" d="100"/>
        </p:scale>
        <p:origin x="38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12.02.2025</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12.02.2025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Gå gjennom læringsmålene</a:t>
            </a:r>
            <a:r>
              <a:rPr lang="nb-NO" b="1" baseline="0" dirty="0"/>
              <a:t> med kursdeltakerne før du starter opplæringen. Dette vil gjøre det lettere å fokusere på og huske den viktigste kunnskapen.</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De som ikke har</a:t>
            </a:r>
            <a:r>
              <a:rPr lang="nb-NO" baseline="0" dirty="0"/>
              <a:t> en konto de kan logge på med, må lage/opprette en slik en. Det er ganske likt det å lage en e-postadresse, og det er noe du kun trenger å gjøre en gang. </a:t>
            </a:r>
            <a:endParaRPr lang="nb-NO" dirty="0"/>
          </a:p>
          <a:p>
            <a:endParaRPr lang="nb-NO" b="1" baseline="0" dirty="0"/>
          </a:p>
          <a:p>
            <a:r>
              <a:rPr lang="nb-NO" b="1" baseline="0" dirty="0"/>
              <a:t>Hjelp de som ikke har en brukerkonto å opprette en slik en.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693386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42545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du er tilbake på startskjermen på</a:t>
            </a:r>
            <a:r>
              <a:rPr lang="nb-NO" baseline="0" dirty="0"/>
              <a:t> telefonen eller nettbrettet ditt er det på tide å finne din </a:t>
            </a:r>
            <a:r>
              <a:rPr lang="nb-NO" baseline="0" dirty="0" err="1"/>
              <a:t>app</a:t>
            </a:r>
            <a:r>
              <a:rPr lang="nb-NO" baseline="0" dirty="0"/>
              <a:t>-butikk. </a:t>
            </a:r>
          </a:p>
          <a:p>
            <a:endParaRPr lang="nb-NO" baseline="0" dirty="0"/>
          </a:p>
          <a:p>
            <a:r>
              <a:rPr lang="nb-NO" baseline="0" dirty="0"/>
              <a:t>Symbolet for din </a:t>
            </a:r>
            <a:r>
              <a:rPr lang="nb-NO" baseline="0" dirty="0" err="1"/>
              <a:t>app</a:t>
            </a:r>
            <a:r>
              <a:rPr lang="nb-NO" baseline="0" dirty="0"/>
              <a:t>-butikk ser du over.</a:t>
            </a:r>
          </a:p>
          <a:p>
            <a:endParaRPr lang="nb-NO" dirty="0"/>
          </a:p>
          <a:p>
            <a:r>
              <a:rPr lang="nb-NO" dirty="0"/>
              <a:t>For å kunne bruke app-butikken må du være koblet</a:t>
            </a:r>
            <a:r>
              <a:rPr lang="nb-NO" baseline="0" dirty="0"/>
              <a:t> til</a:t>
            </a:r>
            <a:r>
              <a:rPr lang="nb-NO" dirty="0"/>
              <a:t> internett.</a:t>
            </a:r>
          </a:p>
          <a:p>
            <a:endParaRPr lang="nb-NO" dirty="0"/>
          </a:p>
          <a:p>
            <a:r>
              <a:rPr lang="nb-NO" b="1" dirty="0"/>
              <a:t>Pass på at alle har funnet app-butikken</a:t>
            </a:r>
            <a:r>
              <a:rPr lang="nb-NO" b="1" baseline="0" dirty="0"/>
              <a:t> sin før du går videre.</a:t>
            </a:r>
            <a:endParaRPr lang="nb-NO" b="1"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441183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Åpne </a:t>
            </a:r>
            <a:r>
              <a:rPr lang="nb-NO" dirty="0" err="1"/>
              <a:t>app</a:t>
            </a:r>
            <a:r>
              <a:rPr lang="nb-NO" dirty="0"/>
              <a:t>-butikken ved å klikke på den. Velg</a:t>
            </a:r>
            <a:r>
              <a:rPr lang="nb-NO" baseline="0" dirty="0"/>
              <a:t> logg på og følg instruksjonene.</a:t>
            </a:r>
          </a:p>
          <a:p>
            <a:endParaRPr lang="nb-NO" baseline="0" dirty="0"/>
          </a:p>
          <a:p>
            <a:r>
              <a:rPr lang="nb-NO" baseline="0" dirty="0"/>
              <a:t>Skriv inn e-postadressen i feltet for e-postadresse (bruk adressen som vi fant under innstillinger tidligere).</a:t>
            </a:r>
          </a:p>
          <a:p>
            <a:r>
              <a:rPr lang="nb-NO" baseline="0" dirty="0"/>
              <a:t>Skriv inn passord i feltet for passord.</a:t>
            </a:r>
          </a:p>
          <a:p>
            <a:endParaRPr lang="nb-NO" baseline="0" dirty="0"/>
          </a:p>
          <a:p>
            <a:r>
              <a:rPr lang="nb-NO" baseline="0" dirty="0"/>
              <a:t>De som har brukt </a:t>
            </a:r>
            <a:r>
              <a:rPr lang="nb-NO" baseline="0" dirty="0" err="1"/>
              <a:t>app</a:t>
            </a:r>
            <a:r>
              <a:rPr lang="nb-NO" baseline="0" dirty="0"/>
              <a:t>-butikken før er ofte alt logget inn.</a:t>
            </a:r>
          </a:p>
          <a:p>
            <a:endParaRPr lang="nb-NO" baseline="0" dirty="0"/>
          </a:p>
          <a:p>
            <a:r>
              <a:rPr lang="nb-NO" b="1" baseline="0" dirty="0"/>
              <a:t>Vent med å gå videre til alle er logget inn.</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1603898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finnes mange apper. Mange av de mest populære ser du med en</a:t>
            </a:r>
            <a:r>
              <a:rPr lang="nb-NO" baseline="0" dirty="0"/>
              <a:t> gang du åpner app-butikken. For å se fler kan du rulle ned over siden. Ofte vet man hvilken app man er på utkikk etter. For å finne appen må man søke etter den.</a:t>
            </a:r>
          </a:p>
          <a:p>
            <a:endParaRPr lang="nb-NO" baseline="0" dirty="0"/>
          </a:p>
          <a:p>
            <a:r>
              <a:rPr lang="nb-NO" baseline="0" dirty="0"/>
              <a:t>De som bruker </a:t>
            </a:r>
            <a:r>
              <a:rPr lang="nb-NO" baseline="0" dirty="0" err="1"/>
              <a:t>iPad</a:t>
            </a:r>
            <a:r>
              <a:rPr lang="nb-NO" baseline="0" dirty="0"/>
              <a:t>/</a:t>
            </a:r>
            <a:r>
              <a:rPr lang="nb-NO" baseline="0" dirty="0" err="1"/>
              <a:t>iPhone</a:t>
            </a:r>
            <a:r>
              <a:rPr lang="nb-NO" baseline="0" dirty="0"/>
              <a:t> eller Windows må trykke på forstørrelsesglass-symbolet for å søke. Da dukker det opp et søkefelt på skjermen.</a:t>
            </a:r>
          </a:p>
          <a:p>
            <a:endParaRPr lang="nb-NO" baseline="0" dirty="0"/>
          </a:p>
          <a:p>
            <a:r>
              <a:rPr lang="nb-NO" baseline="0" dirty="0" err="1"/>
              <a:t>Android</a:t>
            </a:r>
            <a:r>
              <a:rPr lang="nb-NO" baseline="0" dirty="0"/>
              <a:t>-brukere finner et søkefelt øverst på skjermen og må trykke på det for å kunne starte et søk.</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1892798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finnes mange </a:t>
            </a:r>
            <a:r>
              <a:rPr lang="nb-NO" dirty="0" err="1"/>
              <a:t>apper</a:t>
            </a:r>
            <a:r>
              <a:rPr lang="nb-NO" dirty="0"/>
              <a:t> som</a:t>
            </a:r>
            <a:r>
              <a:rPr lang="nb-NO" baseline="0" dirty="0"/>
              <a:t> det går an å laste ned. En app er et program som enkelt lar deg bruke digitale tjenester ved bruk av smarttelefon eller nettbrett. </a:t>
            </a:r>
          </a:p>
          <a:p>
            <a:endParaRPr lang="nb-NO" baseline="0" dirty="0"/>
          </a:p>
          <a:p>
            <a:r>
              <a:rPr lang="nb-NO" baseline="0" dirty="0"/>
              <a:t>Apper kan gi deg tilgang på nyhetsstoff, underholdning, spill, banktjenester, sosiale medier og mye, mye annet.  Vet du om en du gjerne vil ha på din telefon eller nettbrett kan du søke fram denne. Hvis ikke kan du laste ned en av disse.</a:t>
            </a:r>
          </a:p>
          <a:p>
            <a:endParaRPr lang="nb-NO" baseline="0" dirty="0"/>
          </a:p>
          <a:p>
            <a:r>
              <a:rPr lang="nb-NO" baseline="0" dirty="0"/>
              <a:t>På slutten av dette kurset lærer du å fjerne </a:t>
            </a:r>
            <a:r>
              <a:rPr lang="nb-NO" baseline="0" dirty="0" err="1"/>
              <a:t>apper</a:t>
            </a:r>
            <a:r>
              <a:rPr lang="nb-NO" baseline="0" dirty="0"/>
              <a:t> fra telefonen og nettbrettet igjen, så det er ikke så farlig hva du velger å laste ned nå.</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893330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74781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a:t>
            </a:r>
            <a:r>
              <a:rPr lang="nb-NO" baseline="0" dirty="0"/>
              <a:t> starter med å finne en app vi har lyst til å laste ned. Eksempelet jeg bruker er </a:t>
            </a:r>
            <a:r>
              <a:rPr lang="nb-NO" baseline="0" dirty="0" err="1"/>
              <a:t>Wordfeud</a:t>
            </a:r>
            <a:r>
              <a:rPr lang="nb-NO" baseline="0" dirty="0"/>
              <a:t> – et Scrabble-lignende spill som var veldig populært for noen år siden.  </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b-NO"/>
          </a:p>
        </p:txBody>
      </p:sp>
    </p:spTree>
    <p:extLst>
      <p:ext uri="{BB962C8B-B14F-4D97-AF65-F5344CB8AC3E}">
        <p14:creationId xmlns:p14="http://schemas.microsoft.com/office/powerpoint/2010/main" val="976188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Jeg</a:t>
            </a:r>
            <a:r>
              <a:rPr lang="nb-NO" baseline="0" dirty="0"/>
              <a:t> starter med å søke opp </a:t>
            </a:r>
            <a:r>
              <a:rPr lang="nb-NO" baseline="0" dirty="0" err="1"/>
              <a:t>Wordfeud</a:t>
            </a:r>
            <a:r>
              <a:rPr lang="nb-NO" baseline="0" dirty="0"/>
              <a:t> i </a:t>
            </a:r>
            <a:r>
              <a:rPr lang="nb-NO" baseline="0" dirty="0" err="1"/>
              <a:t>app</a:t>
            </a:r>
            <a:r>
              <a:rPr lang="nb-NO" baseline="0" dirty="0"/>
              <a:t>-butikken min.</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1073850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 dukker det opp en liste over de </a:t>
            </a:r>
            <a:r>
              <a:rPr lang="nb-NO" dirty="0" err="1"/>
              <a:t>appene</a:t>
            </a:r>
            <a:r>
              <a:rPr lang="nb-NO" baseline="0" dirty="0"/>
              <a:t> som passer med søket mitt.</a:t>
            </a:r>
          </a:p>
          <a:p>
            <a:endParaRPr lang="nb-NO" baseline="0" dirty="0"/>
          </a:p>
          <a:p>
            <a:r>
              <a:rPr lang="nb-NO" baseline="0" dirty="0"/>
              <a:t>Her ser jeg at det er de to øverste resultatene som er mest interessante for meg. </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153725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332138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Ser man</a:t>
            </a:r>
            <a:r>
              <a:rPr lang="nb-NO" baseline="0" dirty="0"/>
              <a:t> litt nærmere på den ser man at en versjon av </a:t>
            </a:r>
            <a:r>
              <a:rPr lang="nb-NO" baseline="0" dirty="0" err="1"/>
              <a:t>Wordfeud</a:t>
            </a:r>
            <a:r>
              <a:rPr lang="nb-NO" baseline="0" dirty="0"/>
              <a:t> er GRATIS, …</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1676774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Mens</a:t>
            </a:r>
            <a:r>
              <a:rPr lang="nb-NO" baseline="0" dirty="0"/>
              <a:t> den andre koster penger. Når det skjer er det ofte fordi en av versjonene, den som er gratis, kommer med reklame, mens den som koster penger kommer uten. Har man muligheten er det ofte lurt å prøve gratisversjonen først før man bestemmer seg for om en app er verdt å bruke penger på.</a:t>
            </a:r>
          </a:p>
          <a:p>
            <a:endParaRPr lang="nb-NO" baseline="0" dirty="0"/>
          </a:p>
          <a:p>
            <a:r>
              <a:rPr lang="nb-NO" baseline="0" dirty="0"/>
              <a:t>Noen </a:t>
            </a:r>
            <a:r>
              <a:rPr lang="nb-NO" baseline="0" dirty="0" err="1"/>
              <a:t>apper</a:t>
            </a:r>
            <a:r>
              <a:rPr lang="nb-NO" baseline="0" dirty="0"/>
              <a:t> finnes bare i gratis-versjoner (det betyr ikke nødvendigvis at de inneholder reklame), mens andre kan man bare laste ned dersom man betaler for dem.</a:t>
            </a:r>
          </a:p>
          <a:p>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For</a:t>
            </a:r>
            <a:r>
              <a:rPr lang="nb-NO" baseline="0" dirty="0"/>
              <a:t> å lese mer om appen før jeg laster den ned trykker jeg på den en gang. </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1351053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Slik kan en informasjons- og nedlastingsside for en app se ut.</a:t>
            </a:r>
            <a:r>
              <a:rPr lang="nb-NO" baseline="0" dirty="0"/>
              <a:t> Det varierer avhengig av hvilken app-butikk og hvilket nettbrett eller smarttelefon man bruker. </a:t>
            </a:r>
            <a:endParaRPr lang="nb-NO" dirty="0"/>
          </a:p>
          <a:p>
            <a:endParaRPr lang="nb-NO" dirty="0"/>
          </a:p>
          <a:p>
            <a:r>
              <a:rPr lang="nb-NO" dirty="0"/>
              <a:t>Dette bildet</a:t>
            </a:r>
            <a:r>
              <a:rPr lang="nb-NO" baseline="0" dirty="0"/>
              <a:t> viser informasjon om gratisversjonen av </a:t>
            </a:r>
            <a:r>
              <a:rPr lang="nb-NO" baseline="0" dirty="0" err="1"/>
              <a:t>Wordfeud</a:t>
            </a:r>
            <a:r>
              <a:rPr lang="nb-NO" baseline="0" dirty="0"/>
              <a:t>. </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409688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kan vi se hvordan versjonen som koster penger</a:t>
            </a:r>
            <a:r>
              <a:rPr lang="nb-NO" baseline="0" dirty="0"/>
              <a:t> ser ut. </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1323644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laste ned appen må man trykke på</a:t>
            </a:r>
            <a:r>
              <a:rPr lang="nb-NO" baseline="0" dirty="0"/>
              <a:t> en knapp som ligger langt oppe på siden, gjerne like ved ikonet til appen. </a:t>
            </a:r>
          </a:p>
          <a:p>
            <a:endParaRPr lang="nb-NO" baseline="0" dirty="0"/>
          </a:p>
          <a:p>
            <a:r>
              <a:rPr lang="nb-NO" baseline="0" dirty="0"/>
              <a:t>Hva som står på knappen avhenger av hvilken </a:t>
            </a:r>
            <a:r>
              <a:rPr lang="nb-NO" baseline="0" dirty="0" err="1"/>
              <a:t>app</a:t>
            </a:r>
            <a:r>
              <a:rPr lang="nb-NO" baseline="0" dirty="0"/>
              <a:t>-butikk man bruker.</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545596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Hos apper på </a:t>
            </a:r>
            <a:r>
              <a:rPr lang="nb-NO" dirty="0" err="1"/>
              <a:t>iPad</a:t>
            </a:r>
            <a:r>
              <a:rPr lang="nb-NO" dirty="0"/>
              <a:t>/</a:t>
            </a:r>
            <a:r>
              <a:rPr lang="nb-NO" dirty="0" err="1"/>
              <a:t>iPhone</a:t>
            </a:r>
            <a:r>
              <a:rPr lang="nb-NO" dirty="0"/>
              <a:t> brukere står</a:t>
            </a:r>
            <a:r>
              <a:rPr lang="nb-NO" baseline="0" dirty="0"/>
              <a:t> det "hent” eller prisen på appen..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1904733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Trykker du én gang på hent står det "Installer". Koster appen noe trykker du på prisen, da står det kjøp.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b-NO"/>
          </a:p>
        </p:txBody>
      </p:sp>
    </p:spTree>
    <p:extLst>
      <p:ext uri="{BB962C8B-B14F-4D97-AF65-F5344CB8AC3E}">
        <p14:creationId xmlns:p14="http://schemas.microsoft.com/office/powerpoint/2010/main" val="1377788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Trykk en gang til for å laste ned eller kjøpe appen.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1960134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Med </a:t>
            </a:r>
            <a:r>
              <a:rPr lang="nb-NO" baseline="0" dirty="0" err="1"/>
              <a:t>Android</a:t>
            </a:r>
            <a:r>
              <a:rPr lang="nb-NO" baseline="0" dirty="0"/>
              <a:t> og Windows telefoner kan du trykke en gang på "Installer" eller knappen med prisen på.</a:t>
            </a:r>
          </a:p>
          <a:p>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Noen kan få beskjed om å legge inn betalingskort-informasjon, da er det bare å følge instruksjonene på skjermen.</a:t>
            </a:r>
            <a:r>
              <a:rPr lang="nb-NO" baseline="0" dirty="0"/>
              <a:t> Dette gjøres stort sett én gang. </a:t>
            </a:r>
            <a:br>
              <a:rPr lang="nb-NO" baseline="0" dirty="0"/>
            </a:br>
            <a:r>
              <a:rPr lang="nb-NO" baseline="0" dirty="0" err="1"/>
              <a:t>App</a:t>
            </a:r>
            <a:r>
              <a:rPr lang="nb-NO" baseline="0" dirty="0"/>
              <a:t>-butikken husker kortet for deg, og belaster ikke kortet ditt med noe uten din godkjennelse. </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122184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a:t>Noen vil få beskjed om å skrive inn et passord for å laste ned appen. Skriv inn passordet og trykk på "Bekreft" eller "Godta".</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a:t>Noen kan få beskjed om å bruke fingeravtrykk for å få lastet ned </a:t>
            </a:r>
            <a:r>
              <a:rPr lang="nb-NO" baseline="0" dirty="0" err="1"/>
              <a:t>appen</a:t>
            </a:r>
            <a:r>
              <a:rPr lang="nb-NO" baseline="0" dirty="0"/>
              <a:t>.</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1432989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a:t>
            </a:r>
            <a:r>
              <a:rPr lang="nb-NO" baseline="0" dirty="0"/>
              <a:t> er hovedsakelig tre typer smarttelefoner og nettbrett som blir brukt i Norge.</a:t>
            </a:r>
          </a:p>
          <a:p>
            <a:endParaRPr lang="nb-NO" baseline="0" dirty="0"/>
          </a:p>
          <a:p>
            <a:r>
              <a:rPr lang="nb-NO" baseline="0" dirty="0"/>
              <a:t>Det er mange som har en </a:t>
            </a:r>
            <a:r>
              <a:rPr lang="nb-NO" baseline="0" dirty="0" err="1"/>
              <a:t>iPad</a:t>
            </a:r>
            <a:r>
              <a:rPr lang="nb-NO" baseline="0" dirty="0"/>
              <a:t> eller </a:t>
            </a:r>
            <a:r>
              <a:rPr lang="nb-NO" baseline="0" dirty="0" err="1"/>
              <a:t>iPhone</a:t>
            </a:r>
            <a:r>
              <a:rPr lang="nb-NO" baseline="0" dirty="0"/>
              <a:t>.</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897332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baseline="0" dirty="0"/>
              <a:t>Når nedlastingen er ferdig legger appen seg blant de andre </a:t>
            </a:r>
            <a:r>
              <a:rPr lang="nb-NO" b="0" baseline="0" dirty="0" err="1"/>
              <a:t>appene</a:t>
            </a:r>
            <a:r>
              <a:rPr lang="nb-NO" b="0" baseline="0" dirty="0"/>
              <a:t> du alt har på telefonen eller nettbrettet ditt. For å finne den må du bla gjennom </a:t>
            </a:r>
            <a:r>
              <a:rPr lang="nb-NO" b="0" baseline="0" dirty="0" err="1"/>
              <a:t>appene</a:t>
            </a:r>
            <a:r>
              <a:rPr lang="nb-NO" b="0" baseline="0" dirty="0"/>
              <a:t> til du finner ikonet til den nye appen. </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505502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Nå kan du trykke på appen for å åpne den, akkurat som med alle </a:t>
            </a:r>
            <a:r>
              <a:rPr lang="nb-NO" baseline="0" dirty="0" err="1"/>
              <a:t>appene</a:t>
            </a:r>
            <a:r>
              <a:rPr lang="nb-NO" baseline="0" dirty="0"/>
              <a:t> du har åpnet på telefonen din fra før. </a:t>
            </a:r>
          </a:p>
          <a:p>
            <a:endParaRPr lang="nb-NO" baseline="0" dirty="0"/>
          </a:p>
          <a:p>
            <a:r>
              <a:rPr lang="nb-NO" b="1" baseline="0" dirty="0"/>
              <a:t>Forsikre deg om at alle har fått lastet ned en app og funnet den igjen på sin maskin før du går videre. </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280714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Noen ganger ønsker man å fjerne en app fra smarttelefonen eller nettbrettet sitt. Noen </a:t>
            </a:r>
            <a:r>
              <a:rPr lang="nb-NO" baseline="0" dirty="0" err="1"/>
              <a:t>apper</a:t>
            </a:r>
            <a:r>
              <a:rPr lang="nb-NO" baseline="0" dirty="0"/>
              <a:t> går ikke an å fjerne fordi de kommer med nettbrettet eller telefonen, men alle </a:t>
            </a:r>
            <a:r>
              <a:rPr lang="nb-NO" baseline="0" dirty="0" err="1"/>
              <a:t>apper</a:t>
            </a:r>
            <a:r>
              <a:rPr lang="nb-NO" baseline="0" dirty="0"/>
              <a:t> du laster ned selv kan du fjerne. </a:t>
            </a:r>
          </a:p>
          <a:p>
            <a:endParaRPr lang="nb-NO" baseline="0" dirty="0"/>
          </a:p>
          <a:p>
            <a:r>
              <a:rPr lang="nb-NO" baseline="0" dirty="0"/>
              <a:t>Først må du finne </a:t>
            </a:r>
            <a:r>
              <a:rPr lang="nb-NO" baseline="0" dirty="0" err="1"/>
              <a:t>appen</a:t>
            </a:r>
            <a:r>
              <a:rPr lang="nb-NO" baseline="0" dirty="0"/>
              <a:t> du ønsker å fjerne.</a:t>
            </a:r>
          </a:p>
          <a:p>
            <a:endParaRPr lang="nb-NO" baseline="0" dirty="0"/>
          </a:p>
          <a:p>
            <a:r>
              <a:rPr lang="nb-NO" baseline="0" dirty="0"/>
              <a:t>Sett fingeren din på den og hold inne i minst ett sekund. Nå skjer det noe på skjermen.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1567078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baseline="0" dirty="0"/>
              <a:t>De som bruker </a:t>
            </a:r>
            <a:r>
              <a:rPr lang="nb-NO" b="0" baseline="0" dirty="0" err="1"/>
              <a:t>iPad</a:t>
            </a:r>
            <a:r>
              <a:rPr lang="nb-NO" b="0" baseline="0" dirty="0"/>
              <a:t>/</a:t>
            </a:r>
            <a:r>
              <a:rPr lang="nb-NO" b="0" baseline="0" dirty="0" err="1"/>
              <a:t>iPhone</a:t>
            </a:r>
            <a:r>
              <a:rPr lang="nb-NO" b="0" baseline="0" dirty="0"/>
              <a:t> ser at alle ikonene på skjermen begynner å riste og får et kryss i venstre hjørne.</a:t>
            </a:r>
          </a:p>
          <a:p>
            <a:endParaRPr lang="nb-NO" b="0" baseline="0" dirty="0"/>
          </a:p>
          <a:p>
            <a:r>
              <a:rPr lang="nb-NO" b="0" baseline="0" dirty="0"/>
              <a:t>De som bruker </a:t>
            </a:r>
            <a:r>
              <a:rPr lang="nb-NO" b="0" baseline="0" dirty="0" err="1"/>
              <a:t>Android</a:t>
            </a:r>
            <a:r>
              <a:rPr lang="nb-NO" b="0" baseline="0" dirty="0"/>
              <a:t> ser at det dukker opp en linje med en søppelkasse øverst på skjermen. Slipper dere appen med fingeren blir bildet normalt igjen.</a:t>
            </a:r>
          </a:p>
          <a:p>
            <a:endParaRPr lang="nb-NO" b="0" baseline="0" dirty="0"/>
          </a:p>
          <a:p>
            <a:r>
              <a:rPr lang="nb-NO" b="0" baseline="0" dirty="0"/>
              <a:t>Windows-brukere får opp muligheten "Avinstaller" på skjermen.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659850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0" baseline="0" dirty="0"/>
              <a:t>For å avinstallere appen på </a:t>
            </a:r>
            <a:r>
              <a:rPr lang="nb-NO" b="0" baseline="0" dirty="0" err="1"/>
              <a:t>iPad</a:t>
            </a:r>
            <a:r>
              <a:rPr lang="nb-NO" b="0" baseline="0" dirty="0"/>
              <a:t>/</a:t>
            </a:r>
            <a:r>
              <a:rPr lang="nb-NO" b="0" baseline="0" dirty="0" err="1"/>
              <a:t>iPhone</a:t>
            </a:r>
            <a:r>
              <a:rPr lang="nb-NO" b="0" baseline="0" dirty="0"/>
              <a:t> trykker du på krysset. Så kan du trykke på "hjem"-knappen slik at ikonene slutter å riste.</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37</a:t>
            </a:fld>
            <a:endParaRPr lang="nb-NO"/>
          </a:p>
        </p:txBody>
      </p:sp>
    </p:spTree>
    <p:extLst>
      <p:ext uri="{BB962C8B-B14F-4D97-AF65-F5344CB8AC3E}">
        <p14:creationId xmlns:p14="http://schemas.microsoft.com/office/powerpoint/2010/main" val="611894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0" baseline="0" dirty="0" err="1"/>
              <a:t>Andriod</a:t>
            </a:r>
            <a:r>
              <a:rPr lang="nb-NO" b="0" baseline="0" dirty="0"/>
              <a:t>-brukere bruker fingeren på skjermen og drar programmet opp til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38</a:t>
            </a:fld>
            <a:endParaRPr lang="nb-NO"/>
          </a:p>
        </p:txBody>
      </p:sp>
    </p:spTree>
    <p:extLst>
      <p:ext uri="{BB962C8B-B14F-4D97-AF65-F5344CB8AC3E}">
        <p14:creationId xmlns:p14="http://schemas.microsoft.com/office/powerpoint/2010/main" val="98365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0" baseline="0" dirty="0"/>
              <a:t>…søppelkassa og….</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39</a:t>
            </a:fld>
            <a:endParaRPr lang="nb-NO"/>
          </a:p>
        </p:txBody>
      </p:sp>
    </p:spTree>
    <p:extLst>
      <p:ext uri="{BB962C8B-B14F-4D97-AF65-F5344CB8AC3E}">
        <p14:creationId xmlns:p14="http://schemas.microsoft.com/office/powerpoint/2010/main" val="1172091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0" baseline="0" dirty="0"/>
              <a:t>…slipper.</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40</a:t>
            </a:fld>
            <a:endParaRPr lang="nb-NO"/>
          </a:p>
        </p:txBody>
      </p:sp>
    </p:spTree>
    <p:extLst>
      <p:ext uri="{BB962C8B-B14F-4D97-AF65-F5344CB8AC3E}">
        <p14:creationId xmlns:p14="http://schemas.microsoft.com/office/powerpoint/2010/main" val="5787625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0" baseline="0" dirty="0"/>
              <a:t>Windows-brukere trykker på "Avinstaller".</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41</a:t>
            </a:fld>
            <a:endParaRPr lang="nb-NO"/>
          </a:p>
        </p:txBody>
      </p:sp>
    </p:spTree>
    <p:extLst>
      <p:ext uri="{BB962C8B-B14F-4D97-AF65-F5344CB8AC3E}">
        <p14:creationId xmlns:p14="http://schemas.microsoft.com/office/powerpoint/2010/main" val="5926745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0" baseline="0" dirty="0"/>
              <a:t>Blir du bedt om bekreftelse etter dette trykker du "Ja" eller "Avinstaller".</a:t>
            </a:r>
          </a:p>
          <a:p>
            <a:pPr marL="0" marR="0" indent="0" algn="l" defTabSz="914400" rtl="0" eaLnBrk="1" fontAlgn="auto" latinLnBrk="0" hangingPunct="1">
              <a:lnSpc>
                <a:spcPct val="100000"/>
              </a:lnSpc>
              <a:spcBef>
                <a:spcPts val="0"/>
              </a:spcBef>
              <a:spcAft>
                <a:spcPts val="0"/>
              </a:spcAft>
              <a:buClrTx/>
              <a:buSzTx/>
              <a:buFontTx/>
              <a:buNone/>
              <a:tabLst/>
              <a:defRPr/>
            </a:pPr>
            <a:endParaRPr lang="nb-NO"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b="0" baseline="0" dirty="0"/>
              <a:t>Appen skal nå være slettet fra ditt nettbrett eller telefon.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42</a:t>
            </a:fld>
            <a:endParaRPr lang="nb-NO"/>
          </a:p>
        </p:txBody>
      </p:sp>
    </p:spTree>
    <p:extLst>
      <p:ext uri="{BB962C8B-B14F-4D97-AF65-F5344CB8AC3E}">
        <p14:creationId xmlns:p14="http://schemas.microsoft.com/office/powerpoint/2010/main" val="179303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også mange som har</a:t>
            </a:r>
            <a:r>
              <a:rPr lang="nb-NO" baseline="0" dirty="0"/>
              <a:t> </a:t>
            </a:r>
            <a:r>
              <a:rPr lang="nb-NO" baseline="0" dirty="0" err="1"/>
              <a:t>android</a:t>
            </a:r>
            <a:r>
              <a:rPr lang="nb-NO" baseline="0" dirty="0"/>
              <a:t>-telefoner og nettbrett.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1224518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43</a:t>
            </a:fld>
            <a:endParaRPr lang="nb-NO"/>
          </a:p>
        </p:txBody>
      </p:sp>
    </p:spTree>
    <p:extLst>
      <p:ext uri="{BB962C8B-B14F-4D97-AF65-F5344CB8AC3E}">
        <p14:creationId xmlns:p14="http://schemas.microsoft.com/office/powerpoint/2010/main" val="157429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Og noen bruker Windows sine telefoner og brett.</a:t>
            </a:r>
          </a:p>
          <a:p>
            <a:endParaRPr lang="nb-NO" dirty="0"/>
          </a:p>
          <a:p>
            <a:r>
              <a:rPr lang="nb-NO" dirty="0"/>
              <a:t>En</a:t>
            </a:r>
            <a:r>
              <a:rPr lang="nb-NO" baseline="0" dirty="0"/>
              <a:t> smarttelefon har ofte flere funksjoner enn et nettbrett, og nettbrett og telefoner fra ulike leverandører er ikke helt like, men de ligner veldig på hverandre og kan stort sett gjøre de samme tingene. </a:t>
            </a:r>
          </a:p>
          <a:p>
            <a:endParaRPr lang="nb-NO" baseline="0" dirty="0"/>
          </a:p>
          <a:p>
            <a:r>
              <a:rPr lang="nb-NO" baseline="0" dirty="0"/>
              <a:t>Dette kurset skal vi lære å laste ned </a:t>
            </a:r>
            <a:r>
              <a:rPr lang="nb-NO" baseline="0" dirty="0" err="1"/>
              <a:t>apper</a:t>
            </a:r>
            <a:r>
              <a:rPr lang="nb-NO" baseline="0" dirty="0"/>
              <a:t> til nettbrett og telefon. Bilder og forklaringer vil være tilpasset alle de vanligste smarttelefoner og nettbrett.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1711202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Hvis</a:t>
            </a:r>
            <a:r>
              <a:rPr lang="nb-NO" baseline="0" dirty="0"/>
              <a:t> dette er første gang du bruker app-butikken må du logge inn med brukerkonto og passord. De fleste har alt en brukerkonto. Den blir ofte opprettet i forbindelse med at man kjøpte nettbrettet eller telefonen og starten den for første gang. </a:t>
            </a:r>
            <a:r>
              <a:rPr lang="nb-NO" dirty="0"/>
              <a:t>For</a:t>
            </a:r>
            <a:r>
              <a:rPr lang="nb-NO" baseline="0" dirty="0"/>
              <a:t> å finne ut om du har en slik konto må du gå til innstillinger på telefonen din. </a:t>
            </a:r>
            <a:endParaRPr lang="nb-NO" dirty="0"/>
          </a:p>
          <a:p>
            <a:endParaRPr lang="nb-NO" baseline="0" dirty="0"/>
          </a:p>
          <a:p>
            <a:r>
              <a:rPr lang="nb-NO" baseline="0" dirty="0"/>
              <a:t>Ikonet for innstillinger ser slik ut.</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107358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Trykk på ikonet for innstillinger.</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1255397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 er du inne på innstillinger.</a:t>
            </a:r>
          </a:p>
          <a:p>
            <a:endParaRPr lang="nb-NO" dirty="0"/>
          </a:p>
          <a:p>
            <a:r>
              <a:rPr lang="nb-NO" dirty="0"/>
              <a:t>På</a:t>
            </a:r>
            <a:r>
              <a:rPr lang="nb-NO" baseline="0" dirty="0"/>
              <a:t> skjermen dukker det opp en lang meny med mange punkter.</a:t>
            </a:r>
          </a:p>
          <a:p>
            <a:endParaRPr lang="nb-NO" baseline="0" dirty="0"/>
          </a:p>
          <a:p>
            <a:r>
              <a:rPr lang="nb-NO" baseline="0" dirty="0" err="1"/>
              <a:t>iPad</a:t>
            </a:r>
            <a:r>
              <a:rPr lang="nb-NO" baseline="0" dirty="0"/>
              <a:t>- og </a:t>
            </a:r>
            <a:r>
              <a:rPr lang="nb-NO" baseline="0" dirty="0" err="1"/>
              <a:t>iPhone</a:t>
            </a:r>
            <a:r>
              <a:rPr lang="nb-NO" baseline="0" dirty="0"/>
              <a:t>-brukere trykker på menypunktet som heter "iTunes og </a:t>
            </a:r>
            <a:r>
              <a:rPr lang="nb-NO" baseline="0" dirty="0" err="1"/>
              <a:t>Appstore</a:t>
            </a:r>
            <a:r>
              <a:rPr lang="nb-NO" baseline="0" dirty="0"/>
              <a:t>"</a:t>
            </a:r>
          </a:p>
          <a:p>
            <a:endParaRPr lang="nb-NO" baseline="0" dirty="0"/>
          </a:p>
          <a:p>
            <a:r>
              <a:rPr lang="nb-NO" baseline="0" dirty="0" err="1"/>
              <a:t>Android</a:t>
            </a:r>
            <a:r>
              <a:rPr lang="nb-NO" baseline="0" dirty="0"/>
              <a:t>-brukere trykker på menypunktet "Kontoer"</a:t>
            </a:r>
          </a:p>
          <a:p>
            <a:endParaRPr lang="nb-NO" baseline="0" dirty="0"/>
          </a:p>
          <a:p>
            <a:r>
              <a:rPr lang="nb-NO" baseline="0" dirty="0"/>
              <a:t>De som bruker Windows trykker på menypunktet "E-post"</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20723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iPad</a:t>
            </a:r>
            <a:r>
              <a:rPr lang="nb-NO" dirty="0"/>
              <a:t>-</a:t>
            </a:r>
            <a:r>
              <a:rPr lang="nb-NO" baseline="0" dirty="0"/>
              <a:t> og </a:t>
            </a:r>
            <a:r>
              <a:rPr lang="nb-NO" baseline="0" dirty="0" err="1"/>
              <a:t>iPhone</a:t>
            </a:r>
            <a:r>
              <a:rPr lang="nb-NO" baseline="0" dirty="0"/>
              <a:t>-</a:t>
            </a:r>
            <a:r>
              <a:rPr lang="nb-NO" dirty="0"/>
              <a:t>brukere brukere finner brukernavnet</a:t>
            </a:r>
            <a:r>
              <a:rPr lang="nb-NO" baseline="0" dirty="0"/>
              <a:t> sitt under "Apple-ID".</a:t>
            </a:r>
          </a:p>
          <a:p>
            <a:endParaRPr lang="nb-NO" baseline="0" dirty="0"/>
          </a:p>
          <a:p>
            <a:r>
              <a:rPr lang="nb-NO" baseline="0" dirty="0" err="1"/>
              <a:t>Android</a:t>
            </a:r>
            <a:r>
              <a:rPr lang="nb-NO" baseline="0" dirty="0"/>
              <a:t>-brukere finner sitt brukernavn under punktet "Google" ofte med bilde av en liten "g" ved siden av. </a:t>
            </a:r>
          </a:p>
          <a:p>
            <a:endParaRPr lang="nb-NO" baseline="0" dirty="0"/>
          </a:p>
          <a:p>
            <a:r>
              <a:rPr lang="nb-NO" baseline="0" dirty="0"/>
              <a:t>Windows-brukere finner brukernavnet sitt under "Kontoer".</a:t>
            </a:r>
            <a:endParaRPr lang="nb-NO" dirty="0"/>
          </a:p>
          <a:p>
            <a:endParaRPr lang="nb-NO" dirty="0"/>
          </a:p>
          <a:p>
            <a:r>
              <a:rPr lang="nb-NO" dirty="0"/>
              <a:t>For</a:t>
            </a:r>
            <a:r>
              <a:rPr lang="nb-NO" baseline="0" dirty="0"/>
              <a:t> mange vil brukerkontoen/</a:t>
            </a:r>
            <a:r>
              <a:rPr lang="nb-NO" baseline="0" dirty="0" err="1"/>
              <a:t>ID'en</a:t>
            </a:r>
            <a:r>
              <a:rPr lang="nb-NO" baseline="0" dirty="0"/>
              <a:t> være en e-postadresse de kjenner igjen. </a:t>
            </a:r>
          </a:p>
          <a:p>
            <a:endParaRPr lang="nb-NO" baseline="0" dirty="0"/>
          </a:p>
          <a:p>
            <a:r>
              <a:rPr lang="nb-NO" b="1" baseline="0" dirty="0"/>
              <a:t>Ta en runde og sjekk at alle har funnet e-postadressen de skal logge på med.</a:t>
            </a:r>
          </a:p>
          <a:p>
            <a:endParaRPr lang="nb-NO" b="1" baseline="0" dirty="0"/>
          </a:p>
          <a:p>
            <a:r>
              <a:rPr lang="nb-NO" b="0" baseline="0" dirty="0"/>
              <a:t>Hvis du synes brukernavnet er vanskelig å huske i hodet kan du skrive det ned så du husker det til etterpå.</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886393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12.02.2025</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12.02.2025</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12.02.2025</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12.02.2025</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12.02.2025</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12.02.2025</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12.02.2025</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a:t>LÆR Å LASTE NED APPER</a:t>
            </a:r>
          </a:p>
        </p:txBody>
      </p:sp>
      <p:sp>
        <p:nvSpPr>
          <p:cNvPr id="7" name="Undertittel 6"/>
          <p:cNvSpPr>
            <a:spLocks noGrp="1"/>
          </p:cNvSpPr>
          <p:nvPr>
            <p:ph type="subTitle" idx="1"/>
          </p:nvPr>
        </p:nvSpPr>
        <p:spPr>
          <a:xfrm>
            <a:off x="828637" y="3566926"/>
            <a:ext cx="9839363" cy="2780711"/>
          </a:xfrm>
        </p:spPr>
        <p:txBody>
          <a:bodyPr>
            <a:noAutofit/>
          </a:bodyPr>
          <a:lstStyle/>
          <a:p>
            <a:pPr marL="0" indent="0">
              <a:buNone/>
            </a:pPr>
            <a:r>
              <a:rPr lang="nb-NO" sz="2400" b="1" dirty="0">
                <a:solidFill>
                  <a:schemeClr val="tx1"/>
                </a:solidFill>
              </a:rPr>
              <a:t>Læringsmål:</a:t>
            </a:r>
            <a:endParaRPr lang="nb-NO" sz="2400" dirty="0"/>
          </a:p>
          <a:p>
            <a:pPr>
              <a:buFontTx/>
              <a:buChar char="-"/>
            </a:pPr>
            <a:r>
              <a:rPr lang="nb-NO" sz="2400" dirty="0"/>
              <a:t>Å kunne finne og åpne </a:t>
            </a:r>
            <a:r>
              <a:rPr lang="nb-NO" sz="2400" dirty="0" err="1"/>
              <a:t>app</a:t>
            </a:r>
            <a:r>
              <a:rPr lang="nb-NO" sz="2400" dirty="0"/>
              <a:t>-butikken</a:t>
            </a:r>
          </a:p>
          <a:p>
            <a:pPr>
              <a:buFontTx/>
              <a:buChar char="-"/>
            </a:pPr>
            <a:r>
              <a:rPr lang="nb-NO" sz="2400" dirty="0"/>
              <a:t>Å kunne søke fram og kjøpe </a:t>
            </a:r>
            <a:r>
              <a:rPr lang="nb-NO" sz="2400" dirty="0" err="1"/>
              <a:t>apper</a:t>
            </a:r>
            <a:endParaRPr lang="nb-NO" sz="2400" dirty="0"/>
          </a:p>
          <a:p>
            <a:pPr>
              <a:buFontTx/>
              <a:buChar char="-"/>
            </a:pPr>
            <a:r>
              <a:rPr lang="nb-NO" sz="2400" dirty="0"/>
              <a:t>Å kunne slette </a:t>
            </a:r>
            <a:r>
              <a:rPr lang="nb-NO" sz="2400" dirty="0" err="1"/>
              <a:t>apper</a:t>
            </a:r>
            <a:endParaRPr lang="nb-NO" sz="2400" dirty="0"/>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 brukernavnet ditt</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sp>
        <p:nvSpPr>
          <p:cNvPr id="15" name="TekstSylinder 14"/>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17" name="TekstSylinder 16"/>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9" name="TekstSylinder 18"/>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sp>
        <p:nvSpPr>
          <p:cNvPr id="22" name="TekstSylinder 21"/>
          <p:cNvSpPr txBox="1"/>
          <p:nvPr/>
        </p:nvSpPr>
        <p:spPr>
          <a:xfrm>
            <a:off x="1703560" y="4179071"/>
            <a:ext cx="2774749" cy="2985433"/>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iTunes og </a:t>
            </a:r>
            <a:r>
              <a:rPr lang="nb-NO" sz="2000" dirty="0" err="1"/>
              <a:t>Appstore</a:t>
            </a:r>
            <a:endParaRPr lang="nb-NO" sz="2000" dirty="0"/>
          </a:p>
          <a:p>
            <a:pPr algn="ctr"/>
            <a:endParaRPr lang="nb-NO" sz="2000" dirty="0"/>
          </a:p>
          <a:p>
            <a:pPr algn="ctr"/>
            <a:endParaRPr lang="nb-NO" sz="2000" b="1" dirty="0"/>
          </a:p>
          <a:p>
            <a:pPr algn="ctr"/>
            <a:r>
              <a:rPr lang="nb-NO" sz="2000" b="1" dirty="0"/>
              <a:t>Apple-ID</a:t>
            </a:r>
          </a:p>
          <a:p>
            <a:pPr algn="ctr"/>
            <a:endParaRPr lang="nb-NO" sz="2400" b="1" dirty="0"/>
          </a:p>
          <a:p>
            <a:endParaRPr lang="nb-NO" sz="2400" dirty="0"/>
          </a:p>
        </p:txBody>
      </p:sp>
      <p:sp>
        <p:nvSpPr>
          <p:cNvPr id="23" name="TekstSylinder 22"/>
          <p:cNvSpPr txBox="1"/>
          <p:nvPr/>
        </p:nvSpPr>
        <p:spPr>
          <a:xfrm>
            <a:off x="5046963" y="4175954"/>
            <a:ext cx="2102177" cy="2554545"/>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Kontoer</a:t>
            </a:r>
          </a:p>
          <a:p>
            <a:pPr algn="ctr"/>
            <a:endParaRPr lang="nb-NO" sz="2000" dirty="0"/>
          </a:p>
          <a:p>
            <a:pPr algn="ctr"/>
            <a:r>
              <a:rPr lang="nb-NO" sz="2000" b="1" dirty="0"/>
              <a:t>      </a:t>
            </a:r>
          </a:p>
          <a:p>
            <a:pPr algn="ctr"/>
            <a:r>
              <a:rPr lang="nb-NO" sz="2000" b="1" dirty="0"/>
              <a:t>Google</a:t>
            </a:r>
          </a:p>
          <a:p>
            <a:pPr algn="ctr"/>
            <a:endParaRPr lang="nb-NO" sz="2000" b="1" dirty="0"/>
          </a:p>
        </p:txBody>
      </p:sp>
      <p:sp>
        <p:nvSpPr>
          <p:cNvPr id="24" name="TekstSylinder 23"/>
          <p:cNvSpPr txBox="1"/>
          <p:nvPr/>
        </p:nvSpPr>
        <p:spPr>
          <a:xfrm>
            <a:off x="7972881" y="4175954"/>
            <a:ext cx="2102177" cy="2246769"/>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E-post</a:t>
            </a:r>
          </a:p>
          <a:p>
            <a:pPr algn="ctr"/>
            <a:endParaRPr lang="nb-NO" sz="2000" dirty="0"/>
          </a:p>
          <a:p>
            <a:pPr algn="ctr"/>
            <a:endParaRPr lang="nb-NO" sz="2000" b="1" dirty="0"/>
          </a:p>
          <a:p>
            <a:pPr algn="ctr"/>
            <a:r>
              <a:rPr lang="nb-NO" sz="2000" b="1" dirty="0"/>
              <a:t>Kontoer</a:t>
            </a:r>
          </a:p>
        </p:txBody>
      </p:sp>
      <p:pic>
        <p:nvPicPr>
          <p:cNvPr id="25" name="Bild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5240" y="6022293"/>
            <a:ext cx="365031" cy="365031"/>
          </a:xfrm>
          <a:prstGeom prst="rect">
            <a:avLst/>
          </a:prstGeom>
        </p:spPr>
      </p:pic>
      <p:pic>
        <p:nvPicPr>
          <p:cNvPr id="32" name="Bild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9991" y="2375347"/>
            <a:ext cx="1574353" cy="1574353"/>
          </a:xfrm>
          <a:prstGeom prst="rect">
            <a:avLst/>
          </a:prstGeom>
        </p:spPr>
      </p:pic>
      <p:pic>
        <p:nvPicPr>
          <p:cNvPr id="33" name="Bild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0386" y="2337247"/>
            <a:ext cx="1587169" cy="1587169"/>
          </a:xfrm>
          <a:prstGeom prst="rect">
            <a:avLst/>
          </a:prstGeom>
        </p:spPr>
      </p:pic>
      <p:pic>
        <p:nvPicPr>
          <p:cNvPr id="34" name="Bild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640" y="2400863"/>
            <a:ext cx="1469136" cy="1767840"/>
          </a:xfrm>
          <a:prstGeom prst="rect">
            <a:avLst/>
          </a:prstGeom>
        </p:spPr>
      </p:pic>
      <p:cxnSp>
        <p:nvCxnSpPr>
          <p:cNvPr id="20" name="Rett pil 19"/>
          <p:cNvCxnSpPr/>
          <p:nvPr/>
        </p:nvCxnSpPr>
        <p:spPr>
          <a:xfrm rot="180000">
            <a:off x="3056982"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Rett pil 20"/>
          <p:cNvCxnSpPr/>
          <p:nvPr/>
        </p:nvCxnSpPr>
        <p:spPr>
          <a:xfrm rot="180000">
            <a:off x="6092281" y="4646824"/>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Rett pil 34"/>
          <p:cNvCxnSpPr/>
          <p:nvPr/>
        </p:nvCxnSpPr>
        <p:spPr>
          <a:xfrm rot="180000">
            <a:off x="9013279"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Rett pil 35"/>
          <p:cNvCxnSpPr/>
          <p:nvPr/>
        </p:nvCxnSpPr>
        <p:spPr>
          <a:xfrm rot="180000">
            <a:off x="3056982"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Rett pil 36"/>
          <p:cNvCxnSpPr/>
          <p:nvPr/>
        </p:nvCxnSpPr>
        <p:spPr>
          <a:xfrm rot="180000">
            <a:off x="6092281" y="5554178"/>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Rett pil 37"/>
          <p:cNvCxnSpPr/>
          <p:nvPr/>
        </p:nvCxnSpPr>
        <p:spPr>
          <a:xfrm rot="180000">
            <a:off x="9013279"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2513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 brukernavnet ditt</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pic>
        <p:nvPicPr>
          <p:cNvPr id="11" name="Bil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991" y="2375347"/>
            <a:ext cx="1574353" cy="1574353"/>
          </a:xfrm>
          <a:prstGeom prst="rect">
            <a:avLst/>
          </a:prstGeom>
        </p:spPr>
      </p:pic>
      <p:pic>
        <p:nvPicPr>
          <p:cNvPr id="13" name="Bild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386" y="2337247"/>
            <a:ext cx="1587169" cy="1587169"/>
          </a:xfrm>
          <a:prstGeom prst="rect">
            <a:avLst/>
          </a:prstGeom>
        </p:spPr>
      </p:pic>
      <p:sp>
        <p:nvSpPr>
          <p:cNvPr id="14" name="TekstSylinder 13"/>
          <p:cNvSpPr txBox="1"/>
          <p:nvPr/>
        </p:nvSpPr>
        <p:spPr>
          <a:xfrm>
            <a:off x="1703560" y="4179071"/>
            <a:ext cx="2774749" cy="2985433"/>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iTunes og </a:t>
            </a:r>
            <a:r>
              <a:rPr lang="nb-NO" sz="2000" dirty="0" err="1"/>
              <a:t>Appstore</a:t>
            </a:r>
            <a:endParaRPr lang="nb-NO" sz="2000" dirty="0"/>
          </a:p>
          <a:p>
            <a:pPr algn="ctr"/>
            <a:endParaRPr lang="nb-NO" sz="2000" dirty="0"/>
          </a:p>
          <a:p>
            <a:pPr algn="ctr"/>
            <a:endParaRPr lang="nb-NO" sz="2000" b="1" dirty="0"/>
          </a:p>
          <a:p>
            <a:pPr algn="ctr"/>
            <a:r>
              <a:rPr lang="nb-NO" sz="2000" b="1" dirty="0"/>
              <a:t>Apple-ID</a:t>
            </a:r>
          </a:p>
          <a:p>
            <a:pPr algn="ctr"/>
            <a:endParaRPr lang="nb-NO" sz="2400" b="1" dirty="0"/>
          </a:p>
          <a:p>
            <a:endParaRPr lang="nb-NO" sz="2400" dirty="0"/>
          </a:p>
        </p:txBody>
      </p:sp>
      <p:sp>
        <p:nvSpPr>
          <p:cNvPr id="18" name="TekstSylinder 17"/>
          <p:cNvSpPr txBox="1"/>
          <p:nvPr/>
        </p:nvSpPr>
        <p:spPr>
          <a:xfrm>
            <a:off x="5046963" y="4175954"/>
            <a:ext cx="2102177" cy="2554545"/>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Kontoer</a:t>
            </a:r>
          </a:p>
          <a:p>
            <a:pPr algn="ctr"/>
            <a:endParaRPr lang="nb-NO" sz="2000" dirty="0"/>
          </a:p>
          <a:p>
            <a:pPr algn="ctr"/>
            <a:r>
              <a:rPr lang="nb-NO" sz="2000" b="1" dirty="0"/>
              <a:t>      </a:t>
            </a:r>
          </a:p>
          <a:p>
            <a:pPr algn="ctr"/>
            <a:r>
              <a:rPr lang="nb-NO" sz="2000" b="1" dirty="0"/>
              <a:t>Google</a:t>
            </a:r>
          </a:p>
          <a:p>
            <a:pPr algn="ctr"/>
            <a:endParaRPr lang="nb-NO" sz="2000" b="1" dirty="0"/>
          </a:p>
        </p:txBody>
      </p:sp>
      <p:sp>
        <p:nvSpPr>
          <p:cNvPr id="20" name="TekstSylinder 19"/>
          <p:cNvSpPr txBox="1"/>
          <p:nvPr/>
        </p:nvSpPr>
        <p:spPr>
          <a:xfrm>
            <a:off x="7972881" y="4175954"/>
            <a:ext cx="2102177" cy="2246769"/>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E-post</a:t>
            </a:r>
          </a:p>
          <a:p>
            <a:pPr algn="ctr"/>
            <a:endParaRPr lang="nb-NO" sz="2000" dirty="0"/>
          </a:p>
          <a:p>
            <a:pPr algn="ctr"/>
            <a:endParaRPr lang="nb-NO" sz="2000" b="1" dirty="0"/>
          </a:p>
          <a:p>
            <a:pPr algn="ctr"/>
            <a:r>
              <a:rPr lang="nb-NO" sz="2000" b="1" dirty="0"/>
              <a:t>Kontoer</a:t>
            </a:r>
          </a:p>
        </p:txBody>
      </p:sp>
      <p:pic>
        <p:nvPicPr>
          <p:cNvPr id="5" name="Bil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640" y="2400863"/>
            <a:ext cx="1469136" cy="1767840"/>
          </a:xfrm>
          <a:prstGeom prst="rect">
            <a:avLst/>
          </a:prstGeom>
        </p:spPr>
      </p:pic>
      <p:pic>
        <p:nvPicPr>
          <p:cNvPr id="16" name="Bild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5240" y="6022293"/>
            <a:ext cx="365031" cy="365031"/>
          </a:xfrm>
          <a:prstGeom prst="rect">
            <a:avLst/>
          </a:prstGeom>
        </p:spPr>
      </p:pic>
      <p:sp>
        <p:nvSpPr>
          <p:cNvPr id="15" name="TekstSylinder 14"/>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17" name="TekstSylinder 16"/>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9" name="TekstSylinder 18"/>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cxnSp>
        <p:nvCxnSpPr>
          <p:cNvPr id="27" name="Rett pil 26"/>
          <p:cNvCxnSpPr/>
          <p:nvPr/>
        </p:nvCxnSpPr>
        <p:spPr>
          <a:xfrm rot="180000">
            <a:off x="3056982"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Rett pil 27"/>
          <p:cNvCxnSpPr/>
          <p:nvPr/>
        </p:nvCxnSpPr>
        <p:spPr>
          <a:xfrm rot="180000">
            <a:off x="6092281" y="4646824"/>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Rett pil 28"/>
          <p:cNvCxnSpPr/>
          <p:nvPr/>
        </p:nvCxnSpPr>
        <p:spPr>
          <a:xfrm rot="180000">
            <a:off x="9013279"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Rett pil 29"/>
          <p:cNvCxnSpPr/>
          <p:nvPr/>
        </p:nvCxnSpPr>
        <p:spPr>
          <a:xfrm rot="180000">
            <a:off x="3056982"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Rett pil 30"/>
          <p:cNvCxnSpPr/>
          <p:nvPr/>
        </p:nvCxnSpPr>
        <p:spPr>
          <a:xfrm rot="180000">
            <a:off x="6092281" y="5554178"/>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Rett pil 31"/>
          <p:cNvCxnSpPr/>
          <p:nvPr/>
        </p:nvCxnSpPr>
        <p:spPr>
          <a:xfrm rot="180000">
            <a:off x="9013279"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147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 3</a:t>
            </a:r>
          </a:p>
        </p:txBody>
      </p:sp>
      <p:sp>
        <p:nvSpPr>
          <p:cNvPr id="3" name="Plassholder for tekst 2"/>
          <p:cNvSpPr>
            <a:spLocks noGrp="1"/>
          </p:cNvSpPr>
          <p:nvPr>
            <p:ph type="body" idx="1"/>
          </p:nvPr>
        </p:nvSpPr>
        <p:spPr/>
        <p:txBody>
          <a:bodyPr/>
          <a:lstStyle/>
          <a:p>
            <a:r>
              <a:rPr lang="nb-NO" dirty="0"/>
              <a:t>Logg inn på din </a:t>
            </a:r>
            <a:r>
              <a:rPr lang="nb-NO" dirty="0" err="1"/>
              <a:t>app</a:t>
            </a:r>
            <a:r>
              <a:rPr lang="nb-NO" dirty="0"/>
              <a:t>-butikk</a:t>
            </a:r>
          </a:p>
        </p:txBody>
      </p:sp>
    </p:spTree>
    <p:extLst>
      <p:ext uri="{BB962C8B-B14F-4D97-AF65-F5344CB8AC3E}">
        <p14:creationId xmlns:p14="http://schemas.microsoft.com/office/powerpoint/2010/main" val="1271735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Logg inn på din </a:t>
            </a:r>
            <a:r>
              <a:rPr lang="nb-NO" sz="2400" dirty="0" err="1"/>
              <a:t>app</a:t>
            </a:r>
            <a:r>
              <a:rPr lang="nb-NO" sz="2400" dirty="0"/>
              <a:t>-butikk</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3</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704" y="2477063"/>
            <a:ext cx="1445959" cy="1445959"/>
          </a:xfrm>
          <a:prstGeom prst="rect">
            <a:avLst/>
          </a:prstGeom>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285" y="2477063"/>
            <a:ext cx="1501412" cy="1501412"/>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6515" y="2477063"/>
            <a:ext cx="1485336" cy="1485336"/>
          </a:xfrm>
          <a:prstGeom prst="rect">
            <a:avLst/>
          </a:prstGeom>
        </p:spPr>
      </p:pic>
    </p:spTree>
    <p:extLst>
      <p:ext uri="{BB962C8B-B14F-4D97-AF65-F5344CB8AC3E}">
        <p14:creationId xmlns:p14="http://schemas.microsoft.com/office/powerpoint/2010/main" val="1902952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Logg inn på din </a:t>
            </a:r>
            <a:r>
              <a:rPr lang="nb-NO" sz="2400" dirty="0" err="1"/>
              <a:t>app</a:t>
            </a:r>
            <a:r>
              <a:rPr lang="nb-NO" sz="2400" dirty="0"/>
              <a:t>-butikk</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3</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704" y="2477063"/>
            <a:ext cx="1445959" cy="1445959"/>
          </a:xfrm>
          <a:prstGeom prst="rect">
            <a:avLst/>
          </a:prstGeom>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285" y="2477063"/>
            <a:ext cx="1501412" cy="1501412"/>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6515" y="2477063"/>
            <a:ext cx="1485336" cy="1485336"/>
          </a:xfrm>
          <a:prstGeom prst="rect">
            <a:avLst/>
          </a:prstGeom>
        </p:spPr>
      </p:pic>
      <p:pic>
        <p:nvPicPr>
          <p:cNvPr id="11" name="Bilde 10"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20000">
            <a:off x="7340479" y="2336460"/>
            <a:ext cx="3869689" cy="4836088"/>
          </a:xfrm>
          <a:prstGeom prst="rect">
            <a:avLst/>
          </a:prstGeom>
        </p:spPr>
      </p:pic>
      <p:pic>
        <p:nvPicPr>
          <p:cNvPr id="12" name="Bilde 11"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20000">
            <a:off x="1502092" y="2436487"/>
            <a:ext cx="3869689" cy="4836088"/>
          </a:xfrm>
          <a:prstGeom prst="rect">
            <a:avLst/>
          </a:prstGeom>
        </p:spPr>
      </p:pic>
      <p:pic>
        <p:nvPicPr>
          <p:cNvPr id="13" name="Bilde 12"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20000">
            <a:off x="4374641" y="2436490"/>
            <a:ext cx="3869689" cy="4836088"/>
          </a:xfrm>
          <a:prstGeom prst="rect">
            <a:avLst/>
          </a:prstGeom>
        </p:spPr>
      </p:pic>
    </p:spTree>
    <p:extLst>
      <p:ext uri="{BB962C8B-B14F-4D97-AF65-F5344CB8AC3E}">
        <p14:creationId xmlns:p14="http://schemas.microsoft.com/office/powerpoint/2010/main" val="429924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 4</a:t>
            </a:r>
          </a:p>
        </p:txBody>
      </p:sp>
      <p:sp>
        <p:nvSpPr>
          <p:cNvPr id="3" name="Plassholder for tekst 2"/>
          <p:cNvSpPr>
            <a:spLocks noGrp="1"/>
          </p:cNvSpPr>
          <p:nvPr>
            <p:ph type="body" idx="1"/>
          </p:nvPr>
        </p:nvSpPr>
        <p:spPr/>
        <p:txBody>
          <a:bodyPr/>
          <a:lstStyle/>
          <a:p>
            <a:r>
              <a:rPr lang="nb-NO" dirty="0"/>
              <a:t>Søk frem en app</a:t>
            </a:r>
          </a:p>
        </p:txBody>
      </p:sp>
    </p:spTree>
    <p:extLst>
      <p:ext uri="{BB962C8B-B14F-4D97-AF65-F5344CB8AC3E}">
        <p14:creationId xmlns:p14="http://schemas.microsoft.com/office/powerpoint/2010/main" val="1973946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Søk frem en app</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1" name="Bil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141" y="2465641"/>
            <a:ext cx="1458659" cy="1458659"/>
          </a:xfrm>
          <a:prstGeom prst="rect">
            <a:avLst/>
          </a:prstGeom>
        </p:spPr>
      </p:pic>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282240" y="2440241"/>
            <a:ext cx="1509459" cy="1509459"/>
          </a:xfrm>
          <a:prstGeom prst="rect">
            <a:avLst/>
          </a:prstGeom>
        </p:spPr>
      </p:pic>
      <p:pic>
        <p:nvPicPr>
          <p:cNvPr id="17" name="Bilde 16"/>
          <p:cNvPicPr>
            <a:picLocks noChangeAspect="1"/>
          </p:cNvPicPr>
          <p:nvPr/>
        </p:nvPicPr>
        <p:blipFill>
          <a:blip r:embed="rId4"/>
          <a:stretch>
            <a:fillRect/>
          </a:stretch>
        </p:blipFill>
        <p:spPr>
          <a:xfrm>
            <a:off x="4677147" y="2589437"/>
            <a:ext cx="3117464" cy="1411063"/>
          </a:xfrm>
          <a:prstGeom prst="rect">
            <a:avLst/>
          </a:prstGeom>
        </p:spPr>
      </p:pic>
      <p:sp>
        <p:nvSpPr>
          <p:cNvPr id="18" name="Ellipse 17"/>
          <p:cNvSpPr/>
          <p:nvPr/>
        </p:nvSpPr>
        <p:spPr>
          <a:xfrm>
            <a:off x="4394554" y="2589436"/>
            <a:ext cx="3499249" cy="79107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71107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Søk frem en app</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8" name="TekstSylinder 7"/>
          <p:cNvSpPr txBox="1"/>
          <p:nvPr/>
        </p:nvSpPr>
        <p:spPr>
          <a:xfrm>
            <a:off x="1144025" y="4528999"/>
            <a:ext cx="2331720" cy="461665"/>
          </a:xfrm>
          <a:prstGeom prst="rect">
            <a:avLst/>
          </a:prstGeom>
          <a:noFill/>
        </p:spPr>
        <p:txBody>
          <a:bodyPr wrap="square" rtlCol="0">
            <a:spAutoFit/>
          </a:bodyPr>
          <a:lstStyle/>
          <a:p>
            <a:pPr algn="ctr"/>
            <a:r>
              <a:rPr lang="nb-NO" sz="2400" dirty="0"/>
              <a:t>NRK Radio</a:t>
            </a:r>
          </a:p>
        </p:txBody>
      </p:sp>
      <p:sp>
        <p:nvSpPr>
          <p:cNvPr id="9" name="TekstSylinder 8"/>
          <p:cNvSpPr txBox="1"/>
          <p:nvPr/>
        </p:nvSpPr>
        <p:spPr>
          <a:xfrm>
            <a:off x="3810818" y="2806306"/>
            <a:ext cx="2331720" cy="461665"/>
          </a:xfrm>
          <a:prstGeom prst="rect">
            <a:avLst/>
          </a:prstGeom>
          <a:noFill/>
        </p:spPr>
        <p:txBody>
          <a:bodyPr wrap="square" rtlCol="0">
            <a:spAutoFit/>
          </a:bodyPr>
          <a:lstStyle/>
          <a:p>
            <a:pPr algn="ctr"/>
            <a:r>
              <a:rPr lang="nb-NO" sz="2400" dirty="0"/>
              <a:t>Vipps fra DNB</a:t>
            </a:r>
          </a:p>
        </p:txBody>
      </p:sp>
      <p:sp>
        <p:nvSpPr>
          <p:cNvPr id="10" name="TekstSylinder 9"/>
          <p:cNvSpPr txBox="1"/>
          <p:nvPr/>
        </p:nvSpPr>
        <p:spPr>
          <a:xfrm>
            <a:off x="6909026" y="3215433"/>
            <a:ext cx="2331720" cy="461665"/>
          </a:xfrm>
          <a:prstGeom prst="rect">
            <a:avLst/>
          </a:prstGeom>
          <a:noFill/>
        </p:spPr>
        <p:txBody>
          <a:bodyPr wrap="square" rtlCol="0">
            <a:spAutoFit/>
          </a:bodyPr>
          <a:lstStyle/>
          <a:p>
            <a:pPr algn="ctr"/>
            <a:r>
              <a:rPr lang="nb-NO" sz="2400" dirty="0" err="1"/>
              <a:t>Facebook</a:t>
            </a:r>
            <a:endParaRPr lang="nb-NO" sz="2400" dirty="0"/>
          </a:p>
        </p:txBody>
      </p:sp>
      <p:pic>
        <p:nvPicPr>
          <p:cNvPr id="12" name="Bild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486" y="2844800"/>
            <a:ext cx="1303274" cy="1303274"/>
          </a:xfrm>
          <a:prstGeom prst="rect">
            <a:avLst/>
          </a:prstGeom>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179" y="1224904"/>
            <a:ext cx="1312998" cy="1312998"/>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0497" y="1742801"/>
            <a:ext cx="1312998" cy="1312998"/>
          </a:xfrm>
          <a:prstGeom prst="rect">
            <a:avLst/>
          </a:prstGeom>
        </p:spPr>
      </p:pic>
      <p:pic>
        <p:nvPicPr>
          <p:cNvPr id="3" name="Bild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9110" y="4378069"/>
            <a:ext cx="1285334" cy="1285334"/>
          </a:xfrm>
          <a:prstGeom prst="rect">
            <a:avLst/>
          </a:prstGeom>
        </p:spPr>
      </p:pic>
      <p:sp>
        <p:nvSpPr>
          <p:cNvPr id="19" name="TekstSylinder 18"/>
          <p:cNvSpPr txBox="1"/>
          <p:nvPr/>
        </p:nvSpPr>
        <p:spPr>
          <a:xfrm>
            <a:off x="4636316" y="5924799"/>
            <a:ext cx="2331720" cy="461665"/>
          </a:xfrm>
          <a:prstGeom prst="rect">
            <a:avLst/>
          </a:prstGeom>
          <a:noFill/>
        </p:spPr>
        <p:txBody>
          <a:bodyPr wrap="square" rtlCol="0">
            <a:spAutoFit/>
          </a:bodyPr>
          <a:lstStyle/>
          <a:p>
            <a:pPr algn="ctr"/>
            <a:r>
              <a:rPr lang="nb-NO" sz="2400" dirty="0"/>
              <a:t>VG-TV</a:t>
            </a:r>
          </a:p>
        </p:txBody>
      </p:sp>
      <p:pic>
        <p:nvPicPr>
          <p:cNvPr id="5" name="Bild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6147" y="3085415"/>
            <a:ext cx="2392454" cy="1443583"/>
          </a:xfrm>
          <a:prstGeom prst="rect">
            <a:avLst/>
          </a:prstGeom>
        </p:spPr>
      </p:pic>
      <p:sp>
        <p:nvSpPr>
          <p:cNvPr id="20" name="TekstSylinder 19"/>
          <p:cNvSpPr txBox="1"/>
          <p:nvPr/>
        </p:nvSpPr>
        <p:spPr>
          <a:xfrm>
            <a:off x="9295656" y="4561541"/>
            <a:ext cx="2331720" cy="461665"/>
          </a:xfrm>
          <a:prstGeom prst="rect">
            <a:avLst/>
          </a:prstGeom>
          <a:noFill/>
        </p:spPr>
        <p:txBody>
          <a:bodyPr wrap="square" rtlCol="0">
            <a:spAutoFit/>
          </a:bodyPr>
          <a:lstStyle/>
          <a:p>
            <a:pPr algn="ctr"/>
            <a:r>
              <a:rPr lang="nb-NO" sz="2400" dirty="0" err="1"/>
              <a:t>Wordfeud</a:t>
            </a:r>
            <a:endParaRPr lang="nb-NO" sz="2400" dirty="0"/>
          </a:p>
        </p:txBody>
      </p:sp>
    </p:spTree>
    <p:extLst>
      <p:ext uri="{BB962C8B-B14F-4D97-AF65-F5344CB8AC3E}">
        <p14:creationId xmlns:p14="http://schemas.microsoft.com/office/powerpoint/2010/main" val="311053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 5</a:t>
            </a:r>
          </a:p>
        </p:txBody>
      </p:sp>
      <p:sp>
        <p:nvSpPr>
          <p:cNvPr id="3" name="Plassholder for tekst 2"/>
          <p:cNvSpPr>
            <a:spLocks noGrp="1"/>
          </p:cNvSpPr>
          <p:nvPr>
            <p:ph type="body" idx="1"/>
          </p:nvPr>
        </p:nvSpPr>
        <p:spPr/>
        <p:txBody>
          <a:bodyPr/>
          <a:lstStyle/>
          <a:p>
            <a:r>
              <a:rPr lang="nb-NO" dirty="0"/>
              <a:t>Last ned en app</a:t>
            </a:r>
          </a:p>
        </p:txBody>
      </p:sp>
    </p:spTree>
    <p:extLst>
      <p:ext uri="{BB962C8B-B14F-4D97-AF65-F5344CB8AC3E}">
        <p14:creationId xmlns:p14="http://schemas.microsoft.com/office/powerpoint/2010/main" val="107136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Last ned en app</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4" name="TekstSylinder 13"/>
          <p:cNvSpPr txBox="1"/>
          <p:nvPr/>
        </p:nvSpPr>
        <p:spPr>
          <a:xfrm>
            <a:off x="4914156" y="3786841"/>
            <a:ext cx="2331720" cy="461665"/>
          </a:xfrm>
          <a:prstGeom prst="rect">
            <a:avLst/>
          </a:prstGeom>
          <a:noFill/>
        </p:spPr>
        <p:txBody>
          <a:bodyPr wrap="square" rtlCol="0">
            <a:spAutoFit/>
          </a:bodyPr>
          <a:lstStyle/>
          <a:p>
            <a:pPr algn="ctr"/>
            <a:r>
              <a:rPr lang="nb-NO" sz="2400" dirty="0" err="1"/>
              <a:t>Wordfeud</a:t>
            </a:r>
            <a:endParaRPr lang="nb-NO" sz="2400" dirty="0"/>
          </a:p>
        </p:txBody>
      </p:sp>
      <p:sp>
        <p:nvSpPr>
          <p:cNvPr id="16"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400" y="1943845"/>
            <a:ext cx="1675655" cy="1675655"/>
          </a:xfrm>
          <a:prstGeom prst="rect">
            <a:avLst/>
          </a:prstGeom>
        </p:spPr>
      </p:pic>
    </p:spTree>
    <p:extLst>
      <p:ext uri="{BB962C8B-B14F-4D97-AF65-F5344CB8AC3E}">
        <p14:creationId xmlns:p14="http://schemas.microsoft.com/office/powerpoint/2010/main" val="122731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 1</a:t>
            </a:r>
          </a:p>
        </p:txBody>
      </p:sp>
      <p:sp>
        <p:nvSpPr>
          <p:cNvPr id="3" name="Plassholder for tekst 2"/>
          <p:cNvSpPr>
            <a:spLocks noGrp="1"/>
          </p:cNvSpPr>
          <p:nvPr>
            <p:ph type="body" idx="1"/>
          </p:nvPr>
        </p:nvSpPr>
        <p:spPr>
          <a:xfrm>
            <a:off x="4071131" y="2348610"/>
            <a:ext cx="7736949" cy="481694"/>
          </a:xfrm>
        </p:spPr>
        <p:txBody>
          <a:bodyPr/>
          <a:lstStyle/>
          <a:p>
            <a:r>
              <a:rPr lang="nb-NO" dirty="0"/>
              <a:t>Litt om forskjellige telefoner og nettbrett</a:t>
            </a:r>
          </a:p>
        </p:txBody>
      </p:sp>
    </p:spTree>
    <p:extLst>
      <p:ext uri="{BB962C8B-B14F-4D97-AF65-F5344CB8AC3E}">
        <p14:creationId xmlns:p14="http://schemas.microsoft.com/office/powerpoint/2010/main" val="1862460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Last ned en app</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1" name="Bil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141" y="2465641"/>
            <a:ext cx="1458659" cy="1458659"/>
          </a:xfrm>
          <a:prstGeom prst="rect">
            <a:avLst/>
          </a:prstGeom>
        </p:spPr>
      </p:pic>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282240" y="2440241"/>
            <a:ext cx="1509459" cy="1509459"/>
          </a:xfrm>
          <a:prstGeom prst="rect">
            <a:avLst/>
          </a:prstGeom>
        </p:spPr>
      </p:pic>
      <p:pic>
        <p:nvPicPr>
          <p:cNvPr id="17" name="Bilde 16"/>
          <p:cNvPicPr>
            <a:picLocks noChangeAspect="1"/>
          </p:cNvPicPr>
          <p:nvPr/>
        </p:nvPicPr>
        <p:blipFill>
          <a:blip r:embed="rId4"/>
          <a:stretch>
            <a:fillRect/>
          </a:stretch>
        </p:blipFill>
        <p:spPr>
          <a:xfrm>
            <a:off x="4677147" y="2589437"/>
            <a:ext cx="3117464" cy="1411063"/>
          </a:xfrm>
          <a:prstGeom prst="rect">
            <a:avLst/>
          </a:prstGeom>
        </p:spPr>
      </p:pic>
      <p:sp>
        <p:nvSpPr>
          <p:cNvPr id="18" name="Ellipse 17"/>
          <p:cNvSpPr/>
          <p:nvPr/>
        </p:nvSpPr>
        <p:spPr>
          <a:xfrm>
            <a:off x="4394554" y="2589436"/>
            <a:ext cx="3499249" cy="79107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Tree>
    <p:extLst>
      <p:ext uri="{BB962C8B-B14F-4D97-AF65-F5344CB8AC3E}">
        <p14:creationId xmlns:p14="http://schemas.microsoft.com/office/powerpoint/2010/main" val="1437256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Last ned en app</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22" y="589995"/>
            <a:ext cx="3336131" cy="5930900"/>
          </a:xfrm>
          <a:prstGeom prst="rect">
            <a:avLst/>
          </a:prstGeom>
        </p:spPr>
      </p:pic>
      <p:sp>
        <p:nvSpPr>
          <p:cNvPr id="15" name="Ellipse 14"/>
          <p:cNvSpPr/>
          <p:nvPr/>
        </p:nvSpPr>
        <p:spPr>
          <a:xfrm>
            <a:off x="4100962" y="1816100"/>
            <a:ext cx="3499249" cy="21590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05527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Last ned en app</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22" y="589995"/>
            <a:ext cx="3336131" cy="5930900"/>
          </a:xfrm>
          <a:prstGeom prst="rect">
            <a:avLst/>
          </a:prstGeom>
        </p:spPr>
      </p:pic>
      <p:sp>
        <p:nvSpPr>
          <p:cNvPr id="15" name="Ellipse 14"/>
          <p:cNvSpPr/>
          <p:nvPr/>
        </p:nvSpPr>
        <p:spPr>
          <a:xfrm>
            <a:off x="4025901" y="1816100"/>
            <a:ext cx="3670300" cy="11684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8027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Last ned en app</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22" y="589995"/>
            <a:ext cx="3336131" cy="5930900"/>
          </a:xfrm>
          <a:prstGeom prst="rect">
            <a:avLst/>
          </a:prstGeom>
        </p:spPr>
      </p:pic>
      <p:sp>
        <p:nvSpPr>
          <p:cNvPr id="15" name="Ellipse 14"/>
          <p:cNvSpPr/>
          <p:nvPr/>
        </p:nvSpPr>
        <p:spPr>
          <a:xfrm>
            <a:off x="4015437" y="2692400"/>
            <a:ext cx="3670300" cy="11684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59308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Last ned en app</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8" name="Bil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54" y="1168400"/>
            <a:ext cx="3200400" cy="5689600"/>
          </a:xfrm>
          <a:prstGeom prst="rect">
            <a:avLst/>
          </a:prstGeom>
        </p:spPr>
      </p:pic>
    </p:spTree>
    <p:extLst>
      <p:ext uri="{BB962C8B-B14F-4D97-AF65-F5344CB8AC3E}">
        <p14:creationId xmlns:p14="http://schemas.microsoft.com/office/powerpoint/2010/main" val="1978591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Last ned en app</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54" y="1168400"/>
            <a:ext cx="3200400" cy="5689600"/>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5168" y="1168400"/>
            <a:ext cx="3193256" cy="5676900"/>
          </a:xfrm>
          <a:prstGeom prst="rect">
            <a:avLst/>
          </a:prstGeom>
        </p:spPr>
      </p:pic>
    </p:spTree>
    <p:extLst>
      <p:ext uri="{BB962C8B-B14F-4D97-AF65-F5344CB8AC3E}">
        <p14:creationId xmlns:p14="http://schemas.microsoft.com/office/powerpoint/2010/main" val="1795036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Last ned en app</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54" y="1168400"/>
            <a:ext cx="3200400" cy="5689600"/>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5168" y="1168400"/>
            <a:ext cx="3193256" cy="5676900"/>
          </a:xfrm>
          <a:prstGeom prst="rect">
            <a:avLst/>
          </a:prstGeom>
        </p:spPr>
      </p:pic>
      <p:sp>
        <p:nvSpPr>
          <p:cNvPr id="9" name="Ellipse 8"/>
          <p:cNvSpPr/>
          <p:nvPr/>
        </p:nvSpPr>
        <p:spPr>
          <a:xfrm>
            <a:off x="4190999" y="2273300"/>
            <a:ext cx="1691831" cy="6858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Ellipse 9"/>
          <p:cNvSpPr/>
          <p:nvPr/>
        </p:nvSpPr>
        <p:spPr>
          <a:xfrm>
            <a:off x="8427196" y="3390900"/>
            <a:ext cx="1732804" cy="6731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1348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Last ned en app</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
        <p:nvSpPr>
          <p:cNvPr id="6" name="TekstSylinder 5"/>
          <p:cNvSpPr txBox="1"/>
          <p:nvPr/>
        </p:nvSpPr>
        <p:spPr>
          <a:xfrm>
            <a:off x="4824649" y="141114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Avrundet rektangel 8"/>
          <p:cNvSpPr/>
          <p:nvPr/>
        </p:nvSpPr>
        <p:spPr>
          <a:xfrm>
            <a:off x="2932349" y="27074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vrundet rektangel 14"/>
          <p:cNvSpPr/>
          <p:nvPr/>
        </p:nvSpPr>
        <p:spPr>
          <a:xfrm>
            <a:off x="7050959" y="26820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2712639" y="2765743"/>
            <a:ext cx="2331720" cy="523220"/>
          </a:xfrm>
          <a:prstGeom prst="rect">
            <a:avLst/>
          </a:prstGeom>
          <a:noFill/>
        </p:spPr>
        <p:txBody>
          <a:bodyPr wrap="square" rtlCol="0">
            <a:spAutoFit/>
          </a:bodyPr>
          <a:lstStyle/>
          <a:p>
            <a:pPr algn="ctr"/>
            <a:r>
              <a:rPr lang="nb-NO" sz="2800" dirty="0"/>
              <a:t>HENT</a:t>
            </a:r>
          </a:p>
        </p:txBody>
      </p:sp>
      <p:sp>
        <p:nvSpPr>
          <p:cNvPr id="18" name="TekstSylinder 17"/>
          <p:cNvSpPr txBox="1"/>
          <p:nvPr/>
        </p:nvSpPr>
        <p:spPr>
          <a:xfrm>
            <a:off x="6818549" y="2725281"/>
            <a:ext cx="2331720" cy="523220"/>
          </a:xfrm>
          <a:prstGeom prst="rect">
            <a:avLst/>
          </a:prstGeom>
          <a:noFill/>
        </p:spPr>
        <p:txBody>
          <a:bodyPr wrap="square" rtlCol="0">
            <a:spAutoFit/>
          </a:bodyPr>
          <a:lstStyle/>
          <a:p>
            <a:pPr algn="ctr"/>
            <a:r>
              <a:rPr lang="nb-NO" sz="2800" dirty="0"/>
              <a:t>19,00 kr</a:t>
            </a:r>
          </a:p>
        </p:txBody>
      </p:sp>
      <p:sp>
        <p:nvSpPr>
          <p:cNvPr id="21" name="TekstSylinder 20"/>
          <p:cNvSpPr txBox="1"/>
          <p:nvPr/>
        </p:nvSpPr>
        <p:spPr>
          <a:xfrm>
            <a:off x="4824649" y="2756058"/>
            <a:ext cx="2331720" cy="461665"/>
          </a:xfrm>
          <a:prstGeom prst="rect">
            <a:avLst/>
          </a:prstGeom>
          <a:noFill/>
        </p:spPr>
        <p:txBody>
          <a:bodyPr wrap="square" rtlCol="0">
            <a:spAutoFit/>
          </a:bodyPr>
          <a:lstStyle/>
          <a:p>
            <a:pPr algn="ctr"/>
            <a:r>
              <a:rPr lang="nb-NO" sz="2400"/>
              <a:t>eller</a:t>
            </a:r>
            <a:endParaRPr lang="nb-NO" sz="2400" dirty="0"/>
          </a:p>
        </p:txBody>
      </p:sp>
    </p:spTree>
    <p:extLst>
      <p:ext uri="{BB962C8B-B14F-4D97-AF65-F5344CB8AC3E}">
        <p14:creationId xmlns:p14="http://schemas.microsoft.com/office/powerpoint/2010/main" val="1287555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Last ned en app</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
        <p:nvSpPr>
          <p:cNvPr id="6" name="TekstSylinder 5"/>
          <p:cNvSpPr txBox="1"/>
          <p:nvPr/>
        </p:nvSpPr>
        <p:spPr>
          <a:xfrm>
            <a:off x="4824649" y="141114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Avrundet rektangel 8"/>
          <p:cNvSpPr/>
          <p:nvPr/>
        </p:nvSpPr>
        <p:spPr>
          <a:xfrm>
            <a:off x="2919649" y="27074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2919649" y="45235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vrundet rektangel 14"/>
          <p:cNvSpPr/>
          <p:nvPr/>
        </p:nvSpPr>
        <p:spPr>
          <a:xfrm>
            <a:off x="7038259" y="26820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Avrundet rektangel 15"/>
          <p:cNvSpPr/>
          <p:nvPr/>
        </p:nvSpPr>
        <p:spPr>
          <a:xfrm>
            <a:off x="7038259" y="44981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2699939" y="2765743"/>
            <a:ext cx="2331720" cy="523220"/>
          </a:xfrm>
          <a:prstGeom prst="rect">
            <a:avLst/>
          </a:prstGeom>
          <a:noFill/>
        </p:spPr>
        <p:txBody>
          <a:bodyPr wrap="square" rtlCol="0">
            <a:spAutoFit/>
          </a:bodyPr>
          <a:lstStyle/>
          <a:p>
            <a:pPr algn="ctr"/>
            <a:r>
              <a:rPr lang="nb-NO" sz="2800" dirty="0"/>
              <a:t>HENT</a:t>
            </a:r>
          </a:p>
        </p:txBody>
      </p:sp>
      <p:sp>
        <p:nvSpPr>
          <p:cNvPr id="18" name="TekstSylinder 17"/>
          <p:cNvSpPr txBox="1"/>
          <p:nvPr/>
        </p:nvSpPr>
        <p:spPr>
          <a:xfrm>
            <a:off x="6805849" y="2725281"/>
            <a:ext cx="2331720" cy="523220"/>
          </a:xfrm>
          <a:prstGeom prst="rect">
            <a:avLst/>
          </a:prstGeom>
          <a:noFill/>
        </p:spPr>
        <p:txBody>
          <a:bodyPr wrap="square" rtlCol="0">
            <a:spAutoFit/>
          </a:bodyPr>
          <a:lstStyle/>
          <a:p>
            <a:pPr algn="ctr"/>
            <a:r>
              <a:rPr lang="nb-NO" sz="2800" dirty="0"/>
              <a:t>19,00 kr</a:t>
            </a:r>
          </a:p>
        </p:txBody>
      </p:sp>
      <p:sp>
        <p:nvSpPr>
          <p:cNvPr id="19" name="TekstSylinder 18"/>
          <p:cNvSpPr txBox="1"/>
          <p:nvPr/>
        </p:nvSpPr>
        <p:spPr>
          <a:xfrm>
            <a:off x="2699939" y="4608056"/>
            <a:ext cx="2331720" cy="461665"/>
          </a:xfrm>
          <a:prstGeom prst="rect">
            <a:avLst/>
          </a:prstGeom>
          <a:noFill/>
        </p:spPr>
        <p:txBody>
          <a:bodyPr wrap="square" rtlCol="0">
            <a:spAutoFit/>
          </a:bodyPr>
          <a:lstStyle/>
          <a:p>
            <a:pPr algn="ctr"/>
            <a:r>
              <a:rPr lang="nb-NO" sz="2400" dirty="0"/>
              <a:t>INSTALLER</a:t>
            </a:r>
          </a:p>
        </p:txBody>
      </p:sp>
      <p:sp>
        <p:nvSpPr>
          <p:cNvPr id="20" name="TekstSylinder 19"/>
          <p:cNvSpPr txBox="1"/>
          <p:nvPr/>
        </p:nvSpPr>
        <p:spPr>
          <a:xfrm>
            <a:off x="6805849" y="4534058"/>
            <a:ext cx="2331720" cy="523220"/>
          </a:xfrm>
          <a:prstGeom prst="rect">
            <a:avLst/>
          </a:prstGeom>
          <a:noFill/>
        </p:spPr>
        <p:txBody>
          <a:bodyPr wrap="square" rtlCol="0">
            <a:spAutoFit/>
          </a:bodyPr>
          <a:lstStyle/>
          <a:p>
            <a:pPr algn="ctr"/>
            <a:r>
              <a:rPr lang="nb-NO" sz="2800" dirty="0"/>
              <a:t>KJØP</a:t>
            </a:r>
          </a:p>
        </p:txBody>
      </p:sp>
      <p:sp>
        <p:nvSpPr>
          <p:cNvPr id="21" name="TekstSylinder 20"/>
          <p:cNvSpPr txBox="1"/>
          <p:nvPr/>
        </p:nvSpPr>
        <p:spPr>
          <a:xfrm>
            <a:off x="4811949" y="2756058"/>
            <a:ext cx="2331720" cy="461665"/>
          </a:xfrm>
          <a:prstGeom prst="rect">
            <a:avLst/>
          </a:prstGeom>
          <a:noFill/>
        </p:spPr>
        <p:txBody>
          <a:bodyPr wrap="square" rtlCol="0">
            <a:spAutoFit/>
          </a:bodyPr>
          <a:lstStyle/>
          <a:p>
            <a:pPr algn="ctr"/>
            <a:r>
              <a:rPr lang="nb-NO" sz="2400"/>
              <a:t>eller</a:t>
            </a:r>
            <a:endParaRPr lang="nb-NO" sz="2400" dirty="0"/>
          </a:p>
        </p:txBody>
      </p:sp>
      <p:sp>
        <p:nvSpPr>
          <p:cNvPr id="22" name="TekstSylinder 21"/>
          <p:cNvSpPr txBox="1"/>
          <p:nvPr/>
        </p:nvSpPr>
        <p:spPr>
          <a:xfrm>
            <a:off x="4811949" y="4625320"/>
            <a:ext cx="2331720" cy="461665"/>
          </a:xfrm>
          <a:prstGeom prst="rect">
            <a:avLst/>
          </a:prstGeom>
          <a:noFill/>
        </p:spPr>
        <p:txBody>
          <a:bodyPr wrap="square" rtlCol="0">
            <a:spAutoFit/>
          </a:bodyPr>
          <a:lstStyle/>
          <a:p>
            <a:pPr algn="ctr"/>
            <a:r>
              <a:rPr lang="nb-NO" sz="2400"/>
              <a:t>eller</a:t>
            </a:r>
            <a:endParaRPr lang="nb-NO" sz="2400" dirty="0"/>
          </a:p>
        </p:txBody>
      </p:sp>
      <p:cxnSp>
        <p:nvCxnSpPr>
          <p:cNvPr id="23" name="Rett pil 22"/>
          <p:cNvCxnSpPr/>
          <p:nvPr/>
        </p:nvCxnSpPr>
        <p:spPr>
          <a:xfrm rot="16200000" flipH="1" flipV="1">
            <a:off x="3424459" y="388734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rot="16200000" flipH="1" flipV="1">
            <a:off x="7530369" y="386439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373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Last ned en app</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
        <p:nvSpPr>
          <p:cNvPr id="6" name="TekstSylinder 5"/>
          <p:cNvSpPr txBox="1"/>
          <p:nvPr/>
        </p:nvSpPr>
        <p:spPr>
          <a:xfrm>
            <a:off x="4824649" y="141114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Avrundet rektangel 8"/>
          <p:cNvSpPr/>
          <p:nvPr/>
        </p:nvSpPr>
        <p:spPr>
          <a:xfrm>
            <a:off x="2919649" y="27074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2919649" y="45235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vrundet rektangel 14"/>
          <p:cNvSpPr/>
          <p:nvPr/>
        </p:nvSpPr>
        <p:spPr>
          <a:xfrm>
            <a:off x="7038259" y="26820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Avrundet rektangel 15"/>
          <p:cNvSpPr/>
          <p:nvPr/>
        </p:nvSpPr>
        <p:spPr>
          <a:xfrm>
            <a:off x="7038259" y="44981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2699939" y="2765743"/>
            <a:ext cx="2331720" cy="523220"/>
          </a:xfrm>
          <a:prstGeom prst="rect">
            <a:avLst/>
          </a:prstGeom>
          <a:noFill/>
        </p:spPr>
        <p:txBody>
          <a:bodyPr wrap="square" rtlCol="0">
            <a:spAutoFit/>
          </a:bodyPr>
          <a:lstStyle/>
          <a:p>
            <a:pPr algn="ctr"/>
            <a:r>
              <a:rPr lang="nb-NO" sz="2800" dirty="0"/>
              <a:t>HENT</a:t>
            </a:r>
          </a:p>
        </p:txBody>
      </p:sp>
      <p:sp>
        <p:nvSpPr>
          <p:cNvPr id="18" name="TekstSylinder 17"/>
          <p:cNvSpPr txBox="1"/>
          <p:nvPr/>
        </p:nvSpPr>
        <p:spPr>
          <a:xfrm>
            <a:off x="6805849" y="2725281"/>
            <a:ext cx="2331720" cy="523220"/>
          </a:xfrm>
          <a:prstGeom prst="rect">
            <a:avLst/>
          </a:prstGeom>
          <a:noFill/>
        </p:spPr>
        <p:txBody>
          <a:bodyPr wrap="square" rtlCol="0">
            <a:spAutoFit/>
          </a:bodyPr>
          <a:lstStyle/>
          <a:p>
            <a:pPr algn="ctr"/>
            <a:r>
              <a:rPr lang="nb-NO" sz="2800" dirty="0"/>
              <a:t>19,00 kr</a:t>
            </a:r>
          </a:p>
        </p:txBody>
      </p:sp>
      <p:sp>
        <p:nvSpPr>
          <p:cNvPr id="19" name="TekstSylinder 18"/>
          <p:cNvSpPr txBox="1"/>
          <p:nvPr/>
        </p:nvSpPr>
        <p:spPr>
          <a:xfrm>
            <a:off x="2699939" y="4608056"/>
            <a:ext cx="2331720" cy="461665"/>
          </a:xfrm>
          <a:prstGeom prst="rect">
            <a:avLst/>
          </a:prstGeom>
          <a:noFill/>
        </p:spPr>
        <p:txBody>
          <a:bodyPr wrap="square" rtlCol="0">
            <a:spAutoFit/>
          </a:bodyPr>
          <a:lstStyle/>
          <a:p>
            <a:pPr algn="ctr"/>
            <a:r>
              <a:rPr lang="nb-NO" sz="2400" dirty="0"/>
              <a:t>INSTALLER</a:t>
            </a:r>
          </a:p>
        </p:txBody>
      </p:sp>
      <p:sp>
        <p:nvSpPr>
          <p:cNvPr id="20" name="TekstSylinder 19"/>
          <p:cNvSpPr txBox="1"/>
          <p:nvPr/>
        </p:nvSpPr>
        <p:spPr>
          <a:xfrm>
            <a:off x="6805849" y="4534058"/>
            <a:ext cx="2331720" cy="523220"/>
          </a:xfrm>
          <a:prstGeom prst="rect">
            <a:avLst/>
          </a:prstGeom>
          <a:noFill/>
        </p:spPr>
        <p:txBody>
          <a:bodyPr wrap="square" rtlCol="0">
            <a:spAutoFit/>
          </a:bodyPr>
          <a:lstStyle/>
          <a:p>
            <a:pPr algn="ctr"/>
            <a:r>
              <a:rPr lang="nb-NO" sz="2800" dirty="0"/>
              <a:t>KJØP</a:t>
            </a:r>
          </a:p>
        </p:txBody>
      </p:sp>
      <p:sp>
        <p:nvSpPr>
          <p:cNvPr id="21" name="TekstSylinder 20"/>
          <p:cNvSpPr txBox="1"/>
          <p:nvPr/>
        </p:nvSpPr>
        <p:spPr>
          <a:xfrm>
            <a:off x="4811949" y="2756058"/>
            <a:ext cx="2331720" cy="461665"/>
          </a:xfrm>
          <a:prstGeom prst="rect">
            <a:avLst/>
          </a:prstGeom>
          <a:noFill/>
        </p:spPr>
        <p:txBody>
          <a:bodyPr wrap="square" rtlCol="0">
            <a:spAutoFit/>
          </a:bodyPr>
          <a:lstStyle/>
          <a:p>
            <a:pPr algn="ctr"/>
            <a:r>
              <a:rPr lang="nb-NO" sz="2400"/>
              <a:t>eller</a:t>
            </a:r>
            <a:endParaRPr lang="nb-NO" sz="2400" dirty="0"/>
          </a:p>
        </p:txBody>
      </p:sp>
      <p:sp>
        <p:nvSpPr>
          <p:cNvPr id="22" name="TekstSylinder 21"/>
          <p:cNvSpPr txBox="1"/>
          <p:nvPr/>
        </p:nvSpPr>
        <p:spPr>
          <a:xfrm>
            <a:off x="4811949" y="4625320"/>
            <a:ext cx="2331720" cy="461665"/>
          </a:xfrm>
          <a:prstGeom prst="rect">
            <a:avLst/>
          </a:prstGeom>
          <a:noFill/>
        </p:spPr>
        <p:txBody>
          <a:bodyPr wrap="square" rtlCol="0">
            <a:spAutoFit/>
          </a:bodyPr>
          <a:lstStyle/>
          <a:p>
            <a:pPr algn="ctr"/>
            <a:r>
              <a:rPr lang="nb-NO" sz="2400"/>
              <a:t>eller</a:t>
            </a:r>
            <a:endParaRPr lang="nb-NO" sz="2400" dirty="0"/>
          </a:p>
        </p:txBody>
      </p:sp>
      <p:cxnSp>
        <p:nvCxnSpPr>
          <p:cNvPr id="23" name="Rett pil 22"/>
          <p:cNvCxnSpPr/>
          <p:nvPr/>
        </p:nvCxnSpPr>
        <p:spPr>
          <a:xfrm rot="16200000" flipH="1" flipV="1">
            <a:off x="3424459" y="388734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rot="16200000" flipH="1" flipV="1">
            <a:off x="7530369" y="386439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5" name="Bilde 24" descr="pekehån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0000">
            <a:off x="6421278" y="3909827"/>
            <a:ext cx="3869689" cy="4836088"/>
          </a:xfrm>
          <a:prstGeom prst="rect">
            <a:avLst/>
          </a:prstGeom>
        </p:spPr>
      </p:pic>
      <p:pic>
        <p:nvPicPr>
          <p:cNvPr id="26" name="Bilde 25" descr="pekehån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0000">
            <a:off x="2177542" y="4034596"/>
            <a:ext cx="3869689" cy="4836088"/>
          </a:xfrm>
          <a:prstGeom prst="rect">
            <a:avLst/>
          </a:prstGeom>
        </p:spPr>
      </p:pic>
    </p:spTree>
    <p:extLst>
      <p:ext uri="{BB962C8B-B14F-4D97-AF65-F5344CB8AC3E}">
        <p14:creationId xmlns:p14="http://schemas.microsoft.com/office/powerpoint/2010/main" val="32338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Litt om forskjellige telefoner og nettbrett</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2246665" y="574566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18" y="1386306"/>
            <a:ext cx="2089014" cy="4011194"/>
          </a:xfrm>
          <a:prstGeom prst="rect">
            <a:avLst/>
          </a:prstGeom>
        </p:spPr>
      </p:pic>
    </p:spTree>
    <p:extLst>
      <p:ext uri="{BB962C8B-B14F-4D97-AF65-F5344CB8AC3E}">
        <p14:creationId xmlns:p14="http://schemas.microsoft.com/office/powerpoint/2010/main" val="1187066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ktangel 29"/>
          <p:cNvSpPr/>
          <p:nvPr/>
        </p:nvSpPr>
        <p:spPr>
          <a:xfrm>
            <a:off x="2841466" y="4539376"/>
            <a:ext cx="2030649" cy="58275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ktangel 30"/>
          <p:cNvSpPr/>
          <p:nvPr/>
        </p:nvSpPr>
        <p:spPr>
          <a:xfrm>
            <a:off x="2850475" y="2733299"/>
            <a:ext cx="2030649" cy="58275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dirty="0"/>
              <a:t>Last ned en app</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
        <p:nvSpPr>
          <p:cNvPr id="18" name="TekstSylinder 17"/>
          <p:cNvSpPr txBox="1"/>
          <p:nvPr/>
        </p:nvSpPr>
        <p:spPr>
          <a:xfrm>
            <a:off x="2850475" y="4580112"/>
            <a:ext cx="2030649" cy="523220"/>
          </a:xfrm>
          <a:prstGeom prst="rect">
            <a:avLst/>
          </a:prstGeom>
          <a:noFill/>
        </p:spPr>
        <p:txBody>
          <a:bodyPr wrap="square" rtlCol="0">
            <a:spAutoFit/>
          </a:bodyPr>
          <a:lstStyle/>
          <a:p>
            <a:pPr algn="ctr"/>
            <a:r>
              <a:rPr lang="nb-NO" sz="2800" dirty="0">
                <a:solidFill>
                  <a:schemeClr val="bg1"/>
                </a:solidFill>
              </a:rPr>
              <a:t>19,00 kr</a:t>
            </a:r>
          </a:p>
        </p:txBody>
      </p:sp>
      <p:sp>
        <p:nvSpPr>
          <p:cNvPr id="25" name="TekstSylinder 24"/>
          <p:cNvSpPr txBox="1"/>
          <p:nvPr/>
        </p:nvSpPr>
        <p:spPr>
          <a:xfrm>
            <a:off x="2690931" y="1521430"/>
            <a:ext cx="2331720" cy="461665"/>
          </a:xfrm>
          <a:prstGeom prst="rect">
            <a:avLst/>
          </a:prstGeom>
          <a:noFill/>
        </p:spPr>
        <p:txBody>
          <a:bodyPr wrap="square" rtlCol="0">
            <a:spAutoFit/>
          </a:bodyPr>
          <a:lstStyle/>
          <a:p>
            <a:pPr algn="ctr"/>
            <a:r>
              <a:rPr lang="nb-NO" sz="2400" u="sng" dirty="0" err="1"/>
              <a:t>Android</a:t>
            </a:r>
            <a:endParaRPr lang="nb-NO" sz="2400" u="sng" dirty="0"/>
          </a:p>
        </p:txBody>
      </p:sp>
      <p:sp>
        <p:nvSpPr>
          <p:cNvPr id="26" name="TekstSylinder 25"/>
          <p:cNvSpPr txBox="1"/>
          <p:nvPr/>
        </p:nvSpPr>
        <p:spPr>
          <a:xfrm>
            <a:off x="6598839" y="1521430"/>
            <a:ext cx="2331720" cy="461665"/>
          </a:xfrm>
          <a:prstGeom prst="rect">
            <a:avLst/>
          </a:prstGeom>
          <a:noFill/>
        </p:spPr>
        <p:txBody>
          <a:bodyPr wrap="square" rtlCol="0">
            <a:spAutoFit/>
          </a:bodyPr>
          <a:lstStyle/>
          <a:p>
            <a:pPr algn="ctr"/>
            <a:r>
              <a:rPr lang="nb-NO" sz="2400" u="sng" dirty="0"/>
              <a:t>Windows</a:t>
            </a:r>
          </a:p>
        </p:txBody>
      </p:sp>
      <p:sp>
        <p:nvSpPr>
          <p:cNvPr id="29" name="TekstSylinder 28"/>
          <p:cNvSpPr txBox="1"/>
          <p:nvPr/>
        </p:nvSpPr>
        <p:spPr>
          <a:xfrm>
            <a:off x="2841465" y="2812270"/>
            <a:ext cx="2030649" cy="461665"/>
          </a:xfrm>
          <a:prstGeom prst="rect">
            <a:avLst/>
          </a:prstGeom>
          <a:noFill/>
        </p:spPr>
        <p:txBody>
          <a:bodyPr wrap="square" rtlCol="0">
            <a:spAutoFit/>
          </a:bodyPr>
          <a:lstStyle/>
          <a:p>
            <a:pPr algn="ctr"/>
            <a:r>
              <a:rPr lang="nb-NO" sz="2400" dirty="0">
                <a:solidFill>
                  <a:schemeClr val="bg1"/>
                </a:solidFill>
              </a:rPr>
              <a:t>INSTALLER</a:t>
            </a:r>
          </a:p>
        </p:txBody>
      </p:sp>
      <p:sp>
        <p:nvSpPr>
          <p:cNvPr id="34" name="TekstSylinder 33"/>
          <p:cNvSpPr txBox="1"/>
          <p:nvPr/>
        </p:nvSpPr>
        <p:spPr>
          <a:xfrm>
            <a:off x="2841465" y="3703694"/>
            <a:ext cx="2039659" cy="461665"/>
          </a:xfrm>
          <a:prstGeom prst="rect">
            <a:avLst/>
          </a:prstGeom>
          <a:noFill/>
        </p:spPr>
        <p:txBody>
          <a:bodyPr wrap="square" rtlCol="0">
            <a:spAutoFit/>
          </a:bodyPr>
          <a:lstStyle/>
          <a:p>
            <a:pPr algn="ctr"/>
            <a:r>
              <a:rPr lang="nb-NO" sz="2400"/>
              <a:t>eller</a:t>
            </a:r>
            <a:endParaRPr lang="nb-NO" sz="2400" dirty="0"/>
          </a:p>
        </p:txBody>
      </p:sp>
      <p:sp>
        <p:nvSpPr>
          <p:cNvPr id="35" name="TekstSylinder 34"/>
          <p:cNvSpPr txBox="1"/>
          <p:nvPr/>
        </p:nvSpPr>
        <p:spPr>
          <a:xfrm>
            <a:off x="6774775" y="3703694"/>
            <a:ext cx="2030649" cy="461665"/>
          </a:xfrm>
          <a:prstGeom prst="rect">
            <a:avLst/>
          </a:prstGeom>
          <a:noFill/>
        </p:spPr>
        <p:txBody>
          <a:bodyPr wrap="square" rtlCol="0">
            <a:spAutoFit/>
          </a:bodyPr>
          <a:lstStyle/>
          <a:p>
            <a:pPr algn="ctr"/>
            <a:r>
              <a:rPr lang="nb-NO" sz="2400"/>
              <a:t>eller</a:t>
            </a:r>
            <a:endParaRPr lang="nb-NO" sz="2400" dirty="0"/>
          </a:p>
        </p:txBody>
      </p:sp>
      <p:sp>
        <p:nvSpPr>
          <p:cNvPr id="36" name="Rektangel 35"/>
          <p:cNvSpPr/>
          <p:nvPr/>
        </p:nvSpPr>
        <p:spPr>
          <a:xfrm>
            <a:off x="6774775" y="2733299"/>
            <a:ext cx="2030649" cy="58275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7" name="TekstSylinder 36"/>
          <p:cNvSpPr txBox="1"/>
          <p:nvPr/>
        </p:nvSpPr>
        <p:spPr>
          <a:xfrm>
            <a:off x="6765765" y="2812270"/>
            <a:ext cx="2030649" cy="461665"/>
          </a:xfrm>
          <a:prstGeom prst="rect">
            <a:avLst/>
          </a:prstGeom>
          <a:noFill/>
        </p:spPr>
        <p:txBody>
          <a:bodyPr wrap="square" rtlCol="0">
            <a:spAutoFit/>
          </a:bodyPr>
          <a:lstStyle/>
          <a:p>
            <a:pPr algn="ctr"/>
            <a:r>
              <a:rPr lang="nb-NO" sz="2400" dirty="0">
                <a:solidFill>
                  <a:schemeClr val="bg1"/>
                </a:solidFill>
              </a:rPr>
              <a:t>INSTALLER</a:t>
            </a:r>
          </a:p>
        </p:txBody>
      </p:sp>
      <p:sp>
        <p:nvSpPr>
          <p:cNvPr id="41" name="TekstSylinder 40"/>
          <p:cNvSpPr txBox="1"/>
          <p:nvPr/>
        </p:nvSpPr>
        <p:spPr>
          <a:xfrm>
            <a:off x="6774775" y="4539376"/>
            <a:ext cx="2030649" cy="523220"/>
          </a:xfrm>
          <a:prstGeom prst="rect">
            <a:avLst/>
          </a:prstGeom>
          <a:solidFill>
            <a:schemeClr val="tx1"/>
          </a:solidFill>
        </p:spPr>
        <p:txBody>
          <a:bodyPr wrap="square" rtlCol="0">
            <a:spAutoFit/>
          </a:bodyPr>
          <a:lstStyle/>
          <a:p>
            <a:pPr algn="ctr"/>
            <a:r>
              <a:rPr lang="nb-NO" sz="2800" dirty="0">
                <a:solidFill>
                  <a:schemeClr val="bg1"/>
                </a:solidFill>
              </a:rPr>
              <a:t>19,00 kr</a:t>
            </a:r>
          </a:p>
        </p:txBody>
      </p:sp>
    </p:spTree>
    <p:extLst>
      <p:ext uri="{BB962C8B-B14F-4D97-AF65-F5344CB8AC3E}">
        <p14:creationId xmlns:p14="http://schemas.microsoft.com/office/powerpoint/2010/main" val="1652369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Last ned en app</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0" y="576472"/>
            <a:ext cx="3255264" cy="5772912"/>
          </a:xfrm>
          <a:prstGeom prst="rect">
            <a:avLst/>
          </a:prstGeom>
        </p:spPr>
      </p:pic>
    </p:spTree>
    <p:extLst>
      <p:ext uri="{BB962C8B-B14F-4D97-AF65-F5344CB8AC3E}">
        <p14:creationId xmlns:p14="http://schemas.microsoft.com/office/powerpoint/2010/main" val="1513430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14" name="Bilde 13"/>
          <p:cNvPicPr>
            <a:picLocks noChangeAspect="1"/>
          </p:cNvPicPr>
          <p:nvPr/>
        </p:nvPicPr>
        <p:blipFill>
          <a:blip r:embed="rId4"/>
          <a:stretch>
            <a:fillRect/>
          </a:stretch>
        </p:blipFill>
        <p:spPr>
          <a:xfrm>
            <a:off x="4662230" y="4919900"/>
            <a:ext cx="2967111" cy="537509"/>
          </a:xfrm>
          <a:prstGeom prst="rect">
            <a:avLst/>
          </a:prstGeom>
        </p:spPr>
      </p:pic>
      <p:pic>
        <p:nvPicPr>
          <p:cNvPr id="15" name="Plassholder for innhold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258" y="1699957"/>
            <a:ext cx="2862842" cy="2779038"/>
          </a:xfrm>
          <a:prstGeom prst="rect">
            <a:avLst/>
          </a:prstGeom>
        </p:spPr>
      </p:pic>
      <p:sp>
        <p:nvSpPr>
          <p:cNvPr id="2" name="Tittel 1"/>
          <p:cNvSpPr>
            <a:spLocks noGrp="1"/>
          </p:cNvSpPr>
          <p:nvPr>
            <p:ph type="title"/>
          </p:nvPr>
        </p:nvSpPr>
        <p:spPr/>
        <p:txBody>
          <a:bodyPr/>
          <a:lstStyle/>
          <a:p>
            <a:r>
              <a:rPr lang="nb-NO" sz="2400" dirty="0"/>
              <a:t>Last ned en app</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6" name="Bild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2899" y="3048000"/>
            <a:ext cx="660400" cy="660400"/>
          </a:xfrm>
          <a:prstGeom prst="rect">
            <a:avLst/>
          </a:prstGeom>
        </p:spPr>
      </p:pic>
      <p:sp>
        <p:nvSpPr>
          <p:cNvPr id="11" name="Rektangel 10"/>
          <p:cNvSpPr/>
          <p:nvPr/>
        </p:nvSpPr>
        <p:spPr>
          <a:xfrm>
            <a:off x="4582753" y="1594254"/>
            <a:ext cx="3055464" cy="3961072"/>
          </a:xfrm>
          <a:prstGeom prst="rect">
            <a:avLst/>
          </a:prstGeom>
          <a:solidFill>
            <a:schemeClr val="bg1">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Bilde 12"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20000">
            <a:off x="4131805" y="2200666"/>
            <a:ext cx="4351695" cy="5438468"/>
          </a:xfrm>
          <a:prstGeom prst="rect">
            <a:avLst/>
          </a:prstGeom>
        </p:spPr>
      </p:pic>
      <p:cxnSp>
        <p:nvCxnSpPr>
          <p:cNvPr id="19" name="Rett pil 18"/>
          <p:cNvCxnSpPr/>
          <p:nvPr/>
        </p:nvCxnSpPr>
        <p:spPr>
          <a:xfrm flipV="1">
            <a:off x="6549923"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Rett pil 19"/>
          <p:cNvCxnSpPr/>
          <p:nvPr/>
        </p:nvCxnSpPr>
        <p:spPr>
          <a:xfrm flipH="1" flipV="1">
            <a:off x="4839868"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70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3.33333E-6 L 0.11497 0.00116 " pathEditMode="relative" rAng="0" ptsTypes="AA">
                                      <p:cBhvr>
                                        <p:cTn id="6" dur="500" fill="hold"/>
                                        <p:tgtEl>
                                          <p:spTgt spid="13"/>
                                        </p:tgtEl>
                                        <p:attrNameLst>
                                          <p:attrName>ppt_x</p:attrName>
                                          <p:attrName>ppt_y</p:attrName>
                                        </p:attrNameLst>
                                      </p:cBhvr>
                                      <p:rCtr x="574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11" name="Bilde 10"/>
          <p:cNvPicPr>
            <a:picLocks noChangeAspect="1"/>
          </p:cNvPicPr>
          <p:nvPr/>
        </p:nvPicPr>
        <p:blipFill>
          <a:blip r:embed="rId4"/>
          <a:stretch>
            <a:fillRect/>
          </a:stretch>
        </p:blipFill>
        <p:spPr>
          <a:xfrm>
            <a:off x="4662230" y="4919900"/>
            <a:ext cx="2967111" cy="537509"/>
          </a:xfrm>
          <a:prstGeom prst="rect">
            <a:avLst/>
          </a:prstGeom>
        </p:spPr>
      </p:pic>
      <p:pic>
        <p:nvPicPr>
          <p:cNvPr id="13" name="Plassholder for innhold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258" y="1699957"/>
            <a:ext cx="2862842" cy="2779038"/>
          </a:xfrm>
          <a:prstGeom prst="rect">
            <a:avLst/>
          </a:prstGeom>
        </p:spPr>
      </p:pic>
      <p:sp>
        <p:nvSpPr>
          <p:cNvPr id="2" name="Tittel 1"/>
          <p:cNvSpPr>
            <a:spLocks noGrp="1"/>
          </p:cNvSpPr>
          <p:nvPr>
            <p:ph type="title"/>
          </p:nvPr>
        </p:nvSpPr>
        <p:spPr/>
        <p:txBody>
          <a:bodyPr/>
          <a:lstStyle/>
          <a:p>
            <a:r>
              <a:rPr lang="nb-NO" sz="2400" dirty="0"/>
              <a:t>Last ned en app</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6" name="Bild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5600" y="3074408"/>
            <a:ext cx="634999" cy="634999"/>
          </a:xfrm>
          <a:prstGeom prst="rect">
            <a:avLst/>
          </a:prstGeom>
        </p:spPr>
      </p:pic>
      <p:sp>
        <p:nvSpPr>
          <p:cNvPr id="17" name="Ellipse 16"/>
          <p:cNvSpPr/>
          <p:nvPr/>
        </p:nvSpPr>
        <p:spPr>
          <a:xfrm>
            <a:off x="5420448" y="3074408"/>
            <a:ext cx="649508" cy="59869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8" name="Bilde 17" descr="pekehå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780000">
            <a:off x="4630874" y="2243969"/>
            <a:ext cx="4529367" cy="5660511"/>
          </a:xfrm>
          <a:prstGeom prst="rect">
            <a:avLst/>
          </a:prstGeom>
        </p:spPr>
      </p:pic>
    </p:spTree>
    <p:extLst>
      <p:ext uri="{BB962C8B-B14F-4D97-AF65-F5344CB8AC3E}">
        <p14:creationId xmlns:p14="http://schemas.microsoft.com/office/powerpoint/2010/main" val="765377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 6</a:t>
            </a:r>
          </a:p>
        </p:txBody>
      </p:sp>
      <p:sp>
        <p:nvSpPr>
          <p:cNvPr id="3" name="Plassholder for tekst 2"/>
          <p:cNvSpPr>
            <a:spLocks noGrp="1"/>
          </p:cNvSpPr>
          <p:nvPr>
            <p:ph type="body" idx="1"/>
          </p:nvPr>
        </p:nvSpPr>
        <p:spPr/>
        <p:txBody>
          <a:bodyPr/>
          <a:lstStyle/>
          <a:p>
            <a:r>
              <a:rPr lang="nb-NO" dirty="0"/>
              <a:t>Slett </a:t>
            </a:r>
            <a:r>
              <a:rPr lang="nb-NO" dirty="0" err="1"/>
              <a:t>apper</a:t>
            </a:r>
            <a:endParaRPr lang="nb-NO" dirty="0"/>
          </a:p>
        </p:txBody>
      </p:sp>
    </p:spTree>
    <p:extLst>
      <p:ext uri="{BB962C8B-B14F-4D97-AF65-F5344CB8AC3E}">
        <p14:creationId xmlns:p14="http://schemas.microsoft.com/office/powerpoint/2010/main" val="1200715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12" name="Plassholder for innhold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8258" y="1699957"/>
            <a:ext cx="2862842" cy="2779038"/>
          </a:xfrm>
          <a:prstGeom prst="rect">
            <a:avLst/>
          </a:prstGeom>
        </p:spPr>
      </p:pic>
      <p:sp>
        <p:nvSpPr>
          <p:cNvPr id="2" name="Tittel 1"/>
          <p:cNvSpPr>
            <a:spLocks noGrp="1"/>
          </p:cNvSpPr>
          <p:nvPr>
            <p:ph type="title"/>
          </p:nvPr>
        </p:nvSpPr>
        <p:spPr/>
        <p:txBody>
          <a:bodyPr/>
          <a:lstStyle/>
          <a:p>
            <a:r>
              <a:rPr lang="nb-NO" sz="2400" dirty="0"/>
              <a:t>Slett </a:t>
            </a:r>
            <a:r>
              <a:rPr lang="nb-NO" sz="2400" dirty="0" err="1"/>
              <a:t>apper</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pic>
        <p:nvPicPr>
          <p:cNvPr id="6" name="Bil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399" y="3099127"/>
            <a:ext cx="520701" cy="520701"/>
          </a:xfrm>
          <a:prstGeom prst="rect">
            <a:avLst/>
          </a:prstGeom>
          <a:effectLst>
            <a:glow rad="393700">
              <a:srgbClr val="FF0000"/>
            </a:glow>
          </a:effectLst>
        </p:spPr>
      </p:pic>
      <p:sp>
        <p:nvSpPr>
          <p:cNvPr id="7" name="Ellipse 6"/>
          <p:cNvSpPr/>
          <p:nvPr/>
        </p:nvSpPr>
        <p:spPr>
          <a:xfrm>
            <a:off x="5427354" y="3073727"/>
            <a:ext cx="592446" cy="546101"/>
          </a:xfrm>
          <a:prstGeom prst="ellipse">
            <a:avLst/>
          </a:prstGeom>
          <a:noFill/>
          <a:ln w="57150" cmpd="sng">
            <a:solidFill>
              <a:srgbClr val="FF0000"/>
            </a:solidFill>
          </a:ln>
          <a:effectLst>
            <a:glow rad="406400">
              <a:schemeClr val="accent1">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Bilde 8"/>
          <p:cNvPicPr>
            <a:picLocks noChangeAspect="1"/>
          </p:cNvPicPr>
          <p:nvPr/>
        </p:nvPicPr>
        <p:blipFill>
          <a:blip r:embed="rId6"/>
          <a:stretch>
            <a:fillRect/>
          </a:stretch>
        </p:blipFill>
        <p:spPr>
          <a:xfrm>
            <a:off x="4662230" y="4919900"/>
            <a:ext cx="2967111" cy="537509"/>
          </a:xfrm>
          <a:prstGeom prst="rect">
            <a:avLst/>
          </a:prstGeom>
        </p:spPr>
      </p:pic>
      <p:pic>
        <p:nvPicPr>
          <p:cNvPr id="8" name="Bilde 7" descr="pekehå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780000">
            <a:off x="4562843" y="2089644"/>
            <a:ext cx="4529367" cy="5660511"/>
          </a:xfrm>
          <a:prstGeom prst="rect">
            <a:avLst/>
          </a:prstGeom>
        </p:spPr>
      </p:pic>
      <p:pic>
        <p:nvPicPr>
          <p:cNvPr id="10" name="Bilde 9"/>
          <p:cNvPicPr>
            <a:picLocks noChangeAspect="1"/>
          </p:cNvPicPr>
          <p:nvPr/>
        </p:nvPicPr>
        <p:blipFill>
          <a:blip r:embed="rId8"/>
          <a:stretch>
            <a:fillRect/>
          </a:stretch>
        </p:blipFill>
        <p:spPr>
          <a:xfrm>
            <a:off x="9133493" y="1781310"/>
            <a:ext cx="1766811" cy="1793480"/>
          </a:xfrm>
          <a:prstGeom prst="rect">
            <a:avLst/>
          </a:prstGeom>
        </p:spPr>
      </p:pic>
      <p:sp>
        <p:nvSpPr>
          <p:cNvPr id="11" name="TekstSylinder 10"/>
          <p:cNvSpPr txBox="1"/>
          <p:nvPr/>
        </p:nvSpPr>
        <p:spPr>
          <a:xfrm>
            <a:off x="8941124" y="3594428"/>
            <a:ext cx="2133600" cy="461665"/>
          </a:xfrm>
          <a:prstGeom prst="rect">
            <a:avLst/>
          </a:prstGeom>
          <a:noFill/>
        </p:spPr>
        <p:txBody>
          <a:bodyPr wrap="square" rtlCol="0">
            <a:spAutoFit/>
          </a:bodyPr>
          <a:lstStyle/>
          <a:p>
            <a:pPr algn="ctr"/>
            <a:r>
              <a:rPr lang="nb-NO" sz="2400" dirty="0"/>
              <a:t>00:00:01</a:t>
            </a:r>
          </a:p>
        </p:txBody>
      </p:sp>
    </p:spTree>
    <p:extLst>
      <p:ext uri="{BB962C8B-B14F-4D97-AF65-F5344CB8AC3E}">
        <p14:creationId xmlns:p14="http://schemas.microsoft.com/office/powerpoint/2010/main" val="758660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6202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716898" y="3574956"/>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dirty="0"/>
              <a:t>Slett </a:t>
            </a:r>
            <a:r>
              <a:rPr lang="nb-NO" sz="2400" dirty="0" err="1"/>
              <a:t>apper</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63" y="3582144"/>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Rektangel 52"/>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4" name="TekstSylinder 53"/>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423735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dirty="0"/>
              <a:t>Slett </a:t>
            </a:r>
            <a:r>
              <a:rPr lang="nb-NO" sz="2400" dirty="0" err="1"/>
              <a:t>apper</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63" y="3582144"/>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780000">
            <a:off x="1559931" y="2472596"/>
            <a:ext cx="4529367" cy="5660511"/>
          </a:xfrm>
          <a:prstGeom prst="rect">
            <a:avLst/>
          </a:prstGeom>
        </p:spPr>
      </p:pic>
      <p:sp>
        <p:nvSpPr>
          <p:cNvPr id="20" name="Rektangel 19"/>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TekstSylinder 20"/>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969195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dirty="0"/>
              <a:t>Slett </a:t>
            </a:r>
            <a:r>
              <a:rPr lang="nb-NO" sz="2400" dirty="0" err="1"/>
              <a:t>apper</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63" y="3582144"/>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flipH="1" flipV="1">
            <a:off x="5672318" y="3192594"/>
            <a:ext cx="364210" cy="8333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4544941" y="2960530"/>
            <a:ext cx="4529367" cy="5660511"/>
          </a:xfrm>
          <a:prstGeom prst="rect">
            <a:avLst/>
          </a:prstGeom>
        </p:spPr>
      </p:pic>
      <p:sp>
        <p:nvSpPr>
          <p:cNvPr id="25" name="Rektangel 24"/>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TekstSylinder 25"/>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164577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dirty="0"/>
              <a:t>Slett </a:t>
            </a:r>
            <a:r>
              <a:rPr lang="nb-NO" sz="2400" dirty="0" err="1"/>
              <a:t>apper</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flipH="1" flipV="1">
            <a:off x="5672318" y="3192594"/>
            <a:ext cx="364210" cy="8333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414" y="2810225"/>
            <a:ext cx="1345455" cy="1345455"/>
          </a:xfrm>
          <a:prstGeom prst="rect">
            <a:avLst/>
          </a:prstGeom>
        </p:spPr>
      </p:pic>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4231240" y="2377827"/>
            <a:ext cx="4529367" cy="5660511"/>
          </a:xfrm>
          <a:prstGeom prst="rect">
            <a:avLst/>
          </a:prstGeom>
        </p:spPr>
      </p:pic>
      <p:sp>
        <p:nvSpPr>
          <p:cNvPr id="21" name="Rektangel 20"/>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TekstSylinder 21"/>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1935322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Litt om forskjellige telefoner og nettbrett</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2231105" y="5703563"/>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18" y="1386306"/>
            <a:ext cx="2089014" cy="4011194"/>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0300" y="1227670"/>
            <a:ext cx="2448000" cy="4466430"/>
          </a:xfrm>
          <a:prstGeom prst="rect">
            <a:avLst/>
          </a:prstGeom>
        </p:spPr>
      </p:pic>
      <p:sp>
        <p:nvSpPr>
          <p:cNvPr id="10" name="TekstSylinder 9"/>
          <p:cNvSpPr txBox="1"/>
          <p:nvPr/>
        </p:nvSpPr>
        <p:spPr>
          <a:xfrm>
            <a:off x="5008524" y="5703563"/>
            <a:ext cx="2331720" cy="461665"/>
          </a:xfrm>
          <a:prstGeom prst="rect">
            <a:avLst/>
          </a:prstGeom>
          <a:noFill/>
        </p:spPr>
        <p:txBody>
          <a:bodyPr wrap="square" rtlCol="0">
            <a:spAutoFit/>
          </a:bodyPr>
          <a:lstStyle/>
          <a:p>
            <a:pPr algn="ctr"/>
            <a:r>
              <a:rPr lang="nb-NO" sz="2400" dirty="0" err="1"/>
              <a:t>Android</a:t>
            </a:r>
            <a:endParaRPr lang="nb-NO" sz="2400" dirty="0"/>
          </a:p>
        </p:txBody>
      </p:sp>
    </p:spTree>
    <p:extLst>
      <p:ext uri="{BB962C8B-B14F-4D97-AF65-F5344CB8AC3E}">
        <p14:creationId xmlns:p14="http://schemas.microsoft.com/office/powerpoint/2010/main" val="1463137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dirty="0"/>
              <a:t>Slett </a:t>
            </a:r>
            <a:r>
              <a:rPr lang="nb-NO" sz="2400" dirty="0" err="1"/>
              <a:t>apper</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4347762" y="2828098"/>
            <a:ext cx="4529367" cy="5660511"/>
          </a:xfrm>
          <a:prstGeom prst="rect">
            <a:avLst/>
          </a:prstGeom>
        </p:spPr>
      </p:pic>
      <p:sp>
        <p:nvSpPr>
          <p:cNvPr id="22" name="Rektangel 21"/>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1512357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dirty="0"/>
              <a:t>Slett </a:t>
            </a:r>
            <a:r>
              <a:rPr lang="nb-NO" sz="2400" dirty="0" err="1"/>
              <a:t>apper</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ktangel 21"/>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pic>
        <p:nvPicPr>
          <p:cNvPr id="21" name="Bilde 20"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7406614" y="4325970"/>
            <a:ext cx="4529367" cy="5660511"/>
          </a:xfrm>
          <a:prstGeom prst="rect">
            <a:avLst/>
          </a:prstGeom>
        </p:spPr>
      </p:pic>
    </p:spTree>
    <p:extLst>
      <p:ext uri="{BB962C8B-B14F-4D97-AF65-F5344CB8AC3E}">
        <p14:creationId xmlns:p14="http://schemas.microsoft.com/office/powerpoint/2010/main" val="2000196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dirty="0"/>
              <a:t>Slett </a:t>
            </a:r>
            <a:r>
              <a:rPr lang="nb-NO" sz="2400" dirty="0" err="1"/>
              <a:t>apper</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ktangel 21"/>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2956667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Ferdig – godt jobba alle sammen!</a:t>
            </a:r>
          </a:p>
        </p:txBody>
      </p:sp>
      <p:sp>
        <p:nvSpPr>
          <p:cNvPr id="3" name="Undertittel 2"/>
          <p:cNvSpPr>
            <a:spLocks noGrp="1"/>
          </p:cNvSpPr>
          <p:nvPr>
            <p:ph type="subTitle" idx="1"/>
          </p:nvPr>
        </p:nvSpPr>
        <p:spPr>
          <a:xfrm>
            <a:off x="828637" y="3566926"/>
            <a:ext cx="9839363" cy="2323511"/>
          </a:xfrm>
        </p:spPr>
        <p:txBody>
          <a:bodyPr>
            <a:normAutofit/>
          </a:bodyPr>
          <a:lstStyle/>
          <a:p>
            <a:pPr marL="0" indent="0">
              <a:buNone/>
            </a:pPr>
            <a:r>
              <a:rPr lang="nb-NO" sz="2400" b="1" dirty="0">
                <a:solidFill>
                  <a:schemeClr val="tx1"/>
                </a:solidFill>
              </a:rPr>
              <a:t>Nå kan dere øve på:</a:t>
            </a:r>
          </a:p>
          <a:p>
            <a:pPr>
              <a:buFontTx/>
              <a:buChar char="-"/>
            </a:pPr>
            <a:r>
              <a:rPr lang="nb-NO" sz="2400" dirty="0"/>
              <a:t>Søke fram </a:t>
            </a:r>
            <a:r>
              <a:rPr lang="nb-NO" sz="2400" dirty="0" err="1"/>
              <a:t>apper</a:t>
            </a:r>
            <a:endParaRPr lang="nb-NO" sz="2400" dirty="0"/>
          </a:p>
          <a:p>
            <a:pPr>
              <a:buFontTx/>
              <a:buChar char="-"/>
            </a:pPr>
            <a:r>
              <a:rPr lang="nb-NO" sz="2400" dirty="0">
                <a:solidFill>
                  <a:schemeClr val="tx1"/>
                </a:solidFill>
              </a:rPr>
              <a:t>Laste ned </a:t>
            </a:r>
            <a:r>
              <a:rPr lang="nb-NO" sz="2400" dirty="0" err="1">
                <a:solidFill>
                  <a:schemeClr val="tx1"/>
                </a:solidFill>
              </a:rPr>
              <a:t>apper</a:t>
            </a:r>
            <a:endParaRPr lang="nb-NO" sz="2400" dirty="0">
              <a:solidFill>
                <a:schemeClr val="tx1"/>
              </a:solidFill>
            </a:endParaRPr>
          </a:p>
          <a:p>
            <a:pPr>
              <a:buFontTx/>
              <a:buChar char="-"/>
            </a:pPr>
            <a:r>
              <a:rPr lang="nb-NO" sz="2400" dirty="0"/>
              <a:t>Slette </a:t>
            </a:r>
            <a:r>
              <a:rPr lang="nb-NO" sz="2400" dirty="0" err="1"/>
              <a:t>apper</a:t>
            </a:r>
            <a:r>
              <a:rPr lang="nb-NO" sz="2400" dirty="0"/>
              <a:t> fra smarttelefonen</a:t>
            </a:r>
            <a:endParaRPr lang="nb-NO" sz="2400" dirty="0">
              <a:solidFill>
                <a:schemeClr val="tx1"/>
              </a:solidFill>
            </a:endParaRPr>
          </a:p>
        </p:txBody>
      </p:sp>
    </p:spTree>
    <p:extLst>
      <p:ext uri="{BB962C8B-B14F-4D97-AF65-F5344CB8AC3E}">
        <p14:creationId xmlns:p14="http://schemas.microsoft.com/office/powerpoint/2010/main" val="46335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Litt om forskjellige telefoner og nettbrett</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2243805" y="5703563"/>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18" y="1386306"/>
            <a:ext cx="2089014" cy="4011194"/>
          </a:xfrm>
          <a:prstGeom prst="rect">
            <a:avLst/>
          </a:prstGeom>
        </p:spPr>
      </p:pic>
      <p:pic>
        <p:nvPicPr>
          <p:cNvPr id="9" name="Bil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9700" y="1333500"/>
            <a:ext cx="2284929" cy="4165600"/>
          </a:xfrm>
          <a:prstGeom prst="rect">
            <a:avLst/>
          </a:prstGeom>
        </p:spPr>
      </p:pic>
      <p:sp>
        <p:nvSpPr>
          <p:cNvPr id="10" name="TekstSylinder 9"/>
          <p:cNvSpPr txBox="1"/>
          <p:nvPr/>
        </p:nvSpPr>
        <p:spPr>
          <a:xfrm>
            <a:off x="5008524" y="5703563"/>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1" name="TekstSylinder 10"/>
          <p:cNvSpPr txBox="1"/>
          <p:nvPr/>
        </p:nvSpPr>
        <p:spPr>
          <a:xfrm>
            <a:off x="7785001" y="5703563"/>
            <a:ext cx="2331720" cy="461665"/>
          </a:xfrm>
          <a:prstGeom prst="rect">
            <a:avLst/>
          </a:prstGeom>
          <a:noFill/>
        </p:spPr>
        <p:txBody>
          <a:bodyPr wrap="square" rtlCol="0">
            <a:spAutoFit/>
          </a:bodyPr>
          <a:lstStyle/>
          <a:p>
            <a:pPr algn="ctr"/>
            <a:r>
              <a:rPr lang="nb-NO" sz="2400" dirty="0"/>
              <a:t>Windows</a:t>
            </a:r>
          </a:p>
        </p:txBody>
      </p:sp>
      <p:pic>
        <p:nvPicPr>
          <p:cNvPr id="12" name="Bild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0300" y="1227670"/>
            <a:ext cx="2448000" cy="4466430"/>
          </a:xfrm>
          <a:prstGeom prst="rect">
            <a:avLst/>
          </a:prstGeom>
        </p:spPr>
      </p:pic>
    </p:spTree>
    <p:extLst>
      <p:ext uri="{BB962C8B-B14F-4D97-AF65-F5344CB8AC3E}">
        <p14:creationId xmlns:p14="http://schemas.microsoft.com/office/powerpoint/2010/main" val="164185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 2</a:t>
            </a:r>
          </a:p>
        </p:txBody>
      </p:sp>
      <p:sp>
        <p:nvSpPr>
          <p:cNvPr id="3" name="Plassholder for tekst 2"/>
          <p:cNvSpPr>
            <a:spLocks noGrp="1"/>
          </p:cNvSpPr>
          <p:nvPr>
            <p:ph type="body" idx="1"/>
          </p:nvPr>
        </p:nvSpPr>
        <p:spPr/>
        <p:txBody>
          <a:bodyPr/>
          <a:lstStyle/>
          <a:p>
            <a:r>
              <a:rPr lang="nb-NO" dirty="0"/>
              <a:t>Finn brukernavnet ditt</a:t>
            </a:r>
          </a:p>
        </p:txBody>
      </p:sp>
    </p:spTree>
    <p:extLst>
      <p:ext uri="{BB962C8B-B14F-4D97-AF65-F5344CB8AC3E}">
        <p14:creationId xmlns:p14="http://schemas.microsoft.com/office/powerpoint/2010/main" val="449072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 brukernavnet ditt</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386" y="2349947"/>
            <a:ext cx="1587169" cy="1587169"/>
          </a:xfrm>
          <a:prstGeom prst="rect">
            <a:avLst/>
          </a:prstGeom>
        </p:spPr>
      </p:pic>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0640" y="2477063"/>
            <a:ext cx="1469136" cy="1767840"/>
          </a:xfrm>
          <a:prstGeom prst="rect">
            <a:avLst/>
          </a:prstGeom>
        </p:spPr>
      </p:pic>
      <p:pic>
        <p:nvPicPr>
          <p:cNvPr id="22" name="Bild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9991" y="2438847"/>
            <a:ext cx="1574353" cy="1574353"/>
          </a:xfrm>
          <a:prstGeom prst="rect">
            <a:avLst/>
          </a:prstGeom>
        </p:spPr>
      </p:pic>
    </p:spTree>
    <p:extLst>
      <p:ext uri="{BB962C8B-B14F-4D97-AF65-F5344CB8AC3E}">
        <p14:creationId xmlns:p14="http://schemas.microsoft.com/office/powerpoint/2010/main" val="14304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 brukernavnet ditt</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386" y="2515047"/>
            <a:ext cx="1587169" cy="1587169"/>
          </a:xfrm>
          <a:prstGeom prst="rect">
            <a:avLst/>
          </a:prstGeom>
        </p:spPr>
      </p:pic>
      <p:pic>
        <p:nvPicPr>
          <p:cNvPr id="16" name="Bilde 15"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000">
            <a:off x="7422358" y="2436486"/>
            <a:ext cx="3869689" cy="4836088"/>
          </a:xfrm>
          <a:prstGeom prst="rect">
            <a:avLst/>
          </a:prstGeom>
        </p:spPr>
      </p:pic>
      <p:pic>
        <p:nvPicPr>
          <p:cNvPr id="17" name="Bild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9991" y="2438847"/>
            <a:ext cx="1574353" cy="1574353"/>
          </a:xfrm>
          <a:prstGeom prst="rect">
            <a:avLst/>
          </a:prstGeom>
        </p:spPr>
      </p:pic>
      <p:pic>
        <p:nvPicPr>
          <p:cNvPr id="14" name="Bilde 13"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000">
            <a:off x="1502092" y="2436487"/>
            <a:ext cx="3869689" cy="4836088"/>
          </a:xfrm>
          <a:prstGeom prst="rect">
            <a:avLst/>
          </a:prstGeom>
        </p:spPr>
      </p:pic>
      <p:pic>
        <p:nvPicPr>
          <p:cNvPr id="18" name="Bild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640" y="2477063"/>
            <a:ext cx="1469136" cy="1767840"/>
          </a:xfrm>
          <a:prstGeom prst="rect">
            <a:avLst/>
          </a:prstGeom>
        </p:spPr>
      </p:pic>
      <p:pic>
        <p:nvPicPr>
          <p:cNvPr id="19" name="Bilde 18"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000">
            <a:off x="4374641" y="2436490"/>
            <a:ext cx="3869689" cy="4836088"/>
          </a:xfrm>
          <a:prstGeom prst="rect">
            <a:avLst/>
          </a:prstGeom>
        </p:spPr>
      </p:pic>
    </p:spTree>
    <p:extLst>
      <p:ext uri="{BB962C8B-B14F-4D97-AF65-F5344CB8AC3E}">
        <p14:creationId xmlns:p14="http://schemas.microsoft.com/office/powerpoint/2010/main" val="1700863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 brukernavnet ditt</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sp>
        <p:nvSpPr>
          <p:cNvPr id="16" name="TekstSylinder 15"/>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17" name="TekstSylinder 16"/>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8" name="TekstSylinder 17"/>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9" name="Bil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991" y="2375347"/>
            <a:ext cx="1574353" cy="1574353"/>
          </a:xfrm>
          <a:prstGeom prst="rect">
            <a:avLst/>
          </a:prstGeom>
        </p:spPr>
      </p:pic>
      <p:pic>
        <p:nvPicPr>
          <p:cNvPr id="20" name="Bild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386" y="2337247"/>
            <a:ext cx="1587169" cy="1587169"/>
          </a:xfrm>
          <a:prstGeom prst="rect">
            <a:avLst/>
          </a:prstGeom>
        </p:spPr>
      </p:pic>
      <p:pic>
        <p:nvPicPr>
          <p:cNvPr id="21" name="Bild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640" y="2400863"/>
            <a:ext cx="1469136" cy="1767840"/>
          </a:xfrm>
          <a:prstGeom prst="rect">
            <a:avLst/>
          </a:prstGeom>
        </p:spPr>
      </p:pic>
      <p:sp>
        <p:nvSpPr>
          <p:cNvPr id="22" name="TekstSylinder 21"/>
          <p:cNvSpPr txBox="1"/>
          <p:nvPr/>
        </p:nvSpPr>
        <p:spPr>
          <a:xfrm>
            <a:off x="1703560" y="4179071"/>
            <a:ext cx="2774749" cy="2677656"/>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iTunes og </a:t>
            </a:r>
            <a:r>
              <a:rPr lang="nb-NO" sz="2000" dirty="0" err="1"/>
              <a:t>Appstore</a:t>
            </a:r>
            <a:endParaRPr lang="nb-NO" sz="2000" dirty="0"/>
          </a:p>
          <a:p>
            <a:pPr algn="ctr"/>
            <a:endParaRPr lang="nb-NO" sz="2000" dirty="0"/>
          </a:p>
          <a:p>
            <a:pPr algn="ctr"/>
            <a:endParaRPr lang="nb-NO" sz="2000" b="1" dirty="0"/>
          </a:p>
          <a:p>
            <a:pPr algn="ctr"/>
            <a:endParaRPr lang="nb-NO" sz="2400" b="1" dirty="0"/>
          </a:p>
          <a:p>
            <a:endParaRPr lang="nb-NO" sz="2400" dirty="0"/>
          </a:p>
        </p:txBody>
      </p:sp>
      <p:sp>
        <p:nvSpPr>
          <p:cNvPr id="23" name="TekstSylinder 22"/>
          <p:cNvSpPr txBox="1"/>
          <p:nvPr/>
        </p:nvSpPr>
        <p:spPr>
          <a:xfrm>
            <a:off x="5046963" y="4175954"/>
            <a:ext cx="2102177" cy="2246769"/>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Kontoer</a:t>
            </a:r>
          </a:p>
          <a:p>
            <a:pPr algn="ctr"/>
            <a:endParaRPr lang="nb-NO" sz="2000" dirty="0"/>
          </a:p>
          <a:p>
            <a:pPr algn="ctr"/>
            <a:r>
              <a:rPr lang="nb-NO" sz="2000" b="1" dirty="0"/>
              <a:t>      </a:t>
            </a:r>
          </a:p>
          <a:p>
            <a:pPr algn="ctr"/>
            <a:endParaRPr lang="nb-NO" sz="2000" b="1" dirty="0"/>
          </a:p>
        </p:txBody>
      </p:sp>
      <p:sp>
        <p:nvSpPr>
          <p:cNvPr id="24" name="TekstSylinder 23"/>
          <p:cNvSpPr txBox="1"/>
          <p:nvPr/>
        </p:nvSpPr>
        <p:spPr>
          <a:xfrm>
            <a:off x="7972881" y="4175954"/>
            <a:ext cx="2102177" cy="1938992"/>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E-post</a:t>
            </a:r>
          </a:p>
          <a:p>
            <a:pPr algn="ctr"/>
            <a:endParaRPr lang="nb-NO" sz="2000" dirty="0"/>
          </a:p>
          <a:p>
            <a:pPr algn="ctr"/>
            <a:endParaRPr lang="nb-NO" sz="2000" b="1" dirty="0"/>
          </a:p>
        </p:txBody>
      </p:sp>
      <p:cxnSp>
        <p:nvCxnSpPr>
          <p:cNvPr id="26" name="Rett pil 25"/>
          <p:cNvCxnSpPr/>
          <p:nvPr/>
        </p:nvCxnSpPr>
        <p:spPr>
          <a:xfrm rot="180000">
            <a:off x="3056982"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Rett pil 24"/>
          <p:cNvCxnSpPr/>
          <p:nvPr/>
        </p:nvCxnSpPr>
        <p:spPr>
          <a:xfrm rot="180000">
            <a:off x="6092281" y="4646824"/>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Rett pil 26"/>
          <p:cNvCxnSpPr/>
          <p:nvPr/>
        </p:nvCxnSpPr>
        <p:spPr>
          <a:xfrm rot="180000">
            <a:off x="9013279"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839097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66922755D75343AA6FC2D19ACCF025" ma:contentTypeVersion="16" ma:contentTypeDescription="Create a new document." ma:contentTypeScope="" ma:versionID="4e7c78d6704d76da007828982f462f8a">
  <xsd:schema xmlns:xsd="http://www.w3.org/2001/XMLSchema" xmlns:xs="http://www.w3.org/2001/XMLSchema" xmlns:p="http://schemas.microsoft.com/office/2006/metadata/properties" xmlns:ns2="2f7cfdae-b7db-49af-a969-37a801cfc466" xmlns:ns3="8ce05ccd-f718-4116-8745-425bc5dd2d25" targetNamespace="http://schemas.microsoft.com/office/2006/metadata/properties" ma:root="true" ma:fieldsID="395ac007c5a343eee9314ca280217d45" ns2:_="" ns3:_="">
    <xsd:import namespace="2f7cfdae-b7db-49af-a969-37a801cfc466"/>
    <xsd:import namespace="8ce05ccd-f718-4116-8745-425bc5dd2d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cfdae-b7db-49af-a969-37a801cfc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e05ccd-f718-4116-8745-425bc5dd2d2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d37f2f9-4258-4d96-a1e8-e64302668963}" ma:internalName="TaxCatchAll" ma:showField="CatchAllData" ma:web="8ce05ccd-f718-4116-8745-425bc5dd2d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7cfdae-b7db-49af-a969-37a801cfc466">
      <Terms xmlns="http://schemas.microsoft.com/office/infopath/2007/PartnerControls"/>
    </lcf76f155ced4ddcb4097134ff3c332f>
    <TaxCatchAll xmlns="8ce05ccd-f718-4116-8745-425bc5dd2d25" xsi:nil="true"/>
  </documentManagement>
</p:properties>
</file>

<file path=customXml/itemProps1.xml><?xml version="1.0" encoding="utf-8"?>
<ds:datastoreItem xmlns:ds="http://schemas.openxmlformats.org/officeDocument/2006/customXml" ds:itemID="{190E9679-8DE4-4F04-BE3C-0C3A3A757FEB}">
  <ds:schemaRefs>
    <ds:schemaRef ds:uri="http://schemas.microsoft.com/sharepoint/v3/contenttype/forms"/>
  </ds:schemaRefs>
</ds:datastoreItem>
</file>

<file path=customXml/itemProps2.xml><?xml version="1.0" encoding="utf-8"?>
<ds:datastoreItem xmlns:ds="http://schemas.openxmlformats.org/officeDocument/2006/customXml" ds:itemID="{1A508BC9-AD62-4635-9109-0A216081C8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7cfdae-b7db-49af-a969-37a801cfc466"/>
    <ds:schemaRef ds:uri="8ce05ccd-f718-4116-8745-425bc5dd2d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0F3787-8CC3-427D-83E7-4052D580227C}">
  <ds:schemaRefs>
    <ds:schemaRef ds:uri="http://schemas.microsoft.com/office/2006/metadata/properties"/>
    <ds:schemaRef ds:uri="http://schemas.microsoft.com/office/infopath/2007/PartnerControls"/>
    <ds:schemaRef ds:uri="2f7cfdae-b7db-49af-a969-37a801cfc466"/>
    <ds:schemaRef ds:uri="8ce05ccd-f718-4116-8745-425bc5dd2d25"/>
  </ds:schemaRefs>
</ds:datastoreItem>
</file>

<file path=docProps/app.xml><?xml version="1.0" encoding="utf-8"?>
<Properties xmlns="http://schemas.openxmlformats.org/officeDocument/2006/extended-properties" xmlns:vt="http://schemas.openxmlformats.org/officeDocument/2006/docPropsVTypes">
  <TotalTime>2397</TotalTime>
  <Words>1933</Words>
  <Application>Microsoft Office PowerPoint</Application>
  <PresentationFormat>Widescreen</PresentationFormat>
  <Paragraphs>394</Paragraphs>
  <Slides>43</Slides>
  <Notes>40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43</vt:i4>
      </vt:variant>
    </vt:vector>
  </HeadingPairs>
  <TitlesOfParts>
    <vt:vector size="48" baseType="lpstr">
      <vt:lpstr>Arial</vt:lpstr>
      <vt:lpstr>Calibri</vt:lpstr>
      <vt:lpstr>Calibri Light</vt:lpstr>
      <vt:lpstr>Wingdings</vt:lpstr>
      <vt:lpstr>Office-tema</vt:lpstr>
      <vt:lpstr>LÆR Å LASTE NED APPER</vt:lpstr>
      <vt:lpstr>Del 1</vt:lpstr>
      <vt:lpstr>Litt om forskjellige telefoner og nettbrett</vt:lpstr>
      <vt:lpstr>Litt om forskjellige telefoner og nettbrett</vt:lpstr>
      <vt:lpstr>Litt om forskjellige telefoner og nettbrett</vt:lpstr>
      <vt:lpstr>Del 2</vt:lpstr>
      <vt:lpstr>Finn brukernavnet ditt</vt:lpstr>
      <vt:lpstr>Finn brukernavnet ditt</vt:lpstr>
      <vt:lpstr>Finn brukernavnet ditt</vt:lpstr>
      <vt:lpstr>Finn brukernavnet ditt</vt:lpstr>
      <vt:lpstr>Finn brukernavnet ditt</vt:lpstr>
      <vt:lpstr>Del 3</vt:lpstr>
      <vt:lpstr>Logg inn på din app-butikk</vt:lpstr>
      <vt:lpstr>Logg inn på din app-butikk</vt:lpstr>
      <vt:lpstr>Del 4</vt:lpstr>
      <vt:lpstr>Søk frem en app</vt:lpstr>
      <vt:lpstr>Søk frem en app</vt:lpstr>
      <vt:lpstr>Del 5</vt:lpstr>
      <vt:lpstr>Last ned en app</vt:lpstr>
      <vt:lpstr>Last ned en app</vt:lpstr>
      <vt:lpstr>Last ned en app</vt:lpstr>
      <vt:lpstr>Last ned en app</vt:lpstr>
      <vt:lpstr>Last ned en app</vt:lpstr>
      <vt:lpstr>Last ned en app</vt:lpstr>
      <vt:lpstr>Last ned en app</vt:lpstr>
      <vt:lpstr>Last ned en app</vt:lpstr>
      <vt:lpstr>Last ned en app</vt:lpstr>
      <vt:lpstr>Last ned en app</vt:lpstr>
      <vt:lpstr>Last ned en app</vt:lpstr>
      <vt:lpstr>Last ned en app</vt:lpstr>
      <vt:lpstr>Last ned en app</vt:lpstr>
      <vt:lpstr>Last ned en app</vt:lpstr>
      <vt:lpstr>Last ned en app</vt:lpstr>
      <vt:lpstr>Del 6</vt:lpstr>
      <vt:lpstr>Slett apper</vt:lpstr>
      <vt:lpstr>Slett apper</vt:lpstr>
      <vt:lpstr>Slett apper</vt:lpstr>
      <vt:lpstr>Slett apper</vt:lpstr>
      <vt:lpstr>Slett apper</vt:lpstr>
      <vt:lpstr>Slett apper</vt:lpstr>
      <vt:lpstr>Slett apper</vt:lpstr>
      <vt:lpstr>Slett apper</vt:lpstr>
      <vt:lpstr>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Tanja Aas</cp:lastModifiedBy>
  <cp:revision>470</cp:revision>
  <dcterms:created xsi:type="dcterms:W3CDTF">2015-09-22T07:17:48Z</dcterms:created>
  <dcterms:modified xsi:type="dcterms:W3CDTF">2025-02-12T13:40:47Z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0x010100EA66922755D75343AA6FC2D19ACCF025</vt:lpwstr>
  </property>
  <property fmtid="{D5CDD505-2E9C-101B-9397-08002B2CF9AE}" pid="3" name="MSIP_Label_4012811f-b717-4099-a412-3cacd3519ab9_Enabled">
    <vt:lpwstr>true</vt:lpwstr>
  </property>
  <property fmtid="{D5CDD505-2E9C-101B-9397-08002B2CF9AE}" pid="4" name="MSIP_Label_4012811f-b717-4099-a412-3cacd3519ab9_SetDate">
    <vt:lpwstr>2025-02-12T13:40:45Z</vt:lpwstr>
  </property>
  <property fmtid="{D5CDD505-2E9C-101B-9397-08002B2CF9AE}" pid="5" name="MSIP_Label_4012811f-b717-4099-a412-3cacd3519ab9_Method">
    <vt:lpwstr>Privileged</vt:lpwstr>
  </property>
  <property fmtid="{D5CDD505-2E9C-101B-9397-08002B2CF9AE}" pid="6" name="MSIP_Label_4012811f-b717-4099-a412-3cacd3519ab9_Name">
    <vt:lpwstr>Åpen</vt:lpwstr>
  </property>
  <property fmtid="{D5CDD505-2E9C-101B-9397-08002B2CF9AE}" pid="7" name="MSIP_Label_4012811f-b717-4099-a412-3cacd3519ab9_SiteId">
    <vt:lpwstr>1ec46890-73f8-4a2a-9b2c-9a6611f1c922</vt:lpwstr>
  </property>
  <property fmtid="{D5CDD505-2E9C-101B-9397-08002B2CF9AE}" pid="8" name="MSIP_Label_4012811f-b717-4099-a412-3cacd3519ab9_ActionId">
    <vt:lpwstr>912701be-88b0-46a8-9316-b18fca27f684</vt:lpwstr>
  </property>
  <property fmtid="{D5CDD505-2E9C-101B-9397-08002B2CF9AE}" pid="9" name="MSIP_Label_4012811f-b717-4099-a412-3cacd3519ab9_ContentBits">
    <vt:lpwstr>0</vt:lpwstr>
  </property>
  <property fmtid="{D5CDD505-2E9C-101B-9397-08002B2CF9AE}" pid="10" name="MSIP_Label_4012811f-b717-4099-a412-3cacd3519ab9_Tag">
    <vt:lpwstr>10, 0, 1, 1</vt:lpwstr>
  </property>
</Properties>
</file>