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67504" autoAdjust="0"/>
  </p:normalViewPr>
  <p:slideViewPr>
    <p:cSldViewPr snapToGrid="0">
      <p:cViewPr varScale="1">
        <p:scale>
          <a:sx n="88" d="100"/>
          <a:sy n="88" d="100"/>
        </p:scale>
        <p:origin x="12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21.06.2019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21.06.2019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Go through the learning objectives with the course participants before you begin teaching.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This will make it easier for them to focus on and remember the most important information.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Those who don’t have an account to sign in with need to create one.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is almost like creating an email address, and you only have to do it once.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Help anyone who does not have a user account to create one.</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When you are back on the home screen of your phone or tablet, it’s time to find your app store.</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You’ll see the symbol of your app store above.</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use the app store, you must be connected to the internet.</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that everyone has found their app store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Open the app store by tapping it. Choose ‘Sign in’ and follow the instructions.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Type in your email address in the email address field (use the address we found in ‘Settings’ earlier).</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Enter your password in the password field.</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have used the app store previously, you might already be logged in.</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everyone is logged in before you go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There are many apps out there. You will see some of the most popular ones as soon as you open the app store. To see more, just scroll down the page. Often, you will be looking for a specific app. To find the app you’re looking for, you have to search for it.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iPad/iPhone or Windows users need to tap the magnifying glass icon to search. This will make a search field appear on the screen.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Android users will find a search field at the top of the screen and need to tap it to start a search.</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There are a lot of apps that you can download. An app is a program that makes it easy for you to use digital services on a smartphone or tablet.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Apps can help you to access news, entertainment, games, banking services, social media and many, many other things. If you have a particular app in mind that you’d like to download to your phone or tablet, go ahead and search for it. If not, you can download one of these apps.</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At the end of this course, you will learn how to remove apps from phones and tablets, so don’t worry too much about what you decide to download now.</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We’ll start by finding an app we would like to download. I’ll use </a:t>
            </a:r>
            <a:r>
              <a:rPr lang="en-GB" sz="1200" kern="1200" dirty="0" err="1">
                <a:solidFill>
                  <a:schemeClr val="tx1"/>
                </a:solidFill>
                <a:effectLst/>
                <a:latin typeface="+mn-lt"/>
                <a:ea typeface="+mn-ea"/>
                <a:cs typeface="+mn-cs"/>
              </a:rPr>
              <a:t>Wordfeud</a:t>
            </a:r>
            <a:r>
              <a:rPr lang="en-GB" sz="1200" kern="1200" dirty="0">
                <a:solidFill>
                  <a:schemeClr val="tx1"/>
                </a:solidFill>
                <a:effectLst/>
                <a:latin typeface="+mn-lt"/>
                <a:ea typeface="+mn-ea"/>
                <a:cs typeface="+mn-cs"/>
              </a:rPr>
              <a:t> as an example. This is a game similar to Scrabble that was very popular a few years ago.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 start by searching for </a:t>
            </a:r>
            <a:r>
              <a:rPr lang="en-GB" sz="1200" kern="1200" dirty="0" err="1">
                <a:solidFill>
                  <a:schemeClr val="tx1"/>
                </a:solidFill>
                <a:effectLst/>
                <a:latin typeface="+mn-lt"/>
                <a:ea typeface="+mn-ea"/>
                <a:cs typeface="+mn-cs"/>
              </a:rPr>
              <a:t>Wordfeud</a:t>
            </a:r>
            <a:r>
              <a:rPr lang="en-GB" sz="1200" kern="1200" dirty="0">
                <a:solidFill>
                  <a:schemeClr val="tx1"/>
                </a:solidFill>
                <a:effectLst/>
                <a:latin typeface="+mn-lt"/>
                <a:ea typeface="+mn-ea"/>
                <a:cs typeface="+mn-cs"/>
              </a:rPr>
              <a:t> in my app store.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A list of the apps that fit my search will now appear.</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can see that the top two results are the ones I am interested 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look more closely, you’ll see that one version of </a:t>
            </a:r>
            <a:r>
              <a:rPr lang="en-GB" sz="1200" kern="1200" dirty="0" err="1">
                <a:solidFill>
                  <a:schemeClr val="tx1"/>
                </a:solidFill>
                <a:effectLst/>
                <a:latin typeface="+mn-lt"/>
                <a:ea typeface="+mn-ea"/>
                <a:cs typeface="+mn-cs"/>
              </a:rPr>
              <a:t>Wordfeud</a:t>
            </a:r>
            <a:r>
              <a:rPr lang="en-GB" sz="1200" kern="1200" dirty="0">
                <a:solidFill>
                  <a:schemeClr val="tx1"/>
                </a:solidFill>
                <a:effectLst/>
                <a:latin typeface="+mn-lt"/>
                <a:ea typeface="+mn-ea"/>
                <a:cs typeface="+mn-cs"/>
              </a:rPr>
              <a:t> is FREE,</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 while the other version costs money. When this happens, it is often because one of the versions, the free one, contains advertising, while the one that costs money has no ads.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can, it’s a good idea to try out the free version first and then decide whether you think it’s worth spending money on the paid app.</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apps are only available as free versions (this doesn’t necessarily mean that they contain ads), while others can only be downloaded if you pay for them.</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read more about an app before I download it, I can tap it once.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An information and download page for an app might look like this. The appearance depends on which app store and what type of tablet or smartphone you are using.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screen provides information about the free version of </a:t>
            </a:r>
            <a:r>
              <a:rPr lang="en-GB" sz="1200" kern="1200" dirty="0" err="1">
                <a:solidFill>
                  <a:schemeClr val="tx1"/>
                </a:solidFill>
                <a:effectLst/>
                <a:latin typeface="+mn-lt"/>
                <a:ea typeface="+mn-ea"/>
                <a:cs typeface="+mn-cs"/>
              </a:rPr>
              <a:t>Wordfeud</a:t>
            </a:r>
            <a:r>
              <a:rPr lang="en-GB"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Here we can see what the paid version looks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like</a:t>
            </a:r>
            <a:r>
              <a:rPr lang="en-GB"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download the app, you need to tap a button that’s located towards the top of the page, often right by the app icon. </a:t>
            </a:r>
            <a:br>
              <a:rPr lang="en-GB" sz="1200"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exact text on the button depends on which app store you’re using.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iPad/iPhone users will see ‘Get’ or the price of the app.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you tap ‘Get’ once, it’ll say ‘Install’.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the app costs money, tap the price, and then it’ll say ‘Buy App’.</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Tap once more to download or buy the app.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On Android and Windows phones, you can tap ‘Install’ or the price button once.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of you might be instructed to enter your payment card details. If you get such a message, just follow the instructions on the screen. You usually only need to do this once.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app store will remember your card details for you, and it will not charge your card without your approval.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 will be asked to enter a password to download the app.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Type in the password and tap ‘Confirm’ or ‘Accept’.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will be asked to use their fingerprint to download the app.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There are three main types of smartphones and tablets in use in Norway.</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lot of people have an iPad or iPhone.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When the download is completed, the app can be found among the other apps on your phone or tablet. To find it, browse through your apps until you find the icon for your new app.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can now tap the icon to open the app, just as you do with all the other apps you have opened on your phone already.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that everyone has succeeded in downloading an app and finding it on their device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Sometimes you’ll want to remove an app from your smartphone or tablet. Some apps can’t be removed because they came with the tablet or phone, but all the apps you have downloaded yourself can be removed.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First, find the app you want to remove.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Next, touch it with your finger and hold for at least one second, and something will happen on the screen.</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iPad/iPhone users will see that all the icons on their screen will start to wiggle and will have an X in their left corner.</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Android users will see a line with a recycle bin appear at the top of the screen. If you let go of the app with your finger, the screen will return to normal.</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Windows users will get the option ‘Uninstall’ on their screen.</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uninstall an app on an iPad/iPhone, tap the X. </a:t>
            </a:r>
            <a:endParaRPr lang="pl-P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Then you can tap the ‘Home’ button to make the icons stop wiggling.</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Android users can use their finger on the screen to drag the app up to...</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recycle bin and...</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...drop it.</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Windows users can tap ‘Uninstall’.</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you are then asked for confirmation, just tap ‘Yes’ or ‘Uninstall’.</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app should now be deleted from your tablet or phone.</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Android phones and tablets are also popular.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IT!</a:t>
            </a:r>
            <a:endParaRPr lang="pl-PL" sz="1200" kern="120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 people use Windows phones and tablets.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smartphone often has more functions than a tablet, and although tablets and phones from different manufacturers are not identical, they are quite similar and can mostly do the same things. </a:t>
            </a:r>
            <a:br>
              <a:rPr lang="en-GB" sz="1200"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course, we will learn to download apps to tablets and phones. Pictures and explanations will be adapted to cover all the most common smartphones and tablets.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this is your first time using the app store, you need to sign in with a username and password. Most people already have a user account. One is often created when you buy a tablet or phone and switch it on for the first time. To find out whether you have an account, go to ‘Settings’ on your phone.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‘Settings’ icon looks like this.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Tap the icon to open ‘Settings’.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are now in the ‘Settings’ menu.</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You will see a long menu with many items on the screen.</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iPad and iPhone users need to tap the menu item called ‘iTunes and App Store’.</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Android users need to tap the ‘Accounts’ button.</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Those using Windows tap the item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iPad and iPhone users will find their username under ‘Apple ID’.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Android users will find their username under the item ‘Google’, often with a lower-case ‘g’ symbol next to it.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Windows users will find their username under ‘Accounts’.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people will have an email address they recognise as their user account/ID.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a round of the classroom to check that everyone has found the email address they need to sign in with.</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find the username difficult to memorise, you can write it down so you’ll remember it for later.</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a:t>L</a:t>
            </a:r>
            <a:r>
              <a:rPr lang="pl-PL" dirty="0"/>
              <a:t>EA</a:t>
            </a:r>
            <a:r>
              <a:rPr lang="nb-NO" dirty="0"/>
              <a:t>R</a:t>
            </a:r>
            <a:r>
              <a:rPr lang="pl-PL" dirty="0"/>
              <a:t>NING TO DOWNLOAD APPS</a:t>
            </a:r>
            <a:endParaRPr lang="nb-NO" dirty="0"/>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en-US" sz="2400" b="1" dirty="0">
                <a:solidFill>
                  <a:schemeClr val="tx1"/>
                </a:solidFill>
              </a:rPr>
              <a:t>Learning objectives:</a:t>
            </a:r>
          </a:p>
          <a:p>
            <a:r>
              <a:rPr lang="en-US" sz="2400" dirty="0">
                <a:solidFill>
                  <a:schemeClr val="tx1"/>
                </a:solidFill>
              </a:rPr>
              <a:t>Being able to find and open the app store</a:t>
            </a:r>
          </a:p>
          <a:p>
            <a:r>
              <a:rPr lang="en-US" sz="2400" dirty="0">
                <a:solidFill>
                  <a:schemeClr val="tx1"/>
                </a:solidFill>
              </a:rPr>
              <a:t>Being able to search and buy apps</a:t>
            </a:r>
          </a:p>
          <a:p>
            <a:r>
              <a:rPr lang="en-US" sz="2400" dirty="0">
                <a:solidFill>
                  <a:schemeClr val="tx1"/>
                </a:solidFill>
              </a:rPr>
              <a:t>To delete apps</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Find your username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Find your username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7900" y="2468007"/>
            <a:ext cx="1426925" cy="349597"/>
          </a:xfrm>
        </p:spPr>
        <p:txBody>
          <a:bodyPr/>
          <a:lstStyle/>
          <a:p>
            <a:r>
              <a:rPr lang="pl-PL" dirty="0"/>
              <a:t>Part</a:t>
            </a:r>
            <a:r>
              <a:rPr lang="nb-NO" dirty="0"/>
              <a:t> 3</a:t>
            </a:r>
          </a:p>
        </p:txBody>
      </p:sp>
      <p:sp>
        <p:nvSpPr>
          <p:cNvPr id="3" name="Plassholder for tekst 2"/>
          <p:cNvSpPr>
            <a:spLocks noGrp="1"/>
          </p:cNvSpPr>
          <p:nvPr>
            <p:ph type="body" idx="1"/>
          </p:nvPr>
        </p:nvSpPr>
        <p:spPr/>
        <p:txBody>
          <a:bodyPr/>
          <a:lstStyle/>
          <a:p>
            <a:r>
              <a:rPr lang="en-GB" dirty="0"/>
              <a:t>Logging in to your app store</a:t>
            </a:r>
            <a:endParaRPr lang="nb-NO" dirty="0"/>
          </a:p>
        </p:txBody>
      </p:sp>
    </p:spTree>
    <p:extLst>
      <p:ext uri="{BB962C8B-B14F-4D97-AF65-F5344CB8AC3E}">
        <p14:creationId xmlns:p14="http://schemas.microsoft.com/office/powerpoint/2010/main" val="12717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Logging in to your app store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Logging in to your app store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28850" y="2468007"/>
            <a:ext cx="1445975" cy="349597"/>
          </a:xfrm>
        </p:spPr>
        <p:txBody>
          <a:bodyPr/>
          <a:lstStyle/>
          <a:p>
            <a:r>
              <a:rPr lang="pl-PL" dirty="0"/>
              <a:t>Part</a:t>
            </a:r>
            <a:r>
              <a:rPr lang="nb-NO" dirty="0"/>
              <a:t> 4</a:t>
            </a:r>
          </a:p>
        </p:txBody>
      </p:sp>
      <p:sp>
        <p:nvSpPr>
          <p:cNvPr id="3" name="Plassholder for tekst 2"/>
          <p:cNvSpPr>
            <a:spLocks noGrp="1"/>
          </p:cNvSpPr>
          <p:nvPr>
            <p:ph type="body" idx="1"/>
          </p:nvPr>
        </p:nvSpPr>
        <p:spPr/>
        <p:txBody>
          <a:bodyPr/>
          <a:lstStyle/>
          <a:p>
            <a:r>
              <a:rPr lang="en-GB" dirty="0"/>
              <a:t>Searching for an app</a:t>
            </a:r>
            <a:endParaRPr lang="nb-NO" dirty="0"/>
          </a:p>
        </p:txBody>
      </p:sp>
    </p:spTree>
    <p:extLst>
      <p:ext uri="{BB962C8B-B14F-4D97-AF65-F5344CB8AC3E}">
        <p14:creationId xmlns:p14="http://schemas.microsoft.com/office/powerpoint/2010/main" val="1973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for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for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a:t>NRK Radio</a:t>
            </a:r>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a:t>Vipps fra DNB</a:t>
            </a:r>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a:t>VG-TV</a:t>
            </a:r>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a:t>Wordfeud</a:t>
            </a:r>
            <a:endParaRPr lang="nb-NO" sz="2400" dirty="0"/>
          </a:p>
        </p:txBody>
      </p:sp>
    </p:spTree>
    <p:extLst>
      <p:ext uri="{BB962C8B-B14F-4D97-AF65-F5344CB8AC3E}">
        <p14:creationId xmlns:p14="http://schemas.microsoft.com/office/powerpoint/2010/main" val="31105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71700" y="2468007"/>
            <a:ext cx="1503125" cy="349597"/>
          </a:xfrm>
        </p:spPr>
        <p:txBody>
          <a:bodyPr/>
          <a:lstStyle/>
          <a:p>
            <a:r>
              <a:rPr lang="pl-PL" dirty="0"/>
              <a:t>Part</a:t>
            </a:r>
            <a:r>
              <a:rPr lang="nb-NO" dirty="0"/>
              <a:t> 5</a:t>
            </a:r>
          </a:p>
        </p:txBody>
      </p:sp>
      <p:sp>
        <p:nvSpPr>
          <p:cNvPr id="3" name="Plassholder for tekst 2"/>
          <p:cNvSpPr>
            <a:spLocks noGrp="1"/>
          </p:cNvSpPr>
          <p:nvPr>
            <p:ph type="body" idx="1"/>
          </p:nvPr>
        </p:nvSpPr>
        <p:spPr/>
        <p:txBody>
          <a:bodyPr/>
          <a:lstStyle/>
          <a:p>
            <a:r>
              <a:rPr lang="en-GB" dirty="0"/>
              <a:t>Downloading an app</a:t>
            </a:r>
            <a:endParaRPr lang="nb-NO" dirty="0"/>
          </a:p>
        </p:txBody>
      </p:sp>
    </p:spTree>
    <p:extLst>
      <p:ext uri="{BB962C8B-B14F-4D97-AF65-F5344CB8AC3E}">
        <p14:creationId xmlns:p14="http://schemas.microsoft.com/office/powerpoint/2010/main" val="10713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2868" y="2468007"/>
            <a:ext cx="1431957" cy="362297"/>
          </a:xfrm>
        </p:spPr>
        <p:txBody>
          <a:bodyPr/>
          <a:lstStyle/>
          <a:p>
            <a:r>
              <a:rPr lang="pl-PL" dirty="0"/>
              <a:t>Part</a:t>
            </a:r>
            <a:r>
              <a:rPr lang="nb-NO" dirty="0"/>
              <a:t> 1</a:t>
            </a:r>
          </a:p>
        </p:txBody>
      </p:sp>
      <p:sp>
        <p:nvSpPr>
          <p:cNvPr id="3" name="Plassholder for tekst 2"/>
          <p:cNvSpPr>
            <a:spLocks noGrp="1"/>
          </p:cNvSpPr>
          <p:nvPr>
            <p:ph type="body" idx="1"/>
          </p:nvPr>
        </p:nvSpPr>
        <p:spPr>
          <a:xfrm>
            <a:off x="4071131" y="2348610"/>
            <a:ext cx="7736949" cy="481694"/>
          </a:xfrm>
        </p:spPr>
        <p:txBody>
          <a:bodyPr/>
          <a:lstStyle/>
          <a:p>
            <a:r>
              <a:rPr lang="en-GB" dirty="0"/>
              <a:t>About different phones and tablets</a:t>
            </a:r>
            <a:endParaRPr lang="nb-NO" dirty="0"/>
          </a:p>
        </p:txBody>
      </p:sp>
    </p:spTree>
    <p:extLst>
      <p:ext uri="{BB962C8B-B14F-4D97-AF65-F5344CB8AC3E}">
        <p14:creationId xmlns:p14="http://schemas.microsoft.com/office/powerpoint/2010/main" val="18624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a:t>19,00 kr</a:t>
            </a:r>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a:t>eller</a:t>
            </a:r>
            <a:endParaRPr lang="nb-NO" sz="2400" dirty="0"/>
          </a:p>
        </p:txBody>
      </p:sp>
    </p:spTree>
    <p:extLst>
      <p:ext uri="{BB962C8B-B14F-4D97-AF65-F5344CB8AC3E}">
        <p14:creationId xmlns:p14="http://schemas.microsoft.com/office/powerpoint/2010/main" val="12875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About different phones and tablets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a:solidFill>
                  <a:schemeClr val="bg1"/>
                </a:solidFill>
              </a:rPr>
              <a:t>19,00 kr</a:t>
            </a: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a:t>Windows</a:t>
            </a:r>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a:solidFill>
                  <a:schemeClr val="bg1"/>
                </a:solidFill>
              </a:rPr>
              <a:t>19,00 kr</a:t>
            </a:r>
          </a:p>
        </p:txBody>
      </p:sp>
    </p:spTree>
    <p:extLst>
      <p:ext uri="{BB962C8B-B14F-4D97-AF65-F5344CB8AC3E}">
        <p14:creationId xmlns:p14="http://schemas.microsoft.com/office/powerpoint/2010/main" val="165236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en-GB" sz="2400" dirty="0"/>
              <a:t>Downloading an app</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7900" y="2468007"/>
            <a:ext cx="1426925" cy="349597"/>
          </a:xfrm>
        </p:spPr>
        <p:txBody>
          <a:bodyPr/>
          <a:lstStyle/>
          <a:p>
            <a:r>
              <a:rPr lang="pl-PL" dirty="0"/>
              <a:t>Part</a:t>
            </a:r>
            <a:r>
              <a:rPr lang="nb-NO" dirty="0"/>
              <a:t> 6</a:t>
            </a:r>
          </a:p>
        </p:txBody>
      </p:sp>
      <p:sp>
        <p:nvSpPr>
          <p:cNvPr id="3" name="Plassholder for tekst 2"/>
          <p:cNvSpPr>
            <a:spLocks noGrp="1"/>
          </p:cNvSpPr>
          <p:nvPr>
            <p:ph type="body" idx="1"/>
          </p:nvPr>
        </p:nvSpPr>
        <p:spPr/>
        <p:txBody>
          <a:bodyPr/>
          <a:lstStyle/>
          <a:p>
            <a:r>
              <a:rPr lang="en-GB" dirty="0"/>
              <a:t>Deleting apps</a:t>
            </a:r>
            <a:endParaRPr lang="nb-NO" dirty="0"/>
          </a:p>
        </p:txBody>
      </p:sp>
    </p:spTree>
    <p:extLst>
      <p:ext uri="{BB962C8B-B14F-4D97-AF65-F5344CB8AC3E}">
        <p14:creationId xmlns:p14="http://schemas.microsoft.com/office/powerpoint/2010/main" val="120071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a:t>00:00:01</a:t>
            </a:r>
          </a:p>
        </p:txBody>
      </p:sp>
    </p:spTree>
    <p:extLst>
      <p:ext uri="{BB962C8B-B14F-4D97-AF65-F5344CB8AC3E}">
        <p14:creationId xmlns:p14="http://schemas.microsoft.com/office/powerpoint/2010/main" val="7586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42373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9691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6457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93532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About different phones and tablets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Tree>
    <p:extLst>
      <p:ext uri="{BB962C8B-B14F-4D97-AF65-F5344CB8AC3E}">
        <p14:creationId xmlns:p14="http://schemas.microsoft.com/office/powerpoint/2010/main" val="146313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51235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Deleting apps</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29566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About different phones and tablets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a:t>Windows</a:t>
            </a:r>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70340" y="2468007"/>
            <a:ext cx="1604485" cy="349597"/>
          </a:xfrm>
        </p:spPr>
        <p:txBody>
          <a:bodyPr/>
          <a:lstStyle/>
          <a:p>
            <a:r>
              <a:rPr lang="pl-PL" dirty="0"/>
              <a:t>Part</a:t>
            </a:r>
            <a:r>
              <a:rPr lang="nb-NO" dirty="0"/>
              <a:t> 2</a:t>
            </a:r>
          </a:p>
        </p:txBody>
      </p:sp>
      <p:sp>
        <p:nvSpPr>
          <p:cNvPr id="3" name="Plassholder for tekst 2"/>
          <p:cNvSpPr>
            <a:spLocks noGrp="1"/>
          </p:cNvSpPr>
          <p:nvPr>
            <p:ph type="body" idx="1"/>
          </p:nvPr>
        </p:nvSpPr>
        <p:spPr/>
        <p:txBody>
          <a:bodyPr/>
          <a:lstStyle/>
          <a:p>
            <a:r>
              <a:rPr lang="en-GB" dirty="0"/>
              <a:t>Find your username</a:t>
            </a:r>
            <a:endParaRPr lang="nb-NO" dirty="0"/>
          </a:p>
        </p:txBody>
      </p:sp>
    </p:spTree>
    <p:extLst>
      <p:ext uri="{BB962C8B-B14F-4D97-AF65-F5344CB8AC3E}">
        <p14:creationId xmlns:p14="http://schemas.microsoft.com/office/powerpoint/2010/main" val="449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Find your username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Find your username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Find your username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endParaRPr lang="nb-NO" sz="2400" b="1" dirty="0"/>
          </a:p>
          <a:p>
            <a:endParaRPr lang="nb-NO" sz="2400" dirty="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endParaRPr lang="nb-NO" sz="2000" b="1" dirty="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2416</TotalTime>
  <Words>1255</Words>
  <Application>Microsoft Office PowerPoint</Application>
  <PresentationFormat>Widescreen</PresentationFormat>
  <Paragraphs>382</Paragraphs>
  <Slides>43</Slides>
  <Notes>40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Wingdings</vt:lpstr>
      <vt:lpstr>Office-tema</vt:lpstr>
      <vt:lpstr>LEARNING TO DOWNLOAD APPS</vt:lpstr>
      <vt:lpstr>Part 1</vt:lpstr>
      <vt:lpstr>About different phones and tablets</vt:lpstr>
      <vt:lpstr>About different phones and tablets</vt:lpstr>
      <vt:lpstr>About different phones and tablets</vt:lpstr>
      <vt:lpstr>Part 2</vt:lpstr>
      <vt:lpstr>Find your username</vt:lpstr>
      <vt:lpstr>Find your username</vt:lpstr>
      <vt:lpstr>Find your username</vt:lpstr>
      <vt:lpstr>Find your username</vt:lpstr>
      <vt:lpstr>Find your username</vt:lpstr>
      <vt:lpstr>Part 3</vt:lpstr>
      <vt:lpstr>Logging in to your app store</vt:lpstr>
      <vt:lpstr>Logging in to your app store</vt:lpstr>
      <vt:lpstr>Part 4</vt:lpstr>
      <vt:lpstr>Searching for an app</vt:lpstr>
      <vt:lpstr>Searching for an app</vt:lpstr>
      <vt:lpstr>Part 5</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Downloading an app</vt:lpstr>
      <vt:lpstr>Part 6</vt:lpstr>
      <vt:lpstr>Deleting apps</vt:lpstr>
      <vt:lpstr>Deleting apps</vt:lpstr>
      <vt:lpstr>Deleting apps</vt:lpstr>
      <vt:lpstr>Deleting apps</vt:lpstr>
      <vt:lpstr>Deleting apps</vt:lpstr>
      <vt:lpstr>Deleting apps</vt:lpstr>
      <vt:lpstr>Deleting apps</vt:lpstr>
      <vt:lpstr>Deleting apps</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475</cp:revision>
  <dcterms:created xsi:type="dcterms:W3CDTF">2015-09-22T07:17:48Z</dcterms:created>
  <dcterms:modified xsi:type="dcterms:W3CDTF">2019-06-21T07:57:34Z</dcterms:modified>
</cp:coreProperties>
</file>