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6" r:id="rId2"/>
    <p:sldId id="306" r:id="rId3"/>
    <p:sldId id="307" r:id="rId4"/>
    <p:sldId id="308" r:id="rId5"/>
    <p:sldId id="309" r:id="rId6"/>
    <p:sldId id="310" r:id="rId7"/>
    <p:sldId id="311" r:id="rId8"/>
    <p:sldId id="312" r:id="rId9"/>
    <p:sldId id="313" r:id="rId10"/>
    <p:sldId id="314" r:id="rId11"/>
    <p:sldId id="315" r:id="rId12"/>
    <p:sldId id="316" r:id="rId13"/>
    <p:sldId id="317" r:id="rId14"/>
    <p:sldId id="305"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3501" autoAdjust="0"/>
  </p:normalViewPr>
  <p:slideViewPr>
    <p:cSldViewPr snapToGrid="0">
      <p:cViewPr varScale="1">
        <p:scale>
          <a:sx n="23" d="100"/>
          <a:sy n="23" d="100"/>
        </p:scale>
        <p:origin x="3534"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2/27/2019</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27.02.2019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b="1" kern="1200" dirty="0">
                <a:solidFill>
                  <a:schemeClr val="tx1"/>
                </a:solidFill>
                <a:effectLst/>
                <a:latin typeface="+mn-lt"/>
                <a:ea typeface="+mn-ea"/>
                <a:cs typeface="+mn-cs"/>
              </a:rPr>
              <a:t>پڑھانا شروع کرنے سے پہلے کورس کے شرکاء کے ساتھ تعلیمی اہداف پر بات کریں۔ اس طرح ان کیلئے اہم ترین معلومات پر توجہ دینا اور انہیں یاد رکھنا آسان ہو جاۓ گا۔</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ڈیسک ٹاپ پر واپس آنے کیلئے، تاکہ آپ وہاں سے کوئی اور ایپ چن سکیں، آپ </a:t>
            </a:r>
            <a:r>
              <a:rPr lang="nb-NO" sz="1200" kern="1200" dirty="0">
                <a:solidFill>
                  <a:schemeClr val="tx1"/>
                </a:solidFill>
                <a:effectLst/>
                <a:latin typeface="+mn-lt"/>
                <a:ea typeface="+mn-ea"/>
                <a:cs typeface="+mn-cs"/>
              </a:rPr>
              <a:t>"hjem"</a:t>
            </a:r>
            <a:r>
              <a:rPr lang="ur-PK" sz="1200" kern="1200" dirty="0">
                <a:solidFill>
                  <a:schemeClr val="tx1"/>
                </a:solidFill>
                <a:effectLst/>
                <a:latin typeface="+mn-lt"/>
                <a:ea typeface="+mn-ea"/>
                <a:cs typeface="+mn-cs"/>
              </a:rPr>
              <a:t> ("ہوم") بٹن کو دبائیں گے۔ کچھ ٹیبلٹس میں ہوم کیلئے ٹیبلٹ کے چھوٹے رخ پر ایک بٹن ہوتا ہے۔ کچھ ٹیبلٹس میں ہوم بٹن سکرین پر نیچے کی طرف ایک چھوٹی سی مکان کی تصویر سے ظاہر ہوتا ہے۔ اس پر منحصر کہ آپ نے ٹیبلٹ کو کس رخ سے پکڑا ہوا ہے، یہ ہوم بٹن اپنی جگہ بدلتا رہتا ہے لیکن اسکی شکل ہمیشہ یہی رہتی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سب لوگوں سے کہیں کہ وہ ہوم بٹن کو دبائیں اور واپس ڈیسک ٹاپ پر آ جائیں۔</a:t>
            </a:r>
            <a:endParaRPr lang="pl-PL" sz="1200" b="1"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چاہے آپ نے کوئی بھی ایپ کھولی ہو اور چاہے ٹیبلٹ کی سکرین پر کسی بھی چیز نے جگہ گھیری ہو، آپ ہمیشہ </a:t>
            </a:r>
            <a:r>
              <a:rPr lang="ar-SA" sz="1200" kern="1200" dirty="0">
                <a:solidFill>
                  <a:schemeClr val="tx1"/>
                </a:solidFill>
                <a:effectLst/>
                <a:latin typeface="+mn-lt"/>
                <a:ea typeface="+mn-ea"/>
                <a:cs typeface="+mn-cs"/>
              </a:rPr>
              <a:t>ہوم بٹن کو دبا کر اس تصویر پر واپس آ سکتے ہیں جو آپ اب دیکھ رہے ہیں۔ بٹن کو استعمال کرنے سے گھبرائیں نہیں!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66507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ٹیبلٹ کو آف کرن</a:t>
            </a:r>
            <a:r>
              <a:rPr lang="ur-PK" sz="1200" kern="1200" dirty="0">
                <a:solidFill>
                  <a:schemeClr val="tx1"/>
                </a:solidFill>
                <a:effectLst/>
                <a:latin typeface="+mn-lt"/>
                <a:ea typeface="+mn-ea"/>
                <a:cs typeface="+mn-cs"/>
              </a:rPr>
              <a:t>ے کیلئے آپ آن بٹن کو دو سیکنڈ دبا کر رکھیں حتی' کہ سکرین پر کوئی تبدیلی آۓ۔</a:t>
            </a:r>
            <a:endParaRPr lang="pl-PL" sz="1200" kern="1200" dirty="0">
              <a:solidFill>
                <a:schemeClr val="tx1"/>
              </a:solidFill>
              <a:effectLst/>
              <a:latin typeface="+mn-lt"/>
              <a:ea typeface="+mn-ea"/>
              <a:cs typeface="+mn-cs"/>
            </a:endParaRPr>
          </a:p>
          <a:p>
            <a:pPr algn="r"/>
            <a:br>
              <a:rPr lang="nb-NO" sz="1200" kern="1200" dirty="0">
                <a:solidFill>
                  <a:schemeClr val="tx1"/>
                </a:solidFill>
                <a:effectLst/>
                <a:latin typeface="+mn-lt"/>
                <a:ea typeface="+mn-ea"/>
                <a:cs typeface="+mn-cs"/>
              </a:rPr>
            </a:br>
            <a:r>
              <a:rPr lang="ar-SA" sz="1200" b="1" kern="1200" dirty="0">
                <a:solidFill>
                  <a:schemeClr val="tx1"/>
                </a:solidFill>
                <a:effectLst/>
                <a:latin typeface="+mn-lt"/>
                <a:ea typeface="+mn-ea"/>
                <a:cs typeface="+mn-cs"/>
              </a:rPr>
              <a:t>سب لوگوں سے </a:t>
            </a:r>
            <a:r>
              <a:rPr lang="ur-PK" sz="1200" b="1" kern="1200" dirty="0">
                <a:solidFill>
                  <a:schemeClr val="tx1"/>
                </a:solidFill>
                <a:effectLst/>
                <a:latin typeface="+mn-lt"/>
                <a:ea typeface="+mn-ea"/>
                <a:cs typeface="+mn-cs"/>
              </a:rPr>
              <a:t>آن بٹن کو دو سیکنڈ دبا کر رکھنے کو کہیں۔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125643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کچھ لوگوں کے سامنے مینو کھلے گا جس میں ایک آپشن</a:t>
            </a:r>
            <a:r>
              <a:rPr lang="nb-NO" sz="1200" kern="1200" dirty="0">
                <a:solidFill>
                  <a:schemeClr val="tx1"/>
                </a:solidFill>
                <a:effectLst/>
                <a:latin typeface="+mn-lt"/>
                <a:ea typeface="+mn-ea"/>
                <a:cs typeface="+mn-cs"/>
              </a:rPr>
              <a:t>"Skru av" </a:t>
            </a:r>
            <a:r>
              <a:rPr lang="ur-PK" sz="1200" kern="1200" dirty="0">
                <a:solidFill>
                  <a:schemeClr val="tx1"/>
                </a:solidFill>
                <a:effectLst/>
                <a:latin typeface="+mn-lt"/>
                <a:ea typeface="+mn-ea"/>
                <a:cs typeface="+mn-cs"/>
              </a:rPr>
              <a:t> ("آف کریں") ہو گا۔</a:t>
            </a:r>
            <a:r>
              <a:rPr lang="nb-NO" sz="1200" kern="1200" dirty="0">
                <a:solidFill>
                  <a:schemeClr val="tx1"/>
                </a:solidFill>
                <a:effectLst/>
                <a:latin typeface="+mn-lt"/>
                <a:ea typeface="+mn-ea"/>
                <a:cs typeface="+mn-cs"/>
              </a:rPr>
              <a:t>"Skru av"  </a:t>
            </a:r>
            <a:r>
              <a:rPr lang="ur-PK" sz="1200" kern="1200" dirty="0">
                <a:solidFill>
                  <a:schemeClr val="tx1"/>
                </a:solidFill>
                <a:effectLst/>
                <a:latin typeface="+mn-lt"/>
                <a:ea typeface="+mn-ea"/>
                <a:cs typeface="+mn-cs"/>
              </a:rPr>
              <a:t>کو دبائیں۔ کچھ لوگوں کو ("آف کرنے کیلئے سلائیڈ کریں") لکھا ملے گا۔ اس بٹن کو پکڑ کر ایک طرف کھینچیں۔ اب ٹیبلٹ آف ہو جاۓ گا۔</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62975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AE"/>
              <a:t>ختم </a:t>
            </a:r>
            <a:r>
              <a:rPr lang="ar-AE" dirty="0"/>
              <a:t>شد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2999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ٹیبلٹ استعمال کرنے کیلئے پہلے اسے آن کرنا پڑتا ہے۔ آن بٹن آپکو ٹیبلٹ کے کنارے پر ملے گا۔ یہ بٹن چمکیلا ہو سکتا ہے یا اس کے اوپر یا برابر میں ایک دائرے کے اندر  لکیر بنی ہو سکتی ہے۔</a:t>
            </a:r>
            <a:r>
              <a:rPr lang="ar-SA" sz="1200" b="1"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آپکے ٹیبلٹ کے کنارے پر کئی بٹن ہو سکتے ہیں۔ اگر آپ کو ٹھیک سے پتہ نہ ہو کہ آن بٹن کونسا ہے تو مختلف بٹنوں کو دبا کر دیکھ لیں۔ ٹیبلٹ کو آن کرنے کیلئے بٹن کو دو سیکنڈ کے قریب دباۓ رکھیں۔</a:t>
            </a:r>
            <a:endParaRPr lang="pl-PL" sz="1200" kern="1200" dirty="0">
              <a:solidFill>
                <a:schemeClr val="tx1"/>
              </a:solidFill>
              <a:effectLst/>
              <a:latin typeface="+mn-lt"/>
              <a:ea typeface="+mn-ea"/>
              <a:cs typeface="+mn-cs"/>
            </a:endParaRPr>
          </a:p>
          <a:p>
            <a:pPr algn="r" rtl="1"/>
            <a:endParaRPr lang="nb-NO" sz="1200" b="1"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سب لوگوں سے اپنے اپنے ٹیبلٹ آن کرنے کو کہیں۔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232142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کچھ لوگوں کو </a:t>
            </a:r>
            <a:r>
              <a:rPr lang="nb-NO" sz="1200" kern="1200" dirty="0">
                <a:solidFill>
                  <a:schemeClr val="tx1"/>
                </a:solidFill>
                <a:effectLst/>
                <a:latin typeface="+mn-lt"/>
                <a:ea typeface="+mn-ea"/>
                <a:cs typeface="+mn-cs"/>
              </a:rPr>
              <a:t>PIN</a:t>
            </a:r>
            <a:r>
              <a:rPr lang="ar-SA" sz="1200" kern="1200" dirty="0">
                <a:solidFill>
                  <a:schemeClr val="tx1"/>
                </a:solidFill>
                <a:effectLst/>
                <a:latin typeface="+mn-lt"/>
                <a:ea typeface="+mn-ea"/>
                <a:cs typeface="+mn-cs"/>
              </a:rPr>
              <a:t> کوڈ ڈالنے کو کہا جاۓ گا، کچھ کو </a:t>
            </a:r>
            <a:r>
              <a:rPr lang="ur-PK" sz="1200"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"skyve for å låse opp</a:t>
            </a:r>
            <a:r>
              <a:rPr lang="ar-SA" sz="1200" kern="1200" dirty="0">
                <a:solidFill>
                  <a:schemeClr val="tx1"/>
                </a:solidFill>
                <a:effectLst/>
                <a:latin typeface="+mn-lt"/>
                <a:ea typeface="+mn-ea"/>
                <a:cs typeface="+mn-cs"/>
              </a:rPr>
              <a:t> ("کھولنے کیلئے سلائیڈ کریں") لکھا ملے گا۔ اس کا مطلب ہے کہ آپ اپنی انگلی کو سکرین پر رکھ کر دائیں طرف پھیریں گے۔ مختلف ٹیبلٹس کو کھولنے کیلئے مختلف طریقے ہوتے ہیں۔ اپنی سکرین پر نظر آنے والی ہدایات پر عمل کریں</a:t>
            </a:r>
            <a:r>
              <a:rPr lang="ar-SA" sz="1200" b="1" kern="1200" dirty="0">
                <a:solidFill>
                  <a:schemeClr val="tx1"/>
                </a:solidFill>
                <a:effectLst/>
                <a:latin typeface="+mn-lt"/>
                <a:ea typeface="+mn-ea"/>
                <a:cs typeface="+mn-cs"/>
              </a:rPr>
              <a:t>۔</a:t>
            </a:r>
            <a:endParaRPr lang="pl-PL" sz="1200" b="1"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دیکھ لیں کہ سب لوگوں نے اپنا ٹیبلٹ آن کر لیا ہے۔</a:t>
            </a:r>
            <a:endParaRPr lang="pl-PL" sz="1200" kern="1200" dirty="0">
              <a:solidFill>
                <a:schemeClr val="tx1"/>
              </a:solidFill>
              <a:effectLst/>
              <a:latin typeface="+mn-lt"/>
              <a:ea typeface="+mn-ea"/>
              <a:cs typeface="+mn-cs"/>
            </a:endParaRPr>
          </a:p>
          <a:p>
            <a:pPr algn="r"/>
            <a:r>
              <a:rPr lang="nb-NO" sz="1200" i="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اگر کچھ دیر ٹیبلٹ استعمال نہ کرنے پر آپکی سکرین سیاہ ہو جاۓ (ٹائم آؤٹ یا وقفے کا موڈ) تو آپ آن بٹن کو جلدی سے دبا کر اسے واپس آن کر سکتے ہیں۔ کچھ لوگوں کو ٹیبلٹ کھولنے کیلئے اب </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PIN</a:t>
            </a:r>
            <a:r>
              <a:rPr lang="ur-PK" sz="1200" kern="1200" dirty="0">
                <a:solidFill>
                  <a:schemeClr val="tx1"/>
                </a:solidFill>
                <a:effectLst/>
                <a:latin typeface="+mn-lt"/>
                <a:ea typeface="+mn-ea"/>
                <a:cs typeface="+mn-cs"/>
              </a:rPr>
              <a:t>بھی دوبارہ ڈالنا پڑے گا یا سکرین پر انگلی پھیرنی پڑے گی۔</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81908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اب جو تصویر سکرین پر آ رہی ہے، وہ آپکا</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"skrivebord"</a:t>
            </a:r>
            <a:r>
              <a:rPr lang="pl-PL"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(ڈیسک ٹاپ) ہے۔ ہر چھوٹا سا تصویری آئیکون ایک پروگرام </a:t>
            </a:r>
            <a:r>
              <a:rPr lang="ar-SA"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یا ایپ ہے جو آپکے ٹیبلٹ پر دستیاب ہے۔ </a:t>
            </a:r>
            <a:r>
              <a:rPr lang="ar-SA" sz="1200" kern="1200" dirty="0">
                <a:solidFill>
                  <a:schemeClr val="tx1"/>
                </a:solidFill>
                <a:effectLst/>
                <a:latin typeface="+mn-lt"/>
                <a:ea typeface="+mn-ea"/>
                <a:cs typeface="+mn-cs"/>
              </a:rPr>
              <a:t>مزید ایپس دیکھنے کیلئے آپ سکرین پر انگلی رکھ کر دائيں یا بائیں طرف پھیر سکتے ہیں۔</a:t>
            </a:r>
            <a:endParaRPr lang="pl-PL" sz="1200" kern="1200" dirty="0">
              <a:solidFill>
                <a:schemeClr val="tx1"/>
              </a:solidFill>
              <a:effectLst/>
              <a:latin typeface="+mn-lt"/>
              <a:ea typeface="+mn-ea"/>
              <a:cs typeface="+mn-cs"/>
            </a:endParaRPr>
          </a:p>
          <a:p>
            <a:pPr algn="r" rtl="1"/>
            <a:endParaRPr lang="nb-NO" sz="1200" b="1"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سب لوگوں سے یہ آزمانے کو کہیں۔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402078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kern="1200" dirty="0">
                <a:solidFill>
                  <a:schemeClr val="tx1"/>
                </a:solidFill>
                <a:effectLst/>
                <a:latin typeface="+mn-lt"/>
                <a:ea typeface="+mn-ea"/>
                <a:cs typeface="+mn-cs"/>
              </a:rPr>
              <a:t>سکرین پر سب سے اوپر ایک باریک لائن ہے جس میں کچھ چھوٹی چھوٹی علامات ہیں۔ بیچ بیچ میں اس لائن کو دیکھنا فائدہ مند ہو سکتا ہے۔</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5621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لائن پر کسی جگہ آپ کو بیٹری کا تصویری آئیکون دکھائی دے گا۔ بیٹری دکھا رہی ہے کہ ٹیبلٹ میں کتنی پاور (بجلی) باقی ہے۔ کچھ لوگوں کی سکرین پر بیٹری کے برابر میں ایک ہندسہ لکھا ہوتا ہے کہ کتنی پاور باقی ہے۔ جب بیٹری خالی ہونے کے قریب ہو تو اچھا ہو گا کہ ٹیبلٹ کو چارجنگ پر لگا دیں۔ اگر آپ ٹیبلٹ کو آن نہ کر پا رہے ہوں تو ہو سکتا ہے بیٹری ختم ہو چکی ہو۔ اسے چارجنگ پر لگا دیں اور کچھ منٹ بعد دوبارہ کوشش کریں۔ </a:t>
            </a:r>
            <a:br>
              <a:rPr lang="nb-NO" sz="1200" kern="1200" dirty="0">
                <a:solidFill>
                  <a:schemeClr val="tx1"/>
                </a:solidFill>
                <a:effectLst/>
                <a:latin typeface="+mn-lt"/>
                <a:ea typeface="+mn-ea"/>
                <a:cs typeface="+mn-cs"/>
              </a:rPr>
            </a:br>
            <a:br>
              <a:rPr lang="nb-NO" sz="1200" kern="1200" dirty="0">
                <a:solidFill>
                  <a:schemeClr val="tx1"/>
                </a:solidFill>
                <a:effectLst/>
                <a:latin typeface="+mn-lt"/>
                <a:ea typeface="+mn-ea"/>
                <a:cs typeface="+mn-cs"/>
              </a:rPr>
            </a:br>
            <a:r>
              <a:rPr lang="ar-SA" sz="1200" kern="1200" dirty="0">
                <a:solidFill>
                  <a:schemeClr val="tx1"/>
                </a:solidFill>
                <a:effectLst/>
                <a:latin typeface="+mn-lt"/>
                <a:ea typeface="+mn-ea"/>
                <a:cs typeface="+mn-cs"/>
              </a:rPr>
              <a:t>واپس لائن کی طرف۔ زیادہ تر لوگوں کی لائن پر ایک گھڑی ہو گی۔ اور اگر ٹیبلٹ انٹرنیٹ سے کنیکٹ ہو تو آپکو ایک تصویر نظر آۓ گی جو چھوٹے سے دستی پنکھے جیسی ہو گی۔ ان علامات کی ترتیب مختلف ہو سکتی ہے جو اس پر منحصر ہے کہ آپ کے پاس کونسا ٹیبلٹ ہے۔</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ان لوگوں کی مدد کریں جو یہ علامات تلاش نہ کر پاۓ ہوں۔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04315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7393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کسی آئیکون پر کلک کر کے ایپ کھولیں۔ اس سے کوئی فرق نہیں پڑتا کہ آپ کونسی ایپ کھولتے ہیں۔</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a:r>
              <a:rPr lang="ur-PK" sz="1200" b="1" kern="1200" dirty="0">
                <a:solidFill>
                  <a:schemeClr val="tx1"/>
                </a:solidFill>
                <a:effectLst/>
                <a:latin typeface="+mn-lt"/>
                <a:ea typeface="+mn-ea"/>
                <a:cs typeface="+mn-cs"/>
              </a:rPr>
              <a:t>سب لوگوں سے کہیں کہ کسی ایپ کو دبا کر کھولیں۔</a:t>
            </a:r>
            <a:endParaRPr lang="pl-PL" sz="1200" b="1" kern="1200" dirty="0">
              <a:solidFill>
                <a:schemeClr val="tx1"/>
              </a:solidFill>
              <a:effectLst/>
              <a:latin typeface="+mn-lt"/>
              <a:ea typeface="+mn-ea"/>
              <a:cs typeface="+mn-cs"/>
            </a:endParaRPr>
          </a:p>
          <a:p>
            <a:pPr algn="r"/>
            <a:endParaRPr lang="pl-PL" sz="1200" b="1" kern="1200" dirty="0">
              <a:solidFill>
                <a:schemeClr val="tx1"/>
              </a:solidFill>
              <a:effectLst/>
              <a:latin typeface="+mn-lt"/>
              <a:ea typeface="+mn-ea"/>
              <a:cs typeface="+mn-cs"/>
            </a:endParaRPr>
          </a:p>
          <a:p>
            <a:pPr algn="r"/>
            <a:r>
              <a:rPr lang="ur-PK" sz="1200" b="1"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جب ایپ کھل جاۓ گی تو پوری سکرین پر یہی نظر آۓ گی۔</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14627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a:t>LÆR Å BRUKE NETTBRETT</a:t>
            </a:r>
          </a:p>
        </p:txBody>
      </p:sp>
      <p:sp>
        <p:nvSpPr>
          <p:cNvPr id="7" name="Undertittel 6"/>
          <p:cNvSpPr>
            <a:spLocks noGrp="1"/>
          </p:cNvSpPr>
          <p:nvPr>
            <p:ph type="subTitle" idx="1"/>
          </p:nvPr>
        </p:nvSpPr>
        <p:spPr/>
        <p:txBody>
          <a:bodyPr>
            <a:noAutofit/>
          </a:bodyPr>
          <a:lstStyle/>
          <a:p>
            <a:pPr marL="0" indent="0">
              <a:buNone/>
            </a:pPr>
            <a:r>
              <a:rPr lang="nb-NO" b="1" dirty="0">
                <a:solidFill>
                  <a:schemeClr val="tx1"/>
                </a:solidFill>
              </a:rPr>
              <a:t>Læringsmål:</a:t>
            </a:r>
          </a:p>
          <a:p>
            <a:pPr>
              <a:buFontTx/>
              <a:buChar char="-"/>
            </a:pPr>
            <a:r>
              <a:rPr lang="nb-NO" dirty="0"/>
              <a:t>Å kunne skru av og på nettbrettet</a:t>
            </a:r>
          </a:p>
          <a:p>
            <a:pPr>
              <a:buFontTx/>
              <a:buChar char="-"/>
            </a:pPr>
            <a:r>
              <a:rPr lang="nb-NO" dirty="0"/>
              <a:t>Å kunne navigere på skrivebordet</a:t>
            </a:r>
          </a:p>
          <a:p>
            <a:pPr>
              <a:buFontTx/>
              <a:buChar char="-"/>
            </a:pPr>
            <a:r>
              <a:rPr lang="nb-NO" dirty="0"/>
              <a:t>Å kunne åpne en </a:t>
            </a:r>
            <a:r>
              <a:rPr lang="nb-NO" dirty="0" err="1"/>
              <a:t>app</a:t>
            </a:r>
            <a:endParaRPr lang="nb-NO" dirty="0"/>
          </a:p>
          <a:p>
            <a:pPr>
              <a:buFontTx/>
              <a:buChar char="-"/>
            </a:pPr>
            <a:r>
              <a:rPr lang="nb-NO" dirty="0"/>
              <a:t>Å kunne returnere til skrivebordet fra et annet skjermbilde</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descr="nettbret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134" y="1306484"/>
            <a:ext cx="2722685" cy="359486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4" name="Ellipse 3"/>
          <p:cNvSpPr/>
          <p:nvPr/>
        </p:nvSpPr>
        <p:spPr>
          <a:xfrm>
            <a:off x="9824523" y="2104265"/>
            <a:ext cx="966944" cy="96694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267" y="1329256"/>
            <a:ext cx="2732291" cy="3592457"/>
          </a:xfrm>
          <a:prstGeom prst="rect">
            <a:avLst/>
          </a:prstGeom>
        </p:spPr>
      </p:pic>
      <p:sp>
        <p:nvSpPr>
          <p:cNvPr id="8" name="Avrundet rektangel 7"/>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p:cNvSpPr/>
          <p:nvPr/>
        </p:nvSpPr>
        <p:spPr>
          <a:xfrm>
            <a:off x="7798422" y="463517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7494392" y="3038195"/>
            <a:ext cx="3209216" cy="4010671"/>
          </a:xfrm>
          <a:prstGeom prst="rect">
            <a:avLst/>
          </a:prstGeom>
        </p:spPr>
      </p:pic>
      <p:sp>
        <p:nvSpPr>
          <p:cNvPr id="11" name="Ellipse 10"/>
          <p:cNvSpPr/>
          <p:nvPr/>
        </p:nvSpPr>
        <p:spPr>
          <a:xfrm>
            <a:off x="7628713" y="411854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p:nvPr/>
        </p:nvCxnSpPr>
        <p:spPr>
          <a:xfrm flipV="1">
            <a:off x="8120414" y="2967661"/>
            <a:ext cx="1624382" cy="120276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hu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2540" y="2269989"/>
            <a:ext cx="471011" cy="588639"/>
          </a:xfrm>
          <a:prstGeom prst="rect">
            <a:avLst/>
          </a:prstGeom>
        </p:spPr>
      </p:pic>
      <p:pic>
        <p:nvPicPr>
          <p:cNvPr id="14" name="Bilde 13" descr="peke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00000">
            <a:off x="2666001" y="3352565"/>
            <a:ext cx="3209216" cy="4010671"/>
          </a:xfrm>
          <a:prstGeom prst="rect">
            <a:avLst/>
          </a:prstGeom>
        </p:spPr>
      </p:pic>
      <p:sp>
        <p:nvSpPr>
          <p:cNvPr id="15" name="Ellipse 14"/>
          <p:cNvSpPr/>
          <p:nvPr/>
        </p:nvSpPr>
        <p:spPr>
          <a:xfrm>
            <a:off x="2838045" y="4445495"/>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ittel 1"/>
          <p:cNvSpPr>
            <a:spLocks noGrp="1"/>
          </p:cNvSpPr>
          <p:nvPr>
            <p:ph type="title"/>
          </p:nvPr>
        </p:nvSpPr>
        <p:spPr>
          <a:xfrm>
            <a:off x="1008776" y="211999"/>
            <a:ext cx="10354031" cy="364473"/>
          </a:xfrm>
          <a:ln>
            <a:solidFill>
              <a:schemeClr val="bg1"/>
            </a:solidFill>
          </a:ln>
        </p:spPr>
        <p:txBody>
          <a:bodyPr/>
          <a:lstStyle/>
          <a:p>
            <a:r>
              <a:rPr lang="ur-PK" sz="2400" i="1" dirty="0"/>
              <a:t>ایپ کھولنا اور واپس ڈیسک ٹاپ پر آنا</a:t>
            </a:r>
            <a:endParaRPr lang="nb-NO" sz="2400" dirty="0"/>
          </a:p>
        </p:txBody>
      </p:sp>
      <p:sp>
        <p:nvSpPr>
          <p:cNvPr id="2" name="Plassholder for lysbildenummer 1"/>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06331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23335"/>
            <a:ext cx="7736949" cy="481694"/>
          </a:xfrm>
        </p:spPr>
        <p:txBody>
          <a:bodyPr/>
          <a:lstStyle/>
          <a:p>
            <a:r>
              <a:rPr lang="ar-SA" i="1" dirty="0"/>
              <a:t>ٹیبلٹ کو آف کرنا</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9092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ٹیبلٹ کو آف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4" name="Bilde 13"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535" y="1108912"/>
            <a:ext cx="4536504" cy="5233519"/>
          </a:xfrm>
          <a:prstGeom prst="rect">
            <a:avLst/>
          </a:prstGeom>
        </p:spPr>
      </p:pic>
      <p:cxnSp>
        <p:nvCxnSpPr>
          <p:cNvPr id="15" name="Rett pil 14"/>
          <p:cNvCxnSpPr/>
          <p:nvPr/>
        </p:nvCxnSpPr>
        <p:spPr>
          <a:xfrm flipH="1" flipV="1">
            <a:off x="6000806" y="20134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9" name="Rett pil 18"/>
          <p:cNvCxnSpPr/>
          <p:nvPr/>
        </p:nvCxnSpPr>
        <p:spPr>
          <a:xfrm rot="16200000" flipH="1" flipV="1">
            <a:off x="4982317" y="9571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0" name="Bilde 19"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4827" y="2050222"/>
            <a:ext cx="1687174" cy="2108521"/>
          </a:xfrm>
          <a:prstGeom prst="rect">
            <a:avLst/>
          </a:prstGeom>
        </p:spPr>
      </p:pic>
      <p:cxnSp>
        <p:nvCxnSpPr>
          <p:cNvPr id="21" name="Rett pil 20"/>
          <p:cNvCxnSpPr/>
          <p:nvPr/>
        </p:nvCxnSpPr>
        <p:spPr>
          <a:xfrm rot="5400000" flipH="1" flipV="1">
            <a:off x="8917961" y="439009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133547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ٹیبلٹ کو آف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8" name="Avrundet rektangel 17"/>
          <p:cNvSpPr/>
          <p:nvPr/>
        </p:nvSpPr>
        <p:spPr>
          <a:xfrm>
            <a:off x="4029341" y="568257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75" y="1769375"/>
            <a:ext cx="2732291" cy="3592457"/>
          </a:xfrm>
          <a:prstGeom prst="rect">
            <a:avLst/>
          </a:prstGeom>
        </p:spPr>
      </p:pic>
      <p:pic>
        <p:nvPicPr>
          <p:cNvPr id="11" name="Bilde 10"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02" y="1769375"/>
            <a:ext cx="2732291" cy="3592457"/>
          </a:xfrm>
          <a:prstGeom prst="rect">
            <a:avLst/>
          </a:prstGeom>
        </p:spPr>
      </p:pic>
      <p:sp>
        <p:nvSpPr>
          <p:cNvPr id="12" name="Avrundet rektangel 11"/>
          <p:cNvSpPr/>
          <p:nvPr/>
        </p:nvSpPr>
        <p:spPr>
          <a:xfrm>
            <a:off x="3058050" y="4647749"/>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21"/>
          <p:cNvSpPr/>
          <p:nvPr/>
        </p:nvSpPr>
        <p:spPr>
          <a:xfrm>
            <a:off x="7825084" y="4636676"/>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Avrundet rektangel 3"/>
          <p:cNvSpPr/>
          <p:nvPr/>
        </p:nvSpPr>
        <p:spPr>
          <a:xfrm>
            <a:off x="7594656" y="2288618"/>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26" name="Rett pil 25"/>
          <p:cNvCxnSpPr/>
          <p:nvPr/>
        </p:nvCxnSpPr>
        <p:spPr>
          <a:xfrm flipV="1">
            <a:off x="7970777" y="243460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Avrundet rektangel 26"/>
          <p:cNvSpPr/>
          <p:nvPr/>
        </p:nvSpPr>
        <p:spPr>
          <a:xfrm>
            <a:off x="7661622" y="2335480"/>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Avrundet rektangel 27"/>
          <p:cNvSpPr/>
          <p:nvPr/>
        </p:nvSpPr>
        <p:spPr>
          <a:xfrm>
            <a:off x="2855796" y="2302695"/>
            <a:ext cx="1596889" cy="301798"/>
          </a:xfrm>
          <a:prstGeom prst="roundRect">
            <a:avLst/>
          </a:prstGeom>
          <a:solidFill>
            <a:schemeClr val="bg2">
              <a:lumMod val="9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ekstSylinder 4"/>
          <p:cNvSpPr txBox="1"/>
          <p:nvPr/>
        </p:nvSpPr>
        <p:spPr>
          <a:xfrm>
            <a:off x="2816561" y="2301194"/>
            <a:ext cx="602035" cy="307777"/>
          </a:xfrm>
          <a:prstGeom prst="rect">
            <a:avLst/>
          </a:prstGeom>
          <a:noFill/>
        </p:spPr>
        <p:txBody>
          <a:bodyPr wrap="none" rtlCol="0">
            <a:spAutoFit/>
          </a:bodyPr>
          <a:lstStyle/>
          <a:p>
            <a:r>
              <a:rPr lang="nb-NO" sz="1400"/>
              <a:t>Slå av</a:t>
            </a:r>
          </a:p>
        </p:txBody>
      </p:sp>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1843281" y="1857285"/>
            <a:ext cx="3435731" cy="4293755"/>
          </a:xfrm>
          <a:prstGeom prst="rect">
            <a:avLst/>
          </a:prstGeom>
        </p:spPr>
      </p:pic>
      <p:sp>
        <p:nvSpPr>
          <p:cNvPr id="25" name="Ellipse 24"/>
          <p:cNvSpPr/>
          <p:nvPr/>
        </p:nvSpPr>
        <p:spPr>
          <a:xfrm>
            <a:off x="2750027" y="2207174"/>
            <a:ext cx="642856" cy="58691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20000">
            <a:off x="6596228" y="1643514"/>
            <a:ext cx="3435731" cy="4293755"/>
          </a:xfrm>
          <a:prstGeom prst="rect">
            <a:avLst/>
          </a:prstGeom>
        </p:spPr>
      </p:pic>
      <p:sp>
        <p:nvSpPr>
          <p:cNvPr id="6" name="Plassholder for lysbildenummer 5"/>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394975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 – godt jobba alle sammen!</a:t>
            </a:r>
          </a:p>
        </p:txBody>
      </p:sp>
      <p:sp>
        <p:nvSpPr>
          <p:cNvPr id="3" name="Undertittel 2"/>
          <p:cNvSpPr>
            <a:spLocks noGrp="1"/>
          </p:cNvSpPr>
          <p:nvPr>
            <p:ph type="subTitle" idx="1"/>
          </p:nvPr>
        </p:nvSpPr>
        <p:spPr/>
        <p:txBody>
          <a:bodyPr>
            <a:normAutofit/>
          </a:bodyPr>
          <a:lstStyle/>
          <a:p>
            <a:pPr marL="0" indent="0">
              <a:buNone/>
            </a:pPr>
            <a:r>
              <a:rPr lang="nb-NO" b="1" dirty="0">
                <a:solidFill>
                  <a:schemeClr val="tx1"/>
                </a:solidFill>
              </a:rPr>
              <a:t>Nå kan dere øve på:</a:t>
            </a:r>
          </a:p>
          <a:p>
            <a:pPr>
              <a:buFontTx/>
              <a:buChar char="-"/>
            </a:pPr>
            <a:r>
              <a:rPr lang="nb-NO" dirty="0"/>
              <a:t>Skru av og på nettbrettet</a:t>
            </a:r>
          </a:p>
          <a:p>
            <a:pPr>
              <a:buFontTx/>
              <a:buChar char="-"/>
            </a:pPr>
            <a:r>
              <a:rPr lang="nb-NO" dirty="0"/>
              <a:t>Bla bortover skrivebordet</a:t>
            </a:r>
          </a:p>
          <a:p>
            <a:pPr>
              <a:buFontTx/>
              <a:buChar char="-"/>
            </a:pPr>
            <a:r>
              <a:rPr lang="nb-NO" dirty="0"/>
              <a:t>Åpne </a:t>
            </a:r>
            <a:r>
              <a:rPr lang="nb-NO" dirty="0" err="1"/>
              <a:t>apper</a:t>
            </a:r>
            <a:r>
              <a:rPr lang="nb-NO" dirty="0"/>
              <a:t> og returnere til skrivebordet</a:t>
            </a:r>
          </a:p>
        </p:txBody>
      </p:sp>
    </p:spTree>
    <p:extLst>
      <p:ext uri="{BB962C8B-B14F-4D97-AF65-F5344CB8AC3E}">
        <p14:creationId xmlns:p14="http://schemas.microsoft.com/office/powerpoint/2010/main" val="41786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1971235"/>
            <a:ext cx="7736949" cy="481694"/>
          </a:xfrm>
        </p:spPr>
        <p:txBody>
          <a:bodyPr/>
          <a:lstStyle/>
          <a:p>
            <a:r>
              <a:rPr lang="ar-SA" i="1" dirty="0"/>
              <a:t>ٹیبلٹ کو آن کرنا اور ڈیسک ٹاپ سے واقفیت حاصل کرنا</a:t>
            </a:r>
            <a:endParaRPr lang="nb-NO" dirty="0">
              <a:solidFill>
                <a:srgbClr val="000000"/>
              </a:solidFill>
              <a:latin typeface="+mj-lt"/>
              <a:cs typeface="Calibri"/>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264436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nettbr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111" y="1159211"/>
            <a:ext cx="4536504" cy="5233519"/>
          </a:xfrm>
          <a:prstGeom prst="rect">
            <a:avLst/>
          </a:prstGeom>
        </p:spPr>
      </p:pic>
      <p:sp>
        <p:nvSpPr>
          <p:cNvPr id="2" name="Tittel 1"/>
          <p:cNvSpPr>
            <a:spLocks noGrp="1"/>
          </p:cNvSpPr>
          <p:nvPr>
            <p:ph type="title"/>
          </p:nvPr>
        </p:nvSpPr>
        <p:spPr/>
        <p:txBody>
          <a:bodyPr/>
          <a:lstStyle/>
          <a:p>
            <a:r>
              <a:rPr lang="nb-NO" sz="2400" dirty="0">
                <a:solidFill>
                  <a:srgbClr val="000000"/>
                </a:solidFill>
              </a:rPr>
              <a:t>Skru på nettbrettet</a:t>
            </a:r>
          </a:p>
        </p:txBody>
      </p:sp>
      <p:cxnSp>
        <p:nvCxnSpPr>
          <p:cNvPr id="6" name="Rett pil 5"/>
          <p:cNvCxnSpPr/>
          <p:nvPr/>
        </p:nvCxnSpPr>
        <p:spPr>
          <a:xfrm flipH="1" flipV="1">
            <a:off x="6013382" y="20637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p:nvPr/>
        </p:nvCxnSpPr>
        <p:spPr>
          <a:xfrm rot="16200000" flipH="1" flipV="1">
            <a:off x="4994893" y="99488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rot="5400000" flipH="1" flipV="1">
            <a:off x="8955685" y="444039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Bilde 12" descr="pow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549" y="2050222"/>
            <a:ext cx="1687174" cy="2108521"/>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105890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 name="Tittel 1"/>
          <p:cNvSpPr>
            <a:spLocks noGrp="1"/>
          </p:cNvSpPr>
          <p:nvPr>
            <p:ph type="title"/>
          </p:nvPr>
        </p:nvSpPr>
        <p:spPr/>
        <p:txBody>
          <a:bodyPr/>
          <a:lstStyle/>
          <a:p>
            <a:r>
              <a:rPr lang="nb-NO" sz="240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ekehå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443" y="1997975"/>
            <a:ext cx="4351695" cy="5438468"/>
          </a:xfrm>
          <a:prstGeom prst="rect">
            <a:avLst/>
          </a:prstGeom>
        </p:spPr>
      </p:pic>
      <p:cxnSp>
        <p:nvCxnSpPr>
          <p:cNvPr id="14" name="Rett pil 13"/>
          <p:cNvCxnSpPr/>
          <p:nvPr/>
        </p:nvCxnSpPr>
        <p:spPr>
          <a:xfrm flipV="1">
            <a:off x="5946374" y="3075925"/>
            <a:ext cx="873672" cy="9007"/>
          </a:xfrm>
          <a:prstGeom prst="straightConnector1">
            <a:avLst/>
          </a:prstGeom>
          <a:ln w="57150" cmpd="sng">
            <a:solidFill>
              <a:srgbClr val="DE3500"/>
            </a:solidFill>
            <a:tailEnd type="arrow"/>
          </a:ln>
        </p:spPr>
        <p:style>
          <a:lnRef idx="2">
            <a:schemeClr val="accent1"/>
          </a:lnRef>
          <a:fillRef idx="0">
            <a:schemeClr val="accent1"/>
          </a:fillRef>
          <a:effectRef idx="1">
            <a:schemeClr val="accent1"/>
          </a:effectRef>
          <a:fontRef idx="minor">
            <a:schemeClr val="tx1"/>
          </a:fontRef>
        </p:style>
      </p:cxnSp>
      <p:sp>
        <p:nvSpPr>
          <p:cNvPr id="3" name="TekstSylinder 2"/>
          <p:cNvSpPr txBox="1"/>
          <p:nvPr/>
        </p:nvSpPr>
        <p:spPr>
          <a:xfrm>
            <a:off x="5117591" y="2250895"/>
            <a:ext cx="1929322" cy="369332"/>
          </a:xfrm>
          <a:prstGeom prst="rect">
            <a:avLst/>
          </a:prstGeom>
          <a:noFill/>
        </p:spPr>
        <p:txBody>
          <a:bodyPr wrap="none" rtlCol="0">
            <a:spAutoFit/>
          </a:bodyPr>
          <a:lstStyle/>
          <a:p>
            <a:r>
              <a:rPr lang="nb-NO"/>
              <a:t>Skyv for å låse opp</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spTree>
    <p:extLst>
      <p:ext uri="{BB962C8B-B14F-4D97-AF65-F5344CB8AC3E}">
        <p14:creationId xmlns:p14="http://schemas.microsoft.com/office/powerpoint/2010/main" val="72418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nb-NO" sz="240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4" name="Rett pil 13"/>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Bilde 6"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3545498" y="2023126"/>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205155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4.81481E-6 L 0.11497 0.00115 " pathEditMode="relative" rAng="0" ptsTypes="AA">
                                      <p:cBhvr>
                                        <p:cTn id="6" dur="1000" fill="hold"/>
                                        <p:tgtEl>
                                          <p:spTgt spid="7"/>
                                        </p:tgtEl>
                                        <p:attrNameLst>
                                          <p:attrName>ppt_x</p:attrName>
                                          <p:attrName>ppt_y</p:attrName>
                                        </p:attrNameLst>
                                      </p:cBhvr>
                                      <p:rCtr x="5742" y="46"/>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8.33333E-7 4.81481E-6 L 0.11589 0.00115 " pathEditMode="relative" rAng="0" ptsTypes="AA">
                                      <p:cBhvr>
                                        <p:cTn id="9" dur="1000" spd="-100000" fill="hold"/>
                                        <p:tgtEl>
                                          <p:spTgt spid="7"/>
                                        </p:tgtEl>
                                        <p:attrNameLst>
                                          <p:attrName>ppt_x</p:attrName>
                                          <p:attrName>ppt_y</p:attrName>
                                        </p:attrNameLst>
                                      </p:cBhvr>
                                      <p:rCtr x="579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9" name="Bilde 8"/>
          <p:cNvPicPr>
            <a:picLocks noChangeAspect="1"/>
          </p:cNvPicPr>
          <p:nvPr/>
        </p:nvPicPr>
        <p:blipFill>
          <a:blip r:embed="rId4"/>
          <a:stretch>
            <a:fillRect/>
          </a:stretch>
        </p:blipFill>
        <p:spPr>
          <a:xfrm>
            <a:off x="4662230" y="4919900"/>
            <a:ext cx="2967111" cy="537509"/>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153" y="3175239"/>
            <a:ext cx="2177267" cy="1547318"/>
          </a:xfrm>
          <a:prstGeom prst="rect">
            <a:avLst/>
          </a:prstGeom>
        </p:spPr>
      </p:pic>
      <p:pic>
        <p:nvPicPr>
          <p:cNvPr id="1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640" y="1699957"/>
            <a:ext cx="2241780" cy="2176157"/>
          </a:xfrm>
          <a:prstGeom prst="rect">
            <a:avLst/>
          </a:prstGeom>
        </p:spPr>
      </p:pic>
      <p:sp>
        <p:nvSpPr>
          <p:cNvPr id="2" name="Tittel 1"/>
          <p:cNvSpPr>
            <a:spLocks noGrp="1"/>
          </p:cNvSpPr>
          <p:nvPr>
            <p:ph type="title"/>
          </p:nvPr>
        </p:nvSpPr>
        <p:spPr/>
        <p:txBody>
          <a:bodyPr/>
          <a:lstStyle/>
          <a:p>
            <a:r>
              <a:rPr lang="nb-NO" sz="2400" dirty="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p:cNvSpPr/>
          <p:nvPr/>
        </p:nvSpPr>
        <p:spPr>
          <a:xfrm>
            <a:off x="4576913" y="1609579"/>
            <a:ext cx="3055464" cy="3961072"/>
          </a:xfrm>
          <a:prstGeom prst="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descr="nettbrettet_topplinj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8118" y="1614219"/>
            <a:ext cx="2952328" cy="382709"/>
          </a:xfrm>
          <a:prstGeom prst="rect">
            <a:avLst/>
          </a:prstGeom>
        </p:spPr>
      </p:pic>
      <p:sp>
        <p:nvSpPr>
          <p:cNvPr id="16" name="Ellipse 15"/>
          <p:cNvSpPr/>
          <p:nvPr/>
        </p:nvSpPr>
        <p:spPr>
          <a:xfrm>
            <a:off x="4551763" y="1521556"/>
            <a:ext cx="3143483" cy="60359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93269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solidFill>
                  <a:srgbClr val="000000"/>
                </a:solidFill>
              </a:rPr>
              <a:t>Orienter deg på skrivebordet</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Avrundet rektangel 12"/>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descr="nettbrettet_top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952" y="1841500"/>
            <a:ext cx="7543800" cy="5016500"/>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404748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r>
              <a:rPr lang="ur-PK" i="1" dirty="0"/>
              <a:t>ایپ کھولنا اور واپس ڈیسک ٹاپ پر آنا</a:t>
            </a:r>
            <a:endParaRPr lang="nb-NO" dirty="0">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337211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154" y="1693926"/>
            <a:ext cx="2732291" cy="3592457"/>
          </a:xfrm>
          <a:prstGeom prst="rect">
            <a:avLst/>
          </a:prstGeom>
        </p:spPr>
      </p:pic>
      <p:sp>
        <p:nvSpPr>
          <p:cNvPr id="2" name="Tittel 1"/>
          <p:cNvSpPr>
            <a:spLocks noGrp="1"/>
          </p:cNvSpPr>
          <p:nvPr>
            <p:ph type="title"/>
          </p:nvPr>
        </p:nvSpPr>
        <p:spPr>
          <a:ln>
            <a:solidFill>
              <a:schemeClr val="bg1"/>
            </a:solidFill>
          </a:ln>
        </p:spPr>
        <p:txBody>
          <a:bodyPr/>
          <a:lstStyle/>
          <a:p>
            <a:r>
              <a:rPr lang="ur-PK" sz="2400" i="1" dirty="0"/>
              <a:t>ایپ کھولنا اور واپس ڈیسک ٹاپ پر آنا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651" y="1706501"/>
            <a:ext cx="2732291" cy="3592457"/>
          </a:xfrm>
          <a:prstGeom prst="rect">
            <a:avLst/>
          </a:prstGeom>
        </p:spPr>
      </p:pic>
      <p:sp>
        <p:nvSpPr>
          <p:cNvPr id="9" name="Avrundet rektangel 8"/>
          <p:cNvSpPr/>
          <p:nvPr/>
        </p:nvSpPr>
        <p:spPr>
          <a:xfrm>
            <a:off x="3472990" y="4660324"/>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8225936" y="4999845"/>
            <a:ext cx="251841" cy="197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2638518" y="4429481"/>
            <a:ext cx="2088232" cy="378295"/>
          </a:xfrm>
          <a:prstGeom prst="rect">
            <a:avLst/>
          </a:prstGeom>
        </p:spPr>
      </p:pic>
      <p:pic>
        <p:nvPicPr>
          <p:cNvPr id="20" name="Bild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421" y="2986615"/>
            <a:ext cx="1782744" cy="1266943"/>
          </a:xfrm>
          <a:prstGeom prst="rect">
            <a:avLst/>
          </a:prstGeom>
        </p:spPr>
      </p:pic>
      <p:pic>
        <p:nvPicPr>
          <p:cNvPr id="21"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7054" y="2102351"/>
            <a:ext cx="1835567" cy="1781835"/>
          </a:xfrm>
          <a:prstGeom prst="rect">
            <a:avLst/>
          </a:prstGeom>
        </p:spPr>
      </p:pic>
      <p:sp>
        <p:nvSpPr>
          <p:cNvPr id="14" name="Ellipse 13"/>
          <p:cNvSpPr/>
          <p:nvPr/>
        </p:nvSpPr>
        <p:spPr>
          <a:xfrm>
            <a:off x="3177541" y="2974239"/>
            <a:ext cx="576064" cy="525936"/>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680000">
            <a:off x="2326508" y="2452629"/>
            <a:ext cx="3209216" cy="4010671"/>
          </a:xfrm>
          <a:prstGeom prst="rect">
            <a:avLst/>
          </a:prstGeom>
        </p:spPr>
      </p:pic>
      <p:cxnSp>
        <p:nvCxnSpPr>
          <p:cNvPr id="23" name="Rett pil 22"/>
          <p:cNvCxnSpPr/>
          <p:nvPr/>
        </p:nvCxnSpPr>
        <p:spPr>
          <a:xfrm flipV="1">
            <a:off x="5556583" y="322682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 name="Bilde 4" descr="Skjermbilde 2015-10-19 kl. 13.15.3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0297" y="2068539"/>
            <a:ext cx="2255227" cy="2428006"/>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23441708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1784</TotalTime>
  <Words>779</Words>
  <Application>Microsoft Office PowerPoint</Application>
  <PresentationFormat>Widescreen</PresentationFormat>
  <Paragraphs>92</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Office-tema</vt:lpstr>
      <vt:lpstr>LÆR Å BRUKE NETTBRETT</vt:lpstr>
      <vt:lpstr>Del 1</vt:lpstr>
      <vt:lpstr>Skru på nettbrettet</vt:lpstr>
      <vt:lpstr>Orienter deg på skrivebordet</vt:lpstr>
      <vt:lpstr>Orienter deg på skrivebordet</vt:lpstr>
      <vt:lpstr>Orienter deg på skrivebordet</vt:lpstr>
      <vt:lpstr>Orienter deg på skrivebordet</vt:lpstr>
      <vt:lpstr>Del 2</vt:lpstr>
      <vt:lpstr>ایپ کھولنا اور واپس ڈیسک ٹاپ پر آنا</vt:lpstr>
      <vt:lpstr>ایپ کھولنا اور واپس ڈیسک ٹاپ پر آنا</vt:lpstr>
      <vt:lpstr>Del 3</vt:lpstr>
      <vt:lpstr>ٹیبلٹ کو آف کرنا</vt:lpstr>
      <vt:lpstr>ٹیبلٹ کو آف کرنا</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Faiza Syed</cp:lastModifiedBy>
  <cp:revision>327</cp:revision>
  <dcterms:created xsi:type="dcterms:W3CDTF">2015-09-22T07:17:48Z</dcterms:created>
  <dcterms:modified xsi:type="dcterms:W3CDTF">2019-02-27T05:12:11Z</dcterms:modified>
</cp:coreProperties>
</file>