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84.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slides/slide102.xml" ContentType="application/vnd.openxmlformats-officedocument.presentationml.slide+xml"/>
  <Override PartName="/ppt/slides/slide101.xml" ContentType="application/vnd.openxmlformats-officedocument.presentationml.slide+xml"/>
  <Override PartName="/ppt/slides/slide100.xml" ContentType="application/vnd.openxmlformats-officedocument.presentationml.slide+xml"/>
  <Override PartName="/ppt/slides/slide99.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56.xml" ContentType="application/vnd.openxmlformats-officedocument.presentationml.slide+xml"/>
  <Override PartName="/ppt/slides/slide108.xml" ContentType="application/vnd.openxmlformats-officedocument.presentationml.slide+xml"/>
  <Override PartName="/ppt/slides/slide107.xml" ContentType="application/vnd.openxmlformats-officedocument.presentationml.slide+xml"/>
  <Override PartName="/ppt/slides/slide106.xml" ContentType="application/vnd.openxmlformats-officedocument.presentationml.slide+xml"/>
  <Override PartName="/ppt/slides/slide98.xml" ContentType="application/vnd.openxmlformats-officedocument.presentationml.slide+xml"/>
  <Override PartName="/ppt/slides/slide97.xml" ContentType="application/vnd.openxmlformats-officedocument.presentationml.slide+xml"/>
  <Override PartName="/ppt/slides/slide96.xml" ContentType="application/vnd.openxmlformats-officedocument.presentationml.slide+xml"/>
  <Override PartName="/ppt/slides/slide88.xml" ContentType="application/vnd.openxmlformats-officedocument.presentationml.slide+xml"/>
  <Override PartName="/ppt/slides/slide87.xml" ContentType="application/vnd.openxmlformats-officedocument.presentationml.slide+xml"/>
  <Override PartName="/ppt/slides/slide86.xml" ContentType="application/vnd.openxmlformats-officedocument.presentationml.slide+xml"/>
  <Override PartName="/ppt/slides/slide85.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5.xml" ContentType="application/vnd.openxmlformats-officedocument.presentationml.slide+xml"/>
  <Override PartName="/ppt/slides/slide94.xml" ContentType="application/vnd.openxmlformats-officedocument.presentationml.slide+xml"/>
  <Override PartName="/ppt/slides/slide93.xml" ContentType="application/vnd.openxmlformats-officedocument.presentationml.slide+xml"/>
  <Override PartName="/ppt/slides/slide92.xml" ContentType="application/vnd.openxmlformats-officedocument.presentationml.slide+xml"/>
  <Override PartName="/ppt/slides/slide110.xml" ContentType="application/vnd.openxmlformats-officedocument.presentationml.slide+xml"/>
  <Override PartName="/ppt/slides/slide109.xml" ContentType="application/vnd.openxmlformats-officedocument.presentationml.slide+xml"/>
  <Override PartName="/ppt/slides/slide83.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111.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3.xml" ContentType="application/vnd.openxmlformats-officedocument.presentationml.slide+xml"/>
  <Override PartName="/ppt/slides/slide72.xml" ContentType="application/vnd.openxmlformats-officedocument.presentationml.slide+xml"/>
  <Override PartName="/ppt/slides/slide75.xml" ContentType="application/vnd.openxmlformats-officedocument.presentationml.slide+xml"/>
  <Override PartName="/ppt/slides/slide74.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57.xml" ContentType="application/vnd.openxmlformats-officedocument.presentationml.notesSlide+xml"/>
  <Override PartName="/ppt/notesSlides/notesSlide56.xml" ContentType="application/vnd.openxmlformats-officedocument.presentationml.notesSlide+xml"/>
  <Override PartName="/ppt/notesSlides/notesSlide55.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65.xml" ContentType="application/vnd.openxmlformats-officedocument.presentationml.notesSlide+xml"/>
  <Override PartName="/ppt/notesSlides/notesSlide51.xml" ContentType="application/vnd.openxmlformats-officedocument.presentationml.notesSlide+xml"/>
  <Override PartName="/ppt/notesSlides/notesSlide109.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66.xml" ContentType="application/vnd.openxmlformats-officedocument.presentationml.notesSlide+xml"/>
  <Override PartName="/ppt/notesSlides/notesSlide86.xml" ContentType="application/vnd.openxmlformats-officedocument.presentationml.notesSlide+xml"/>
  <Override PartName="/ppt/notesSlides/notesSlide85.xml" ContentType="application/vnd.openxmlformats-officedocument.presentationml.notesSlide+xml"/>
  <Override PartName="/ppt/notesSlides/notesSlide84.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3.xml" ContentType="application/vnd.openxmlformats-officedocument.presentationml.notesSlide+xml"/>
  <Override PartName="/ppt/notesSlides/notesSlide102.xml" ContentType="application/vnd.openxmlformats-officedocument.presentationml.notesSlide+xml"/>
  <Override PartName="/ppt/notesSlides/notesSlide101.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78.xml" ContentType="application/vnd.openxmlformats-officedocument.presentationml.notesSlide+xml"/>
  <Override PartName="/ppt/notesSlides/notesSlide92.xml" ContentType="application/vnd.openxmlformats-officedocument.presentationml.notesSlide+xml"/>
  <Override PartName="/ppt/notesSlides/notesSlide75.xml" ContentType="application/vnd.openxmlformats-officedocument.presentationml.notesSlide+xml"/>
  <Override PartName="/ppt/notesSlides/notesSlide71.xml" ContentType="application/vnd.openxmlformats-officedocument.presentationml.notesSlide+xml"/>
  <Override PartName="/ppt/notesSlides/notesSlide68.xml" ContentType="application/vnd.openxmlformats-officedocument.presentationml.notesSlide+xml"/>
  <Override PartName="/ppt/notesSlides/notesSlide76.xml" ContentType="application/vnd.openxmlformats-officedocument.presentationml.notesSlide+xml"/>
  <Override PartName="/ppt/notesSlides/notesSlide74.xml" ContentType="application/vnd.openxmlformats-officedocument.presentationml.notesSlide+xml"/>
  <Override PartName="/ppt/notesSlides/notesSlide67.xml" ContentType="application/vnd.openxmlformats-officedocument.presentationml.notesSlide+xml"/>
  <Override PartName="/ppt/notesSlides/notesSlide70.xml" ContentType="application/vnd.openxmlformats-officedocument.presentationml.notesSlide+xml"/>
  <Override PartName="/ppt/notesSlides/notesSlide73.xml" ContentType="application/vnd.openxmlformats-officedocument.presentationml.notesSlide+xml"/>
  <Override PartName="/ppt/notesSlides/notesSlide77.xml" ContentType="application/vnd.openxmlformats-officedocument.presentationml.notesSlide+xml"/>
  <Override PartName="/ppt/notesSlides/notesSlide72.xml" ContentType="application/vnd.openxmlformats-officedocument.presentationml.notesSlide+xml"/>
  <Override PartName="/ppt/notesSlides/notesSlide69.xml" ContentType="application/vnd.openxmlformats-officedocument.presentationml.notesSlid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1.xml" ContentType="application/vnd.openxmlformats-officedocument.theme+xml"/>
  <Override PartName="/ppt/commentAuthors.xml" ContentType="application/vnd.openxmlformats-officedocument.presentationml.commentAuthors+xml"/>
  <Override PartName="/ppt/theme/theme3.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13"/>
  </p:notesMasterIdLst>
  <p:handoutMasterIdLst>
    <p:handoutMasterId r:id="rId114"/>
  </p:handoutMasterIdLst>
  <p:sldIdLst>
    <p:sldId id="276" r:id="rId2"/>
    <p:sldId id="287" r:id="rId3"/>
    <p:sldId id="278" r:id="rId4"/>
    <p:sldId id="293" r:id="rId5"/>
    <p:sldId id="295" r:id="rId6"/>
    <p:sldId id="306" r:id="rId7"/>
    <p:sldId id="307" r:id="rId8"/>
    <p:sldId id="308" r:id="rId9"/>
    <p:sldId id="309" r:id="rId10"/>
    <p:sldId id="310" r:id="rId11"/>
    <p:sldId id="311" r:id="rId12"/>
    <p:sldId id="312" r:id="rId13"/>
    <p:sldId id="313" r:id="rId14"/>
    <p:sldId id="314" r:id="rId15"/>
    <p:sldId id="315" r:id="rId16"/>
    <p:sldId id="316" r:id="rId17"/>
    <p:sldId id="317" r:id="rId18"/>
    <p:sldId id="318" r:id="rId19"/>
    <p:sldId id="319" r:id="rId20"/>
    <p:sldId id="320" r:id="rId21"/>
    <p:sldId id="296" r:id="rId22"/>
    <p:sldId id="288" r:id="rId23"/>
    <p:sldId id="321" r:id="rId24"/>
    <p:sldId id="322" r:id="rId25"/>
    <p:sldId id="323" r:id="rId26"/>
    <p:sldId id="324" r:id="rId27"/>
    <p:sldId id="325" r:id="rId28"/>
    <p:sldId id="326" r:id="rId29"/>
    <p:sldId id="327" r:id="rId30"/>
    <p:sldId id="328" r:id="rId31"/>
    <p:sldId id="329" r:id="rId32"/>
    <p:sldId id="330" r:id="rId33"/>
    <p:sldId id="331" r:id="rId34"/>
    <p:sldId id="332" r:id="rId35"/>
    <p:sldId id="333" r:id="rId36"/>
    <p:sldId id="334" r:id="rId37"/>
    <p:sldId id="302" r:id="rId38"/>
    <p:sldId id="303" r:id="rId39"/>
    <p:sldId id="335" r:id="rId40"/>
    <p:sldId id="336" r:id="rId41"/>
    <p:sldId id="337" r:id="rId42"/>
    <p:sldId id="338" r:id="rId43"/>
    <p:sldId id="339" r:id="rId44"/>
    <p:sldId id="340" r:id="rId45"/>
    <p:sldId id="342" r:id="rId46"/>
    <p:sldId id="341" r:id="rId47"/>
    <p:sldId id="343" r:id="rId48"/>
    <p:sldId id="344" r:id="rId49"/>
    <p:sldId id="345" r:id="rId50"/>
    <p:sldId id="346" r:id="rId51"/>
    <p:sldId id="347" r:id="rId52"/>
    <p:sldId id="348" r:id="rId53"/>
    <p:sldId id="349" r:id="rId54"/>
    <p:sldId id="350" r:id="rId55"/>
    <p:sldId id="351" r:id="rId56"/>
    <p:sldId id="352" r:id="rId57"/>
    <p:sldId id="353" r:id="rId58"/>
    <p:sldId id="354" r:id="rId59"/>
    <p:sldId id="355" r:id="rId60"/>
    <p:sldId id="356" r:id="rId61"/>
    <p:sldId id="357" r:id="rId62"/>
    <p:sldId id="358" r:id="rId63"/>
    <p:sldId id="359" r:id="rId64"/>
    <p:sldId id="360" r:id="rId65"/>
    <p:sldId id="361" r:id="rId66"/>
    <p:sldId id="362" r:id="rId67"/>
    <p:sldId id="363" r:id="rId68"/>
    <p:sldId id="364" r:id="rId69"/>
    <p:sldId id="365" r:id="rId70"/>
    <p:sldId id="366" r:id="rId71"/>
    <p:sldId id="367" r:id="rId72"/>
    <p:sldId id="368" r:id="rId73"/>
    <p:sldId id="369" r:id="rId74"/>
    <p:sldId id="370" r:id="rId75"/>
    <p:sldId id="371" r:id="rId76"/>
    <p:sldId id="372" r:id="rId77"/>
    <p:sldId id="373" r:id="rId78"/>
    <p:sldId id="374" r:id="rId79"/>
    <p:sldId id="375" r:id="rId80"/>
    <p:sldId id="376" r:id="rId81"/>
    <p:sldId id="377" r:id="rId82"/>
    <p:sldId id="378" r:id="rId83"/>
    <p:sldId id="379" r:id="rId84"/>
    <p:sldId id="380" r:id="rId85"/>
    <p:sldId id="381" r:id="rId86"/>
    <p:sldId id="382" r:id="rId87"/>
    <p:sldId id="383" r:id="rId88"/>
    <p:sldId id="384" r:id="rId89"/>
    <p:sldId id="407" r:id="rId90"/>
    <p:sldId id="385" r:id="rId91"/>
    <p:sldId id="386" r:id="rId92"/>
    <p:sldId id="388" r:id="rId93"/>
    <p:sldId id="389" r:id="rId94"/>
    <p:sldId id="390" r:id="rId95"/>
    <p:sldId id="391" r:id="rId96"/>
    <p:sldId id="392" r:id="rId97"/>
    <p:sldId id="393" r:id="rId98"/>
    <p:sldId id="394" r:id="rId99"/>
    <p:sldId id="395" r:id="rId100"/>
    <p:sldId id="396" r:id="rId101"/>
    <p:sldId id="397" r:id="rId102"/>
    <p:sldId id="398" r:id="rId103"/>
    <p:sldId id="399" r:id="rId104"/>
    <p:sldId id="400" r:id="rId105"/>
    <p:sldId id="408" r:id="rId106"/>
    <p:sldId id="402" r:id="rId107"/>
    <p:sldId id="403" r:id="rId108"/>
    <p:sldId id="404" r:id="rId109"/>
    <p:sldId id="405" r:id="rId110"/>
    <p:sldId id="406" r:id="rId111"/>
    <p:sldId id="305" r:id="rId112"/>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6" name="Autorius" initials="A" lastIdx="0" clrIdx="1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3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69007" autoAdjust="0"/>
  </p:normalViewPr>
  <p:slideViewPr>
    <p:cSldViewPr snapToGrid="0">
      <p:cViewPr>
        <p:scale>
          <a:sx n="32" d="100"/>
          <a:sy n="32" d="100"/>
        </p:scale>
        <p:origin x="-614" y="-658"/>
      </p:cViewPr>
      <p:guideLst>
        <p:guide orient="horz" pos="2160"/>
        <p:guide pos="3840"/>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handoutMaster" Target="handoutMasters/handoutMaster1.xml"/><Relationship Id="rId119" Type="http://schemas.openxmlformats.org/officeDocument/2006/relationships/tableStyles" Target="tableStyle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customXml" Target="../customXml/item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customXml" Target="../customXml/item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EE591F1-365D-9A44-BAB0-9478600B76DC}" type="datetimeFigureOut">
              <a:t>10/21/2023</a:t>
            </a:fld>
            <a:endParaRPr lang="nb-NO"/>
          </a:p>
        </p:txBody>
      </p:sp>
      <p:sp>
        <p:nvSpPr>
          <p:cNvPr id="4" name="Plassholder for bunn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EC96447-93CD-D248-8463-E4F159614110}" type="slidenum">
              <a:t>‹#›</a:t>
            </a:fld>
            <a:endParaRPr lang="nb-NO"/>
          </a:p>
        </p:txBody>
      </p:sp>
    </p:spTree>
    <p:extLst>
      <p:ext uri="{BB962C8B-B14F-4D97-AF65-F5344CB8AC3E}">
        <p14:creationId xmlns:p14="http://schemas.microsoft.com/office/powerpoint/2010/main" val="25931038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0B15F3-F8D5-4A64-AADD-6C8711A9C4A2}" type="datetimeFigureOut">
              <a:rPr lang="nb-NO" smtClean="0"/>
              <a:t>21.10.2023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254B7B-5006-4AAE-B324-0D18C385F145}" type="slidenum">
              <a:rPr lang="nb-NO" smtClean="0"/>
              <a:t>‹#›</a:t>
            </a:fld>
            <a:endParaRPr lang="nb-NO"/>
          </a:p>
        </p:txBody>
      </p:sp>
    </p:spTree>
    <p:extLst>
      <p:ext uri="{BB962C8B-B14F-4D97-AF65-F5344CB8AC3E}">
        <p14:creationId xmlns:p14="http://schemas.microsoft.com/office/powerpoint/2010/main" val="42729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Mana  </a:t>
            </a:r>
            <a:r>
              <a:rPr lang="nb-NO" b="1" dirty="0" err="1"/>
              <a:t>oahppomihttomeriid</a:t>
            </a:r>
            <a:r>
              <a:rPr lang="nb-NO" b="1" dirty="0"/>
              <a:t> </a:t>
            </a:r>
            <a:r>
              <a:rPr lang="se-NO" b="1" dirty="0"/>
              <a:t>čađa kursaoasseváldiiguin ovdal go álggahat ieš oahpahusa. Dát dahká álkibun sidjiide oahppat ja muitit maid leat oahppan</a:t>
            </a:r>
            <a:r>
              <a:rPr lang="nb-NO" b="1" baseline="0" dirty="0"/>
              <a:t>. </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a:t>
            </a:fld>
            <a:endParaRPr lang="nb-NO"/>
          </a:p>
        </p:txBody>
      </p:sp>
    </p:spTree>
    <p:extLst>
      <p:ext uri="{BB962C8B-B14F-4D97-AF65-F5344CB8AC3E}">
        <p14:creationId xmlns:p14="http://schemas.microsoft.com/office/powerpoint/2010/main" val="550293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se-NO" sz="1200" kern="1200" dirty="0" smtClean="0">
                <a:solidFill>
                  <a:schemeClr val="tx1"/>
                </a:solidFill>
                <a:effectLst/>
                <a:latin typeface="+mn-lt"/>
                <a:ea typeface="+mn-ea"/>
                <a:cs typeface="+mn-cs"/>
              </a:rPr>
              <a:t>Soapmásiin sevnnjoda dál siidu, ja ihtá unna diehtoruvttoš mas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Facebook</a:t>
            </a:r>
            <a:r>
              <a:rPr lang="lt-LT" sz="1200" kern="1200" dirty="0" smtClean="0">
                <a:solidFill>
                  <a:schemeClr val="tx1"/>
                </a:solidFill>
                <a:effectLst/>
                <a:latin typeface="+mn-lt"/>
                <a:ea typeface="+mn-ea"/>
                <a:cs typeface="+mn-cs"/>
              </a:rPr>
              <a:t> </a:t>
            </a:r>
            <a:r>
              <a:rPr lang="se-NO" sz="1200" kern="1200" dirty="0" smtClean="0">
                <a:solidFill>
                  <a:schemeClr val="tx1"/>
                </a:solidFill>
                <a:effectLst/>
                <a:latin typeface="+mn-lt"/>
                <a:ea typeface="+mn-ea"/>
                <a:cs typeface="+mn-cs"/>
              </a:rPr>
              <a:t>jearrá sáhttet gos čájehit dutnje váruhusaid</a:t>
            </a:r>
            <a:r>
              <a:rPr lang="lt-LT" sz="1200" kern="1200" dirty="0" smtClean="0">
                <a:solidFill>
                  <a:schemeClr val="tx1"/>
                </a:solidFill>
                <a:effectLst/>
                <a:latin typeface="+mn-lt"/>
                <a:ea typeface="+mn-ea"/>
                <a:cs typeface="+mn-cs"/>
              </a:rPr>
              <a:t>. D</a:t>
            </a:r>
            <a:r>
              <a:rPr lang="se-NO" sz="1200" kern="1200" dirty="0" smtClean="0">
                <a:solidFill>
                  <a:schemeClr val="tx1"/>
                </a:solidFill>
                <a:effectLst/>
                <a:latin typeface="+mn-lt"/>
                <a:ea typeface="+mn-ea"/>
                <a:cs typeface="+mn-cs"/>
              </a:rPr>
              <a:t>át mearkkaša ahte </a:t>
            </a:r>
            <a:r>
              <a:rPr lang="lt-LT" sz="1200" kern="1200" dirty="0" smtClean="0">
                <a:solidFill>
                  <a:schemeClr val="tx1"/>
                </a:solidFill>
                <a:effectLst/>
                <a:latin typeface="+mn-lt"/>
                <a:ea typeface="+mn-ea"/>
                <a:cs typeface="+mn-cs"/>
              </a:rPr>
              <a:t>“</a:t>
            </a:r>
            <a:r>
              <a:rPr lang="se-NO" sz="1200" kern="1200" dirty="0" smtClean="0">
                <a:solidFill>
                  <a:schemeClr val="tx1"/>
                </a:solidFill>
                <a:effectLst/>
                <a:latin typeface="+mn-lt"/>
                <a:ea typeface="+mn-ea"/>
                <a:cs typeface="+mn-cs"/>
              </a:rPr>
              <a:t>čuojiheast</a:t>
            </a:r>
            <a:r>
              <a:rPr lang="lt-LT" sz="1200" kern="1200" dirty="0" smtClean="0">
                <a:solidFill>
                  <a:schemeClr val="tx1"/>
                </a:solidFill>
                <a:effectLst/>
                <a:latin typeface="+mn-lt"/>
                <a:ea typeface="+mn-ea"/>
                <a:cs typeface="+mn-cs"/>
              </a:rPr>
              <a:t>a" </a:t>
            </a:r>
            <a:r>
              <a:rPr lang="se-NO" sz="1200" kern="1200" dirty="0" smtClean="0">
                <a:solidFill>
                  <a:schemeClr val="tx1"/>
                </a:solidFill>
                <a:effectLst/>
                <a:latin typeface="+mn-lt"/>
                <a:ea typeface="+mn-ea"/>
                <a:cs typeface="+mn-cs"/>
              </a:rPr>
              <a:t>dahje iđista diehtu šerbmii juohke háve go lea dáhpáhuvvan juoga du</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Facebook-kont</a:t>
            </a:r>
            <a:r>
              <a:rPr lang="se-NO" sz="1200" kern="1200" dirty="0" smtClean="0">
                <a:solidFill>
                  <a:schemeClr val="tx1"/>
                </a:solidFill>
                <a:effectLst/>
                <a:latin typeface="+mn-lt"/>
                <a:ea typeface="+mn-ea"/>
                <a:cs typeface="+mn-cs"/>
              </a:rPr>
              <a:t>tus</a:t>
            </a:r>
            <a:r>
              <a:rPr lang="lt-LT"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10</a:t>
            </a:fld>
            <a:endParaRPr lang="nb-NO"/>
          </a:p>
        </p:txBody>
      </p:sp>
    </p:spTree>
    <p:extLst>
      <p:ext uri="{BB962C8B-B14F-4D97-AF65-F5344CB8AC3E}">
        <p14:creationId xmlns:p14="http://schemas.microsoft.com/office/powerpoint/2010/main" val="19893904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e-NO" dirty="0"/>
              <a:t>Juste nugo dan guovtti eará šlájas iđista lohku rukses </a:t>
            </a:r>
            <a:r>
              <a:rPr lang="se-NO" dirty="0" err="1"/>
              <a:t>njeallječiegagii</a:t>
            </a:r>
            <a:r>
              <a:rPr lang="se-NO" dirty="0"/>
              <a:t> go leat ođđa várrehusat dutnje</a:t>
            </a:r>
            <a:r>
              <a:rPr lang="nb-NO" baseline="0" dirty="0"/>
              <a:t>.</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101</a:t>
            </a:fld>
            <a:endParaRPr lang="nb-NO"/>
          </a:p>
        </p:txBody>
      </p:sp>
    </p:spTree>
    <p:extLst>
      <p:ext uri="{BB962C8B-B14F-4D97-AF65-F5344CB8AC3E}">
        <p14:creationId xmlns:p14="http://schemas.microsoft.com/office/powerpoint/2010/main" val="3095591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e-NO" dirty="0"/>
              <a:t>Deaddil ikona geahččat listtu mii lea dáhpáhuvvan. Go deaddilat ovtta čuoggá listtus de fievrreduvvot dan siidui gos lea dáhpáhuvvan juoga</a:t>
            </a:r>
            <a:r>
              <a:rPr lang="nb-NO" baseline="0" dirty="0"/>
              <a:t>. </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102</a:t>
            </a:fld>
            <a:endParaRPr lang="nb-NO"/>
          </a:p>
        </p:txBody>
      </p:sp>
    </p:spTree>
    <p:extLst>
      <p:ext uri="{BB962C8B-B14F-4D97-AF65-F5344CB8AC3E}">
        <p14:creationId xmlns:p14="http://schemas.microsoft.com/office/powerpoint/2010/main" val="189627613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e-NO" dirty="0"/>
              <a:t>Maŋemus ikona fállolinnjás lea njuolla go geavahat </a:t>
            </a:r>
            <a:r>
              <a:rPr lang="nb-NO" baseline="0" dirty="0"/>
              <a:t>Facebook</a:t>
            </a:r>
            <a:r>
              <a:rPr lang="se-NO" baseline="0" dirty="0" err="1"/>
              <a:t>a</a:t>
            </a:r>
            <a:r>
              <a:rPr lang="se-NO" baseline="0" dirty="0"/>
              <a:t> neahttalohkki bokte ja fállosymbola bokte mas leat golbma sárgá áppas</a:t>
            </a:r>
            <a:r>
              <a:rPr lang="nb-NO" baseline="0" dirty="0"/>
              <a:t>. </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103</a:t>
            </a:fld>
            <a:endParaRPr lang="nb-NO"/>
          </a:p>
        </p:txBody>
      </p:sp>
    </p:spTree>
    <p:extLst>
      <p:ext uri="{BB962C8B-B14F-4D97-AF65-F5344CB8AC3E}">
        <p14:creationId xmlns:p14="http://schemas.microsoft.com/office/powerpoint/2010/main" val="38526009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e-NO" dirty="0"/>
              <a:t>Go deaddilat dan de oaččut guhkes listtu mas leat aktivitehtat maid son sáhtát dahkat </a:t>
            </a:r>
            <a:r>
              <a:rPr lang="nb-NO" dirty="0"/>
              <a:t>Facebook</a:t>
            </a:r>
            <a:r>
              <a:rPr lang="se-NO" dirty="0"/>
              <a:t>as</a:t>
            </a:r>
            <a:r>
              <a:rPr lang="nb-NO" dirty="0"/>
              <a:t>. </a:t>
            </a:r>
            <a:r>
              <a:rPr lang="se-NO" dirty="0"/>
              <a:t>Dáppe leat olu vejolašvuođat maid sáhtát iskat go leat šaddan eanet hárjánan geavaheaddji, muhto dat áidna fálloválljemat maid birra mii áigut hállat dan kurssas leat dan maid gohčodit</a:t>
            </a:r>
            <a:r>
              <a:rPr lang="nb-NO" baseline="0" dirty="0"/>
              <a:t> "Hjelp" </a:t>
            </a:r>
            <a:r>
              <a:rPr lang="se-NO" baseline="0" dirty="0"/>
              <a:t>(veahkki) ja</a:t>
            </a:r>
            <a:r>
              <a:rPr lang="nb-NO" baseline="0" dirty="0"/>
              <a:t> "Logg ut"</a:t>
            </a:r>
            <a:r>
              <a:rPr lang="se-NO" baseline="0" dirty="0"/>
              <a:t> (logge eret)</a:t>
            </a:r>
            <a:r>
              <a:rPr lang="nb-NO" baseline="0" dirty="0"/>
              <a:t>.</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104</a:t>
            </a:fld>
            <a:endParaRPr lang="nb-NO"/>
          </a:p>
        </p:txBody>
      </p:sp>
    </p:spTree>
    <p:extLst>
      <p:ext uri="{BB962C8B-B14F-4D97-AF65-F5344CB8AC3E}">
        <p14:creationId xmlns:p14="http://schemas.microsoft.com/office/powerpoint/2010/main" val="102688389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se-NO" baseline="0" dirty="0"/>
              <a:t>Vuolleleappos listtus gávnnat don fálloválljema</a:t>
            </a:r>
            <a:r>
              <a:rPr lang="nb-NO" baseline="0" dirty="0"/>
              <a:t> "Hjelp"</a:t>
            </a:r>
            <a:r>
              <a:rPr lang="se-NO" baseline="0" dirty="0"/>
              <a:t> (veahkki)</a:t>
            </a:r>
            <a:r>
              <a:rPr lang="nb-NO" baseline="0" dirty="0"/>
              <a:t>. </a:t>
            </a:r>
            <a:r>
              <a:rPr lang="se-NO" baseline="0" dirty="0"/>
              <a:t>Go deaddilat dan de boađát</a:t>
            </a:r>
            <a:r>
              <a:rPr lang="nb-NO" baseline="0" dirty="0"/>
              <a:t> Facebook</a:t>
            </a:r>
            <a:r>
              <a:rPr lang="se-NO" baseline="0" dirty="0" err="1"/>
              <a:t>a</a:t>
            </a:r>
            <a:r>
              <a:rPr lang="se-NO" baseline="0" dirty="0"/>
              <a:t> veahkkeguovddážii mas sáhtát oahppat eanet buot funkšuvnnaid, bálvalusaid, válljemiid, ja raporterenvejolašvuođaid birra maid bálvalus fállá</a:t>
            </a:r>
            <a:r>
              <a:rPr lang="nb-NO" baseline="0" dirty="0"/>
              <a:t>. </a:t>
            </a:r>
            <a:r>
              <a:rPr lang="se-NO" baseline="0" dirty="0"/>
              <a:t>Sáhttá leat juonalaš álginsadji jus deaividat váttisvuođaid ja dilálašvuođaid main šattat eahpesihkar</a:t>
            </a:r>
            <a:r>
              <a:rPr lang="nb-NO" baseline="0" dirty="0"/>
              <a:t>. </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105</a:t>
            </a:fld>
            <a:endParaRPr lang="nb-NO"/>
          </a:p>
        </p:txBody>
      </p:sp>
    </p:spTree>
    <p:extLst>
      <p:ext uri="{BB962C8B-B14F-4D97-AF65-F5344CB8AC3E}">
        <p14:creationId xmlns:p14="http://schemas.microsoft.com/office/powerpoint/2010/main" val="23879300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nb-NO" sz="1200" kern="1200" dirty="0" err="1" smtClean="0">
                <a:solidFill>
                  <a:schemeClr val="tx1"/>
                </a:solidFill>
                <a:effectLst/>
                <a:latin typeface="+mn-lt"/>
                <a:ea typeface="+mn-ea"/>
                <a:cs typeface="+mn-cs"/>
              </a:rPr>
              <a:t>Vuolleleappos</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listtus</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ihtá</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fálloválljen</a:t>
            </a:r>
            <a:r>
              <a:rPr lang="nb-NO" sz="1200" kern="1200" dirty="0" smtClean="0">
                <a:solidFill>
                  <a:schemeClr val="tx1"/>
                </a:solidFill>
                <a:effectLst/>
                <a:latin typeface="+mn-lt"/>
                <a:ea typeface="+mn-ea"/>
                <a:cs typeface="+mn-cs"/>
              </a:rPr>
              <a:t> "Logg ut"  (logge </a:t>
            </a:r>
            <a:r>
              <a:rPr lang="nb-NO" sz="1200" kern="1200" dirty="0" err="1" smtClean="0">
                <a:solidFill>
                  <a:schemeClr val="tx1"/>
                </a:solidFill>
                <a:effectLst/>
                <a:latin typeface="+mn-lt"/>
                <a:ea typeface="+mn-ea"/>
                <a:cs typeface="+mn-cs"/>
              </a:rPr>
              <a:t>eret</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Sii</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geat</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geavahit</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áppa</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fiehttotelefovnnas</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dahje</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dihtordulbosis</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fertejit</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scrollet</a:t>
            </a:r>
            <a:r>
              <a:rPr lang="nb-NO" sz="1200" kern="1200" dirty="0" smtClean="0">
                <a:solidFill>
                  <a:schemeClr val="tx1"/>
                </a:solidFill>
                <a:effectLst/>
                <a:latin typeface="+mn-lt"/>
                <a:ea typeface="+mn-ea"/>
                <a:cs typeface="+mn-cs"/>
              </a:rPr>
              <a:t>/</a:t>
            </a:r>
            <a:r>
              <a:rPr lang="nb-NO" sz="1200" kern="1200" dirty="0" err="1" smtClean="0">
                <a:solidFill>
                  <a:schemeClr val="tx1"/>
                </a:solidFill>
                <a:effectLst/>
                <a:latin typeface="+mn-lt"/>
                <a:ea typeface="+mn-ea"/>
                <a:cs typeface="+mn-cs"/>
              </a:rPr>
              <a:t>jorahit</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áibbas</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vulos</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listtus</a:t>
            </a:r>
            <a:r>
              <a:rPr lang="nb-NO"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nb-NO" baseline="0" dirty="0"/>
          </a:p>
          <a:p>
            <a:r>
              <a:rPr lang="nb-NO" sz="1200" kern="1200" dirty="0" smtClean="0">
                <a:solidFill>
                  <a:schemeClr val="tx1"/>
                </a:solidFill>
                <a:effectLst/>
                <a:latin typeface="+mn-lt"/>
                <a:ea typeface="+mn-ea"/>
                <a:cs typeface="+mn-cs"/>
              </a:rPr>
              <a:t>Go </a:t>
            </a:r>
            <a:r>
              <a:rPr lang="nb-NO" sz="1200" kern="1200" dirty="0" err="1" smtClean="0">
                <a:solidFill>
                  <a:schemeClr val="tx1"/>
                </a:solidFill>
                <a:effectLst/>
                <a:latin typeface="+mn-lt"/>
                <a:ea typeface="+mn-ea"/>
                <a:cs typeface="+mn-cs"/>
              </a:rPr>
              <a:t>deaddilat</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dán</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válljema</a:t>
            </a:r>
            <a:r>
              <a:rPr lang="nb-NO" sz="1200" kern="1200" dirty="0" smtClean="0">
                <a:solidFill>
                  <a:schemeClr val="tx1"/>
                </a:solidFill>
                <a:effectLst/>
                <a:latin typeface="+mn-lt"/>
                <a:ea typeface="+mn-ea"/>
                <a:cs typeface="+mn-cs"/>
              </a:rPr>
              <a:t> de logget </a:t>
            </a:r>
            <a:r>
              <a:rPr lang="nb-NO" sz="1200" kern="1200" dirty="0" err="1" smtClean="0">
                <a:solidFill>
                  <a:schemeClr val="tx1"/>
                </a:solidFill>
                <a:effectLst/>
                <a:latin typeface="+mn-lt"/>
                <a:ea typeface="+mn-ea"/>
                <a:cs typeface="+mn-cs"/>
              </a:rPr>
              <a:t>eret</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Facebookas</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itge</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oaččo</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dieđuid</a:t>
            </a:r>
            <a:r>
              <a:rPr lang="nb-NO" sz="1200" kern="1200" dirty="0" smtClean="0">
                <a:solidFill>
                  <a:schemeClr val="tx1"/>
                </a:solidFill>
                <a:effectLst/>
                <a:latin typeface="+mn-lt"/>
                <a:ea typeface="+mn-ea"/>
                <a:cs typeface="+mn-cs"/>
              </a:rPr>
              <a:t> ja </a:t>
            </a:r>
            <a:r>
              <a:rPr lang="nb-NO" sz="1200" kern="1200" dirty="0" err="1" smtClean="0">
                <a:solidFill>
                  <a:schemeClr val="tx1"/>
                </a:solidFill>
                <a:effectLst/>
                <a:latin typeface="+mn-lt"/>
                <a:ea typeface="+mn-ea"/>
                <a:cs typeface="+mn-cs"/>
              </a:rPr>
              <a:t>váruhusaid</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ovdal</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go</a:t>
            </a:r>
            <a:r>
              <a:rPr lang="nb-NO" sz="1200" kern="1200" dirty="0" smtClean="0">
                <a:solidFill>
                  <a:schemeClr val="tx1"/>
                </a:solidFill>
                <a:effectLst/>
                <a:latin typeface="+mn-lt"/>
                <a:ea typeface="+mn-ea"/>
                <a:cs typeface="+mn-cs"/>
              </a:rPr>
              <a:t> fas logget </a:t>
            </a:r>
            <a:r>
              <a:rPr lang="nb-NO" sz="1200" kern="1200" dirty="0" err="1" smtClean="0">
                <a:solidFill>
                  <a:schemeClr val="tx1"/>
                </a:solidFill>
                <a:effectLst/>
                <a:latin typeface="+mn-lt"/>
                <a:ea typeface="+mn-ea"/>
                <a:cs typeface="+mn-cs"/>
              </a:rPr>
              <a:t>sisa</a:t>
            </a:r>
            <a:r>
              <a:rPr lang="nb-NO" sz="1200" kern="1200" dirty="0" smtClean="0">
                <a:solidFill>
                  <a:schemeClr val="tx1"/>
                </a:solidFill>
                <a:effectLst/>
                <a:latin typeface="+mn-lt"/>
                <a:ea typeface="+mn-ea"/>
                <a:cs typeface="+mn-cs"/>
              </a:rPr>
              <a:t>. Jus don </a:t>
            </a:r>
            <a:r>
              <a:rPr lang="nb-NO" sz="1200" kern="1200" dirty="0" err="1" smtClean="0">
                <a:solidFill>
                  <a:schemeClr val="tx1"/>
                </a:solidFill>
                <a:effectLst/>
                <a:latin typeface="+mn-lt"/>
                <a:ea typeface="+mn-ea"/>
                <a:cs typeface="+mn-cs"/>
              </a:rPr>
              <a:t>geavahat</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dihtordulbosa</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dahje</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fiehttotelefovnna</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maid</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dušše</a:t>
            </a:r>
            <a:r>
              <a:rPr lang="nb-NO" sz="1200" kern="1200" dirty="0" smtClean="0">
                <a:solidFill>
                  <a:schemeClr val="tx1"/>
                </a:solidFill>
                <a:effectLst/>
                <a:latin typeface="+mn-lt"/>
                <a:ea typeface="+mn-ea"/>
                <a:cs typeface="+mn-cs"/>
              </a:rPr>
              <a:t> don </a:t>
            </a:r>
            <a:r>
              <a:rPr lang="nb-NO" sz="1200" kern="1200" dirty="0" err="1" smtClean="0">
                <a:solidFill>
                  <a:schemeClr val="tx1"/>
                </a:solidFill>
                <a:effectLst/>
                <a:latin typeface="+mn-lt"/>
                <a:ea typeface="+mn-ea"/>
                <a:cs typeface="+mn-cs"/>
              </a:rPr>
              <a:t>anát</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eanas</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áiggi</a:t>
            </a:r>
            <a:r>
              <a:rPr lang="nb-NO" sz="1200" kern="1200" dirty="0" smtClean="0">
                <a:solidFill>
                  <a:schemeClr val="tx1"/>
                </a:solidFill>
                <a:effectLst/>
                <a:latin typeface="+mn-lt"/>
                <a:ea typeface="+mn-ea"/>
                <a:cs typeface="+mn-cs"/>
              </a:rPr>
              <a:t> ii </a:t>
            </a:r>
            <a:r>
              <a:rPr lang="nb-NO" sz="1200" kern="1200" dirty="0" err="1" smtClean="0">
                <a:solidFill>
                  <a:schemeClr val="tx1"/>
                </a:solidFill>
                <a:effectLst/>
                <a:latin typeface="+mn-lt"/>
                <a:ea typeface="+mn-ea"/>
                <a:cs typeface="+mn-cs"/>
              </a:rPr>
              <a:t>leat</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dábálaš</a:t>
            </a:r>
            <a:r>
              <a:rPr lang="nb-NO" sz="1200" kern="1200" dirty="0" smtClean="0">
                <a:solidFill>
                  <a:schemeClr val="tx1"/>
                </a:solidFill>
                <a:effectLst/>
                <a:latin typeface="+mn-lt"/>
                <a:ea typeface="+mn-ea"/>
                <a:cs typeface="+mn-cs"/>
              </a:rPr>
              <a:t> logget </a:t>
            </a:r>
            <a:r>
              <a:rPr lang="nb-NO" sz="1200" kern="1200" dirty="0" err="1" smtClean="0">
                <a:solidFill>
                  <a:schemeClr val="tx1"/>
                </a:solidFill>
                <a:effectLst/>
                <a:latin typeface="+mn-lt"/>
                <a:ea typeface="+mn-ea"/>
                <a:cs typeface="+mn-cs"/>
              </a:rPr>
              <a:t>eret</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Facebookas</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Eatnasiid</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mielas</a:t>
            </a:r>
            <a:r>
              <a:rPr lang="nb-NO" sz="1200" kern="1200" dirty="0" smtClean="0">
                <a:solidFill>
                  <a:schemeClr val="tx1"/>
                </a:solidFill>
                <a:effectLst/>
                <a:latin typeface="+mn-lt"/>
                <a:ea typeface="+mn-ea"/>
                <a:cs typeface="+mn-cs"/>
              </a:rPr>
              <a:t> lea </a:t>
            </a:r>
            <a:r>
              <a:rPr lang="nb-NO" sz="1200" kern="1200" dirty="0" err="1" smtClean="0">
                <a:solidFill>
                  <a:schemeClr val="tx1"/>
                </a:solidFill>
                <a:effectLst/>
                <a:latin typeface="+mn-lt"/>
                <a:ea typeface="+mn-ea"/>
                <a:cs typeface="+mn-cs"/>
              </a:rPr>
              <a:t>álki</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oažžut</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dieđu</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šearpmas</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ovttat</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manu</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go</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dáhpáhuvvá</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juoga</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dehálaš</a:t>
            </a:r>
            <a:r>
              <a:rPr lang="nb-NO" sz="1200" kern="1200" dirty="0" smtClean="0">
                <a:solidFill>
                  <a:schemeClr val="tx1"/>
                </a:solidFill>
                <a:effectLst/>
                <a:latin typeface="+mn-lt"/>
                <a:ea typeface="+mn-ea"/>
                <a:cs typeface="+mn-cs"/>
              </a:rPr>
              <a:t> vai </a:t>
            </a:r>
            <a:r>
              <a:rPr lang="nb-NO" sz="1200" kern="1200" dirty="0" err="1" smtClean="0">
                <a:solidFill>
                  <a:schemeClr val="tx1"/>
                </a:solidFill>
                <a:effectLst/>
                <a:latin typeface="+mn-lt"/>
                <a:ea typeface="+mn-ea"/>
                <a:cs typeface="+mn-cs"/>
              </a:rPr>
              <a:t>eai</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dárbbaš</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šat</a:t>
            </a:r>
            <a:r>
              <a:rPr lang="nb-NO" sz="1200" kern="1200" dirty="0" smtClean="0">
                <a:solidFill>
                  <a:schemeClr val="tx1"/>
                </a:solidFill>
                <a:effectLst/>
                <a:latin typeface="+mn-lt"/>
                <a:ea typeface="+mn-ea"/>
                <a:cs typeface="+mn-cs"/>
              </a:rPr>
              <a:t> logge </a:t>
            </a:r>
            <a:r>
              <a:rPr lang="nb-NO" sz="1200" kern="1200" dirty="0" err="1" smtClean="0">
                <a:solidFill>
                  <a:schemeClr val="tx1"/>
                </a:solidFill>
                <a:effectLst/>
                <a:latin typeface="+mn-lt"/>
                <a:ea typeface="+mn-ea"/>
                <a:cs typeface="+mn-cs"/>
              </a:rPr>
              <a:t>sisa</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ođđasit</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oažžut</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ođđaseamos</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dieđuid</a:t>
            </a:r>
            <a:r>
              <a:rPr lang="nb-NO" sz="1200" kern="1200" dirty="0" smtClean="0">
                <a:solidFill>
                  <a:schemeClr val="tx1"/>
                </a:solidFill>
                <a:effectLst/>
                <a:latin typeface="+mn-lt"/>
                <a:ea typeface="+mn-ea"/>
                <a:cs typeface="+mn-cs"/>
              </a:rPr>
              <a:t>. Jus don </a:t>
            </a:r>
            <a:r>
              <a:rPr lang="nb-NO" sz="1200" kern="1200" dirty="0" err="1" smtClean="0">
                <a:solidFill>
                  <a:schemeClr val="tx1"/>
                </a:solidFill>
                <a:effectLst/>
                <a:latin typeface="+mn-lt"/>
                <a:ea typeface="+mn-ea"/>
                <a:cs typeface="+mn-cs"/>
              </a:rPr>
              <a:t>geavahat</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dihtora</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dihtordulbosa</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dahje</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telefovnna</a:t>
            </a:r>
            <a:r>
              <a:rPr lang="nb-NO" sz="1200" kern="1200" dirty="0" smtClean="0">
                <a:solidFill>
                  <a:schemeClr val="tx1"/>
                </a:solidFill>
                <a:effectLst/>
                <a:latin typeface="+mn-lt"/>
                <a:ea typeface="+mn-ea"/>
                <a:cs typeface="+mn-cs"/>
              </a:rPr>
              <a:t> mas </a:t>
            </a:r>
            <a:r>
              <a:rPr lang="nb-NO" sz="1200" kern="1200" dirty="0" err="1" smtClean="0">
                <a:solidFill>
                  <a:schemeClr val="tx1"/>
                </a:solidFill>
                <a:effectLst/>
                <a:latin typeface="+mn-lt"/>
                <a:ea typeface="+mn-ea"/>
                <a:cs typeface="+mn-cs"/>
              </a:rPr>
              <a:t>leat</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olu</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iešguđetlágan</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olbmot</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geavaheaddjit</a:t>
            </a:r>
            <a:r>
              <a:rPr lang="nb-NO" sz="1200" kern="1200" dirty="0" smtClean="0">
                <a:solidFill>
                  <a:schemeClr val="tx1"/>
                </a:solidFill>
                <a:effectLst/>
                <a:latin typeface="+mn-lt"/>
                <a:ea typeface="+mn-ea"/>
                <a:cs typeface="+mn-cs"/>
              </a:rPr>
              <a:t>, de lea </a:t>
            </a:r>
            <a:r>
              <a:rPr lang="nb-NO" sz="1200" kern="1200" dirty="0" err="1" smtClean="0">
                <a:solidFill>
                  <a:schemeClr val="tx1"/>
                </a:solidFill>
                <a:effectLst/>
                <a:latin typeface="+mn-lt"/>
                <a:ea typeface="+mn-ea"/>
                <a:cs typeface="+mn-cs"/>
              </a:rPr>
              <a:t>dehálaš</a:t>
            </a:r>
            <a:r>
              <a:rPr lang="nb-NO" sz="1200" kern="1200" dirty="0" smtClean="0">
                <a:solidFill>
                  <a:schemeClr val="tx1"/>
                </a:solidFill>
                <a:effectLst/>
                <a:latin typeface="+mn-lt"/>
                <a:ea typeface="+mn-ea"/>
                <a:cs typeface="+mn-cs"/>
              </a:rPr>
              <a:t> logget </a:t>
            </a:r>
            <a:r>
              <a:rPr lang="nb-NO" sz="1200" kern="1200" dirty="0" err="1" smtClean="0">
                <a:solidFill>
                  <a:schemeClr val="tx1"/>
                </a:solidFill>
                <a:effectLst/>
                <a:latin typeface="+mn-lt"/>
                <a:ea typeface="+mn-ea"/>
                <a:cs typeface="+mn-cs"/>
              </a:rPr>
              <a:t>eret</a:t>
            </a:r>
            <a:r>
              <a:rPr lang="nb-NO" sz="1200" kern="1200" dirty="0" smtClean="0">
                <a:solidFill>
                  <a:schemeClr val="tx1"/>
                </a:solidFill>
                <a:effectLst/>
                <a:latin typeface="+mn-lt"/>
                <a:ea typeface="+mn-ea"/>
                <a:cs typeface="+mn-cs"/>
              </a:rPr>
              <a:t> vai ii </a:t>
            </a:r>
            <a:r>
              <a:rPr lang="nb-NO" sz="1200" kern="1200" dirty="0" err="1" smtClean="0">
                <a:solidFill>
                  <a:schemeClr val="tx1"/>
                </a:solidFill>
                <a:effectLst/>
                <a:latin typeface="+mn-lt"/>
                <a:ea typeface="+mn-ea"/>
                <a:cs typeface="+mn-cs"/>
              </a:rPr>
              <a:t>oktage</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sáhte</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mannat</a:t>
            </a:r>
            <a:r>
              <a:rPr lang="nb-NO" sz="1200" kern="1200" dirty="0" smtClean="0">
                <a:solidFill>
                  <a:schemeClr val="tx1"/>
                </a:solidFill>
                <a:effectLst/>
                <a:latin typeface="+mn-lt"/>
                <a:ea typeface="+mn-ea"/>
                <a:cs typeface="+mn-cs"/>
              </a:rPr>
              <a:t> du </a:t>
            </a:r>
            <a:r>
              <a:rPr lang="nb-NO" sz="1200" kern="1200" dirty="0" err="1" smtClean="0">
                <a:solidFill>
                  <a:schemeClr val="tx1"/>
                </a:solidFill>
                <a:effectLst/>
                <a:latin typeface="+mn-lt"/>
                <a:ea typeface="+mn-ea"/>
                <a:cs typeface="+mn-cs"/>
              </a:rPr>
              <a:t>Facebookii</a:t>
            </a:r>
            <a:r>
              <a:rPr lang="nb-NO" sz="1200" kern="1200" dirty="0" smtClean="0">
                <a:solidFill>
                  <a:schemeClr val="tx1"/>
                </a:solidFill>
                <a:effectLst/>
                <a:latin typeface="+mn-lt"/>
                <a:ea typeface="+mn-ea"/>
                <a:cs typeface="+mn-cs"/>
              </a:rPr>
              <a:t> ja </a:t>
            </a:r>
            <a:r>
              <a:rPr lang="nb-NO" sz="1200" kern="1200" dirty="0" err="1" smtClean="0">
                <a:solidFill>
                  <a:schemeClr val="tx1"/>
                </a:solidFill>
                <a:effectLst/>
                <a:latin typeface="+mn-lt"/>
                <a:ea typeface="+mn-ea"/>
                <a:cs typeface="+mn-cs"/>
              </a:rPr>
              <a:t>dahkaluddat</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ahte</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sii</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leat</a:t>
            </a:r>
            <a:r>
              <a:rPr lang="nb-NO" sz="1200" kern="1200" dirty="0" smtClean="0">
                <a:solidFill>
                  <a:schemeClr val="tx1"/>
                </a:solidFill>
                <a:effectLst/>
                <a:latin typeface="+mn-lt"/>
                <a:ea typeface="+mn-ea"/>
                <a:cs typeface="+mn-cs"/>
              </a:rPr>
              <a:t> don, </a:t>
            </a:r>
            <a:r>
              <a:rPr lang="nb-NO" sz="1200" kern="1200" dirty="0" err="1" smtClean="0">
                <a:solidFill>
                  <a:schemeClr val="tx1"/>
                </a:solidFill>
                <a:effectLst/>
                <a:latin typeface="+mn-lt"/>
                <a:ea typeface="+mn-ea"/>
                <a:cs typeface="+mn-cs"/>
              </a:rPr>
              <a:t>molsut</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beassansáni</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dahje</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sullasačča</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Earenoamáš</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dehálaš</a:t>
            </a:r>
            <a:r>
              <a:rPr lang="nb-NO" sz="1200" kern="1200" dirty="0" smtClean="0">
                <a:solidFill>
                  <a:schemeClr val="tx1"/>
                </a:solidFill>
                <a:effectLst/>
                <a:latin typeface="+mn-lt"/>
                <a:ea typeface="+mn-ea"/>
                <a:cs typeface="+mn-cs"/>
              </a:rPr>
              <a:t> lea </a:t>
            </a:r>
            <a:r>
              <a:rPr lang="nb-NO" sz="1200" kern="1200" dirty="0" err="1" smtClean="0">
                <a:solidFill>
                  <a:schemeClr val="tx1"/>
                </a:solidFill>
                <a:effectLst/>
                <a:latin typeface="+mn-lt"/>
                <a:ea typeface="+mn-ea"/>
                <a:cs typeface="+mn-cs"/>
              </a:rPr>
              <a:t>dat</a:t>
            </a:r>
            <a:r>
              <a:rPr lang="nb-NO" sz="1200" kern="1200" dirty="0" smtClean="0">
                <a:solidFill>
                  <a:schemeClr val="tx1"/>
                </a:solidFill>
                <a:effectLst/>
                <a:latin typeface="+mn-lt"/>
                <a:ea typeface="+mn-ea"/>
                <a:cs typeface="+mn-cs"/>
              </a:rPr>
              <a:t> jus don </a:t>
            </a:r>
            <a:r>
              <a:rPr lang="nb-NO" sz="1200" kern="1200" dirty="0" err="1" smtClean="0">
                <a:solidFill>
                  <a:schemeClr val="tx1"/>
                </a:solidFill>
                <a:effectLst/>
                <a:latin typeface="+mn-lt"/>
                <a:ea typeface="+mn-ea"/>
                <a:cs typeface="+mn-cs"/>
              </a:rPr>
              <a:t>geavahat</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dihtora</a:t>
            </a:r>
            <a:r>
              <a:rPr lang="nb-NO" sz="1200" kern="1200" dirty="0" smtClean="0">
                <a:solidFill>
                  <a:schemeClr val="tx1"/>
                </a:solidFill>
                <a:effectLst/>
                <a:latin typeface="+mn-lt"/>
                <a:ea typeface="+mn-ea"/>
                <a:cs typeface="+mn-cs"/>
              </a:rPr>
              <a:t> mii </a:t>
            </a:r>
            <a:r>
              <a:rPr lang="nb-NO" sz="1200" kern="1200" dirty="0" err="1" smtClean="0">
                <a:solidFill>
                  <a:schemeClr val="tx1"/>
                </a:solidFill>
                <a:effectLst/>
                <a:latin typeface="+mn-lt"/>
                <a:ea typeface="+mn-ea"/>
                <a:cs typeface="+mn-cs"/>
              </a:rPr>
              <a:t>gullá</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girjerádjosii</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dahje</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eará</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almmolaš</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báikái</a:t>
            </a:r>
            <a:r>
              <a:rPr lang="nb-NO"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nb-NO" baseline="0" dirty="0"/>
          </a:p>
          <a:p>
            <a:r>
              <a:rPr lang="se-NO" baseline="0" dirty="0"/>
              <a:t>Go deaddilat </a:t>
            </a:r>
            <a:r>
              <a:rPr lang="nb-NO" baseline="0" dirty="0"/>
              <a:t>"Logg ut«</a:t>
            </a:r>
            <a:r>
              <a:rPr lang="se-NO" baseline="0" dirty="0"/>
              <a:t> (logge eret) de logget eret</a:t>
            </a:r>
            <a:r>
              <a:rPr lang="nb-NO" baseline="0" dirty="0"/>
              <a:t>.</a:t>
            </a: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107</a:t>
            </a:fld>
            <a:endParaRPr lang="nb-NO"/>
          </a:p>
        </p:txBody>
      </p:sp>
    </p:spTree>
    <p:extLst>
      <p:ext uri="{BB962C8B-B14F-4D97-AF65-F5344CB8AC3E}">
        <p14:creationId xmlns:p14="http://schemas.microsoft.com/office/powerpoint/2010/main" val="212245702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se-NO" b="0" dirty="0"/>
              <a:t>Go leat loggen eret de ilbmet dát govat šerbmii</a:t>
            </a:r>
            <a:r>
              <a:rPr lang="nb-NO" b="0" baseline="0" dirty="0"/>
              <a:t>. D</a:t>
            </a:r>
            <a:r>
              <a:rPr lang="se-NO" b="0" baseline="0" dirty="0"/>
              <a:t>ii muitibehtet daid sihkkarit ovddežis go ráhkadeimmet profiillaid</a:t>
            </a:r>
            <a:r>
              <a:rPr lang="nb-NO" b="0" baseline="0" dirty="0"/>
              <a:t>.</a:t>
            </a:r>
            <a:endParaRPr lang="nb-NO" b="0"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108</a:t>
            </a:fld>
            <a:endParaRPr lang="nb-NO"/>
          </a:p>
        </p:txBody>
      </p:sp>
    </p:spTree>
    <p:extLst>
      <p:ext uri="{BB962C8B-B14F-4D97-AF65-F5344CB8AC3E}">
        <p14:creationId xmlns:p14="http://schemas.microsoft.com/office/powerpoint/2010/main" val="83325942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se-NO" b="0" baseline="0" dirty="0"/>
              <a:t>Jus háliidat fas logget sisa de fertet neahttalohkkis čállit iežat e-poastta dahje mobiilanummara ja beassansáni ovdal deaddilat</a:t>
            </a:r>
            <a:r>
              <a:rPr lang="nb-NO" b="0" baseline="0" dirty="0"/>
              <a:t> "Logg inn"-</a:t>
            </a:r>
            <a:r>
              <a:rPr lang="se-NO" b="0" baseline="0" dirty="0"/>
              <a:t>boalu (Logge sisa boalu) bajimusas siiddus</a:t>
            </a:r>
            <a:r>
              <a:rPr lang="nb-NO" b="0" baseline="0" dirty="0"/>
              <a:t>. </a:t>
            </a:r>
          </a:p>
          <a:p>
            <a:endParaRPr lang="nb-NO" b="0" baseline="0" dirty="0"/>
          </a:p>
          <a:p>
            <a:r>
              <a:rPr lang="se-NO" b="0" baseline="0" dirty="0"/>
              <a:t>Jus geavahat áppa deaddilat don dušše nama dahje gova gasku šearpma</a:t>
            </a:r>
            <a:r>
              <a:rPr lang="nb-NO" b="0" baseline="0" dirty="0"/>
              <a:t>. </a:t>
            </a:r>
            <a:endParaRPr lang="nb-NO" b="0"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109</a:t>
            </a:fld>
            <a:endParaRPr lang="nb-NO"/>
          </a:p>
        </p:txBody>
      </p:sp>
    </p:spTree>
    <p:extLst>
      <p:ext uri="{BB962C8B-B14F-4D97-AF65-F5344CB8AC3E}">
        <p14:creationId xmlns:p14="http://schemas.microsoft.com/office/powerpoint/2010/main" val="111915361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se-NO" b="0" baseline="0" dirty="0"/>
              <a:t>Jus ii leat du govva dahje namma mii oidno de fertet deaddilit</a:t>
            </a:r>
            <a:r>
              <a:rPr lang="nb-NO" b="0" baseline="0" dirty="0"/>
              <a:t> "Logg inn på en annen konto" </a:t>
            </a:r>
            <a:r>
              <a:rPr lang="se-NO" b="0" baseline="0" dirty="0"/>
              <a:t>(logge sisa eará kontui) ja deavdit iežat dieđuid juste dego sii geat geavahit neahttalohkki</a:t>
            </a:r>
            <a:r>
              <a:rPr lang="nb-NO" b="0" baseline="0" dirty="0"/>
              <a:t>. </a:t>
            </a:r>
          </a:p>
          <a:p>
            <a:endParaRPr lang="nb-NO" b="0" baseline="0" dirty="0"/>
          </a:p>
          <a:p>
            <a:r>
              <a:rPr lang="se-NO" b="0" baseline="0" dirty="0"/>
              <a:t>Go lehpet dahkan dan de lehpet fas siste</a:t>
            </a:r>
            <a:r>
              <a:rPr lang="nb-NO" b="0" baseline="0" dirty="0"/>
              <a:t> Facebook</a:t>
            </a:r>
            <a:r>
              <a:rPr lang="se-NO" b="0" baseline="0" dirty="0"/>
              <a:t>as</a:t>
            </a:r>
            <a:r>
              <a:rPr lang="nb-NO" b="0" baseline="0" dirty="0"/>
              <a:t>!</a:t>
            </a:r>
            <a:endParaRPr lang="nb-NO" b="0"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110</a:t>
            </a:fld>
            <a:endParaRPr lang="nb-NO"/>
          </a:p>
        </p:txBody>
      </p:sp>
    </p:spTree>
    <p:extLst>
      <p:ext uri="{BB962C8B-B14F-4D97-AF65-F5344CB8AC3E}">
        <p14:creationId xmlns:p14="http://schemas.microsoft.com/office/powerpoint/2010/main" val="29098419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111</a:t>
            </a:fld>
            <a:endParaRPr lang="nb-NO"/>
          </a:p>
        </p:txBody>
      </p:sp>
    </p:spTree>
    <p:extLst>
      <p:ext uri="{BB962C8B-B14F-4D97-AF65-F5344CB8AC3E}">
        <p14:creationId xmlns:p14="http://schemas.microsoft.com/office/powerpoint/2010/main" val="1016726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se-NO" sz="1200" kern="1200" dirty="0" smtClean="0">
                <a:solidFill>
                  <a:schemeClr val="tx1"/>
                </a:solidFill>
                <a:effectLst/>
                <a:latin typeface="+mn-lt"/>
                <a:ea typeface="+mn-ea"/>
                <a:cs typeface="+mn-cs"/>
              </a:rPr>
              <a:t>Jus háliidat dakkár váruhusaid sáhtát don deaddilit </a:t>
            </a:r>
            <a:r>
              <a:rPr lang="lt-LT" sz="1200" kern="1200" dirty="0" smtClean="0">
                <a:solidFill>
                  <a:schemeClr val="tx1"/>
                </a:solidFill>
                <a:effectLst/>
                <a:latin typeface="+mn-lt"/>
                <a:ea typeface="+mn-ea"/>
                <a:cs typeface="+mn-cs"/>
              </a:rPr>
              <a:t>“</a:t>
            </a:r>
            <a:r>
              <a:rPr lang="se-NO" sz="1200" kern="1200" dirty="0" smtClean="0">
                <a:solidFill>
                  <a:schemeClr val="tx1"/>
                </a:solidFill>
                <a:effectLst/>
                <a:latin typeface="+mn-lt"/>
                <a:ea typeface="+mn-ea"/>
                <a:cs typeface="+mn-cs"/>
              </a:rPr>
              <a:t>Tillat</a:t>
            </a:r>
            <a:r>
              <a:rPr lang="lt-LT" sz="1200" kern="1200" dirty="0" smtClean="0">
                <a:solidFill>
                  <a:schemeClr val="tx1"/>
                </a:solidFill>
                <a:effectLst/>
                <a:latin typeface="+mn-lt"/>
                <a:ea typeface="+mn-ea"/>
                <a:cs typeface="+mn-cs"/>
              </a:rPr>
              <a:t>"</a:t>
            </a:r>
            <a:r>
              <a:rPr lang="se-NO" sz="1200" kern="1200" dirty="0" smtClean="0">
                <a:solidFill>
                  <a:schemeClr val="tx1"/>
                </a:solidFill>
                <a:effectLst/>
                <a:latin typeface="+mn-lt"/>
                <a:ea typeface="+mn-ea"/>
                <a:cs typeface="+mn-cs"/>
              </a:rPr>
              <a:t>  (Mieđan)</a:t>
            </a:r>
            <a:r>
              <a:rPr lang="lt-LT" sz="1200" kern="1200" dirty="0" smtClean="0">
                <a:solidFill>
                  <a:schemeClr val="tx1"/>
                </a:solidFill>
                <a:effectLst/>
                <a:latin typeface="+mn-lt"/>
                <a:ea typeface="+mn-ea"/>
                <a:cs typeface="+mn-cs"/>
              </a:rPr>
              <a:t>. </a:t>
            </a:r>
            <a:r>
              <a:rPr lang="se-NO" sz="1200" kern="1200" dirty="0" smtClean="0">
                <a:solidFill>
                  <a:schemeClr val="tx1"/>
                </a:solidFill>
                <a:effectLst/>
                <a:latin typeface="+mn-lt"/>
                <a:ea typeface="+mn-ea"/>
                <a:cs typeface="+mn-cs"/>
              </a:rPr>
              <a:t>Jus háliidat garvit de deaddilat don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Blokker</a:t>
            </a:r>
            <a:r>
              <a:rPr lang="lt-LT" sz="1200" kern="1200" dirty="0" smtClean="0">
                <a:solidFill>
                  <a:schemeClr val="tx1"/>
                </a:solidFill>
                <a:effectLst/>
                <a:latin typeface="+mn-lt"/>
                <a:ea typeface="+mn-ea"/>
                <a:cs typeface="+mn-cs"/>
              </a:rPr>
              <a:t>”</a:t>
            </a:r>
            <a:r>
              <a:rPr lang="se-NO" sz="1200" kern="1200" dirty="0" smtClean="0">
                <a:solidFill>
                  <a:schemeClr val="tx1"/>
                </a:solidFill>
                <a:effectLst/>
                <a:latin typeface="+mn-lt"/>
                <a:ea typeface="+mn-ea"/>
                <a:cs typeface="+mn-cs"/>
              </a:rPr>
              <a:t> (Cakka)</a:t>
            </a:r>
            <a:r>
              <a:rPr lang="lt-LT" sz="1200" kern="1200" dirty="0" smtClean="0">
                <a:solidFill>
                  <a:schemeClr val="tx1"/>
                </a:solidFill>
                <a:effectLst/>
                <a:latin typeface="+mn-lt"/>
                <a:ea typeface="+mn-ea"/>
                <a:cs typeface="+mn-cs"/>
              </a:rPr>
              <a:t>. </a:t>
            </a:r>
            <a:r>
              <a:rPr lang="se-NO" sz="1200" kern="1200" dirty="0" smtClean="0">
                <a:solidFill>
                  <a:schemeClr val="tx1"/>
                </a:solidFill>
                <a:effectLst/>
                <a:latin typeface="+mn-lt"/>
                <a:ea typeface="+mn-ea"/>
                <a:cs typeface="+mn-cs"/>
              </a:rPr>
              <a:t> Jus don it leat vel sihkar maid don háliidat de deaddilat ruossa bajimusas olgeš ravddas ja baicca mearridat dan go leat šaddan eanet hárjánan Facebook-geavaheaddji. </a:t>
            </a:r>
            <a:endParaRPr lang="en-US" sz="1200" kern="1200" dirty="0" smtClean="0">
              <a:solidFill>
                <a:schemeClr val="tx1"/>
              </a:solidFill>
              <a:effectLst/>
              <a:latin typeface="+mn-lt"/>
              <a:ea typeface="+mn-ea"/>
              <a:cs typeface="+mn-cs"/>
            </a:endParaRPr>
          </a:p>
          <a:p>
            <a:endParaRPr lang="nb-NO" baseline="0" dirty="0"/>
          </a:p>
          <a:p>
            <a:r>
              <a:rPr lang="se-NO" b="1" baseline="0" dirty="0"/>
              <a:t>Dáhto buohkaid geat ožžot dakkár dieđu válljet, de joatkkát fas viidáseappot boahtte čuovgagovvii</a:t>
            </a:r>
            <a:r>
              <a:rPr lang="nb-NO" b="1" baseline="0" dirty="0"/>
              <a:t>.</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11</a:t>
            </a:fld>
            <a:endParaRPr lang="nb-NO"/>
          </a:p>
        </p:txBody>
      </p:sp>
    </p:spTree>
    <p:extLst>
      <p:ext uri="{BB962C8B-B14F-4D97-AF65-F5344CB8AC3E}">
        <p14:creationId xmlns:p14="http://schemas.microsoft.com/office/powerpoint/2010/main" val="369315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Facebook </a:t>
            </a:r>
            <a:r>
              <a:rPr lang="se-NO" dirty="0"/>
              <a:t> fállá dál dutnje veahki gávdnat skihpáriid du e-poastaoktavuođaid čađamannama bokte. Muhto don sáhtát maiddái ieš ohcat sin geaiguin háliidat oktavuođa</a:t>
            </a:r>
            <a:r>
              <a:rPr lang="nb-NO" dirty="0"/>
              <a:t>.</a:t>
            </a:r>
          </a:p>
          <a:p>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12</a:t>
            </a:fld>
            <a:endParaRPr lang="nb-NO"/>
          </a:p>
        </p:txBody>
      </p:sp>
    </p:spTree>
    <p:extLst>
      <p:ext uri="{BB962C8B-B14F-4D97-AF65-F5344CB8AC3E}">
        <p14:creationId xmlns:p14="http://schemas.microsoft.com/office/powerpoint/2010/main" val="1173064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a:t>
            </a:r>
            <a:r>
              <a:rPr lang="se-NO" dirty="0"/>
              <a:t>anne guođđit dán ceahki ja deaddilit baicca </a:t>
            </a:r>
            <a:r>
              <a:rPr lang="nb-NO" baseline="0" dirty="0"/>
              <a:t>"Neste"-</a:t>
            </a:r>
            <a:r>
              <a:rPr lang="se-NO" baseline="0" dirty="0"/>
              <a:t>boalu (</a:t>
            </a:r>
            <a:r>
              <a:rPr lang="se-NO" baseline="0" dirty="0" err="1"/>
              <a:t>Boahtte-boalu</a:t>
            </a:r>
            <a:r>
              <a:rPr lang="se-NO" baseline="0" dirty="0"/>
              <a:t>) vuolimusas olgeš bealde</a:t>
            </a:r>
            <a:r>
              <a:rPr lang="nb-NO" baseline="0" dirty="0"/>
              <a:t>.</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13</a:t>
            </a:fld>
            <a:endParaRPr lang="nb-NO"/>
          </a:p>
        </p:txBody>
      </p:sp>
    </p:spTree>
    <p:extLst>
      <p:ext uri="{BB962C8B-B14F-4D97-AF65-F5344CB8AC3E}">
        <p14:creationId xmlns:p14="http://schemas.microsoft.com/office/powerpoint/2010/main" val="1142208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e-NO" dirty="0"/>
              <a:t>De deaddilat</a:t>
            </a:r>
            <a:r>
              <a:rPr lang="nb-NO" dirty="0"/>
              <a:t> "Hopp over trinn«</a:t>
            </a:r>
            <a:r>
              <a:rPr lang="se-NO" dirty="0"/>
              <a:t> (Guođe ceahki)</a:t>
            </a:r>
            <a:r>
              <a:rPr lang="nb-NO" dirty="0"/>
              <a:t>.</a:t>
            </a:r>
          </a:p>
          <a:p>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14</a:t>
            </a:fld>
            <a:endParaRPr lang="nb-NO"/>
          </a:p>
        </p:txBody>
      </p:sp>
    </p:spTree>
    <p:extLst>
      <p:ext uri="{BB962C8B-B14F-4D97-AF65-F5344CB8AC3E}">
        <p14:creationId xmlns:p14="http://schemas.microsoft.com/office/powerpoint/2010/main" val="2016268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a:t>
            </a:r>
            <a:r>
              <a:rPr lang="se-NO" dirty="0" err="1"/>
              <a:t>át</a:t>
            </a:r>
            <a:r>
              <a:rPr lang="se-NO" dirty="0"/>
              <a:t> siidu iđista dalle</a:t>
            </a:r>
            <a:r>
              <a:rPr lang="nb-NO" dirty="0"/>
              <a:t>.</a:t>
            </a:r>
          </a:p>
          <a:p>
            <a:endParaRPr lang="se-NO" baseline="0" dirty="0"/>
          </a:p>
          <a:p>
            <a:r>
              <a:rPr lang="se-NO" sz="1200" kern="1200" dirty="0" smtClean="0">
                <a:solidFill>
                  <a:schemeClr val="tx1"/>
                </a:solidFill>
                <a:effectLst/>
                <a:latin typeface="+mn-lt"/>
                <a:ea typeface="+mn-ea"/>
                <a:cs typeface="+mn-cs"/>
              </a:rPr>
              <a:t>Vai gergehat fertet don dál mannat iežat e-poastakontui</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Facebook</a:t>
            </a:r>
            <a:r>
              <a:rPr lang="nb-NO" sz="1200" kern="1200" dirty="0" smtClean="0">
                <a:solidFill>
                  <a:schemeClr val="tx1"/>
                </a:solidFill>
                <a:effectLst/>
                <a:latin typeface="+mn-lt"/>
                <a:ea typeface="+mn-ea"/>
                <a:cs typeface="+mn-cs"/>
              </a:rPr>
              <a:t> </a:t>
            </a:r>
            <a:r>
              <a:rPr lang="se-NO" sz="1200" kern="1200" dirty="0" smtClean="0">
                <a:solidFill>
                  <a:schemeClr val="tx1"/>
                </a:solidFill>
                <a:effectLst/>
                <a:latin typeface="+mn-lt"/>
                <a:ea typeface="+mn-ea"/>
                <a:cs typeface="+mn-cs"/>
              </a:rPr>
              <a:t>lea oainnat sádden dutnje e-poastta mas galggat duođaštit ahte don leat dát geanin logat iežat leat. E-poasta sáddejuvvo dan e-poastaadressii maid don čállet eske go registrerejedjet iežat.</a:t>
            </a:r>
            <a:endParaRPr lang="en-US" sz="1200" kern="1200" dirty="0" smtClean="0">
              <a:solidFill>
                <a:schemeClr val="tx1"/>
              </a:solidFill>
              <a:effectLst/>
              <a:latin typeface="+mn-lt"/>
              <a:ea typeface="+mn-ea"/>
              <a:cs typeface="+mn-cs"/>
            </a:endParaRPr>
          </a:p>
          <a:p>
            <a:endParaRPr lang="nb-NO" baseline="0" dirty="0"/>
          </a:p>
          <a:p>
            <a:r>
              <a:rPr lang="se-NO" b="1" dirty="0"/>
              <a:t>Siđa buohkaid mannat iežas e-poastakontui ja geahččat leatgo ožžon e-poastta</a:t>
            </a:r>
            <a:r>
              <a:rPr lang="nb-NO" b="1" baseline="0" dirty="0"/>
              <a:t> Facebook</a:t>
            </a:r>
            <a:r>
              <a:rPr lang="se-NO" b="1" baseline="0" dirty="0"/>
              <a:t>as</a:t>
            </a:r>
            <a:r>
              <a:rPr lang="nb-NO" b="1" baseline="0" dirty="0"/>
              <a:t>.</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15</a:t>
            </a:fld>
            <a:endParaRPr lang="nb-NO"/>
          </a:p>
        </p:txBody>
      </p:sp>
    </p:spTree>
    <p:extLst>
      <p:ext uri="{BB962C8B-B14F-4D97-AF65-F5344CB8AC3E}">
        <p14:creationId xmlns:p14="http://schemas.microsoft.com/office/powerpoint/2010/main" val="871985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se-NO" b="1" baseline="0" dirty="0"/>
              <a:t>Veahket sin geat ieža eai gávnna </a:t>
            </a:r>
            <a:r>
              <a:rPr lang="nb-NO" b="1" baseline="0" dirty="0"/>
              <a:t>Facebook</a:t>
            </a:r>
            <a:r>
              <a:rPr lang="se-NO" b="1" baseline="0" dirty="0" err="1"/>
              <a:t>a</a:t>
            </a:r>
            <a:r>
              <a:rPr lang="se-NO" b="1" baseline="0" dirty="0"/>
              <a:t> e-poastta iežaset </a:t>
            </a:r>
            <a:r>
              <a:rPr lang="nb-NO" b="1" baseline="0" dirty="0"/>
              <a:t>e-</a:t>
            </a:r>
            <a:r>
              <a:rPr lang="nb-NO" b="1" baseline="0" dirty="0" err="1"/>
              <a:t>po</a:t>
            </a:r>
            <a:r>
              <a:rPr lang="se-NO" b="1" baseline="0" dirty="0" err="1"/>
              <a:t>astakonttus</a:t>
            </a:r>
            <a:r>
              <a:rPr lang="nb-NO" b="1" baseline="0" dirty="0"/>
              <a:t>. </a:t>
            </a:r>
            <a:r>
              <a:rPr lang="se-NO" b="1" baseline="0" dirty="0"/>
              <a:t>Muhtumiin sáhttá leat geavvan nu ahte lea mannan doapparpostii</a:t>
            </a:r>
            <a:r>
              <a:rPr lang="nb-NO" b="1" baseline="0" dirty="0"/>
              <a:t>. </a:t>
            </a:r>
          </a:p>
          <a:p>
            <a:endParaRPr lang="nb-NO" b="1" baseline="0" dirty="0"/>
          </a:p>
          <a:p>
            <a:r>
              <a:rPr lang="nb-NO" b="0" baseline="0" dirty="0"/>
              <a:t>Facebook</a:t>
            </a:r>
            <a:r>
              <a:rPr lang="se-NO" b="0" baseline="0" dirty="0" err="1"/>
              <a:t>a</a:t>
            </a:r>
            <a:r>
              <a:rPr lang="nb-NO" b="0" baseline="0" dirty="0"/>
              <a:t> </a:t>
            </a:r>
            <a:r>
              <a:rPr lang="se-NO" b="0" baseline="0" dirty="0"/>
              <a:t>diehtu lea sullii dákkár</a:t>
            </a:r>
            <a:r>
              <a:rPr lang="nb-NO" b="0" baseline="0" dirty="0"/>
              <a:t>.</a:t>
            </a:r>
          </a:p>
        </p:txBody>
      </p:sp>
      <p:sp>
        <p:nvSpPr>
          <p:cNvPr id="4" name="Plassholder for lysbildenummer 3"/>
          <p:cNvSpPr>
            <a:spLocks noGrp="1"/>
          </p:cNvSpPr>
          <p:nvPr>
            <p:ph type="sldNum" sz="quarter" idx="10"/>
          </p:nvPr>
        </p:nvSpPr>
        <p:spPr/>
        <p:txBody>
          <a:bodyPr/>
          <a:lstStyle/>
          <a:p>
            <a:fld id="{6C254B7B-5006-4AAE-B324-0D18C385F145}" type="slidenum">
              <a:rPr lang="nb-NO" smtClean="0"/>
              <a:t>16</a:t>
            </a:fld>
            <a:endParaRPr lang="nb-NO"/>
          </a:p>
        </p:txBody>
      </p:sp>
    </p:spTree>
    <p:extLst>
      <p:ext uri="{BB962C8B-B14F-4D97-AF65-F5344CB8AC3E}">
        <p14:creationId xmlns:p14="http://schemas.microsoft.com/office/powerpoint/2010/main" val="1679944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se-NO" b="0" baseline="0" dirty="0"/>
              <a:t>Deaddil boalu mas čuožžu</a:t>
            </a:r>
            <a:r>
              <a:rPr lang="nb-NO" b="0" baseline="0" dirty="0"/>
              <a:t> "Bekreft brukerkontoen" </a:t>
            </a:r>
            <a:r>
              <a:rPr lang="se-NO" b="0" baseline="0" dirty="0"/>
              <a:t> (Duođaš geavaheaddjekontu)</a:t>
            </a:r>
            <a:r>
              <a:rPr lang="nb-NO" b="0" baseline="0" dirty="0"/>
              <a:t>.</a:t>
            </a:r>
          </a:p>
        </p:txBody>
      </p:sp>
      <p:sp>
        <p:nvSpPr>
          <p:cNvPr id="4" name="Plassholder for lysbildenummer 3"/>
          <p:cNvSpPr>
            <a:spLocks noGrp="1"/>
          </p:cNvSpPr>
          <p:nvPr>
            <p:ph type="sldNum" sz="quarter" idx="10"/>
          </p:nvPr>
        </p:nvSpPr>
        <p:spPr/>
        <p:txBody>
          <a:bodyPr/>
          <a:lstStyle/>
          <a:p>
            <a:fld id="{6C254B7B-5006-4AAE-B324-0D18C385F145}" type="slidenum">
              <a:rPr lang="nb-NO" smtClean="0"/>
              <a:t>17</a:t>
            </a:fld>
            <a:endParaRPr lang="nb-NO"/>
          </a:p>
        </p:txBody>
      </p:sp>
    </p:spTree>
    <p:extLst>
      <p:ext uri="{BB962C8B-B14F-4D97-AF65-F5344CB8AC3E}">
        <p14:creationId xmlns:p14="http://schemas.microsoft.com/office/powerpoint/2010/main" val="836630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a:t>
            </a:r>
            <a:r>
              <a:rPr lang="se-NO" dirty="0" err="1"/>
              <a:t>e</a:t>
            </a:r>
            <a:r>
              <a:rPr lang="se-NO" dirty="0"/>
              <a:t> galgá dát siidu ja dát diehtu iđistit du šerbmii</a:t>
            </a:r>
            <a:r>
              <a:rPr lang="nb-NO" baseline="0" dirty="0"/>
              <a:t>. </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18</a:t>
            </a:fld>
            <a:endParaRPr lang="nb-NO"/>
          </a:p>
        </p:txBody>
      </p:sp>
    </p:spTree>
    <p:extLst>
      <p:ext uri="{BB962C8B-B14F-4D97-AF65-F5344CB8AC3E}">
        <p14:creationId xmlns:p14="http://schemas.microsoft.com/office/powerpoint/2010/main" val="2088544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e-NO" baseline="0" dirty="0"/>
              <a:t>Deaddil </a:t>
            </a:r>
            <a:r>
              <a:rPr lang="nb-NO" baseline="0" dirty="0"/>
              <a:t>ok. </a:t>
            </a:r>
            <a:endParaRPr lang="nb-NO" dirty="0"/>
          </a:p>
          <a:p>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19</a:t>
            </a:fld>
            <a:endParaRPr lang="nb-NO"/>
          </a:p>
        </p:txBody>
      </p:sp>
    </p:spTree>
    <p:extLst>
      <p:ext uri="{BB962C8B-B14F-4D97-AF65-F5344CB8AC3E}">
        <p14:creationId xmlns:p14="http://schemas.microsoft.com/office/powerpoint/2010/main" val="371468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err="1"/>
              <a:t>Deaddel</a:t>
            </a:r>
            <a:r>
              <a:rPr lang="nb-NO" b="1" dirty="0"/>
              <a:t> d</a:t>
            </a:r>
            <a:r>
              <a:rPr lang="se-NO" b="1" dirty="0" err="1"/>
              <a:t>á</a:t>
            </a:r>
            <a:r>
              <a:rPr lang="nb-NO" b="1" dirty="0" err="1"/>
              <a:t>kko</a:t>
            </a:r>
            <a:r>
              <a:rPr lang="nb-NO" b="1" dirty="0"/>
              <a:t> </a:t>
            </a:r>
            <a:r>
              <a:rPr lang="nb-NO" b="1" dirty="0" err="1"/>
              <a:t>bidjat</a:t>
            </a:r>
            <a:r>
              <a:rPr lang="nb-NO" b="1" dirty="0"/>
              <a:t> not</a:t>
            </a:r>
            <a:r>
              <a:rPr lang="se-NO" b="1" dirty="0" err="1"/>
              <a:t>á</a:t>
            </a:r>
            <a:r>
              <a:rPr lang="nb-NO" b="1" dirty="0" err="1"/>
              <a:t>htaid</a:t>
            </a:r>
            <a:r>
              <a:rPr lang="nb-NO" b="1" dirty="0"/>
              <a:t> </a:t>
            </a:r>
          </a:p>
        </p:txBody>
      </p:sp>
      <p:sp>
        <p:nvSpPr>
          <p:cNvPr id="4" name="Plassholder for lysbildenummer 3"/>
          <p:cNvSpPr>
            <a:spLocks noGrp="1"/>
          </p:cNvSpPr>
          <p:nvPr>
            <p:ph type="sldNum" sz="quarter" idx="10"/>
          </p:nvPr>
        </p:nvSpPr>
        <p:spPr/>
        <p:txBody>
          <a:bodyPr/>
          <a:lstStyle/>
          <a:p>
            <a:fld id="{6C254B7B-5006-4AAE-B324-0D18C385F145}" type="slidenum">
              <a:rPr lang="nb-NO" smtClean="0"/>
              <a:t>2</a:t>
            </a:fld>
            <a:endParaRPr lang="nb-NO"/>
          </a:p>
        </p:txBody>
      </p:sp>
    </p:spTree>
    <p:extLst>
      <p:ext uri="{BB962C8B-B14F-4D97-AF65-F5344CB8AC3E}">
        <p14:creationId xmlns:p14="http://schemas.microsoft.com/office/powerpoint/2010/main" val="1860669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se-NO" baseline="0" dirty="0"/>
              <a:t>Jus ihtá siidu mii lea dán sullasaš, de mearkkaša dat ahte don dál leat ráhkadan </a:t>
            </a:r>
            <a:r>
              <a:rPr lang="nb-NO" baseline="0" dirty="0"/>
              <a:t>Facebook-kont</a:t>
            </a:r>
            <a:r>
              <a:rPr lang="se-NO" baseline="0" dirty="0" err="1"/>
              <a:t>u</a:t>
            </a:r>
            <a:r>
              <a:rPr lang="nb-NO" baseline="0" dirty="0"/>
              <a:t>.</a:t>
            </a:r>
          </a:p>
          <a:p>
            <a:endParaRPr lang="nb-NO" baseline="0" dirty="0"/>
          </a:p>
          <a:p>
            <a:r>
              <a:rPr lang="nb-NO" sz="1200" kern="1200" dirty="0" smtClean="0">
                <a:solidFill>
                  <a:schemeClr val="tx1"/>
                </a:solidFill>
                <a:effectLst/>
                <a:latin typeface="+mn-lt"/>
                <a:ea typeface="+mn-ea"/>
                <a:cs typeface="+mn-cs"/>
              </a:rPr>
              <a:t>D</a:t>
            </a:r>
            <a:r>
              <a:rPr lang="se-NO" sz="1200" kern="1200" dirty="0" smtClean="0">
                <a:solidFill>
                  <a:schemeClr val="tx1"/>
                </a:solidFill>
                <a:effectLst/>
                <a:latin typeface="+mn-lt"/>
                <a:ea typeface="+mn-ea"/>
                <a:cs typeface="+mn-cs"/>
              </a:rPr>
              <a:t>at soaitá orrot veaháš guoros eará </a:t>
            </a:r>
            <a:r>
              <a:rPr lang="nb-NO" sz="1200" kern="1200" dirty="0" err="1" smtClean="0">
                <a:solidFill>
                  <a:schemeClr val="tx1"/>
                </a:solidFill>
                <a:effectLst/>
                <a:latin typeface="+mn-lt"/>
                <a:ea typeface="+mn-ea"/>
                <a:cs typeface="+mn-cs"/>
              </a:rPr>
              <a:t>Facebook</a:t>
            </a:r>
            <a:r>
              <a:rPr lang="nb-NO" sz="1200" kern="1200" dirty="0" smtClean="0">
                <a:solidFill>
                  <a:schemeClr val="tx1"/>
                </a:solidFill>
                <a:effectLst/>
                <a:latin typeface="+mn-lt"/>
                <a:ea typeface="+mn-ea"/>
                <a:cs typeface="+mn-cs"/>
              </a:rPr>
              <a:t>-s</a:t>
            </a:r>
            <a:r>
              <a:rPr lang="se-NO" sz="1200" kern="1200" dirty="0" smtClean="0">
                <a:solidFill>
                  <a:schemeClr val="tx1"/>
                </a:solidFill>
                <a:effectLst/>
                <a:latin typeface="+mn-lt"/>
                <a:ea typeface="+mn-ea"/>
                <a:cs typeface="+mn-cs"/>
              </a:rPr>
              <a:t>iidduid ektui maid don leat oaidnán ovdal, muhto dat lea danne go du siidu lea ođas</a:t>
            </a:r>
            <a:r>
              <a:rPr lang="nb-NO" sz="1200" kern="1200" dirty="0" smtClean="0">
                <a:solidFill>
                  <a:schemeClr val="tx1"/>
                </a:solidFill>
                <a:effectLst/>
                <a:latin typeface="+mn-lt"/>
                <a:ea typeface="+mn-ea"/>
                <a:cs typeface="+mn-cs"/>
              </a:rPr>
              <a:t>. D</a:t>
            </a:r>
            <a:r>
              <a:rPr lang="se-NO" sz="1200" kern="1200" dirty="0" smtClean="0">
                <a:solidFill>
                  <a:schemeClr val="tx1"/>
                </a:solidFill>
                <a:effectLst/>
                <a:latin typeface="+mn-lt"/>
                <a:ea typeface="+mn-ea"/>
                <a:cs typeface="+mn-cs"/>
              </a:rPr>
              <a:t>at ii leat vel devdon sisdoaluin. Dat dáhpáhuvvá dađistaga, muhto ovdal go mii joavdat nu guhkás fertet mii hupmat veahá Persovdnasuodjalusa</a:t>
            </a:r>
            <a:r>
              <a:rPr lang="nb-NO" sz="1200" kern="1200" dirty="0" smtClean="0">
                <a:solidFill>
                  <a:schemeClr val="tx1"/>
                </a:solidFill>
                <a:effectLst/>
                <a:latin typeface="+mn-lt"/>
                <a:ea typeface="+mn-ea"/>
                <a:cs typeface="+mn-cs"/>
              </a:rPr>
              <a:t> ja </a:t>
            </a:r>
            <a:r>
              <a:rPr lang="nb-NO" sz="1200" kern="1200" dirty="0" err="1" smtClean="0">
                <a:solidFill>
                  <a:schemeClr val="tx1"/>
                </a:solidFill>
                <a:effectLst/>
                <a:latin typeface="+mn-lt"/>
                <a:ea typeface="+mn-ea"/>
                <a:cs typeface="+mn-cs"/>
              </a:rPr>
              <a:t>sihkarvuo</a:t>
            </a:r>
            <a:r>
              <a:rPr lang="se-NO" sz="1200" kern="1200" dirty="0" smtClean="0">
                <a:solidFill>
                  <a:schemeClr val="tx1"/>
                </a:solidFill>
                <a:effectLst/>
                <a:latin typeface="+mn-lt"/>
                <a:ea typeface="+mn-ea"/>
                <a:cs typeface="+mn-cs"/>
              </a:rPr>
              <a:t>đa birra</a:t>
            </a:r>
            <a:r>
              <a:rPr lang="nb-NO"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20</a:t>
            </a:fld>
            <a:endParaRPr lang="nb-NO"/>
          </a:p>
        </p:txBody>
      </p:sp>
    </p:spTree>
    <p:extLst>
      <p:ext uri="{BB962C8B-B14F-4D97-AF65-F5344CB8AC3E}">
        <p14:creationId xmlns:p14="http://schemas.microsoft.com/office/powerpoint/2010/main" val="8955646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21</a:t>
            </a:fld>
            <a:endParaRPr lang="nb-NO"/>
          </a:p>
        </p:txBody>
      </p:sp>
    </p:spTree>
    <p:extLst>
      <p:ext uri="{BB962C8B-B14F-4D97-AF65-F5344CB8AC3E}">
        <p14:creationId xmlns:p14="http://schemas.microsoft.com/office/powerpoint/2010/main" val="6490276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nb-NO" sz="1200" kern="1200" dirty="0" err="1" smtClean="0">
                <a:solidFill>
                  <a:schemeClr val="tx1"/>
                </a:solidFill>
                <a:effectLst/>
                <a:latin typeface="+mn-lt"/>
                <a:ea typeface="+mn-ea"/>
                <a:cs typeface="+mn-cs"/>
              </a:rPr>
              <a:t>Facebook</a:t>
            </a:r>
            <a:r>
              <a:rPr lang="se-NO" sz="1200" kern="1200" dirty="0" smtClean="0">
                <a:solidFill>
                  <a:schemeClr val="tx1"/>
                </a:solidFill>
                <a:effectLst/>
                <a:latin typeface="+mn-lt"/>
                <a:ea typeface="+mn-ea"/>
                <a:cs typeface="+mn-cs"/>
              </a:rPr>
              <a:t>as sáhtát don válljet maid dus lea miella juogadit earáiguin geaiguin don háliidat leat skibir ja geat besset geahččat ahte dus lea </a:t>
            </a:r>
            <a:r>
              <a:rPr lang="nb-NO" sz="1200" kern="1200" dirty="0" err="1" smtClean="0">
                <a:solidFill>
                  <a:schemeClr val="tx1"/>
                </a:solidFill>
                <a:effectLst/>
                <a:latin typeface="+mn-lt"/>
                <a:ea typeface="+mn-ea"/>
                <a:cs typeface="+mn-cs"/>
              </a:rPr>
              <a:t>Facebook</a:t>
            </a:r>
            <a:r>
              <a:rPr lang="nb-NO" sz="1200" kern="1200" dirty="0" smtClean="0">
                <a:solidFill>
                  <a:schemeClr val="tx1"/>
                </a:solidFill>
                <a:effectLst/>
                <a:latin typeface="+mn-lt"/>
                <a:ea typeface="+mn-ea"/>
                <a:cs typeface="+mn-cs"/>
              </a:rPr>
              <a:t>-profil</a:t>
            </a:r>
            <a:r>
              <a:rPr lang="se-NO" sz="1200" kern="1200" dirty="0" smtClean="0">
                <a:solidFill>
                  <a:schemeClr val="tx1"/>
                </a:solidFill>
                <a:effectLst/>
                <a:latin typeface="+mn-lt"/>
                <a:ea typeface="+mn-ea"/>
                <a:cs typeface="+mn-cs"/>
              </a:rPr>
              <a:t>a</a:t>
            </a:r>
            <a:r>
              <a:rPr lang="nb-NO" sz="1200" kern="1200" dirty="0" smtClean="0">
                <a:solidFill>
                  <a:schemeClr val="tx1"/>
                </a:solidFill>
                <a:effectLst/>
                <a:latin typeface="+mn-lt"/>
                <a:ea typeface="+mn-ea"/>
                <a:cs typeface="+mn-cs"/>
              </a:rPr>
              <a:t>. </a:t>
            </a:r>
            <a:r>
              <a:rPr lang="se-NO" sz="1200" kern="1200" dirty="0" smtClean="0">
                <a:solidFill>
                  <a:schemeClr val="tx1"/>
                </a:solidFill>
                <a:effectLst/>
                <a:latin typeface="+mn-lt"/>
                <a:ea typeface="+mn-ea"/>
                <a:cs typeface="+mn-cs"/>
              </a:rPr>
              <a:t>Muhtumat válljejit hirbmat rabas profiilla, ja eará válljejit fas gaskamuddosaš profiilla  ja háliidit juogadit veaháš</a:t>
            </a:r>
            <a:r>
              <a:rPr lang="nb-NO"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nb-NO" baseline="0" dirty="0"/>
          </a:p>
          <a:p>
            <a:r>
              <a:rPr lang="se-NO" baseline="0" dirty="0"/>
              <a:t>Sáhtát gáhtat ja maŋŋil jus háliidat šaddat unnit ja eanet priváhta</a:t>
            </a:r>
            <a:r>
              <a:rPr lang="nb-NO" baseline="0" dirty="0"/>
              <a:t>. </a:t>
            </a:r>
            <a:endParaRPr lang="nb-NO" dirty="0"/>
          </a:p>
          <a:p>
            <a:pPr marL="0" marR="0" indent="0" algn="l" defTabSz="914400" rtl="0"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22</a:t>
            </a:fld>
            <a:endParaRPr lang="nb-NO"/>
          </a:p>
        </p:txBody>
      </p:sp>
    </p:spTree>
    <p:extLst>
      <p:ext uri="{BB962C8B-B14F-4D97-AF65-F5344CB8AC3E}">
        <p14:creationId xmlns:p14="http://schemas.microsoft.com/office/powerpoint/2010/main" val="2565141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a:t>
            </a:r>
            <a:r>
              <a:rPr lang="se-NO" dirty="0" err="1"/>
              <a:t>át</a:t>
            </a:r>
            <a:r>
              <a:rPr lang="se-NO" dirty="0"/>
              <a:t> siidu berre ain leat badjin din šearpmain</a:t>
            </a:r>
            <a:r>
              <a:rPr lang="nb-NO" baseline="0" dirty="0"/>
              <a:t>.</a:t>
            </a:r>
            <a:endParaRPr lang="nb-NO" dirty="0"/>
          </a:p>
          <a:p>
            <a:pPr marL="0" marR="0" indent="0" algn="l" defTabSz="914400" rtl="0"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23</a:t>
            </a:fld>
            <a:endParaRPr lang="nb-NO"/>
          </a:p>
        </p:txBody>
      </p:sp>
    </p:spTree>
    <p:extLst>
      <p:ext uri="{BB962C8B-B14F-4D97-AF65-F5344CB8AC3E}">
        <p14:creationId xmlns:p14="http://schemas.microsoft.com/office/powerpoint/2010/main" val="799883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e-NO" dirty="0"/>
              <a:t>Bajimusas siiddus oainnát don </a:t>
            </a:r>
            <a:r>
              <a:rPr lang="se-NO" dirty="0" err="1"/>
              <a:t>Faceb</a:t>
            </a:r>
            <a:r>
              <a:rPr lang="nb-NO" dirty="0" err="1"/>
              <a:t>ook</a:t>
            </a:r>
            <a:r>
              <a:rPr lang="se-NO" dirty="0" err="1"/>
              <a:t>a</a:t>
            </a:r>
            <a:r>
              <a:rPr lang="se-NO" dirty="0"/>
              <a:t> fállolinnjá. Jus geavahat áppa galgá linnjá leat juhkkon bajimussii ja vuolimussii šearpmas.</a:t>
            </a:r>
            <a:endParaRPr lang="nb-NO" dirty="0"/>
          </a:p>
          <a:p>
            <a:pPr marL="0" marR="0" indent="0" algn="l" defTabSz="914400" rtl="0"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24</a:t>
            </a:fld>
            <a:endParaRPr lang="nb-NO"/>
          </a:p>
        </p:txBody>
      </p:sp>
    </p:spTree>
    <p:extLst>
      <p:ext uri="{BB962C8B-B14F-4D97-AF65-F5344CB8AC3E}">
        <p14:creationId xmlns:p14="http://schemas.microsoft.com/office/powerpoint/2010/main" val="17236140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se-NO" sz="1200" kern="1200" dirty="0" smtClean="0">
                <a:solidFill>
                  <a:schemeClr val="tx1"/>
                </a:solidFill>
                <a:effectLst/>
                <a:latin typeface="+mn-lt"/>
                <a:ea typeface="+mn-ea"/>
                <a:cs typeface="+mn-cs"/>
              </a:rPr>
              <a:t>Jus geavahat neahttalohkki oainnát olgeš bealde fállolinnjá mas lea unna monnilásaža govva mas leat muhtun sárgát bálddas. </a:t>
            </a:r>
            <a:endParaRPr lang="en-US" sz="1200" kern="1200" dirty="0" smtClean="0">
              <a:solidFill>
                <a:schemeClr val="tx1"/>
              </a:solidFill>
              <a:effectLst/>
              <a:latin typeface="+mn-lt"/>
              <a:ea typeface="+mn-ea"/>
              <a:cs typeface="+mn-cs"/>
            </a:endParaRPr>
          </a:p>
          <a:p>
            <a:endParaRPr lang="nb-NO" baseline="0" dirty="0"/>
          </a:p>
          <a:p>
            <a:r>
              <a:rPr lang="se-NO" baseline="0" dirty="0"/>
              <a:t>Deaddil dan</a:t>
            </a:r>
            <a:r>
              <a:rPr lang="nb-NO" baseline="0" dirty="0"/>
              <a:t>. </a:t>
            </a:r>
          </a:p>
          <a:p>
            <a:endParaRPr lang="nb-NO" baseline="0" dirty="0"/>
          </a:p>
          <a:p>
            <a:r>
              <a:rPr lang="se-NO" baseline="0" dirty="0"/>
              <a:t>Sis geat geavahit dihtordulbosa lea fállolinnjá mas leat golbma </a:t>
            </a:r>
            <a:r>
              <a:rPr lang="se-NO" baseline="0" dirty="0" err="1"/>
              <a:t>vealu</a:t>
            </a:r>
            <a:r>
              <a:rPr lang="nb-NO" baseline="0" dirty="0"/>
              <a:t> </a:t>
            </a:r>
            <a:r>
              <a:rPr lang="se-NO" baseline="0" dirty="0"/>
              <a:t>sárgá muhtun sajis šearpmas. Gávnna dan ja deaddil dan</a:t>
            </a:r>
            <a:r>
              <a:rPr lang="nb-NO" baseline="0" dirty="0"/>
              <a:t>. </a:t>
            </a:r>
            <a:endParaRPr lang="nb-NO" dirty="0"/>
          </a:p>
          <a:p>
            <a:pPr marL="0" marR="0" indent="0" algn="l" defTabSz="914400" rtl="0"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25</a:t>
            </a:fld>
            <a:endParaRPr lang="nb-NO"/>
          </a:p>
        </p:txBody>
      </p:sp>
    </p:spTree>
    <p:extLst>
      <p:ext uri="{BB962C8B-B14F-4D97-AF65-F5344CB8AC3E}">
        <p14:creationId xmlns:p14="http://schemas.microsoft.com/office/powerpoint/2010/main" val="8325055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e-NO" baseline="0" dirty="0" err="1"/>
              <a:t>Á</a:t>
            </a:r>
            <a:r>
              <a:rPr lang="nb-NO" baseline="0" dirty="0" err="1"/>
              <a:t>pp</a:t>
            </a:r>
            <a:r>
              <a:rPr lang="se-NO" baseline="0" dirty="0" err="1"/>
              <a:t>a-geavaheaddjit</a:t>
            </a:r>
            <a:r>
              <a:rPr lang="se-NO" baseline="0" dirty="0"/>
              <a:t> ožžot guhkes listtu mas lea fálloválljemat</a:t>
            </a:r>
            <a:r>
              <a:rPr lang="nb-NO" baseline="0" dirty="0"/>
              <a:t>. </a:t>
            </a:r>
            <a:r>
              <a:rPr lang="nb-NO" baseline="0" dirty="0" err="1"/>
              <a:t>Scroll</a:t>
            </a:r>
            <a:r>
              <a:rPr lang="se-NO" baseline="0" dirty="0" err="1"/>
              <a:t>e</a:t>
            </a:r>
            <a:r>
              <a:rPr lang="nb-NO" baseline="0" dirty="0"/>
              <a:t>/</a:t>
            </a:r>
            <a:r>
              <a:rPr lang="se-NO" baseline="0" dirty="0"/>
              <a:t>jorat gosii vuolimussii das ja čále gávnna fálu</a:t>
            </a:r>
            <a:r>
              <a:rPr lang="nb-NO" baseline="0" dirty="0"/>
              <a:t> "Snarveier for personvern" </a:t>
            </a:r>
            <a:r>
              <a:rPr lang="se-NO" baseline="0" dirty="0"/>
              <a:t>(Persovdnasuodjalusa jođánisgeainnut)</a:t>
            </a:r>
            <a:r>
              <a:rPr lang="nb-NO" baseline="0" dirty="0"/>
              <a:t>. </a:t>
            </a:r>
            <a:r>
              <a:rPr lang="se-NO" baseline="0" dirty="0"/>
              <a:t>Deaddil dán válljema</a:t>
            </a:r>
            <a:r>
              <a:rPr lang="nb-NO" baseline="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26</a:t>
            </a:fld>
            <a:endParaRPr lang="nb-NO"/>
          </a:p>
        </p:txBody>
      </p:sp>
    </p:spTree>
    <p:extLst>
      <p:ext uri="{BB962C8B-B14F-4D97-AF65-F5344CB8AC3E}">
        <p14:creationId xmlns:p14="http://schemas.microsoft.com/office/powerpoint/2010/main" val="482747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se-NO" dirty="0"/>
              <a:t>Dál iđista unna fáloš</a:t>
            </a:r>
            <a:r>
              <a:rPr lang="nb-NO" dirty="0"/>
              <a:t>.</a:t>
            </a:r>
          </a:p>
          <a:p>
            <a:endParaRPr lang="nb-NO" dirty="0"/>
          </a:p>
          <a:p>
            <a:r>
              <a:rPr lang="se-NO" b="1" dirty="0"/>
              <a:t>Dáhkit ahte buohkat oidnet dan</a:t>
            </a:r>
            <a:r>
              <a:rPr lang="nb-NO" b="1" baseline="0" dirty="0"/>
              <a:t>.</a:t>
            </a:r>
            <a:endParaRPr lang="nb-NO" b="1" dirty="0"/>
          </a:p>
          <a:p>
            <a:pPr marL="0" marR="0" indent="0" algn="l" defTabSz="914400" rtl="0"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27</a:t>
            </a:fld>
            <a:endParaRPr lang="nb-NO"/>
          </a:p>
        </p:txBody>
      </p:sp>
    </p:spTree>
    <p:extLst>
      <p:ext uri="{BB962C8B-B14F-4D97-AF65-F5344CB8AC3E}">
        <p14:creationId xmlns:p14="http://schemas.microsoft.com/office/powerpoint/2010/main" val="9930729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b="0" dirty="0"/>
              <a:t>D</a:t>
            </a:r>
            <a:r>
              <a:rPr lang="se-NO" b="0" dirty="0" err="1"/>
              <a:t>at</a:t>
            </a:r>
            <a:r>
              <a:rPr lang="se-NO" b="0" dirty="0"/>
              <a:t> vuosttaš válljen mii ihtá lea</a:t>
            </a:r>
            <a:r>
              <a:rPr lang="nb-NO" b="0" baseline="0" dirty="0"/>
              <a:t> "Hvem kan se tingene mine?«</a:t>
            </a:r>
            <a:r>
              <a:rPr lang="se-NO" b="0" baseline="0" dirty="0"/>
              <a:t> (Geat oidnet mu diŋggaid).</a:t>
            </a:r>
            <a:r>
              <a:rPr lang="nb-NO" b="0" baseline="0" dirty="0"/>
              <a:t> </a:t>
            </a:r>
            <a:r>
              <a:rPr lang="se-NO" b="0" baseline="0" dirty="0"/>
              <a:t>Deaddil njuola mii čujuha vulos vai sáhtát geahččat eambbo</a:t>
            </a:r>
            <a:r>
              <a:rPr lang="nb-NO" b="0" baseline="0" dirty="0"/>
              <a:t>. </a:t>
            </a:r>
            <a:endParaRPr lang="nb-NO" b="0" dirty="0"/>
          </a:p>
          <a:p>
            <a:pPr marL="0" marR="0" indent="0" algn="l" defTabSz="914400" rtl="0"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28</a:t>
            </a:fld>
            <a:endParaRPr lang="nb-NO"/>
          </a:p>
        </p:txBody>
      </p:sp>
    </p:spTree>
    <p:extLst>
      <p:ext uri="{BB962C8B-B14F-4D97-AF65-F5344CB8AC3E}">
        <p14:creationId xmlns:p14="http://schemas.microsoft.com/office/powerpoint/2010/main" val="790497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se-NO" dirty="0"/>
              <a:t>Dál ihtá vuollefállu. Bajimusas čuožžu </a:t>
            </a:r>
            <a:r>
              <a:rPr lang="nb-NO" baseline="0" dirty="0"/>
              <a:t>"Hvem kan se de fremtidige innleggene mine?" </a:t>
            </a:r>
            <a:r>
              <a:rPr lang="se-NO" baseline="0" dirty="0"/>
              <a:t>(Geat besset oaidnit mu boahttevaš ovdanbuktimiid) ja boalus vulobealde čuožžu </a:t>
            </a:r>
            <a:r>
              <a:rPr lang="nb-NO" baseline="0" dirty="0"/>
              <a:t>"Venner«</a:t>
            </a:r>
            <a:r>
              <a:rPr lang="se-NO" baseline="0" dirty="0"/>
              <a:t> (Skihpárat)</a:t>
            </a:r>
            <a:r>
              <a:rPr lang="nb-NO" baseline="0" dirty="0"/>
              <a:t>. </a:t>
            </a:r>
          </a:p>
        </p:txBody>
      </p:sp>
      <p:sp>
        <p:nvSpPr>
          <p:cNvPr id="4" name="Plassholder for lysbildenummer 3"/>
          <p:cNvSpPr>
            <a:spLocks noGrp="1"/>
          </p:cNvSpPr>
          <p:nvPr>
            <p:ph type="sldNum" sz="quarter" idx="10"/>
          </p:nvPr>
        </p:nvSpPr>
        <p:spPr/>
        <p:txBody>
          <a:bodyPr/>
          <a:lstStyle/>
          <a:p>
            <a:fld id="{6C254B7B-5006-4AAE-B324-0D18C385F145}" type="slidenum">
              <a:rPr lang="nb-NO" smtClean="0"/>
              <a:t>29</a:t>
            </a:fld>
            <a:endParaRPr lang="nb-NO"/>
          </a:p>
        </p:txBody>
      </p:sp>
    </p:spTree>
    <p:extLst>
      <p:ext uri="{BB962C8B-B14F-4D97-AF65-F5344CB8AC3E}">
        <p14:creationId xmlns:p14="http://schemas.microsoft.com/office/powerpoint/2010/main" val="255786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Facebook </a:t>
            </a:r>
            <a:r>
              <a:rPr lang="se-NO" dirty="0"/>
              <a:t>lea sosiála fierpmádatbálvalus</a:t>
            </a:r>
            <a:r>
              <a:rPr lang="nb-NO" baseline="0" dirty="0"/>
              <a:t>. D</a:t>
            </a:r>
            <a:r>
              <a:rPr lang="se-NO" baseline="0" dirty="0" err="1"/>
              <a:t>át</a:t>
            </a:r>
            <a:r>
              <a:rPr lang="se-NO" baseline="0" dirty="0"/>
              <a:t> mearkkaša ahte lea neahttaservodat maid sáhttá atnit gulahallat earáiguin</a:t>
            </a:r>
            <a:r>
              <a:rPr lang="nb-NO" baseline="0" dirty="0"/>
              <a:t>.</a:t>
            </a:r>
          </a:p>
          <a:p>
            <a:endParaRPr lang="nb-NO" baseline="0" dirty="0"/>
          </a:p>
          <a:p>
            <a:r>
              <a:rPr lang="se-NO" baseline="0" dirty="0"/>
              <a:t>Jus galggat sáhttit geavahit </a:t>
            </a:r>
            <a:r>
              <a:rPr lang="nb-NO" baseline="0" dirty="0"/>
              <a:t>Facebook</a:t>
            </a:r>
            <a:r>
              <a:rPr lang="se-NO" baseline="0" dirty="0" err="1"/>
              <a:t>a</a:t>
            </a:r>
            <a:r>
              <a:rPr lang="se-NO" baseline="0" dirty="0"/>
              <a:t> de ferte dus leat profiila</a:t>
            </a:r>
            <a:r>
              <a:rPr lang="nb-NO" baseline="0" dirty="0"/>
              <a:t>. </a:t>
            </a:r>
            <a:r>
              <a:rPr lang="se-NO" baseline="0" dirty="0"/>
              <a:t>Go dus lea profiila de sáhtát váldit oktavuođa earáiguin, juogadit govaid, videoid, ođasáššiid, jurdagiid earáiguin geain lea </a:t>
            </a:r>
            <a:r>
              <a:rPr lang="nb-NO" baseline="0" dirty="0"/>
              <a:t> Facebook-</a:t>
            </a:r>
            <a:r>
              <a:rPr lang="nb-NO" baseline="0" dirty="0" err="1"/>
              <a:t>profi</a:t>
            </a:r>
            <a:r>
              <a:rPr lang="se-NO" baseline="0" dirty="0"/>
              <a:t>ila</a:t>
            </a:r>
            <a:r>
              <a:rPr lang="nb-NO" baseline="0" dirty="0"/>
              <a:t>. </a:t>
            </a:r>
            <a:r>
              <a:rPr lang="se-NO" baseline="0" dirty="0"/>
              <a:t>Muhtun </a:t>
            </a:r>
            <a:r>
              <a:rPr lang="nb-NO" baseline="0" dirty="0"/>
              <a:t>Facebook</a:t>
            </a:r>
            <a:r>
              <a:rPr lang="se-NO" baseline="0" dirty="0"/>
              <a:t> siidduid sáhtát don oaidnit vaikko ii leatge sierra profiila, muhto don it sáhte čállit kommentáraid, juogadit ja eará diŋggaid man birra mii galgat oahppat dán kurssas</a:t>
            </a:r>
            <a:r>
              <a:rPr lang="nb-NO" baseline="0" dirty="0"/>
              <a:t>.</a:t>
            </a:r>
          </a:p>
          <a:p>
            <a:endParaRPr lang="nb-NO" baseline="0" dirty="0"/>
          </a:p>
          <a:p>
            <a:r>
              <a:rPr lang="en-US" sz="1200" kern="1200" dirty="0" err="1" smtClean="0">
                <a:solidFill>
                  <a:schemeClr val="tx1"/>
                </a:solidFill>
                <a:effectLst/>
                <a:latin typeface="+mn-lt"/>
                <a:ea typeface="+mn-ea"/>
                <a:cs typeface="+mn-cs"/>
              </a:rPr>
              <a:t>Muhtumat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atnet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Facebooka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doallat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oktavuođa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boares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skihpáriiguin</a:t>
            </a:r>
            <a:r>
              <a:rPr lang="en-US" sz="1200" kern="1200" dirty="0" smtClean="0">
                <a:solidFill>
                  <a:schemeClr val="tx1"/>
                </a:solidFill>
                <a:effectLst/>
                <a:latin typeface="+mn-lt"/>
                <a:ea typeface="+mn-ea"/>
                <a:cs typeface="+mn-cs"/>
              </a:rPr>
              <a:t> ja </a:t>
            </a:r>
            <a:r>
              <a:rPr lang="en-US" sz="1200" kern="1200" dirty="0" err="1" smtClean="0">
                <a:solidFill>
                  <a:schemeClr val="tx1"/>
                </a:solidFill>
                <a:effectLst/>
                <a:latin typeface="+mn-lt"/>
                <a:ea typeface="+mn-ea"/>
                <a:cs typeface="+mn-cs"/>
              </a:rPr>
              <a:t>bearrašiin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Olu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astoáiggejoavkkut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ovttastusat</a:t>
            </a:r>
            <a:r>
              <a:rPr lang="en-US" sz="1200" kern="1200" dirty="0" smtClean="0">
                <a:solidFill>
                  <a:schemeClr val="tx1"/>
                </a:solidFill>
                <a:effectLst/>
                <a:latin typeface="+mn-lt"/>
                <a:ea typeface="+mn-ea"/>
                <a:cs typeface="+mn-cs"/>
              </a:rPr>
              <a:t> ja </a:t>
            </a:r>
            <a:r>
              <a:rPr lang="en-US" sz="1200" kern="1200" dirty="0" err="1" smtClean="0">
                <a:solidFill>
                  <a:schemeClr val="tx1"/>
                </a:solidFill>
                <a:effectLst/>
                <a:latin typeface="+mn-lt"/>
                <a:ea typeface="+mn-ea"/>
                <a:cs typeface="+mn-cs"/>
              </a:rPr>
              <a:t>searvvit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atnet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Facebooka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organiseret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iežaset</a:t>
            </a:r>
            <a:r>
              <a:rPr lang="en-US" sz="1200" kern="1200" dirty="0" smtClean="0">
                <a:solidFill>
                  <a:schemeClr val="tx1"/>
                </a:solidFill>
                <a:effectLst/>
                <a:latin typeface="+mn-lt"/>
                <a:ea typeface="+mn-ea"/>
                <a:cs typeface="+mn-cs"/>
              </a:rPr>
              <a:t> ja </a:t>
            </a:r>
            <a:r>
              <a:rPr lang="en-US" sz="1200" kern="1200" dirty="0" err="1" smtClean="0">
                <a:solidFill>
                  <a:schemeClr val="tx1"/>
                </a:solidFill>
                <a:effectLst/>
                <a:latin typeface="+mn-lt"/>
                <a:ea typeface="+mn-ea"/>
                <a:cs typeface="+mn-cs"/>
              </a:rPr>
              <a:t>sáddet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dieđuid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miellahtuide</a:t>
            </a:r>
            <a:r>
              <a:rPr lang="en-US" sz="1200" kern="1200" dirty="0" smtClean="0">
                <a:solidFill>
                  <a:schemeClr val="tx1"/>
                </a:solidFill>
                <a:effectLst/>
                <a:latin typeface="+mn-lt"/>
                <a:ea typeface="+mn-ea"/>
                <a:cs typeface="+mn-cs"/>
              </a:rPr>
              <a:t> ja </a:t>
            </a:r>
            <a:r>
              <a:rPr lang="en-US" sz="1200" kern="1200" dirty="0" err="1" smtClean="0">
                <a:solidFill>
                  <a:schemeClr val="tx1"/>
                </a:solidFill>
                <a:effectLst/>
                <a:latin typeface="+mn-lt"/>
                <a:ea typeface="+mn-ea"/>
                <a:cs typeface="+mn-cs"/>
              </a:rPr>
              <a:t>olu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fitnodagat</a:t>
            </a:r>
            <a:r>
              <a:rPr lang="en-US" sz="1200" kern="1200" dirty="0" smtClean="0">
                <a:solidFill>
                  <a:schemeClr val="tx1"/>
                </a:solidFill>
                <a:effectLst/>
                <a:latin typeface="+mn-lt"/>
                <a:ea typeface="+mn-ea"/>
                <a:cs typeface="+mn-cs"/>
              </a:rPr>
              <a:t> ja </a:t>
            </a:r>
            <a:r>
              <a:rPr lang="en-US" sz="1200" kern="1200" dirty="0" err="1" smtClean="0">
                <a:solidFill>
                  <a:schemeClr val="tx1"/>
                </a:solidFill>
                <a:effectLst/>
                <a:latin typeface="+mn-lt"/>
                <a:ea typeface="+mn-ea"/>
                <a:cs typeface="+mn-cs"/>
              </a:rPr>
              <a:t>organisašuvnnat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atnet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Facebooka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gulahallat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kundariiguin</a:t>
            </a:r>
            <a:r>
              <a:rPr lang="en-US" sz="1200" kern="1200" dirty="0" smtClean="0">
                <a:solidFill>
                  <a:schemeClr val="tx1"/>
                </a:solidFill>
                <a:effectLst/>
                <a:latin typeface="+mn-lt"/>
                <a:ea typeface="+mn-ea"/>
                <a:cs typeface="+mn-cs"/>
              </a:rPr>
              <a:t> ja </a:t>
            </a:r>
            <a:r>
              <a:rPr lang="en-US" sz="1200" kern="1200" dirty="0" err="1" smtClean="0">
                <a:solidFill>
                  <a:schemeClr val="tx1"/>
                </a:solidFill>
                <a:effectLst/>
                <a:latin typeface="+mn-lt"/>
                <a:ea typeface="+mn-ea"/>
                <a:cs typeface="+mn-cs"/>
              </a:rPr>
              <a:t>geavaheddjiiguin</a:t>
            </a:r>
            <a:r>
              <a:rPr lang="en-US" sz="1200" kern="1200" dirty="0" smtClean="0">
                <a:solidFill>
                  <a:schemeClr val="tx1"/>
                </a:solidFill>
                <a:effectLst/>
                <a:latin typeface="+mn-lt"/>
                <a:ea typeface="+mn-ea"/>
                <a:cs typeface="+mn-cs"/>
              </a:rPr>
              <a:t>.</a:t>
            </a:r>
          </a:p>
          <a:p>
            <a:endParaRPr lang="nb-NO" baseline="0" dirty="0"/>
          </a:p>
          <a:p>
            <a:r>
              <a:rPr lang="se-NO" baseline="0" dirty="0"/>
              <a:t>Movt don háliidat geavahit</a:t>
            </a:r>
            <a:r>
              <a:rPr lang="nb-NO" baseline="0" dirty="0"/>
              <a:t> Facebook</a:t>
            </a:r>
            <a:r>
              <a:rPr lang="se-NO" baseline="0" dirty="0" err="1"/>
              <a:t>a</a:t>
            </a:r>
            <a:r>
              <a:rPr lang="nb-NO" baseline="0" dirty="0"/>
              <a:t>, </a:t>
            </a:r>
            <a:r>
              <a:rPr lang="se-NO" baseline="0" dirty="0"/>
              <a:t>ja masa, lea áibbas du duohken</a:t>
            </a:r>
            <a:r>
              <a:rPr lang="nb-NO" baseline="0" dirty="0"/>
              <a:t>. D</a:t>
            </a:r>
            <a:r>
              <a:rPr lang="se-NO" baseline="0" dirty="0"/>
              <a:t>on sáhtát válljet juogadit olu, dahje it maidege. Don it</a:t>
            </a:r>
            <a:r>
              <a:rPr lang="nb-NO" baseline="0" dirty="0"/>
              <a:t> </a:t>
            </a:r>
            <a:r>
              <a:rPr lang="se-NO" baseline="0" dirty="0"/>
              <a:t>DÁRBBAŠ bidjat govaid dahje teavsttaid</a:t>
            </a:r>
            <a:r>
              <a:rPr lang="nb-NO" baseline="0" dirty="0"/>
              <a:t> Facebook</a:t>
            </a:r>
            <a:r>
              <a:rPr lang="se-NO" baseline="0" dirty="0"/>
              <a:t>ii jus it leat miella, oallugiin lea </a:t>
            </a:r>
            <a:r>
              <a:rPr lang="nb-NO" baseline="0" dirty="0" err="1"/>
              <a:t>prof</a:t>
            </a:r>
            <a:r>
              <a:rPr lang="se-NO" baseline="0" dirty="0" err="1"/>
              <a:t>iila</a:t>
            </a:r>
            <a:r>
              <a:rPr lang="se-NO" baseline="0" dirty="0"/>
              <a:t> dušše danne go háliidit čuovvut mii dáhpáhuvvá</a:t>
            </a:r>
            <a:r>
              <a:rPr lang="nb-NO" baseline="0" dirty="0"/>
              <a:t>. D</a:t>
            </a:r>
            <a:r>
              <a:rPr lang="se-NO" baseline="0" dirty="0" err="1"/>
              <a:t>at</a:t>
            </a:r>
            <a:r>
              <a:rPr lang="se-NO" baseline="0" dirty="0"/>
              <a:t> lea áibbas ortnegis</a:t>
            </a:r>
            <a:r>
              <a:rPr lang="nb-NO" baseline="0" dirty="0"/>
              <a:t>. </a:t>
            </a:r>
          </a:p>
          <a:p>
            <a:endParaRPr lang="nb-NO" baseline="0" dirty="0"/>
          </a:p>
          <a:p>
            <a:r>
              <a:rPr lang="se-NO" baseline="0" dirty="0"/>
              <a:t>Gávdnojit maiddái heivehanválljemat </a:t>
            </a:r>
            <a:r>
              <a:rPr lang="nb-NO" baseline="0" dirty="0"/>
              <a:t>Facebook</a:t>
            </a:r>
            <a:r>
              <a:rPr lang="se-NO" baseline="0" dirty="0"/>
              <a:t>as mat diktet du mearridit geainna don háliidat oktavuođa, geat besset oaidnit govaid ja filmmaid maid don almmuhat ja man olu </a:t>
            </a:r>
            <a:r>
              <a:rPr lang="se-NO" baseline="0" dirty="0" err="1"/>
              <a:t>persovnnlaš</a:t>
            </a:r>
            <a:r>
              <a:rPr lang="se-NO" baseline="0" dirty="0"/>
              <a:t> dieđuid earát sáhttet lohkat du birra</a:t>
            </a:r>
            <a:r>
              <a:rPr lang="nb-NO" baseline="0" dirty="0"/>
              <a:t>.</a:t>
            </a:r>
          </a:p>
          <a:p>
            <a:endParaRPr lang="nb-NO" baseline="0" dirty="0"/>
          </a:p>
          <a:p>
            <a:r>
              <a:rPr lang="se-NO" baseline="0" dirty="0"/>
              <a:t>Jus goassege mearridat ahte it šat háliit leat </a:t>
            </a:r>
            <a:r>
              <a:rPr lang="nb-NO" baseline="0" dirty="0"/>
              <a:t>Facebook</a:t>
            </a:r>
            <a:r>
              <a:rPr lang="se-NO" baseline="0" dirty="0"/>
              <a:t>as de sáhtát maiddái sihkkut iežat profiilla</a:t>
            </a:r>
            <a:r>
              <a:rPr lang="nb-NO" baseline="0" dirty="0"/>
              <a:t>. </a:t>
            </a:r>
            <a:r>
              <a:rPr lang="se-NO" baseline="0" dirty="0"/>
              <a:t>Mii áigut hupmat sihke dan ja</a:t>
            </a:r>
            <a:r>
              <a:rPr lang="nb-NO" baseline="0" dirty="0"/>
              <a:t> </a:t>
            </a:r>
            <a:r>
              <a:rPr lang="se-NO" baseline="0" dirty="0" err="1"/>
              <a:t>p</a:t>
            </a:r>
            <a:r>
              <a:rPr lang="nb-NO" baseline="0" dirty="0" err="1"/>
              <a:t>ersovdnasuodjalus</a:t>
            </a:r>
            <a:r>
              <a:rPr lang="se-NO" baseline="0" dirty="0" err="1"/>
              <a:t>a</a:t>
            </a:r>
            <a:r>
              <a:rPr lang="nb-NO" baseline="0" dirty="0"/>
              <a:t> ja </a:t>
            </a:r>
            <a:r>
              <a:rPr lang="nb-NO" baseline="0" dirty="0" err="1"/>
              <a:t>sihkarv</a:t>
            </a:r>
            <a:r>
              <a:rPr lang="se-NO" baseline="0" dirty="0" err="1"/>
              <a:t>uođaválljemiid</a:t>
            </a:r>
            <a:r>
              <a:rPr lang="se-NO" baseline="0" dirty="0"/>
              <a:t> birra maŋŋel.</a:t>
            </a:r>
            <a:r>
              <a:rPr lang="nb-NO" baseline="0" dirty="0"/>
              <a:t> senere.</a:t>
            </a:r>
          </a:p>
          <a:p>
            <a:endParaRPr lang="nb-NO" baseline="0" dirty="0"/>
          </a:p>
          <a:p>
            <a:r>
              <a:rPr lang="en-US" sz="1200" kern="1200" dirty="0" err="1" smtClean="0">
                <a:solidFill>
                  <a:schemeClr val="tx1"/>
                </a:solidFill>
                <a:effectLst/>
                <a:latin typeface="+mn-lt"/>
                <a:ea typeface="+mn-ea"/>
                <a:cs typeface="+mn-cs"/>
              </a:rPr>
              <a:t>Juste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dego</a:t>
            </a:r>
            <a:r>
              <a:rPr lang="en-US" sz="1200" kern="1200" dirty="0" smtClean="0">
                <a:solidFill>
                  <a:schemeClr val="tx1"/>
                </a:solidFill>
                <a:effectLst/>
                <a:latin typeface="+mn-lt"/>
                <a:ea typeface="+mn-ea"/>
                <a:cs typeface="+mn-cs"/>
              </a:rPr>
              <a:t> e-</a:t>
            </a:r>
            <a:r>
              <a:rPr lang="en-US" sz="1200" kern="1200" dirty="0" err="1" smtClean="0">
                <a:solidFill>
                  <a:schemeClr val="tx1"/>
                </a:solidFill>
                <a:effectLst/>
                <a:latin typeface="+mn-lt"/>
                <a:ea typeface="+mn-ea"/>
                <a:cs typeface="+mn-cs"/>
              </a:rPr>
              <a:t>poastakonttuin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sáhtát</a:t>
            </a:r>
            <a:r>
              <a:rPr lang="en-US" sz="1200" kern="1200" dirty="0" smtClean="0">
                <a:solidFill>
                  <a:schemeClr val="tx1"/>
                </a:solidFill>
                <a:effectLst/>
                <a:latin typeface="+mn-lt"/>
                <a:ea typeface="+mn-ea"/>
                <a:cs typeface="+mn-cs"/>
              </a:rPr>
              <a:t> don </a:t>
            </a:r>
            <a:r>
              <a:rPr lang="en-US" sz="1200" kern="1200" dirty="0" err="1" smtClean="0">
                <a:solidFill>
                  <a:schemeClr val="tx1"/>
                </a:solidFill>
                <a:effectLst/>
                <a:latin typeface="+mn-lt"/>
                <a:ea typeface="+mn-ea"/>
                <a:cs typeface="+mn-cs"/>
              </a:rPr>
              <a:t>válljet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geavahit</a:t>
            </a:r>
            <a:r>
              <a:rPr lang="en-US" sz="1200" kern="1200" dirty="0" smtClean="0">
                <a:solidFill>
                  <a:schemeClr val="tx1"/>
                </a:solidFill>
                <a:effectLst/>
                <a:latin typeface="+mn-lt"/>
                <a:ea typeface="+mn-ea"/>
                <a:cs typeface="+mn-cs"/>
              </a:rPr>
              <a:t> Facebook</a:t>
            </a:r>
            <a:r>
              <a:rPr lang="se-NO" sz="1200" kern="1200" dirty="0" smtClean="0">
                <a:solidFill>
                  <a:schemeClr val="tx1"/>
                </a:solidFill>
                <a:effectLst/>
                <a:latin typeface="+mn-lt"/>
                <a:ea typeface="+mn-ea"/>
                <a:cs typeface="+mn-cs"/>
              </a:rPr>
              <a:t>a </a:t>
            </a:r>
            <a:r>
              <a:rPr lang="en-US" sz="1200" kern="1200" dirty="0" err="1" smtClean="0">
                <a:solidFill>
                  <a:schemeClr val="tx1"/>
                </a:solidFill>
                <a:effectLst/>
                <a:latin typeface="+mn-lt"/>
                <a:ea typeface="+mn-ea"/>
                <a:cs typeface="+mn-cs"/>
              </a:rPr>
              <a:t>iežat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neahttalohkkis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dahje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viežžat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áppa</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prográmma</a:t>
            </a:r>
            <a:r>
              <a:rPr lang="en-US" sz="1200" kern="1200" dirty="0" smtClean="0">
                <a:solidFill>
                  <a:schemeClr val="tx1"/>
                </a:solidFill>
                <a:effectLst/>
                <a:latin typeface="+mn-lt"/>
                <a:ea typeface="+mn-ea"/>
                <a:cs typeface="+mn-cs"/>
              </a:rPr>
              <a:t> jus </a:t>
            </a:r>
            <a:r>
              <a:rPr lang="en-US" sz="1200" kern="1200" dirty="0" err="1" smtClean="0">
                <a:solidFill>
                  <a:schemeClr val="tx1"/>
                </a:solidFill>
                <a:effectLst/>
                <a:latin typeface="+mn-lt"/>
                <a:ea typeface="+mn-ea"/>
                <a:cs typeface="+mn-cs"/>
              </a:rPr>
              <a:t>dus</a:t>
            </a:r>
            <a:r>
              <a:rPr lang="en-US" sz="1200" kern="1200" dirty="0" smtClean="0">
                <a:solidFill>
                  <a:schemeClr val="tx1"/>
                </a:solidFill>
                <a:effectLst/>
                <a:latin typeface="+mn-lt"/>
                <a:ea typeface="+mn-ea"/>
                <a:cs typeface="+mn-cs"/>
              </a:rPr>
              <a:t> lea </a:t>
            </a:r>
            <a:r>
              <a:rPr lang="en-US" sz="1200" kern="1200" dirty="0" err="1" smtClean="0">
                <a:solidFill>
                  <a:schemeClr val="tx1"/>
                </a:solidFill>
                <a:effectLst/>
                <a:latin typeface="+mn-lt"/>
                <a:ea typeface="+mn-ea"/>
                <a:cs typeface="+mn-cs"/>
              </a:rPr>
              <a:t>fiehttotelefovdna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dahje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dihtorduolbbus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Goappašagat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doibmet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lihka</a:t>
            </a:r>
            <a:r>
              <a:rPr lang="en-US" sz="1200" kern="1200" dirty="0" smtClean="0">
                <a:solidFill>
                  <a:schemeClr val="tx1"/>
                </a:solidFill>
                <a:effectLst/>
                <a:latin typeface="+mn-lt"/>
                <a:ea typeface="+mn-ea"/>
                <a:cs typeface="+mn-cs"/>
              </a:rPr>
              <a:t> bures, ja </a:t>
            </a:r>
            <a:r>
              <a:rPr lang="en-US" sz="1200" kern="1200" dirty="0" err="1" smtClean="0">
                <a:solidFill>
                  <a:schemeClr val="tx1"/>
                </a:solidFill>
                <a:effectLst/>
                <a:latin typeface="+mn-lt"/>
                <a:ea typeface="+mn-ea"/>
                <a:cs typeface="+mn-cs"/>
              </a:rPr>
              <a:t>dán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kursii</a:t>
            </a:r>
            <a:r>
              <a:rPr lang="en-US" sz="1200" kern="1200" dirty="0" smtClean="0">
                <a:solidFill>
                  <a:schemeClr val="tx1"/>
                </a:solidFill>
                <a:effectLst/>
                <a:latin typeface="+mn-lt"/>
                <a:ea typeface="+mn-ea"/>
                <a:cs typeface="+mn-cs"/>
              </a:rPr>
              <a:t> ii </a:t>
            </a:r>
            <a:r>
              <a:rPr lang="en-US" sz="1200" kern="1200" dirty="0" err="1" smtClean="0">
                <a:solidFill>
                  <a:schemeClr val="tx1"/>
                </a:solidFill>
                <a:effectLst/>
                <a:latin typeface="+mn-lt"/>
                <a:ea typeface="+mn-ea"/>
                <a:cs typeface="+mn-cs"/>
              </a:rPr>
              <a:t>leat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mearkkaš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maidege</a:t>
            </a:r>
            <a:r>
              <a:rPr lang="en-US" sz="1200" kern="1200" dirty="0" smtClean="0">
                <a:solidFill>
                  <a:schemeClr val="tx1"/>
                </a:solidFill>
                <a:effectLst/>
                <a:latin typeface="+mn-lt"/>
                <a:ea typeface="+mn-ea"/>
                <a:cs typeface="+mn-cs"/>
              </a:rPr>
              <a:t> maid don </a:t>
            </a:r>
            <a:r>
              <a:rPr lang="en-US" sz="1200" kern="1200" dirty="0" err="1" smtClean="0">
                <a:solidFill>
                  <a:schemeClr val="tx1"/>
                </a:solidFill>
                <a:effectLst/>
                <a:latin typeface="+mn-lt"/>
                <a:ea typeface="+mn-ea"/>
                <a:cs typeface="+mn-cs"/>
              </a:rPr>
              <a:t>válljet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muhto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dávjá</a:t>
            </a:r>
            <a:r>
              <a:rPr lang="en-US" sz="1200" kern="1200" dirty="0" smtClean="0">
                <a:solidFill>
                  <a:schemeClr val="tx1"/>
                </a:solidFill>
                <a:effectLst/>
                <a:latin typeface="+mn-lt"/>
                <a:ea typeface="+mn-ea"/>
                <a:cs typeface="+mn-cs"/>
              </a:rPr>
              <a:t> lea </a:t>
            </a:r>
            <a:r>
              <a:rPr lang="en-US" sz="1200" kern="1200" dirty="0" err="1" smtClean="0">
                <a:solidFill>
                  <a:schemeClr val="tx1"/>
                </a:solidFill>
                <a:effectLst/>
                <a:latin typeface="+mn-lt"/>
                <a:ea typeface="+mn-ea"/>
                <a:cs typeface="+mn-cs"/>
              </a:rPr>
              <a:t>álkimus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geavahit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áppa</a:t>
            </a:r>
            <a:r>
              <a:rPr lang="en-US" sz="1200" kern="1200" dirty="0" smtClean="0">
                <a:solidFill>
                  <a:schemeClr val="tx1"/>
                </a:solidFill>
                <a:effectLst/>
                <a:latin typeface="+mn-lt"/>
                <a:ea typeface="+mn-ea"/>
                <a:cs typeface="+mn-cs"/>
              </a:rPr>
              <a:t> jus don </a:t>
            </a:r>
            <a:r>
              <a:rPr lang="en-US" sz="1200" kern="1200" dirty="0" err="1" smtClean="0">
                <a:solidFill>
                  <a:schemeClr val="tx1"/>
                </a:solidFill>
                <a:effectLst/>
                <a:latin typeface="+mn-lt"/>
                <a:ea typeface="+mn-ea"/>
                <a:cs typeface="+mn-cs"/>
              </a:rPr>
              <a:t>geavahat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fiehttotelefovnna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dahje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dihtordulbosa</a:t>
            </a:r>
            <a:r>
              <a:rPr lang="en-US" sz="1200" kern="1200" dirty="0" smtClean="0">
                <a:solidFill>
                  <a:schemeClr val="tx1"/>
                </a:solidFill>
                <a:effectLst/>
                <a:latin typeface="+mn-lt"/>
                <a:ea typeface="+mn-ea"/>
                <a:cs typeface="+mn-cs"/>
              </a:rPr>
              <a:t>. </a:t>
            </a:r>
            <a:r>
              <a:rPr lang="se-NO" sz="1200" kern="1200" dirty="0" smtClean="0">
                <a:solidFill>
                  <a:schemeClr val="tx1"/>
                </a:solidFill>
                <a:effectLst/>
                <a:latin typeface="+mn-lt"/>
                <a:ea typeface="+mn-ea"/>
                <a:cs typeface="+mn-cs"/>
              </a:rPr>
              <a:t>C</a:t>
            </a:r>
            <a:r>
              <a:rPr lang="en-US" sz="1200" kern="1200" dirty="0" err="1" smtClean="0">
                <a:solidFill>
                  <a:schemeClr val="tx1"/>
                </a:solidFill>
                <a:effectLst/>
                <a:latin typeface="+mn-lt"/>
                <a:ea typeface="+mn-ea"/>
                <a:cs typeface="+mn-cs"/>
              </a:rPr>
              <a:t>eahkit</a:t>
            </a:r>
            <a:r>
              <a:rPr lang="en-US" sz="1200" kern="1200" dirty="0" smtClean="0">
                <a:solidFill>
                  <a:schemeClr val="tx1"/>
                </a:solidFill>
                <a:effectLst/>
                <a:latin typeface="+mn-lt"/>
                <a:ea typeface="+mn-ea"/>
                <a:cs typeface="+mn-cs"/>
              </a:rPr>
              <a:t> ja </a:t>
            </a:r>
            <a:r>
              <a:rPr lang="en-US" sz="1200" kern="1200" dirty="0" err="1" smtClean="0">
                <a:solidFill>
                  <a:schemeClr val="tx1"/>
                </a:solidFill>
                <a:effectLst/>
                <a:latin typeface="+mn-lt"/>
                <a:ea typeface="+mn-ea"/>
                <a:cs typeface="+mn-cs"/>
              </a:rPr>
              <a:t>čilgehusat</a:t>
            </a:r>
            <a:r>
              <a:rPr lang="en-US" sz="1200" kern="1200" dirty="0" smtClean="0">
                <a:solidFill>
                  <a:schemeClr val="tx1"/>
                </a:solidFill>
                <a:effectLst/>
                <a:latin typeface="+mn-lt"/>
                <a:ea typeface="+mn-ea"/>
                <a:cs typeface="+mn-cs"/>
              </a:rPr>
              <a:t> maid mii </a:t>
            </a:r>
            <a:r>
              <a:rPr lang="en-US" sz="1200" kern="1200" dirty="0" err="1" smtClean="0">
                <a:solidFill>
                  <a:schemeClr val="tx1"/>
                </a:solidFill>
                <a:effectLst/>
                <a:latin typeface="+mn-lt"/>
                <a:ea typeface="+mn-ea"/>
                <a:cs typeface="+mn-cs"/>
              </a:rPr>
              <a:t>mannat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čađa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dáppe</a:t>
            </a:r>
            <a:r>
              <a:rPr lang="en-US" sz="1200" kern="1200" dirty="0" smtClean="0">
                <a:solidFill>
                  <a:schemeClr val="tx1"/>
                </a:solidFill>
                <a:effectLst/>
                <a:latin typeface="+mn-lt"/>
                <a:ea typeface="+mn-ea"/>
                <a:cs typeface="+mn-cs"/>
              </a:rPr>
              <a:t> </a:t>
            </a:r>
            <a:r>
              <a:rPr lang="se-NO" sz="1200" kern="1200" dirty="0" smtClean="0">
                <a:solidFill>
                  <a:schemeClr val="tx1"/>
                </a:solidFill>
                <a:effectLst/>
                <a:latin typeface="+mn-lt"/>
                <a:ea typeface="+mn-ea"/>
                <a:cs typeface="+mn-cs"/>
              </a:rPr>
              <a:t>gustojit guđe teknihkalaš veahkkeneavvut dál geavaheaččat, muhto muhtumin sáhttet govat mat ihtet du šerbmii leat veahá earáláganat. Dalle lea dušše jearrat jus leat eahpesihkar maid galggat dahkat dahje deaddilit. Dakkár dáhpáhusain main lea unnán vealla das maid oainnát neahttalohkkis dahje áppas lea govva maid mun čájehan šearpmas váldon neahttalohkkis dahje dihtoris. </a:t>
            </a:r>
            <a:endParaRPr lang="en-US"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3</a:t>
            </a:fld>
            <a:endParaRPr lang="nb-NO"/>
          </a:p>
        </p:txBody>
      </p:sp>
    </p:spTree>
    <p:extLst>
      <p:ext uri="{BB962C8B-B14F-4D97-AF65-F5344CB8AC3E}">
        <p14:creationId xmlns:p14="http://schemas.microsoft.com/office/powerpoint/2010/main" val="3472367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nb-NO" sz="1200" kern="1200" dirty="0" smtClean="0">
                <a:solidFill>
                  <a:schemeClr val="tx1"/>
                </a:solidFill>
                <a:effectLst/>
                <a:latin typeface="+mn-lt"/>
                <a:ea typeface="+mn-ea"/>
                <a:cs typeface="+mn-cs"/>
              </a:rPr>
              <a:t>“</a:t>
            </a:r>
            <a:r>
              <a:rPr lang="nb-NO" sz="1200" kern="1200" dirty="0" err="1" smtClean="0">
                <a:solidFill>
                  <a:schemeClr val="tx1"/>
                </a:solidFill>
                <a:effectLst/>
                <a:latin typeface="+mn-lt"/>
                <a:ea typeface="+mn-ea"/>
                <a:cs typeface="+mn-cs"/>
              </a:rPr>
              <a:t>Skihp</a:t>
            </a:r>
            <a:r>
              <a:rPr lang="se-NO" sz="1200" kern="1200" dirty="0" smtClean="0">
                <a:solidFill>
                  <a:schemeClr val="tx1"/>
                </a:solidFill>
                <a:effectLst/>
                <a:latin typeface="+mn-lt"/>
                <a:ea typeface="+mn-ea"/>
                <a:cs typeface="+mn-cs"/>
              </a:rPr>
              <a:t>árat</a:t>
            </a:r>
            <a:r>
              <a:rPr lang="nb-NO" sz="1200" kern="1200" dirty="0" smtClean="0">
                <a:solidFill>
                  <a:schemeClr val="tx1"/>
                </a:solidFill>
                <a:effectLst/>
                <a:latin typeface="+mn-lt"/>
                <a:ea typeface="+mn-ea"/>
                <a:cs typeface="+mn-cs"/>
              </a:rPr>
              <a:t>" </a:t>
            </a:r>
            <a:r>
              <a:rPr lang="se-NO" sz="1200" kern="1200" dirty="0" smtClean="0">
                <a:solidFill>
                  <a:schemeClr val="tx1"/>
                </a:solidFill>
                <a:effectLst/>
                <a:latin typeface="+mn-lt"/>
                <a:ea typeface="+mn-ea"/>
                <a:cs typeface="+mn-cs"/>
              </a:rPr>
              <a:t>facebookas mearkkaša olbmot geaiguin don leat miehtan doallat oktavuođa,. Soapmása gean don leat ohcan ja geas leat jearran galgabeahtti go leat skihpáraččat ja geat leat miehtan dasa (dan birra galgat mii oahppat maŋŋel), dahje sii leat ohcan du ja bivdán dus šaddat skihpáraččat duinna ja don leat miehtan dasa. </a:t>
            </a:r>
            <a:endParaRPr lang="en-US" sz="1200" kern="1200" dirty="0" smtClean="0">
              <a:solidFill>
                <a:schemeClr val="tx1"/>
              </a:solidFill>
              <a:effectLst/>
              <a:latin typeface="+mn-lt"/>
              <a:ea typeface="+mn-ea"/>
              <a:cs typeface="+mn-cs"/>
            </a:endParaRPr>
          </a:p>
          <a:p>
            <a:endParaRPr lang="nb-NO" baseline="0" dirty="0"/>
          </a:p>
          <a:p>
            <a:r>
              <a:rPr lang="se-NO" baseline="0" dirty="0"/>
              <a:t>Dassážii it leat don laktán ovttage olbmá</a:t>
            </a:r>
            <a:r>
              <a:rPr lang="nb-NO" baseline="0" dirty="0"/>
              <a:t> Facebook</a:t>
            </a:r>
            <a:r>
              <a:rPr lang="se-NO" baseline="0" dirty="0"/>
              <a:t>as, de jus divttát válljemiid čuožžut nugo leat dál de besset du boahttevaš olbmát oaidnit govaid, kommentáraid, ođasáššiid ja eará maid don válljet juogadit </a:t>
            </a:r>
            <a:r>
              <a:rPr lang="nb-NO" baseline="0" dirty="0"/>
              <a:t> Facebook</a:t>
            </a:r>
            <a:r>
              <a:rPr lang="se-NO" baseline="0" dirty="0"/>
              <a:t>as</a:t>
            </a:r>
            <a:r>
              <a:rPr lang="nb-NO" baseline="0" dirty="0"/>
              <a:t>.</a:t>
            </a:r>
          </a:p>
          <a:p>
            <a:endParaRPr lang="nb-NO" baseline="0" dirty="0"/>
          </a:p>
          <a:p>
            <a:r>
              <a:rPr lang="se-NO" baseline="0" dirty="0"/>
              <a:t>Jus deaddilat</a:t>
            </a:r>
            <a:r>
              <a:rPr lang="nb-NO" baseline="0" dirty="0"/>
              <a:t> "Venner"-</a:t>
            </a:r>
            <a:r>
              <a:rPr lang="se-NO" baseline="0" dirty="0"/>
              <a:t>boalu (</a:t>
            </a:r>
            <a:r>
              <a:rPr lang="se-NO" baseline="0" dirty="0" err="1"/>
              <a:t>Skibir-boalu</a:t>
            </a:r>
            <a:r>
              <a:rPr lang="se-NO" baseline="0" dirty="0"/>
              <a:t>) de oainnát don ahte ihtet olu válljenvejolašvuođat.</a:t>
            </a:r>
            <a:r>
              <a:rPr lang="nb-NO" baseline="0" dirty="0"/>
              <a:t> "</a:t>
            </a:r>
            <a:r>
              <a:rPr lang="se-NO" baseline="0" dirty="0"/>
              <a:t>Almmolaš</a:t>
            </a:r>
            <a:r>
              <a:rPr lang="nb-NO" baseline="0" dirty="0"/>
              <a:t>" </a:t>
            </a:r>
            <a:r>
              <a:rPr lang="se-NO" baseline="0" dirty="0"/>
              <a:t>mearkkaša ahte buot </a:t>
            </a:r>
            <a:r>
              <a:rPr lang="nb-NO" baseline="0" dirty="0"/>
              <a:t>Facebook</a:t>
            </a:r>
            <a:r>
              <a:rPr lang="se-NO" baseline="0" dirty="0"/>
              <a:t>geavaheaddjit oidnet maid don juogadat</a:t>
            </a:r>
            <a:r>
              <a:rPr lang="nb-NO" baseline="0" dirty="0"/>
              <a:t>, </a:t>
            </a:r>
            <a:r>
              <a:rPr lang="se-NO" baseline="0" dirty="0"/>
              <a:t>ja </a:t>
            </a:r>
            <a:r>
              <a:rPr lang="nb-NO" baseline="0" dirty="0"/>
              <a:t>"Bare meg" </a:t>
            </a:r>
            <a:r>
              <a:rPr lang="se-NO" baseline="0" dirty="0"/>
              <a:t>(Dušše mun) mearkkaša ahte leat dušše don gii beasat oaidnit dan. Jus áiggut molsut ovtta dain válljemiin deaddilat don dušše dan maid háliidat lonuhit</a:t>
            </a:r>
            <a:r>
              <a:rPr lang="nb-NO" baseline="0" dirty="0"/>
              <a:t>.</a:t>
            </a:r>
            <a:r>
              <a:rPr lang="se-NO" baseline="0" dirty="0"/>
              <a:t> Dábáleamos lea juogadit olbmáiguin, muhto jus don háliidat eará válljema de sáhtát don diehttelas válljet dan. Don sáhtát maiddái máhccat maŋŋil ja rievdadit </a:t>
            </a:r>
            <a:r>
              <a:rPr lang="nb-NO" baseline="0" dirty="0" err="1"/>
              <a:t>sihkarvuo</a:t>
            </a:r>
            <a:r>
              <a:rPr lang="se-NO" baseline="0" dirty="0" err="1"/>
              <a:t>đa</a:t>
            </a:r>
            <a:r>
              <a:rPr lang="nb-NO" baseline="0" dirty="0"/>
              <a:t>- </a:t>
            </a:r>
            <a:r>
              <a:rPr lang="se-NO" baseline="0" dirty="0"/>
              <a:t>ja persovdnaválljemiid jus dan háliidat.</a:t>
            </a:r>
            <a:r>
              <a:rPr lang="nb-NO" baseline="0" dirty="0"/>
              <a:t> </a:t>
            </a:r>
            <a:endParaRPr lang="nb-NO" dirty="0"/>
          </a:p>
          <a:p>
            <a:pPr marL="0" marR="0" indent="0" algn="l" defTabSz="914400" rtl="0"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30</a:t>
            </a:fld>
            <a:endParaRPr lang="nb-NO"/>
          </a:p>
        </p:txBody>
      </p:sp>
    </p:spTree>
    <p:extLst>
      <p:ext uri="{BB962C8B-B14F-4D97-AF65-F5344CB8AC3E}">
        <p14:creationId xmlns:p14="http://schemas.microsoft.com/office/powerpoint/2010/main" val="17553725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e-NO" dirty="0"/>
              <a:t>Deaddil fas njuola de govččat dán oasi fálus</a:t>
            </a:r>
            <a:r>
              <a:rPr lang="nb-NO"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31</a:t>
            </a:fld>
            <a:endParaRPr lang="nb-NO"/>
          </a:p>
        </p:txBody>
      </p:sp>
    </p:spTree>
    <p:extLst>
      <p:ext uri="{BB962C8B-B14F-4D97-AF65-F5344CB8AC3E}">
        <p14:creationId xmlns:p14="http://schemas.microsoft.com/office/powerpoint/2010/main" val="1270773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se-NO" baseline="0" dirty="0"/>
              <a:t>Boahtte čuokkis lea</a:t>
            </a:r>
            <a:r>
              <a:rPr lang="nb-NO" baseline="0" dirty="0"/>
              <a:t> «</a:t>
            </a:r>
            <a:r>
              <a:rPr lang="se-NO" baseline="0" dirty="0"/>
              <a:t>Gii sáhttá muinna váldit oktavuođa</a:t>
            </a:r>
            <a:r>
              <a:rPr lang="nb-NO" baseline="0" dirty="0"/>
              <a:t>?" </a:t>
            </a:r>
            <a:r>
              <a:rPr lang="se-NO" baseline="0" dirty="0"/>
              <a:t>Deaddil njuola dán čuoggá olgeš bealde de oainnát fálu</a:t>
            </a:r>
            <a:r>
              <a:rPr lang="nb-NO" baseline="0" dirty="0"/>
              <a:t>. </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32</a:t>
            </a:fld>
            <a:endParaRPr lang="nb-NO"/>
          </a:p>
        </p:txBody>
      </p:sp>
    </p:spTree>
    <p:extLst>
      <p:ext uri="{BB962C8B-B14F-4D97-AF65-F5344CB8AC3E}">
        <p14:creationId xmlns:p14="http://schemas.microsoft.com/office/powerpoint/2010/main" val="931069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se-NO" sz="1200" kern="1200" dirty="0" smtClean="0">
                <a:solidFill>
                  <a:schemeClr val="tx1"/>
                </a:solidFill>
                <a:effectLst/>
                <a:latin typeface="+mn-lt"/>
                <a:ea typeface="+mn-ea"/>
                <a:cs typeface="+mn-cs"/>
              </a:rPr>
              <a:t>Dás čuožžu ahte buohkat geat geavahit Facebooka sáhttet jearrat bessetgo leat du skihpárat jus sii áigot. Dat lea dábáleamos fálloválljen. Dat ii mearkkaš ahte buot dat miljovnnat geat geavahit Facebooka bohtet vuorjat du leat sin skibirin. Dat mearkkaša dušše ahte sii geat ohcet du nama Facebookas besset oaidnit ahte don leat Facebookas ja ahte sii sáhttet jearrat šaddat du skibirin. Eanas lea sáhka olbmuin geaid don dovddat ovdalaččas. Jus oaččut skibirjearaldaga muhtumis geasa it háliit lohkat juo de vástidat dušše "Ignorer" (hilggo) go dat boahtá. Son gii lea sádden dutnje skibirjearaldaga ii oaččo dieđu jus don válljet hilgut jearaldaga.</a:t>
            </a:r>
            <a:endParaRPr lang="en-US" sz="1200" kern="1200" dirty="0" smtClean="0">
              <a:solidFill>
                <a:schemeClr val="tx1"/>
              </a:solidFill>
              <a:effectLst/>
              <a:latin typeface="+mn-lt"/>
              <a:ea typeface="+mn-ea"/>
              <a:cs typeface="+mn-cs"/>
            </a:endParaRPr>
          </a:p>
          <a:p>
            <a:endParaRPr lang="nb-NO" baseline="0" dirty="0"/>
          </a:p>
          <a:p>
            <a:r>
              <a:rPr lang="se-NO" baseline="0" dirty="0"/>
              <a:t>Jus it hállit ahte buohkain galgá leat vejolašvuohta váldit oktavuođa duinna lea molssaeaktu ahte dušše skihpárat besset</a:t>
            </a:r>
            <a:r>
              <a:rPr lang="nb-NO" baseline="0" dirty="0"/>
              <a:t>. D</a:t>
            </a:r>
            <a:r>
              <a:rPr lang="se-NO" baseline="0" dirty="0" err="1"/>
              <a:t>át</a:t>
            </a:r>
            <a:r>
              <a:rPr lang="se-NO" baseline="0" dirty="0"/>
              <a:t> mearkkaša ahte dušše sii geat leat </a:t>
            </a:r>
            <a:r>
              <a:rPr lang="nb-NO" baseline="0" dirty="0"/>
              <a:t>Facebook-</a:t>
            </a:r>
            <a:r>
              <a:rPr lang="se-NO" baseline="0" dirty="0"/>
              <a:t>skihpárat soapmásiin gii lea du</a:t>
            </a:r>
            <a:r>
              <a:rPr lang="nb-NO" baseline="0" dirty="0"/>
              <a:t> Facebook-</a:t>
            </a:r>
            <a:r>
              <a:rPr lang="se-NO" baseline="0" dirty="0"/>
              <a:t>skibir besset sáddet dutnje jearaldaga šaddat olbmážagat</a:t>
            </a:r>
            <a:r>
              <a:rPr lang="nb-NO" baseline="0" dirty="0"/>
              <a:t>. </a:t>
            </a:r>
            <a:r>
              <a:rPr lang="se-NO" baseline="0" dirty="0"/>
              <a:t>Jus don háliidat dán fálloválljema deaddilat don boalu mas čuožžu</a:t>
            </a:r>
            <a:r>
              <a:rPr lang="nb-NO" baseline="0" dirty="0"/>
              <a:t> "Alle«</a:t>
            </a:r>
            <a:r>
              <a:rPr lang="se-NO" baseline="0" dirty="0"/>
              <a:t> (Buohkat) ja deaddilat dan nuppi molssaeavttu mii ihtá listui</a:t>
            </a:r>
            <a:r>
              <a:rPr lang="nb-NO" baseline="0" dirty="0"/>
              <a:t>.</a:t>
            </a:r>
            <a:endParaRPr lang="nb-NO" dirty="0"/>
          </a:p>
          <a:p>
            <a:pPr marL="0" marR="0" indent="0" algn="l" defTabSz="914400" rtl="0"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33</a:t>
            </a:fld>
            <a:endParaRPr lang="nb-NO"/>
          </a:p>
        </p:txBody>
      </p:sp>
    </p:spTree>
    <p:extLst>
      <p:ext uri="{BB962C8B-B14F-4D97-AF65-F5344CB8AC3E}">
        <p14:creationId xmlns:p14="http://schemas.microsoft.com/office/powerpoint/2010/main" val="3752252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e-NO" dirty="0"/>
              <a:t>Deaddil fas njuola de čiegat dán oasi fálus</a:t>
            </a:r>
            <a:r>
              <a:rPr lang="nb-NO"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34</a:t>
            </a:fld>
            <a:endParaRPr lang="nb-NO"/>
          </a:p>
        </p:txBody>
      </p:sp>
    </p:spTree>
    <p:extLst>
      <p:ext uri="{BB962C8B-B14F-4D97-AF65-F5344CB8AC3E}">
        <p14:creationId xmlns:p14="http://schemas.microsoft.com/office/powerpoint/2010/main" val="2609493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smtClean="0"/>
              <a:t>V</a:t>
            </a:r>
            <a:r>
              <a:rPr lang="se-NO" dirty="0" smtClean="0"/>
              <a:t>uolimus </a:t>
            </a:r>
            <a:r>
              <a:rPr lang="se-NO" dirty="0"/>
              <a:t>čuoggá namma lea </a:t>
            </a:r>
            <a:r>
              <a:rPr lang="nb-NO" dirty="0"/>
              <a:t>"Hvordan får jeg noen til å slutte å plage meg?</a:t>
            </a:r>
            <a:r>
              <a:rPr lang="nb-NO" baseline="0" dirty="0"/>
              <a:t> "</a:t>
            </a:r>
            <a:r>
              <a:rPr lang="se-NO" dirty="0"/>
              <a:t> (Movt oaččun soapmása heaitit givssideamis mu)</a:t>
            </a:r>
            <a:r>
              <a:rPr lang="nb-NO" dirty="0"/>
              <a:t>. </a:t>
            </a:r>
          </a:p>
          <a:p>
            <a:endParaRPr lang="nb-NO" dirty="0"/>
          </a:p>
          <a:p>
            <a:r>
              <a:rPr lang="se-NO" sz="1200" kern="1200" dirty="0" smtClean="0">
                <a:solidFill>
                  <a:schemeClr val="tx1"/>
                </a:solidFill>
                <a:effectLst/>
                <a:latin typeface="+mn-lt"/>
                <a:ea typeface="+mn-ea"/>
                <a:cs typeface="+mn-cs"/>
              </a:rPr>
              <a:t>Jus don goassege vásihat ahte soames geainna don it háliit oktavuođa  givssida du </a:t>
            </a:r>
            <a:r>
              <a:rPr lang="nb-NO" sz="1200" kern="1200" dirty="0" err="1" smtClean="0">
                <a:solidFill>
                  <a:schemeClr val="tx1"/>
                </a:solidFill>
                <a:effectLst/>
                <a:latin typeface="+mn-lt"/>
                <a:ea typeface="+mn-ea"/>
                <a:cs typeface="+mn-cs"/>
              </a:rPr>
              <a:t>Facebook</a:t>
            </a:r>
            <a:r>
              <a:rPr lang="se-NO" sz="1200" kern="1200" dirty="0" smtClean="0">
                <a:solidFill>
                  <a:schemeClr val="tx1"/>
                </a:solidFill>
                <a:effectLst/>
                <a:latin typeface="+mn-lt"/>
                <a:ea typeface="+mn-ea"/>
                <a:cs typeface="+mn-cs"/>
              </a:rPr>
              <a:t>as de lea juonalaš diehtit dán čuoggá</a:t>
            </a:r>
            <a:r>
              <a:rPr lang="nb-NO" sz="1200" kern="1200" dirty="0" smtClean="0">
                <a:solidFill>
                  <a:schemeClr val="tx1"/>
                </a:solidFill>
                <a:effectLst/>
                <a:latin typeface="+mn-lt"/>
                <a:ea typeface="+mn-ea"/>
                <a:cs typeface="+mn-cs"/>
              </a:rPr>
              <a:t>. </a:t>
            </a:r>
            <a:r>
              <a:rPr lang="se-NO" sz="1200" kern="1200" dirty="0" smtClean="0">
                <a:solidFill>
                  <a:schemeClr val="tx1"/>
                </a:solidFill>
                <a:effectLst/>
                <a:latin typeface="+mn-lt"/>
                <a:ea typeface="+mn-ea"/>
                <a:cs typeface="+mn-cs"/>
              </a:rPr>
              <a:t>Eanemus jáhkehahtti lea ahte don it dárbbaš geavahit dan</a:t>
            </a:r>
            <a:r>
              <a:rPr lang="en-US" sz="1200" kern="1200" dirty="0" smtClean="0">
                <a:solidFill>
                  <a:schemeClr val="tx1"/>
                </a:solidFill>
                <a:effectLst/>
                <a:latin typeface="+mn-lt"/>
                <a:ea typeface="+mn-ea"/>
                <a:cs typeface="+mn-cs"/>
              </a:rPr>
              <a:t>. </a:t>
            </a:r>
          </a:p>
          <a:p>
            <a:endParaRPr lang="nb-NO" baseline="0" dirty="0"/>
          </a:p>
          <a:p>
            <a:r>
              <a:rPr lang="se-NO" baseline="0" dirty="0"/>
              <a:t>Deaddil njuola</a:t>
            </a:r>
            <a:r>
              <a:rPr lang="nb-NO" baseline="0" dirty="0"/>
              <a:t>. </a:t>
            </a:r>
            <a:endParaRPr lang="nb-NO" dirty="0"/>
          </a:p>
          <a:p>
            <a:pPr marL="0" marR="0" indent="0" algn="l" defTabSz="914400" rtl="0"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35</a:t>
            </a:fld>
            <a:endParaRPr lang="nb-NO"/>
          </a:p>
        </p:txBody>
      </p:sp>
    </p:spTree>
    <p:extLst>
      <p:ext uri="{BB962C8B-B14F-4D97-AF65-F5344CB8AC3E}">
        <p14:creationId xmlns:p14="http://schemas.microsoft.com/office/powerpoint/2010/main" val="9859561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e-NO" dirty="0"/>
              <a:t>Dán fealttas sáhtát don čállit dan olbmo nama dahje e-poastaadreassa geainna it  šat háliit oktavuođa. Dát gohčoduvvo</a:t>
            </a:r>
            <a:r>
              <a:rPr lang="nb-NO" baseline="0" dirty="0"/>
              <a:t> «</a:t>
            </a:r>
            <a:r>
              <a:rPr lang="se-NO" baseline="0" dirty="0"/>
              <a:t>caggat</a:t>
            </a:r>
            <a:r>
              <a:rPr lang="nb-NO" baseline="0" dirty="0"/>
              <a:t>" </a:t>
            </a:r>
            <a:r>
              <a:rPr lang="se-NO" baseline="0" dirty="0"/>
              <a:t>olbmo</a:t>
            </a:r>
            <a:r>
              <a:rPr lang="nb-NO" baseline="0" dirty="0"/>
              <a:t>. M</a:t>
            </a:r>
            <a:r>
              <a:rPr lang="se-NO" baseline="0" dirty="0" err="1"/>
              <a:t>uhto</a:t>
            </a:r>
            <a:r>
              <a:rPr lang="se-NO" baseline="0" dirty="0"/>
              <a:t> nugo dadjen lea it várra dárbbaš goassege dahkat dan</a:t>
            </a:r>
            <a:r>
              <a:rPr lang="nb-NO" baseline="0" dirty="0"/>
              <a:t>.</a:t>
            </a:r>
            <a:endParaRPr lang="nb-NO" dirty="0"/>
          </a:p>
          <a:p>
            <a:pPr marL="0" marR="0" indent="0" algn="l" defTabSz="914400" rtl="0"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36</a:t>
            </a:fld>
            <a:endParaRPr lang="nb-NO"/>
          </a:p>
        </p:txBody>
      </p:sp>
    </p:spTree>
    <p:extLst>
      <p:ext uri="{BB962C8B-B14F-4D97-AF65-F5344CB8AC3E}">
        <p14:creationId xmlns:p14="http://schemas.microsoft.com/office/powerpoint/2010/main" val="1268038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37</a:t>
            </a:fld>
            <a:endParaRPr lang="nb-NO"/>
          </a:p>
        </p:txBody>
      </p:sp>
    </p:spTree>
    <p:extLst>
      <p:ext uri="{BB962C8B-B14F-4D97-AF65-F5344CB8AC3E}">
        <p14:creationId xmlns:p14="http://schemas.microsoft.com/office/powerpoint/2010/main" val="15174255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nb-NO" sz="1200" kern="1200" dirty="0" err="1" smtClean="0">
                <a:solidFill>
                  <a:schemeClr val="tx1"/>
                </a:solidFill>
                <a:effectLst/>
                <a:latin typeface="+mn-lt"/>
                <a:ea typeface="+mn-ea"/>
                <a:cs typeface="+mn-cs"/>
              </a:rPr>
              <a:t>Eanas</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olbmot</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geavahit</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Facebooka</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doallat</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oktavuo</a:t>
            </a:r>
            <a:r>
              <a:rPr lang="se-NO" sz="1200" kern="1200" dirty="0" smtClean="0">
                <a:solidFill>
                  <a:schemeClr val="tx1"/>
                </a:solidFill>
                <a:effectLst/>
                <a:latin typeface="+mn-lt"/>
                <a:ea typeface="+mn-ea"/>
                <a:cs typeface="+mn-cs"/>
              </a:rPr>
              <a:t>đa, juogadit govaid, ođasáššiid eará diŋggaid skihpáriiguin ja oahppásiiguin. Don fertet bidjat sin skibirlistui jus galggat sáhttit doallat oktavuođa singuin.</a:t>
            </a:r>
            <a:endParaRPr lang="en-US" sz="1200" kern="1200" dirty="0" smtClean="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38</a:t>
            </a:fld>
            <a:endParaRPr lang="nb-NO"/>
          </a:p>
        </p:txBody>
      </p:sp>
    </p:spTree>
    <p:extLst>
      <p:ext uri="{BB962C8B-B14F-4D97-AF65-F5344CB8AC3E}">
        <p14:creationId xmlns:p14="http://schemas.microsoft.com/office/powerpoint/2010/main" val="20999247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se-NO" baseline="0" dirty="0"/>
              <a:t>Jus áiggut gávdnat iežat olbmáid </a:t>
            </a:r>
            <a:r>
              <a:rPr lang="nb-NO" baseline="0" dirty="0"/>
              <a:t>Facebook</a:t>
            </a:r>
            <a:r>
              <a:rPr lang="se-NO" baseline="0" dirty="0"/>
              <a:t>as de fertet ohcat sin. Eatnasat geavahit iežaset nama ja profiilagova vai lea álki dovdan sin. Ohcanfealtta gávnnat don bajimusas siiddus dahje áppas. Das lea stuoridanlásegovva. Deaddil ohcanfealtta ja čálligoađe olbmo nama gean leat ohcame</a:t>
            </a:r>
            <a:r>
              <a:rPr lang="nb-NO" baseline="0" dirty="0"/>
              <a:t>.</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39</a:t>
            </a:fld>
            <a:endParaRPr lang="nb-NO"/>
          </a:p>
        </p:txBody>
      </p:sp>
    </p:spTree>
    <p:extLst>
      <p:ext uri="{BB962C8B-B14F-4D97-AF65-F5344CB8AC3E}">
        <p14:creationId xmlns:p14="http://schemas.microsoft.com/office/powerpoint/2010/main" val="747358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se-NO" sz="1200" kern="1200" dirty="0" smtClean="0">
                <a:solidFill>
                  <a:schemeClr val="tx1"/>
                </a:solidFill>
                <a:effectLst/>
                <a:latin typeface="+mn-lt"/>
                <a:ea typeface="+mn-ea"/>
                <a:cs typeface="+mn-cs"/>
              </a:rPr>
              <a:t>Ráhkadit profiilla dahje geavaheaddji </a:t>
            </a:r>
            <a:r>
              <a:rPr lang="lt-LT" sz="1200" kern="1200" dirty="0" err="1" smtClean="0">
                <a:solidFill>
                  <a:schemeClr val="tx1"/>
                </a:solidFill>
                <a:effectLst/>
                <a:latin typeface="+mn-lt"/>
                <a:ea typeface="+mn-ea"/>
                <a:cs typeface="+mn-cs"/>
              </a:rPr>
              <a:t>Facebook</a:t>
            </a:r>
            <a:r>
              <a:rPr lang="se-NO" sz="1200" kern="1200" dirty="0" smtClean="0">
                <a:solidFill>
                  <a:schemeClr val="tx1"/>
                </a:solidFill>
                <a:effectLst/>
                <a:latin typeface="+mn-lt"/>
                <a:ea typeface="+mn-ea"/>
                <a:cs typeface="+mn-cs"/>
              </a:rPr>
              <a:t>as lea juoga maid dárbbašat dahkat dušše oktii, ja ii leat danne nu várálaš ahte it muitte buot dan vuosttaš oasis bajil oaivve. Dat mii lea dehálaš lea ahte don čuovut bagadusaid mat bohtet šerbmii dađistaga ja ahte don jearat jus lea mihkkege maid it ipmir. Ale bala jus dat maid don oainnát šearpmas ii leat álo áibbas ovttalágan dainna maid mun čájehan dán ovdanbuktimis.  Facebook  ja eará bálvalusaid hápmi rievddada čađat, muhto vuođđoelemeanttat leat dat seamma. Dat mii lea dehálaš , ja dan don oahpat dađistaga go šattat hárjánan geavaheaddjin.</a:t>
            </a:r>
            <a:endParaRPr lang="en-US" sz="1200" kern="1200" dirty="0" smtClean="0">
              <a:solidFill>
                <a:schemeClr val="tx1"/>
              </a:solidFill>
              <a:effectLst/>
              <a:latin typeface="+mn-lt"/>
              <a:ea typeface="+mn-ea"/>
              <a:cs typeface="+mn-cs"/>
            </a:endParaRPr>
          </a:p>
          <a:p>
            <a:endParaRPr lang="nb-NO" b="1" dirty="0"/>
          </a:p>
          <a:p>
            <a:r>
              <a:rPr lang="se-NO" b="1" dirty="0"/>
              <a:t>Ovdal go manat viidáseappot fertet váruhit ahte buot kursaoasseváldit leat </a:t>
            </a:r>
            <a:r>
              <a:rPr lang="se-NO" b="1" dirty="0" err="1"/>
              <a:t>časkan</a:t>
            </a:r>
            <a:r>
              <a:rPr lang="se-NO" b="1" dirty="0"/>
              <a:t> ala dihtora dahje dihtordulbosa, ja rahpan áppagávppi</a:t>
            </a:r>
            <a:r>
              <a:rPr lang="nb-NO" b="1" baseline="0" dirty="0"/>
              <a:t>. </a:t>
            </a:r>
            <a:endParaRPr lang="nb-NO" b="1"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a:t>
            </a:fld>
            <a:endParaRPr lang="nb-NO"/>
          </a:p>
        </p:txBody>
      </p:sp>
    </p:spTree>
    <p:extLst>
      <p:ext uri="{BB962C8B-B14F-4D97-AF65-F5344CB8AC3E}">
        <p14:creationId xmlns:p14="http://schemas.microsoft.com/office/powerpoint/2010/main" val="2281810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Facebook </a:t>
            </a:r>
            <a:r>
              <a:rPr lang="se-NO" dirty="0"/>
              <a:t>buktá evttohusaid gean don leat ohcame. Dat ilbmet listtus vulobealde fealtta mas don čálát. Jus olbmás ii leat geavaheaddjekonttu </a:t>
            </a:r>
            <a:r>
              <a:rPr lang="se-NO" baseline="0" dirty="0"/>
              <a:t>Facebookas de it gávnna su</a:t>
            </a:r>
            <a:r>
              <a:rPr lang="nb-NO" baseline="0" dirty="0"/>
              <a:t>. </a:t>
            </a:r>
          </a:p>
          <a:p>
            <a:endParaRPr lang="nb-NO" baseline="0" dirty="0"/>
          </a:p>
          <a:p>
            <a:r>
              <a:rPr lang="se-NO" baseline="0" dirty="0"/>
              <a:t>Go oainnát rievttes olbmo de deaddilat su nama</a:t>
            </a:r>
            <a:r>
              <a:rPr lang="nb-NO" baseline="0" dirty="0"/>
              <a:t>. </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40</a:t>
            </a:fld>
            <a:endParaRPr lang="nb-NO"/>
          </a:p>
        </p:txBody>
      </p:sp>
    </p:spTree>
    <p:extLst>
      <p:ext uri="{BB962C8B-B14F-4D97-AF65-F5344CB8AC3E}">
        <p14:creationId xmlns:p14="http://schemas.microsoft.com/office/powerpoint/2010/main" val="6727346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D</a:t>
            </a:r>
            <a:r>
              <a:rPr lang="se-NO" sz="1200" kern="1200" dirty="0" smtClean="0">
                <a:solidFill>
                  <a:schemeClr val="tx1"/>
                </a:solidFill>
                <a:effectLst/>
                <a:latin typeface="+mn-lt"/>
                <a:ea typeface="+mn-ea"/>
                <a:cs typeface="+mn-cs"/>
              </a:rPr>
              <a:t>e boađát dan olbmo</a:t>
            </a:r>
            <a:r>
              <a:rPr lang="en-US" sz="1200" kern="1200" dirty="0" smtClean="0">
                <a:solidFill>
                  <a:schemeClr val="tx1"/>
                </a:solidFill>
                <a:effectLst/>
                <a:latin typeface="+mn-lt"/>
                <a:ea typeface="+mn-ea"/>
                <a:cs typeface="+mn-cs"/>
              </a:rPr>
              <a:t> Facebook-</a:t>
            </a:r>
            <a:r>
              <a:rPr lang="en-US" sz="1200" kern="1200" dirty="0" err="1" smtClean="0">
                <a:solidFill>
                  <a:schemeClr val="tx1"/>
                </a:solidFill>
                <a:effectLst/>
                <a:latin typeface="+mn-lt"/>
                <a:ea typeface="+mn-ea"/>
                <a:cs typeface="+mn-cs"/>
              </a:rPr>
              <a:t>si</a:t>
            </a:r>
            <a:r>
              <a:rPr lang="se-NO" sz="1200" kern="1200" dirty="0" smtClean="0">
                <a:solidFill>
                  <a:schemeClr val="tx1"/>
                </a:solidFill>
                <a:effectLst/>
                <a:latin typeface="+mn-lt"/>
                <a:ea typeface="+mn-ea"/>
                <a:cs typeface="+mn-cs"/>
              </a:rPr>
              <a:t>idui, dahje </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profi</a:t>
            </a:r>
            <a:r>
              <a:rPr lang="se-NO" sz="1200" kern="1200" dirty="0" smtClean="0">
                <a:solidFill>
                  <a:schemeClr val="tx1"/>
                </a:solidFill>
                <a:effectLst/>
                <a:latin typeface="+mn-lt"/>
                <a:ea typeface="+mn-ea"/>
                <a:cs typeface="+mn-cs"/>
              </a:rPr>
              <a:t>ilii</a:t>
            </a:r>
            <a:r>
              <a:rPr lang="en-US" sz="1200" kern="1200" dirty="0" smtClean="0">
                <a:solidFill>
                  <a:schemeClr val="tx1"/>
                </a:solidFill>
                <a:effectLst/>
                <a:latin typeface="+mn-lt"/>
                <a:ea typeface="+mn-ea"/>
                <a:cs typeface="+mn-cs"/>
              </a:rPr>
              <a:t>" . </a:t>
            </a:r>
            <a:r>
              <a:rPr lang="se-NO" sz="1200" kern="1200" dirty="0" smtClean="0">
                <a:solidFill>
                  <a:schemeClr val="tx1"/>
                </a:solidFill>
                <a:effectLst/>
                <a:latin typeface="+mn-lt"/>
                <a:ea typeface="+mn-ea"/>
                <a:cs typeface="+mn-cs"/>
              </a:rPr>
              <a:t>Profiilla gohčodit dávjá </a:t>
            </a:r>
            <a:r>
              <a:rPr lang="en-US" sz="1200" kern="1200" dirty="0" smtClean="0">
                <a:solidFill>
                  <a:schemeClr val="tx1"/>
                </a:solidFill>
                <a:effectLst/>
                <a:latin typeface="+mn-lt"/>
                <a:ea typeface="+mn-ea"/>
                <a:cs typeface="+mn-cs"/>
              </a:rPr>
              <a:t>“</a:t>
            </a:r>
            <a:r>
              <a:rPr lang="se-NO" sz="1200" kern="1200" dirty="0" smtClean="0">
                <a:solidFill>
                  <a:schemeClr val="tx1"/>
                </a:solidFill>
                <a:effectLst/>
                <a:latin typeface="+mn-lt"/>
                <a:ea typeface="+mn-ea"/>
                <a:cs typeface="+mn-cs"/>
              </a:rPr>
              <a:t>seaidnin</a:t>
            </a:r>
            <a:r>
              <a:rPr lang="en-US" sz="1200" kern="1200" dirty="0" smtClean="0">
                <a:solidFill>
                  <a:schemeClr val="tx1"/>
                </a:solidFill>
                <a:effectLst/>
                <a:latin typeface="+mn-lt"/>
                <a:ea typeface="+mn-ea"/>
                <a:cs typeface="+mn-cs"/>
              </a:rPr>
              <a:t>" </a:t>
            </a:r>
            <a:r>
              <a:rPr lang="se-NO" sz="1200" kern="1200" dirty="0" smtClean="0">
                <a:solidFill>
                  <a:schemeClr val="tx1"/>
                </a:solidFill>
                <a:effectLst/>
                <a:latin typeface="+mn-lt"/>
                <a:ea typeface="+mn-ea"/>
                <a:cs typeface="+mn-cs"/>
              </a:rPr>
              <a:t>dahje </a:t>
            </a:r>
            <a:r>
              <a:rPr lang="en-US" sz="1200" kern="1200" dirty="0" smtClean="0">
                <a:solidFill>
                  <a:schemeClr val="tx1"/>
                </a:solidFill>
                <a:effectLst/>
                <a:latin typeface="+mn-lt"/>
                <a:ea typeface="+mn-ea"/>
                <a:cs typeface="+mn-cs"/>
              </a:rPr>
              <a:t>“</a:t>
            </a:r>
            <a:r>
              <a:rPr lang="se-NO" sz="1200" kern="1200" dirty="0" smtClean="0">
                <a:solidFill>
                  <a:schemeClr val="tx1"/>
                </a:solidFill>
                <a:effectLst/>
                <a:latin typeface="+mn-lt"/>
                <a:ea typeface="+mn-ea"/>
                <a:cs typeface="+mn-cs"/>
              </a:rPr>
              <a:t>áigelinnján</a:t>
            </a:r>
            <a:r>
              <a:rPr lang="en-US" sz="1200" kern="1200" dirty="0" smtClean="0">
                <a:solidFill>
                  <a:schemeClr val="tx1"/>
                </a:solidFill>
                <a:effectLst/>
                <a:latin typeface="+mn-lt"/>
                <a:ea typeface="+mn-ea"/>
                <a:cs typeface="+mn-cs"/>
              </a:rPr>
              <a:t>". </a:t>
            </a:r>
            <a:r>
              <a:rPr lang="se-NO" sz="1200" kern="1200" dirty="0" smtClean="0">
                <a:solidFill>
                  <a:schemeClr val="tx1"/>
                </a:solidFill>
                <a:effectLst/>
                <a:latin typeface="+mn-lt"/>
                <a:ea typeface="+mn-ea"/>
                <a:cs typeface="+mn-cs"/>
              </a:rPr>
              <a:t>Mii áigut háleštit eambbo dan birra mii lea áigelinnjá ja movt dan sáhttá geavahit maŋŋel</a:t>
            </a:r>
            <a:r>
              <a:rPr lang="en-US" sz="1200" kern="1200" dirty="0" smtClean="0">
                <a:solidFill>
                  <a:schemeClr val="tx1"/>
                </a:solidFill>
                <a:effectLst/>
                <a:latin typeface="+mn-lt"/>
                <a:ea typeface="+mn-ea"/>
                <a:cs typeface="+mn-cs"/>
              </a:rPr>
              <a:t>.</a:t>
            </a: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41</a:t>
            </a:fld>
            <a:endParaRPr lang="nb-NO"/>
          </a:p>
        </p:txBody>
      </p:sp>
    </p:spTree>
    <p:extLst>
      <p:ext uri="{BB962C8B-B14F-4D97-AF65-F5344CB8AC3E}">
        <p14:creationId xmlns:p14="http://schemas.microsoft.com/office/powerpoint/2010/main" val="19279013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e-NO" dirty="0"/>
              <a:t>Don fertet deaddilit boalu</a:t>
            </a:r>
            <a:r>
              <a:rPr lang="nb-NO" baseline="0" dirty="0"/>
              <a:t> "Legg til venn" </a:t>
            </a:r>
            <a:r>
              <a:rPr lang="se-NO" baseline="0" dirty="0"/>
              <a:t>(Lavtte skihpára) go galggat laktit skihpáriid skibirlistui</a:t>
            </a:r>
            <a:r>
              <a:rPr lang="nb-NO" baseline="0" dirty="0" smtClean="0"/>
              <a:t>. </a:t>
            </a:r>
            <a:r>
              <a:rPr lang="se-NO" baseline="0" dirty="0" smtClean="0"/>
              <a:t>Boalu </a:t>
            </a:r>
            <a:r>
              <a:rPr lang="se-NO" baseline="0" dirty="0"/>
              <a:t>gávnnat don bajimusas siiddus</a:t>
            </a:r>
            <a:r>
              <a:rPr lang="nb-NO" baseline="0" dirty="0"/>
              <a:t>. D</a:t>
            </a:r>
            <a:r>
              <a:rPr lang="se-NO" baseline="0" dirty="0"/>
              <a:t>as lea uhca olbmoža govva ja plussa mearka</a:t>
            </a:r>
            <a:r>
              <a:rPr lang="nb-NO" baseline="0" dirty="0"/>
              <a:t>.</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42</a:t>
            </a:fld>
            <a:endParaRPr lang="nb-NO"/>
          </a:p>
        </p:txBody>
      </p:sp>
    </p:spTree>
    <p:extLst>
      <p:ext uri="{BB962C8B-B14F-4D97-AF65-F5344CB8AC3E}">
        <p14:creationId xmlns:p14="http://schemas.microsoft.com/office/powerpoint/2010/main" val="20426916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a:t>D</a:t>
            </a:r>
            <a:r>
              <a:rPr lang="se-NO" dirty="0" err="1"/>
              <a:t>e</a:t>
            </a:r>
            <a:r>
              <a:rPr lang="se-NO" dirty="0"/>
              <a:t> sáddejuvvo </a:t>
            </a:r>
            <a:r>
              <a:rPr lang="se-NO" dirty="0" err="1"/>
              <a:t>skibirjearaldat</a:t>
            </a:r>
            <a:r>
              <a:rPr lang="se-NO" dirty="0"/>
              <a:t> olbmui ja son sáhttá válljet dohkkehit dahje hilgut du jearaldaga leat olmmái </a:t>
            </a:r>
            <a:r>
              <a:rPr lang="nb-NO" baseline="0" dirty="0"/>
              <a:t>Facebook</a:t>
            </a:r>
            <a:r>
              <a:rPr lang="se-NO" baseline="0" dirty="0"/>
              <a:t>as.</a:t>
            </a:r>
            <a:r>
              <a:rPr lang="nb-NO" baseline="0" dirty="0"/>
              <a:t> </a:t>
            </a:r>
            <a:r>
              <a:rPr lang="se-NO" baseline="0" dirty="0"/>
              <a:t>Earát sáhttet maiddái sáddet dakkár jearaldaga dutnje</a:t>
            </a:r>
            <a:r>
              <a:rPr lang="nb-NO" baseline="0" dirty="0"/>
              <a:t>. D</a:t>
            </a:r>
            <a:r>
              <a:rPr lang="se-NO" baseline="0" dirty="0"/>
              <a:t>on sáhtát maiddái válljet háliidat go oktavuođa soapmásiin dahje it. Gos </a:t>
            </a:r>
            <a:r>
              <a:rPr lang="se-NO" baseline="0" dirty="0" err="1"/>
              <a:t>skibirjearaldagat</a:t>
            </a:r>
            <a:r>
              <a:rPr lang="se-NO" baseline="0" dirty="0"/>
              <a:t> ilbmet galgat mii geahččat maŋŋel</a:t>
            </a:r>
            <a:r>
              <a:rPr lang="nb-NO" baseline="0" dirty="0"/>
              <a:t>.</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43</a:t>
            </a:fld>
            <a:endParaRPr lang="nb-NO"/>
          </a:p>
        </p:txBody>
      </p:sp>
    </p:spTree>
    <p:extLst>
      <p:ext uri="{BB962C8B-B14F-4D97-AF65-F5344CB8AC3E}">
        <p14:creationId xmlns:p14="http://schemas.microsoft.com/office/powerpoint/2010/main" val="14499688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e-NO" dirty="0"/>
              <a:t>Sáhtát maiddái ohcat fitnodagaid, doaimmahusaid dahje ásahusaid, klubbaid servviid ja olu eambbo</a:t>
            </a:r>
            <a:r>
              <a:rPr lang="nb-NO" baseline="0" dirty="0"/>
              <a:t> Facebook</a:t>
            </a:r>
            <a:r>
              <a:rPr lang="se-NO" baseline="0" dirty="0"/>
              <a:t>as</a:t>
            </a:r>
            <a:r>
              <a:rPr lang="nb-NO" baseline="0" dirty="0"/>
              <a:t>. </a:t>
            </a:r>
            <a:r>
              <a:rPr lang="se-NO" baseline="0" dirty="0"/>
              <a:t>Dat dagat seamma láhkái go ozat olbmáid</a:t>
            </a:r>
            <a:r>
              <a:rPr lang="nb-NO" baseline="0" dirty="0"/>
              <a:t>. </a:t>
            </a:r>
            <a:r>
              <a:rPr lang="se-NO" baseline="0" dirty="0"/>
              <a:t>Álgge čállit dan mana maid leat ohcame ohcanfealttas</a:t>
            </a:r>
            <a:r>
              <a:rPr lang="nb-NO" baseline="0" dirty="0"/>
              <a:t>.</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44</a:t>
            </a:fld>
            <a:endParaRPr lang="nb-NO"/>
          </a:p>
        </p:txBody>
      </p:sp>
    </p:spTree>
    <p:extLst>
      <p:ext uri="{BB962C8B-B14F-4D97-AF65-F5344CB8AC3E}">
        <p14:creationId xmlns:p14="http://schemas.microsoft.com/office/powerpoint/2010/main" val="738921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e-NO" dirty="0"/>
              <a:t>Dávjá it sáhte šaddat skibirin ásahusaiguin muhto don sáhtát válljet</a:t>
            </a:r>
            <a:r>
              <a:rPr lang="nb-NO" baseline="0" dirty="0"/>
              <a:t> "li</a:t>
            </a:r>
            <a:r>
              <a:rPr lang="se-NO" baseline="0" dirty="0"/>
              <a:t>i</a:t>
            </a:r>
            <a:r>
              <a:rPr lang="nb-NO" baseline="0" dirty="0"/>
              <a:t>k</a:t>
            </a:r>
            <a:r>
              <a:rPr lang="se-NO" baseline="0" dirty="0" err="1"/>
              <a:t>ot</a:t>
            </a:r>
            <a:r>
              <a:rPr lang="nb-NO" baseline="0" dirty="0"/>
              <a:t>". D</a:t>
            </a:r>
            <a:r>
              <a:rPr lang="se-NO" baseline="0" dirty="0"/>
              <a:t>an don dagat go deaddilat boalu mas čuožžu</a:t>
            </a:r>
            <a:r>
              <a:rPr lang="nb-NO" baseline="0" dirty="0"/>
              <a:t> "liker" </a:t>
            </a:r>
            <a:r>
              <a:rPr lang="se-NO" baseline="0" dirty="0"/>
              <a:t>(Liikon) mas lea </a:t>
            </a:r>
            <a:r>
              <a:rPr lang="se-NO" baseline="0" dirty="0" err="1"/>
              <a:t>bealgguheami</a:t>
            </a:r>
            <a:r>
              <a:rPr lang="se-NO" baseline="0" dirty="0"/>
              <a:t> govva</a:t>
            </a:r>
            <a:r>
              <a:rPr lang="nb-NO" baseline="0" dirty="0"/>
              <a:t>.</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45</a:t>
            </a:fld>
            <a:endParaRPr lang="nb-NO"/>
          </a:p>
        </p:txBody>
      </p:sp>
    </p:spTree>
    <p:extLst>
      <p:ext uri="{BB962C8B-B14F-4D97-AF65-F5344CB8AC3E}">
        <p14:creationId xmlns:p14="http://schemas.microsoft.com/office/powerpoint/2010/main" val="11038342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se-NO" sz="1200" kern="1200" dirty="0" smtClean="0">
                <a:solidFill>
                  <a:schemeClr val="tx1"/>
                </a:solidFill>
                <a:effectLst/>
                <a:latin typeface="+mn-lt"/>
                <a:ea typeface="+mn-ea"/>
                <a:cs typeface="+mn-cs"/>
              </a:rPr>
              <a:t>Sáhtát liikot iešguđetlágan organisašuvnnaid ja olbmuid</a:t>
            </a:r>
            <a:r>
              <a:rPr lang="en-US" sz="1200" kern="1200" dirty="0" smtClean="0">
                <a:solidFill>
                  <a:schemeClr val="tx1"/>
                </a:solidFill>
                <a:effectLst/>
                <a:latin typeface="+mn-lt"/>
                <a:ea typeface="+mn-ea"/>
                <a:cs typeface="+mn-cs"/>
              </a:rPr>
              <a:t>. </a:t>
            </a:r>
            <a:r>
              <a:rPr lang="se-NO" sz="1200" kern="1200" dirty="0" smtClean="0">
                <a:solidFill>
                  <a:schemeClr val="tx1"/>
                </a:solidFill>
                <a:effectLst/>
                <a:latin typeface="+mn-lt"/>
                <a:ea typeface="+mn-ea"/>
                <a:cs typeface="+mn-cs"/>
              </a:rPr>
              <a:t>Go don liikot daid de don oainnát go sii bidjet ovdamearkka dihte ođasáššiid, govaid, videooasážiid ja sullasaččaid. Dus sáhttet leat nu olu dakkár oktavuođat go háliidat Facebookas. Muhtumiin leat olu olbmát ja "liikojit" olu, muhtumiin leat dušše lagas bearaš dahje bargoskihpárat.  </a:t>
            </a:r>
            <a:endParaRPr lang="en-US" sz="1200" kern="1200" dirty="0" smtClean="0">
              <a:solidFill>
                <a:schemeClr val="tx1"/>
              </a:solidFill>
              <a:effectLst/>
              <a:latin typeface="+mn-lt"/>
              <a:ea typeface="+mn-ea"/>
              <a:cs typeface="+mn-cs"/>
            </a:endParaRPr>
          </a:p>
          <a:p>
            <a:endParaRPr lang="nb-NO" baseline="0" dirty="0"/>
          </a:p>
          <a:p>
            <a:r>
              <a:rPr lang="se-NO" sz="1200" b="1" kern="1200" dirty="0" smtClean="0">
                <a:solidFill>
                  <a:schemeClr val="tx1"/>
                </a:solidFill>
                <a:effectLst/>
                <a:latin typeface="+mn-lt"/>
                <a:ea typeface="+mn-ea"/>
                <a:cs typeface="+mn-cs"/>
              </a:rPr>
              <a:t>Dáhto  buohkaid ohcat ohcanfealttas ja gávdnat unnimusat ovtta skihpára, bearašlahtu dahje soames eará, ja geahččalit sáddet skibirjearaldaga dahje liikot su. Dát sáhttá ádjánit. Várut ahte buohkat ožžot dan veahki maid dárbbašit, divtte sin áinnas veahkehit guhtet guimmiideaset. Geardduhehpet áinnas dán oasi oahpahusas oktii vel  ja buohkat čuvvot lávkkis lávkái. Evttot áinnas ahte sii ohcet suohkana siidduid, dan báikkálaš girjerádjosa dahje sullasačča.</a:t>
            </a:r>
            <a:endParaRPr lang="en-US" sz="1200" kern="1200" dirty="0" smtClean="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46</a:t>
            </a:fld>
            <a:endParaRPr lang="nb-NO"/>
          </a:p>
        </p:txBody>
      </p:sp>
    </p:spTree>
    <p:extLst>
      <p:ext uri="{BB962C8B-B14F-4D97-AF65-F5344CB8AC3E}">
        <p14:creationId xmlns:p14="http://schemas.microsoft.com/office/powerpoint/2010/main" val="15001607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47</a:t>
            </a:fld>
            <a:endParaRPr lang="nb-NO"/>
          </a:p>
        </p:txBody>
      </p:sp>
    </p:spTree>
    <p:extLst>
      <p:ext uri="{BB962C8B-B14F-4D97-AF65-F5344CB8AC3E}">
        <p14:creationId xmlns:p14="http://schemas.microsoft.com/office/powerpoint/2010/main" val="16291650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e-NO" dirty="0"/>
              <a:t>Buot olbmuin ja fitnodagain ja eará </a:t>
            </a:r>
            <a:r>
              <a:rPr lang="se-NO" dirty="0" err="1"/>
              <a:t>Facebook-geavaheddjiin</a:t>
            </a:r>
            <a:r>
              <a:rPr lang="se-NO" dirty="0"/>
              <a:t> lea áigelinnjá, Áigelinnjá doaibmá profiilan sidjiide geaidda guoská. Das oaččut veahá dieđuid olbmo dahje ásahusa birra, ja oainnát áššiid maid sii háliidit juogadit earáiguin</a:t>
            </a:r>
            <a:r>
              <a:rPr lang="nb-NO" baseline="0" dirty="0"/>
              <a:t> Facebook</a:t>
            </a:r>
            <a:r>
              <a:rPr lang="se-NO" baseline="0" dirty="0"/>
              <a:t>as</a:t>
            </a:r>
            <a:r>
              <a:rPr lang="nb-NO" baseline="0" dirty="0"/>
              <a:t>. </a:t>
            </a:r>
            <a:r>
              <a:rPr lang="se-NO" baseline="0" dirty="0"/>
              <a:t>Man olu beasat oaidnit lea sorjavaš das leahppi go olbmážagat dahje eahppi ja guđet persovdnasuodjalusválljemat leat geavahuvvon. Muhtumat válljejit juogadit olu, earát fas unnán.</a:t>
            </a:r>
            <a:r>
              <a:rPr lang="nb-NO" baseline="0" dirty="0"/>
              <a:t> </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48</a:t>
            </a:fld>
            <a:endParaRPr lang="nb-NO"/>
          </a:p>
        </p:txBody>
      </p:sp>
    </p:spTree>
    <p:extLst>
      <p:ext uri="{BB962C8B-B14F-4D97-AF65-F5344CB8AC3E}">
        <p14:creationId xmlns:p14="http://schemas.microsoft.com/office/powerpoint/2010/main" val="21292844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Jus </a:t>
            </a:r>
            <a:r>
              <a:rPr lang="nb-NO" dirty="0" err="1"/>
              <a:t>deaddilat</a:t>
            </a:r>
            <a:r>
              <a:rPr lang="nb-NO" dirty="0"/>
              <a:t> </a:t>
            </a:r>
            <a:r>
              <a:rPr lang="nb-NO" dirty="0" err="1"/>
              <a:t>ie</a:t>
            </a:r>
            <a:r>
              <a:rPr lang="se-NO" dirty="0" err="1"/>
              <a:t>ž</a:t>
            </a:r>
            <a:r>
              <a:rPr lang="nb-NO" dirty="0"/>
              <a:t>at </a:t>
            </a:r>
            <a:r>
              <a:rPr lang="nb-NO" dirty="0" err="1"/>
              <a:t>nama</a:t>
            </a:r>
            <a:r>
              <a:rPr lang="nb-NO" dirty="0"/>
              <a:t> f</a:t>
            </a:r>
            <a:r>
              <a:rPr lang="se-NO" dirty="0"/>
              <a:t>állolinnjás de oainnát iežat áigelinnjá</a:t>
            </a:r>
            <a:r>
              <a:rPr lang="nb-NO" dirty="0"/>
              <a:t>. </a:t>
            </a:r>
            <a:r>
              <a:rPr lang="se-NO" dirty="0"/>
              <a:t>Jus dus ii lean</a:t>
            </a:r>
            <a:r>
              <a:rPr lang="nb-NO" dirty="0"/>
              <a:t> Facebook-</a:t>
            </a:r>
            <a:r>
              <a:rPr lang="nb-NO" dirty="0" err="1"/>
              <a:t>profi</a:t>
            </a:r>
            <a:r>
              <a:rPr lang="se-NO" dirty="0"/>
              <a:t>i</a:t>
            </a:r>
            <a:r>
              <a:rPr lang="nb-NO" dirty="0"/>
              <a:t>l</a:t>
            </a:r>
            <a:r>
              <a:rPr lang="se-NO" dirty="0" err="1"/>
              <a:t>a</a:t>
            </a:r>
            <a:r>
              <a:rPr lang="se-NO" dirty="0"/>
              <a:t> ovdalaččas de ii leat das olu vuos</a:t>
            </a:r>
            <a:r>
              <a:rPr lang="nb-NO" dirty="0"/>
              <a:t>, m</a:t>
            </a:r>
            <a:r>
              <a:rPr lang="se-NO" dirty="0" err="1"/>
              <a:t>uhto</a:t>
            </a:r>
            <a:r>
              <a:rPr lang="se-NO" dirty="0"/>
              <a:t> dađistaga sáhtát don bidjat govaid, liŋkkaid lohkamuša dahje somás videoid dohko</a:t>
            </a:r>
            <a:r>
              <a:rPr lang="nb-NO" baseline="0" dirty="0"/>
              <a:t>, </a:t>
            </a:r>
            <a:r>
              <a:rPr lang="se-NO" baseline="0" dirty="0"/>
              <a:t>jus háliidat. Don sáhtát maiddái bidjat eambbo dieđuid ja gova alddát jus háliidat</a:t>
            </a:r>
          </a:p>
          <a:p>
            <a:endParaRPr lang="se-NO" baseline="0" dirty="0"/>
          </a:p>
          <a:p>
            <a:r>
              <a:rPr lang="se-NO" sz="1200" kern="1200" dirty="0" smtClean="0">
                <a:solidFill>
                  <a:schemeClr val="tx1"/>
                </a:solidFill>
                <a:effectLst/>
                <a:latin typeface="+mn-lt"/>
                <a:ea typeface="+mn-ea"/>
                <a:cs typeface="+mn-cs"/>
              </a:rPr>
              <a:t>Jus geavahat áppa fertet don oktii vel deaddilit fálloikona. Bajimussas listtus mii iđista lea du namma, deaddil dan boahtit iežat áigelinnjái. </a:t>
            </a:r>
            <a:endParaRPr lang="en-US" sz="1200" kern="1200" dirty="0" smtClean="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49</a:t>
            </a:fld>
            <a:endParaRPr lang="nb-NO"/>
          </a:p>
        </p:txBody>
      </p:sp>
    </p:spTree>
    <p:extLst>
      <p:ext uri="{BB962C8B-B14F-4D97-AF65-F5344CB8AC3E}">
        <p14:creationId xmlns:p14="http://schemas.microsoft.com/office/powerpoint/2010/main" val="584156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se-NO" dirty="0"/>
              <a:t>Ovdal go álggahat </a:t>
            </a:r>
            <a:r>
              <a:rPr lang="nb-NO" dirty="0"/>
              <a:t>Facebook-</a:t>
            </a:r>
            <a:r>
              <a:rPr lang="nb-NO" dirty="0" err="1"/>
              <a:t>profi</a:t>
            </a:r>
            <a:r>
              <a:rPr lang="se-NO" dirty="0"/>
              <a:t>i</a:t>
            </a:r>
            <a:r>
              <a:rPr lang="nb-NO" dirty="0"/>
              <a:t>l</a:t>
            </a:r>
            <a:r>
              <a:rPr lang="se-NO" dirty="0" err="1"/>
              <a:t>la</a:t>
            </a:r>
            <a:r>
              <a:rPr lang="se-NO" dirty="0"/>
              <a:t> fertet mannat </a:t>
            </a:r>
            <a:r>
              <a:rPr lang="nb-NO" baseline="0" dirty="0"/>
              <a:t> www.facebook.no</a:t>
            </a:r>
            <a:r>
              <a:rPr lang="se-NO" baseline="0" dirty="0"/>
              <a:t>:i dahje  viežžat </a:t>
            </a:r>
            <a:r>
              <a:rPr lang="nb-NO" baseline="0" dirty="0"/>
              <a:t>Facebook-</a:t>
            </a:r>
            <a:r>
              <a:rPr lang="se-NO" baseline="0" dirty="0"/>
              <a:t>áppa iežat áppagávppis</a:t>
            </a:r>
            <a:r>
              <a:rPr lang="nb-NO" baseline="0" dirty="0"/>
              <a:t> (</a:t>
            </a:r>
            <a:r>
              <a:rPr lang="se-NO" baseline="0" dirty="0"/>
              <a:t>dát doaibmá dušše dihtorduolbbus- ja fiehttotelefongeavaheddjiin</a:t>
            </a:r>
            <a:r>
              <a:rPr lang="nb-NO" baseline="0" dirty="0"/>
              <a:t>).</a:t>
            </a:r>
          </a:p>
          <a:p>
            <a:endParaRPr lang="nb-NO" baseline="0" dirty="0"/>
          </a:p>
          <a:p>
            <a:r>
              <a:rPr lang="se-NO" sz="1200" b="1" kern="1200" dirty="0" smtClean="0">
                <a:solidFill>
                  <a:schemeClr val="tx1"/>
                </a:solidFill>
                <a:effectLst/>
                <a:latin typeface="+mn-lt"/>
                <a:ea typeface="+mn-ea"/>
                <a:cs typeface="+mn-cs"/>
              </a:rPr>
              <a:t>Dáhto buot oasseváldiid čállit  adreassa adreassafeltii ja mannat siidui, dahje viežžat áppa. </a:t>
            </a:r>
            <a:endParaRPr lang="en-US"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5</a:t>
            </a:fld>
            <a:endParaRPr lang="nb-NO"/>
          </a:p>
        </p:txBody>
      </p:sp>
    </p:spTree>
    <p:extLst>
      <p:ext uri="{BB962C8B-B14F-4D97-AF65-F5344CB8AC3E}">
        <p14:creationId xmlns:p14="http://schemas.microsoft.com/office/powerpoint/2010/main" val="19262743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e-NO" baseline="0" dirty="0"/>
              <a:t>Jus don manat soapmása áigelinnjái gean leat bidjan olmmájin dahje</a:t>
            </a:r>
            <a:r>
              <a:rPr lang="nb-NO" baseline="0" dirty="0"/>
              <a:t> "lik</a:t>
            </a:r>
            <a:r>
              <a:rPr lang="se-NO" baseline="0" dirty="0"/>
              <a:t>on</a:t>
            </a:r>
            <a:r>
              <a:rPr lang="nb-NO" baseline="0" dirty="0"/>
              <a:t>", </a:t>
            </a:r>
            <a:r>
              <a:rPr lang="se-NO" baseline="0" dirty="0"/>
              <a:t>de sáhtát oaidnit maid sii leat bidjan iežaset áigelinnjái. Oza su gean áigelinnjá háliidat oaidnit ohcanfealttas ja deaddil sin nama</a:t>
            </a:r>
            <a:r>
              <a:rPr lang="nb-NO" baseline="0" dirty="0"/>
              <a:t>. </a:t>
            </a:r>
            <a:r>
              <a:rPr lang="nb-NO" baseline="0" dirty="0" err="1"/>
              <a:t>Scroll</a:t>
            </a:r>
            <a:r>
              <a:rPr lang="se-NO" baseline="0" dirty="0" err="1"/>
              <a:t>e</a:t>
            </a:r>
            <a:r>
              <a:rPr lang="nb-NO" baseline="0" dirty="0"/>
              <a:t>/</a:t>
            </a:r>
            <a:r>
              <a:rPr lang="se-NO" baseline="0" dirty="0"/>
              <a:t>jorat vulos áigelinnjá oaidnit eambbo</a:t>
            </a:r>
            <a:r>
              <a:rPr lang="nb-NO" baseline="0" dirty="0"/>
              <a:t>. </a:t>
            </a: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50</a:t>
            </a:fld>
            <a:endParaRPr lang="nb-NO"/>
          </a:p>
        </p:txBody>
      </p:sp>
    </p:spTree>
    <p:extLst>
      <p:ext uri="{BB962C8B-B14F-4D97-AF65-F5344CB8AC3E}">
        <p14:creationId xmlns:p14="http://schemas.microsoft.com/office/powerpoint/2010/main" val="7322834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baseline="0" dirty="0"/>
              <a:t>D</a:t>
            </a:r>
            <a:r>
              <a:rPr lang="se-NO" baseline="0" dirty="0"/>
              <a:t>on sáhtát maiddá čállit juoidá eará geavaheddjiid áigelinnjái jus háliidat</a:t>
            </a:r>
            <a:r>
              <a:rPr lang="nb-NO" baseline="0" dirty="0"/>
              <a:t>. D</a:t>
            </a:r>
            <a:r>
              <a:rPr lang="se-NO" baseline="0" dirty="0" err="1"/>
              <a:t>alle</a:t>
            </a:r>
            <a:r>
              <a:rPr lang="se-NO" baseline="0" dirty="0"/>
              <a:t> geavahat don fealtta mas čuožžu</a:t>
            </a:r>
            <a:r>
              <a:rPr lang="nb-NO" baseline="0" dirty="0"/>
              <a:t> "skriv </a:t>
            </a:r>
            <a:r>
              <a:rPr lang="nb-NO" baseline="0" dirty="0" err="1"/>
              <a:t>no</a:t>
            </a:r>
            <a:r>
              <a:rPr lang="se-NO" baseline="0" dirty="0" err="1"/>
              <a:t>e</a:t>
            </a:r>
            <a:r>
              <a:rPr lang="nb-NO" baseline="0" dirty="0"/>
              <a:t>…"</a:t>
            </a:r>
            <a:r>
              <a:rPr lang="se-NO" baseline="0" dirty="0"/>
              <a:t> (Čále juoidá...)</a:t>
            </a:r>
            <a:r>
              <a:rPr lang="nb-NO" baseline="0" dirty="0"/>
              <a:t>, m</a:t>
            </a:r>
            <a:r>
              <a:rPr lang="se-NO" baseline="0" dirty="0" err="1"/>
              <a:t>uhto</a:t>
            </a:r>
            <a:r>
              <a:rPr lang="se-NO" baseline="0" dirty="0"/>
              <a:t> muitte ahte buot maid don čálát áigelinnjái sáhttet earát geain lea oktavuohta dainna olbmuin oaidnit</a:t>
            </a:r>
            <a:r>
              <a:rPr lang="nb-NO" baseline="0" dirty="0"/>
              <a:t>. D</a:t>
            </a:r>
            <a:r>
              <a:rPr lang="se-NO" baseline="0" dirty="0" err="1"/>
              <a:t>át</a:t>
            </a:r>
            <a:r>
              <a:rPr lang="se-NO" baseline="0" dirty="0"/>
              <a:t> </a:t>
            </a:r>
            <a:r>
              <a:rPr lang="nb-NO" baseline="0" dirty="0"/>
              <a:t>I</a:t>
            </a:r>
            <a:r>
              <a:rPr lang="se-NO" baseline="0" dirty="0"/>
              <a:t>I leat sadji gos sáddet priváhta dieđuid</a:t>
            </a:r>
            <a:r>
              <a:rPr lang="nb-NO" baseline="0" dirty="0"/>
              <a:t>. </a:t>
            </a:r>
            <a:r>
              <a:rPr lang="se-NO" baseline="0" dirty="0"/>
              <a:t>Jus hálliidat sáddet dieđuid dahje eará maid dušše OKTA du skihpáriin galgá oaidnit de ferte álggahit </a:t>
            </a:r>
            <a:r>
              <a:rPr lang="nb-NO" baseline="0" dirty="0"/>
              <a:t>"chat</a:t>
            </a:r>
            <a:r>
              <a:rPr lang="se-NO" baseline="0" dirty="0" err="1"/>
              <a:t>ta</a:t>
            </a:r>
            <a:r>
              <a:rPr lang="nb-NO" baseline="0" dirty="0"/>
              <a:t>«</a:t>
            </a:r>
            <a:r>
              <a:rPr lang="se-NO" baseline="0" dirty="0"/>
              <a:t> (neahttačálašeami)</a:t>
            </a:r>
            <a:r>
              <a:rPr lang="nb-NO" baseline="0" dirty="0"/>
              <a:t>.</a:t>
            </a: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51</a:t>
            </a:fld>
            <a:endParaRPr lang="nb-NO"/>
          </a:p>
        </p:txBody>
      </p:sp>
    </p:spTree>
    <p:extLst>
      <p:ext uri="{BB962C8B-B14F-4D97-AF65-F5344CB8AC3E}">
        <p14:creationId xmlns:p14="http://schemas.microsoft.com/office/powerpoint/2010/main" val="9013744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52</a:t>
            </a:fld>
            <a:endParaRPr lang="nb-NO"/>
          </a:p>
        </p:txBody>
      </p:sp>
    </p:spTree>
    <p:extLst>
      <p:ext uri="{BB962C8B-B14F-4D97-AF65-F5344CB8AC3E}">
        <p14:creationId xmlns:p14="http://schemas.microsoft.com/office/powerpoint/2010/main" val="5590932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se-NO" sz="1200" kern="1200" dirty="0" smtClean="0">
                <a:solidFill>
                  <a:schemeClr val="tx1"/>
                </a:solidFill>
                <a:effectLst/>
                <a:latin typeface="+mn-lt"/>
                <a:ea typeface="+mn-ea"/>
                <a:cs typeface="+mn-cs"/>
              </a:rPr>
              <a:t>Jus áiggut sáddet dieđu dušše okta dihto Facebook-skihpár galgá oaidnit de ferte don čálašit (chattet) singuin neahtas. Neahttačálašeapmi (chatten) lea meastá dego sáddet SMS:a, ja dus lea buoret kontrolla geat besset oaidnit maid don čálát go jus don válljet čállit sin áigelinnjái.</a:t>
            </a:r>
            <a:endParaRPr lang="en-US" sz="1200" kern="1200" dirty="0" smtClean="0">
              <a:solidFill>
                <a:schemeClr val="tx1"/>
              </a:solidFill>
              <a:effectLst/>
              <a:latin typeface="+mn-lt"/>
              <a:ea typeface="+mn-ea"/>
              <a:cs typeface="+mn-cs"/>
            </a:endParaRPr>
          </a:p>
          <a:p>
            <a:endParaRPr lang="nb-NO" baseline="0" dirty="0"/>
          </a:p>
          <a:p>
            <a:r>
              <a:rPr lang="se-NO" baseline="0" dirty="0"/>
              <a:t>Go áiggut čálašit neahtas muhtun olbmáin de manat don su</a:t>
            </a:r>
            <a:r>
              <a:rPr lang="nb-NO" baseline="0" dirty="0"/>
              <a:t> Facebook-</a:t>
            </a:r>
            <a:r>
              <a:rPr lang="se-NO" baseline="0" dirty="0"/>
              <a:t>áigelinnjái ja gávnnat boalus mas čuožžu</a:t>
            </a:r>
            <a:r>
              <a:rPr lang="nb-NO" baseline="0" dirty="0"/>
              <a:t> "Melding«</a:t>
            </a:r>
            <a:r>
              <a:rPr lang="se-NO" baseline="0" dirty="0"/>
              <a:t> (diehtu) ja hupmanbulljarasa govva</a:t>
            </a:r>
            <a:r>
              <a:rPr lang="nb-NO" baseline="0" dirty="0"/>
              <a:t>. </a:t>
            </a:r>
            <a:r>
              <a:rPr lang="se-NO" baseline="0" dirty="0"/>
              <a:t>Deaddil boalu álggahit čálašeami</a:t>
            </a:r>
            <a:r>
              <a:rPr lang="nb-NO" baseline="0" dirty="0"/>
              <a:t> </a:t>
            </a:r>
            <a:r>
              <a:rPr lang="se-NO" baseline="0" dirty="0"/>
              <a:t>(</a:t>
            </a:r>
            <a:r>
              <a:rPr lang="nb-NO" baseline="0" dirty="0"/>
              <a:t>chatt</a:t>
            </a:r>
            <a:r>
              <a:rPr lang="se-NO" baseline="0" dirty="0" err="1"/>
              <a:t>a</a:t>
            </a:r>
            <a:r>
              <a:rPr lang="se-NO" baseline="0" dirty="0"/>
              <a:t>)</a:t>
            </a:r>
            <a:r>
              <a:rPr lang="nb-NO" baseline="0" dirty="0"/>
              <a:t>. </a:t>
            </a:r>
          </a:p>
          <a:p>
            <a:endParaRPr lang="nb-NO" baseline="0" dirty="0"/>
          </a:p>
          <a:p>
            <a:r>
              <a:rPr lang="se-NO" baseline="0" dirty="0"/>
              <a:t>Jus don geavahat </a:t>
            </a:r>
            <a:r>
              <a:rPr lang="nb-NO" baseline="0" dirty="0"/>
              <a:t>Facebook-</a:t>
            </a:r>
            <a:r>
              <a:rPr lang="se-NO" baseline="0" dirty="0" err="1"/>
              <a:t>á</a:t>
            </a:r>
            <a:r>
              <a:rPr lang="nb-NO" baseline="0" dirty="0" err="1"/>
              <a:t>pp</a:t>
            </a:r>
            <a:r>
              <a:rPr lang="se-NO" baseline="0" dirty="0" err="1"/>
              <a:t>a</a:t>
            </a:r>
            <a:r>
              <a:rPr lang="se-NO" baseline="0" dirty="0"/>
              <a:t> fiehttotelefovnnas ja dihtordulbosis ja itge leat čálašan neahtas (</a:t>
            </a:r>
            <a:r>
              <a:rPr lang="se-NO" baseline="0" dirty="0" err="1"/>
              <a:t>chatten</a:t>
            </a:r>
            <a:r>
              <a:rPr lang="se-NO" baseline="0" dirty="0"/>
              <a:t>) ovdal de oaččut don dieđu ahte fertet viežžat áppa man namma lea </a:t>
            </a:r>
            <a:r>
              <a:rPr lang="nb-NO" baseline="0" dirty="0"/>
              <a:t>"Messenger". </a:t>
            </a:r>
            <a:r>
              <a:rPr lang="se-NO" baseline="0" dirty="0"/>
              <a:t>Fiehttotelefovnnas ja dihtordulbosis ferte dus leat dát prográmma jus galggat sáhtti čálašit neahtas (</a:t>
            </a:r>
            <a:r>
              <a:rPr lang="se-NO" baseline="0" dirty="0" err="1"/>
              <a:t>chattet</a:t>
            </a:r>
            <a:r>
              <a:rPr lang="se-NO" baseline="0" dirty="0"/>
              <a:t>) </a:t>
            </a:r>
            <a:r>
              <a:rPr lang="nb-NO" baseline="0" dirty="0"/>
              <a:t>Facebook</a:t>
            </a:r>
            <a:r>
              <a:rPr lang="se-NO" baseline="0" dirty="0"/>
              <a:t>as</a:t>
            </a:r>
            <a:r>
              <a:rPr lang="nb-NO" baseline="0" dirty="0"/>
              <a:t>.</a:t>
            </a:r>
          </a:p>
          <a:p>
            <a:endParaRPr lang="nb-NO" baseline="0" dirty="0"/>
          </a:p>
          <a:p>
            <a:r>
              <a:rPr lang="se-NO" b="1" baseline="0" dirty="0"/>
              <a:t>Vuordde dassážii buohkat geat dárbbašit viežžat </a:t>
            </a:r>
            <a:r>
              <a:rPr lang="nb-NO" b="1" baseline="0" dirty="0"/>
              <a:t>Messenger</a:t>
            </a:r>
            <a:r>
              <a:rPr lang="se-NO" b="1" baseline="0" dirty="0" err="1"/>
              <a:t>a</a:t>
            </a:r>
            <a:r>
              <a:rPr lang="se-NO" b="1" baseline="0" dirty="0"/>
              <a:t> leat dahkan dan ovdal go joatkkát</a:t>
            </a:r>
            <a:r>
              <a:rPr lang="nb-NO" b="1" baseline="0" dirty="0"/>
              <a:t>.</a:t>
            </a:r>
            <a:endParaRPr lang="nb-NO" b="1"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53</a:t>
            </a:fld>
            <a:endParaRPr lang="nb-NO"/>
          </a:p>
        </p:txBody>
      </p:sp>
    </p:spTree>
    <p:extLst>
      <p:ext uri="{BB962C8B-B14F-4D97-AF65-F5344CB8AC3E}">
        <p14:creationId xmlns:p14="http://schemas.microsoft.com/office/powerpoint/2010/main" val="14636672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e-NO" dirty="0"/>
              <a:t>Jus geavahat neahttalohkki rahppojuvvo  neahttačálašeapmi (</a:t>
            </a:r>
            <a:r>
              <a:rPr lang="se-NO" dirty="0" err="1"/>
              <a:t>chatta</a:t>
            </a:r>
            <a:r>
              <a:rPr lang="se-NO" dirty="0"/>
              <a:t>) smávva ruvttožis vuolimusas olgeš bealde sierra govas</a:t>
            </a:r>
            <a:r>
              <a:rPr lang="nb-NO" baseline="0" dirty="0"/>
              <a:t>. </a:t>
            </a:r>
            <a:r>
              <a:rPr lang="se-NO" baseline="0" dirty="0"/>
              <a:t>Jus geavahat áppa de rahppojuvvo neahttačálašeapmi (</a:t>
            </a:r>
            <a:r>
              <a:rPr lang="se-NO" baseline="0" dirty="0" err="1"/>
              <a:t>chatta</a:t>
            </a:r>
            <a:r>
              <a:rPr lang="se-NO" baseline="0" dirty="0"/>
              <a:t>) eará áppas man namma lea</a:t>
            </a:r>
            <a:r>
              <a:rPr lang="nb-NO" baseline="0" dirty="0"/>
              <a:t> "Messenger". D</a:t>
            </a:r>
            <a:r>
              <a:rPr lang="se-NO" baseline="0" dirty="0" err="1"/>
              <a:t>át</a:t>
            </a:r>
            <a:r>
              <a:rPr lang="se-NO" baseline="0" dirty="0"/>
              <a:t> dáhpáhuvvá automáhtalaččat ja ruvtto gokčá olles šearpma</a:t>
            </a:r>
            <a:r>
              <a:rPr lang="nb-NO" baseline="0" dirty="0"/>
              <a:t>. </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54</a:t>
            </a:fld>
            <a:endParaRPr lang="nb-NO"/>
          </a:p>
        </p:txBody>
      </p:sp>
    </p:spTree>
    <p:extLst>
      <p:ext uri="{BB962C8B-B14F-4D97-AF65-F5344CB8AC3E}">
        <p14:creationId xmlns:p14="http://schemas.microsoft.com/office/powerpoint/2010/main" val="13482529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Chatten </a:t>
            </a:r>
            <a:r>
              <a:rPr lang="se-NO" dirty="0"/>
              <a:t>(Neahttačálašeapmi) čájeha buot dieđuid mat mannet du ja su gaskkas geainna čálašat (</a:t>
            </a:r>
            <a:r>
              <a:rPr lang="se-NO" dirty="0" err="1"/>
              <a:t>c</a:t>
            </a:r>
            <a:r>
              <a:rPr lang="nb-NO" baseline="0" dirty="0" err="1"/>
              <a:t>hatte</a:t>
            </a:r>
            <a:r>
              <a:rPr lang="se-NO" baseline="0" dirty="0" err="1"/>
              <a:t>t</a:t>
            </a:r>
            <a:r>
              <a:rPr lang="se-NO" baseline="0" dirty="0"/>
              <a:t>)</a:t>
            </a:r>
            <a:r>
              <a:rPr lang="nb-NO" baseline="0" dirty="0"/>
              <a:t>. </a:t>
            </a:r>
            <a:r>
              <a:rPr lang="se-NO" baseline="0" dirty="0"/>
              <a:t>Dat maid don sáddet ihtá olgeš bealde, ja dat maid du skibir čállá fas gurut bealde</a:t>
            </a:r>
            <a:r>
              <a:rPr lang="nb-NO" baseline="0" dirty="0"/>
              <a:t>.</a:t>
            </a:r>
          </a:p>
          <a:p>
            <a:endParaRPr lang="nb-NO" baseline="0" dirty="0"/>
          </a:p>
          <a:p>
            <a:r>
              <a:rPr lang="se-NO" baseline="0" dirty="0"/>
              <a:t>Go galggat čállit dieđu de deaddilat don vilges fealtta vuolimusas čálašeamis (</a:t>
            </a:r>
            <a:r>
              <a:rPr lang="nb-NO" baseline="0" dirty="0"/>
              <a:t>chatt</a:t>
            </a:r>
            <a:r>
              <a:rPr lang="se-NO" baseline="0" dirty="0"/>
              <a:t>as) mas čuožžu</a:t>
            </a:r>
            <a:r>
              <a:rPr lang="nb-NO" baseline="0" dirty="0"/>
              <a:t> "Skriv en melding…" </a:t>
            </a:r>
            <a:r>
              <a:rPr lang="se-NO" baseline="0" dirty="0"/>
              <a:t>(čále dieđu).</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55</a:t>
            </a:fld>
            <a:endParaRPr lang="nb-NO"/>
          </a:p>
        </p:txBody>
      </p:sp>
    </p:spTree>
    <p:extLst>
      <p:ext uri="{BB962C8B-B14F-4D97-AF65-F5344CB8AC3E}">
        <p14:creationId xmlns:p14="http://schemas.microsoft.com/office/powerpoint/2010/main" val="21358294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se-NO" dirty="0"/>
              <a:t>Go leat čállán maid háliidat de deaddilat don</a:t>
            </a:r>
            <a:r>
              <a:rPr lang="nb-NO" dirty="0"/>
              <a:t> "Enter"</a:t>
            </a:r>
            <a:r>
              <a:rPr lang="nb-NO" baseline="0" dirty="0"/>
              <a:t> </a:t>
            </a:r>
            <a:r>
              <a:rPr lang="se-NO" baseline="0" dirty="0"/>
              <a:t>boallobeavddis sáddet dieđu</a:t>
            </a:r>
            <a:r>
              <a:rPr lang="nb-NO" baseline="0" dirty="0"/>
              <a:t>. </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56</a:t>
            </a:fld>
            <a:endParaRPr lang="nb-NO"/>
          </a:p>
        </p:txBody>
      </p:sp>
    </p:spTree>
    <p:extLst>
      <p:ext uri="{BB962C8B-B14F-4D97-AF65-F5344CB8AC3E}">
        <p14:creationId xmlns:p14="http://schemas.microsoft.com/office/powerpoint/2010/main" val="9703085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e-NO" baseline="0" dirty="0"/>
              <a:t>Jus geavahat áppa de deaddilat don njuola gova dahje smávva bábergirdi mii lea ihtán dan gurrii maid don leat čállán</a:t>
            </a:r>
            <a:r>
              <a:rPr lang="nb-NO" baseline="0" dirty="0"/>
              <a:t>. </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57</a:t>
            </a:fld>
            <a:endParaRPr lang="nb-NO"/>
          </a:p>
        </p:txBody>
      </p:sp>
    </p:spTree>
    <p:extLst>
      <p:ext uri="{BB962C8B-B14F-4D97-AF65-F5344CB8AC3E}">
        <p14:creationId xmlns:p14="http://schemas.microsoft.com/office/powerpoint/2010/main" val="21421831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e-NO" dirty="0" err="1"/>
              <a:t>Bealgguheapmi</a:t>
            </a:r>
            <a:r>
              <a:rPr lang="nb-NO" dirty="0"/>
              <a:t> "like</a:t>
            </a:r>
            <a:r>
              <a:rPr lang="se-NO" dirty="0"/>
              <a:t> (liikon)</a:t>
            </a:r>
            <a:r>
              <a:rPr lang="nb-NO" dirty="0"/>
              <a:t> </a:t>
            </a:r>
            <a:r>
              <a:rPr lang="se-NO" dirty="0"/>
              <a:t>lea symbola mii geavahuvvo olu </a:t>
            </a:r>
            <a:r>
              <a:rPr lang="nb-NO" dirty="0"/>
              <a:t>Facebook</a:t>
            </a:r>
            <a:r>
              <a:rPr lang="se-NO" dirty="0"/>
              <a:t>as</a:t>
            </a:r>
            <a:r>
              <a:rPr lang="nb-NO" dirty="0"/>
              <a:t>,</a:t>
            </a:r>
            <a:r>
              <a:rPr lang="nb-NO" baseline="0" dirty="0"/>
              <a:t> </a:t>
            </a:r>
            <a:r>
              <a:rPr lang="se-NO" baseline="0" dirty="0"/>
              <a:t>dat sáhttá mearkkašit ahte don liikot juoidá, dahje ahte don leat ovttamielalaš dahje leat ipmirdan maid soames lea lohkan. Don sáhtát maiddái atnit </a:t>
            </a:r>
            <a:r>
              <a:rPr lang="se-NO" baseline="0" dirty="0" err="1"/>
              <a:t>s</a:t>
            </a:r>
            <a:r>
              <a:rPr lang="nb-NO" baseline="0" dirty="0" err="1"/>
              <a:t>ymbol</a:t>
            </a:r>
            <a:r>
              <a:rPr lang="se-NO" baseline="0" dirty="0" err="1"/>
              <a:t>a</a:t>
            </a:r>
            <a:r>
              <a:rPr lang="se-NO" baseline="0" dirty="0"/>
              <a:t> neahttačálašeamis (</a:t>
            </a:r>
            <a:r>
              <a:rPr lang="nb-NO" baseline="0" dirty="0"/>
              <a:t>chatt</a:t>
            </a:r>
            <a:r>
              <a:rPr lang="se-NO" baseline="0" dirty="0"/>
              <a:t>as). Dan gávnnat don vuolimusas olgeš bealde</a:t>
            </a:r>
            <a:r>
              <a:rPr lang="nb-NO" baseline="0" dirty="0"/>
              <a:t>. </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58</a:t>
            </a:fld>
            <a:endParaRPr lang="nb-NO"/>
          </a:p>
        </p:txBody>
      </p:sp>
    </p:spTree>
    <p:extLst>
      <p:ext uri="{BB962C8B-B14F-4D97-AF65-F5344CB8AC3E}">
        <p14:creationId xmlns:p14="http://schemas.microsoft.com/office/powerpoint/2010/main" val="5556843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se-NO" sz="1200" kern="1200" dirty="0" smtClean="0">
                <a:solidFill>
                  <a:schemeClr val="tx1"/>
                </a:solidFill>
                <a:effectLst/>
                <a:latin typeface="+mn-lt"/>
                <a:ea typeface="+mn-ea"/>
                <a:cs typeface="+mn-cs"/>
              </a:rPr>
              <a:t>Dađistaga sáhtát don geahččalit laktit govaid , emojiid (mojunjálmmiid) dahje dokumeanttaid neahttačálašeapmái (chattii), muhto dan mii eat áiggo guoskkahit dán kurssas. Geahččalatta soapmásiin gean dovddat gii máhttá veahá Facebooka birra, dahje hárjehala soapmásiin gii lea dás kurssas odne.</a:t>
            </a:r>
            <a:endParaRPr lang="en-US" sz="1200" kern="1200" dirty="0" smtClean="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59</a:t>
            </a:fld>
            <a:endParaRPr lang="nb-NO"/>
          </a:p>
        </p:txBody>
      </p:sp>
    </p:spTree>
    <p:extLst>
      <p:ext uri="{BB962C8B-B14F-4D97-AF65-F5344CB8AC3E}">
        <p14:creationId xmlns:p14="http://schemas.microsoft.com/office/powerpoint/2010/main" val="736391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se-NO" dirty="0"/>
              <a:t>Jus leat čállán rievttes adreassa de boađat dán siidui</a:t>
            </a:r>
            <a:r>
              <a:rPr lang="nb-NO" baseline="0" dirty="0"/>
              <a:t>. </a:t>
            </a:r>
            <a:r>
              <a:rPr lang="se-NO" baseline="0" dirty="0"/>
              <a:t>Jus vieččat áppa fertet gávdnat dán  iežat telefovnnas ja rahpat dan</a:t>
            </a:r>
            <a:r>
              <a:rPr lang="nb-NO" baseline="0" dirty="0"/>
              <a:t>. </a:t>
            </a:r>
          </a:p>
        </p:txBody>
      </p:sp>
      <p:sp>
        <p:nvSpPr>
          <p:cNvPr id="4" name="Plassholder for lysbildenummer 3"/>
          <p:cNvSpPr>
            <a:spLocks noGrp="1"/>
          </p:cNvSpPr>
          <p:nvPr>
            <p:ph type="sldNum" sz="quarter" idx="10"/>
          </p:nvPr>
        </p:nvSpPr>
        <p:spPr/>
        <p:txBody>
          <a:bodyPr/>
          <a:lstStyle/>
          <a:p>
            <a:fld id="{6C254B7B-5006-4AAE-B324-0D18C385F145}" type="slidenum">
              <a:rPr lang="nb-NO" smtClean="0"/>
              <a:t>6</a:t>
            </a:fld>
            <a:endParaRPr lang="nb-NO"/>
          </a:p>
        </p:txBody>
      </p:sp>
    </p:spTree>
    <p:extLst>
      <p:ext uri="{BB962C8B-B14F-4D97-AF65-F5344CB8AC3E}">
        <p14:creationId xmlns:p14="http://schemas.microsoft.com/office/powerpoint/2010/main" val="13392307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a:t>S</a:t>
            </a:r>
            <a:r>
              <a:rPr lang="se-NO" dirty="0" err="1"/>
              <a:t>áhttá</a:t>
            </a:r>
            <a:r>
              <a:rPr lang="se-NO" dirty="0"/>
              <a:t> maiddái leat buorre diehtit ahte sáhttá laktit eanet olbmuid neahttačálašeapmái</a:t>
            </a:r>
            <a:r>
              <a:rPr lang="nb-NO" baseline="0" dirty="0"/>
              <a:t> </a:t>
            </a:r>
            <a:r>
              <a:rPr lang="se-NO" baseline="0" dirty="0"/>
              <a:t>(</a:t>
            </a:r>
            <a:r>
              <a:rPr lang="nb-NO" baseline="0" dirty="0" err="1"/>
              <a:t>cha</a:t>
            </a:r>
            <a:r>
              <a:rPr lang="se-NO" baseline="0" dirty="0" err="1"/>
              <a:t>t</a:t>
            </a:r>
            <a:r>
              <a:rPr lang="nb-NO" baseline="0" dirty="0"/>
              <a:t>t</a:t>
            </a:r>
            <a:r>
              <a:rPr lang="se-NO" baseline="0" dirty="0"/>
              <a:t>ii)</a:t>
            </a:r>
            <a:r>
              <a:rPr lang="nb-NO" baseline="0" dirty="0"/>
              <a:t>, </a:t>
            </a:r>
            <a:r>
              <a:rPr lang="se-NO" baseline="0" dirty="0"/>
              <a:t>rahpat videoságastallama, geavahit neahttačálašeami riŋget ja eambbo. Geavat daid symbolaid maid oainnát dás iskat daid vejolašvuođaid</a:t>
            </a:r>
            <a:r>
              <a:rPr lang="nb-NO" baseline="0" dirty="0"/>
              <a:t>. </a:t>
            </a:r>
            <a:r>
              <a:rPr lang="se-NO" baseline="0" dirty="0"/>
              <a:t>Buot symbolaid gávdnojit sis geat geavahit dihtordulbosa ja fiehttotelefovnna, ja dain lea áibbas ovttalágan hápmi, muhto leat veahá eará sajis njeallječiegagis</a:t>
            </a:r>
            <a:r>
              <a:rPr lang="nb-NO" baseline="0" dirty="0"/>
              <a:t>.</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60</a:t>
            </a:fld>
            <a:endParaRPr lang="nb-NO"/>
          </a:p>
        </p:txBody>
      </p:sp>
    </p:spTree>
    <p:extLst>
      <p:ext uri="{BB962C8B-B14F-4D97-AF65-F5344CB8AC3E}">
        <p14:creationId xmlns:p14="http://schemas.microsoft.com/office/powerpoint/2010/main" val="152267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61</a:t>
            </a:fld>
            <a:endParaRPr lang="nb-NO"/>
          </a:p>
        </p:txBody>
      </p:sp>
    </p:spTree>
    <p:extLst>
      <p:ext uri="{BB962C8B-B14F-4D97-AF65-F5344CB8AC3E}">
        <p14:creationId xmlns:p14="http://schemas.microsoft.com/office/powerpoint/2010/main" val="21926855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Facebook</a:t>
            </a:r>
            <a:r>
              <a:rPr lang="nb-NO" baseline="0" dirty="0"/>
              <a:t> l</a:t>
            </a:r>
            <a:r>
              <a:rPr lang="se-NO" baseline="0" dirty="0" err="1"/>
              <a:t>áhčá</a:t>
            </a:r>
            <a:r>
              <a:rPr lang="se-NO" baseline="0" dirty="0"/>
              <a:t> maiddá vejolašvuođa ahte don sáhtát dieđuid addit maŋás ja juogadit govaid, kommentáraid, </a:t>
            </a:r>
            <a:r>
              <a:rPr lang="se-NO" baseline="0" dirty="0" err="1"/>
              <a:t>artihkk</a:t>
            </a:r>
            <a:r>
              <a:rPr lang="nb-NO" baseline="0" dirty="0" err="1"/>
              <a:t>aliid</a:t>
            </a:r>
            <a:r>
              <a:rPr lang="se-NO" baseline="0" dirty="0"/>
              <a:t> ja eará diŋggaid maid du skihpárat, fitnodagat, kommersiála aktevrrat ja eará leat bidjan </a:t>
            </a:r>
            <a:r>
              <a:rPr lang="nb-NO" baseline="0" dirty="0"/>
              <a:t>Facebook</a:t>
            </a:r>
            <a:r>
              <a:rPr lang="se-NO" baseline="0" dirty="0"/>
              <a:t>ii</a:t>
            </a:r>
            <a:r>
              <a:rPr lang="nb-NO" baseline="0" dirty="0"/>
              <a:t>.</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62</a:t>
            </a:fld>
            <a:endParaRPr lang="nb-NO"/>
          </a:p>
        </p:txBody>
      </p:sp>
    </p:spTree>
    <p:extLst>
      <p:ext uri="{BB962C8B-B14F-4D97-AF65-F5344CB8AC3E}">
        <p14:creationId xmlns:p14="http://schemas.microsoft.com/office/powerpoint/2010/main" val="10490460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e-NO" dirty="0"/>
              <a:t>Daid funkšuvnnaid gávnnat don vulobealde, dahje muhtun dáhpáhusain gova, kommentára dahje artihkkala guoras.</a:t>
            </a:r>
            <a:r>
              <a:rPr lang="nb-NO" baseline="0" dirty="0"/>
              <a:t>  D</a:t>
            </a:r>
            <a:r>
              <a:rPr lang="se-NO" baseline="0" dirty="0" err="1"/>
              <a:t>aid</a:t>
            </a:r>
            <a:r>
              <a:rPr lang="se-NO" baseline="0" dirty="0"/>
              <a:t> namat leat</a:t>
            </a:r>
            <a:r>
              <a:rPr lang="nb-NO" baseline="0" dirty="0"/>
              <a:t> "Liker«</a:t>
            </a:r>
            <a:r>
              <a:rPr lang="se-NO" baseline="0" dirty="0"/>
              <a:t> (Liikon)</a:t>
            </a:r>
            <a:r>
              <a:rPr lang="nb-NO" baseline="0" dirty="0"/>
              <a:t>, "Kommenter"</a:t>
            </a:r>
            <a:r>
              <a:rPr lang="se-NO" baseline="0" dirty="0"/>
              <a:t> </a:t>
            </a:r>
            <a:r>
              <a:rPr lang="nb-NO" baseline="0" dirty="0"/>
              <a:t> </a:t>
            </a:r>
            <a:r>
              <a:rPr lang="se-NO" baseline="0" dirty="0"/>
              <a:t>(kommentere) ja</a:t>
            </a:r>
            <a:r>
              <a:rPr lang="nb-NO" baseline="0" dirty="0"/>
              <a:t> "Del"</a:t>
            </a:r>
            <a:r>
              <a:rPr lang="se-NO" baseline="0" dirty="0"/>
              <a:t> (Juogat) ja dain leat symbolat maid lea álki dovdat</a:t>
            </a:r>
            <a:r>
              <a:rPr lang="nb-NO" baseline="0" dirty="0"/>
              <a:t>. D</a:t>
            </a:r>
            <a:r>
              <a:rPr lang="se-NO" baseline="0" dirty="0"/>
              <a:t>on sáhtát válljet geavahit ovtta dahje máŋggaid dain funkšuvnnain go don oainnát juoga masa lea miella reageret vai earát geavaheaddjit oidnet dan</a:t>
            </a:r>
            <a:r>
              <a:rPr lang="nb-NO" baseline="0" dirty="0"/>
              <a:t>. </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63</a:t>
            </a:fld>
            <a:endParaRPr lang="nb-NO"/>
          </a:p>
        </p:txBody>
      </p:sp>
    </p:spTree>
    <p:extLst>
      <p:ext uri="{BB962C8B-B14F-4D97-AF65-F5344CB8AC3E}">
        <p14:creationId xmlns:p14="http://schemas.microsoft.com/office/powerpoint/2010/main" val="14078364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a:t>"Liker"-</a:t>
            </a:r>
            <a:r>
              <a:rPr lang="se-NO" dirty="0"/>
              <a:t>funkšuvdna (Liikon) lea jođánis vuohki addit dieđu ruovttoluotta sáddejeaddjái</a:t>
            </a:r>
            <a:r>
              <a:rPr lang="nb-NO" baseline="0" dirty="0"/>
              <a:t>. </a:t>
            </a:r>
            <a:r>
              <a:rPr lang="se-NO" baseline="0" dirty="0"/>
              <a:t>Dat lea dego giehta mas lea bealgi ceaggut</a:t>
            </a:r>
            <a:r>
              <a:rPr lang="nb-NO" dirty="0"/>
              <a:t>.</a:t>
            </a: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64</a:t>
            </a:fld>
            <a:endParaRPr lang="nb-NO"/>
          </a:p>
        </p:txBody>
      </p:sp>
    </p:spTree>
    <p:extLst>
      <p:ext uri="{BB962C8B-B14F-4D97-AF65-F5344CB8AC3E}">
        <p14:creationId xmlns:p14="http://schemas.microsoft.com/office/powerpoint/2010/main" val="16730705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se-NO" dirty="0"/>
              <a:t>Jus don anát dihtora doalat don sáhpánčujuheaddji </a:t>
            </a:r>
            <a:r>
              <a:rPr lang="nb-NO" dirty="0"/>
              <a:t>"Liker" </a:t>
            </a:r>
            <a:r>
              <a:rPr lang="se-NO" dirty="0"/>
              <a:t>(Liikon) boalu badjel, de ihtet dat iešguđetlágan ikonat</a:t>
            </a:r>
            <a:r>
              <a:rPr lang="nb-NO" baseline="0" dirty="0"/>
              <a:t>. </a:t>
            </a:r>
            <a:r>
              <a:rPr lang="se-NO" baseline="0" dirty="0"/>
              <a:t>Dihtordulbosis ja fiehttotelefovnnas bijat don suorpma </a:t>
            </a:r>
            <a:r>
              <a:rPr lang="nb-NO" baseline="0" dirty="0"/>
              <a:t>liker </a:t>
            </a:r>
            <a:r>
              <a:rPr lang="se-NO" baseline="0" dirty="0"/>
              <a:t>ala ja</a:t>
            </a:r>
            <a:r>
              <a:rPr lang="nb-NO" baseline="0" dirty="0"/>
              <a:t> </a:t>
            </a:r>
            <a:r>
              <a:rPr lang="se-NO" baseline="0" dirty="0"/>
              <a:t>deaddilat dassážii go ikonat oidnojit</a:t>
            </a:r>
            <a:r>
              <a:rPr lang="nb-NO" baseline="0" dirty="0"/>
              <a:t>. </a:t>
            </a:r>
          </a:p>
          <a:p>
            <a:endParaRPr lang="nb-NO" baseline="0" dirty="0"/>
          </a:p>
          <a:p>
            <a:r>
              <a:rPr lang="se-NO" baseline="0" dirty="0"/>
              <a:t>De čujuhat dahje deaddilat don dan symbola mii dovddaha dan reakšuvnna maid don háliidat čájehit dasa mii lea juogaduvvon, Don sáhtát válljet gaskal</a:t>
            </a:r>
            <a:r>
              <a:rPr lang="nb-NO" baseline="0" dirty="0"/>
              <a:t> "</a:t>
            </a:r>
            <a:r>
              <a:rPr lang="se-NO" baseline="0" dirty="0" err="1"/>
              <a:t>tommel</a:t>
            </a:r>
            <a:r>
              <a:rPr lang="se-NO" baseline="0" dirty="0"/>
              <a:t> </a:t>
            </a:r>
            <a:r>
              <a:rPr lang="se-NO" baseline="0" dirty="0" err="1"/>
              <a:t>opp</a:t>
            </a:r>
            <a:r>
              <a:rPr lang="nb-NO" baseline="0" dirty="0"/>
              <a:t>", </a:t>
            </a:r>
            <a:r>
              <a:rPr lang="se-NO" baseline="0" dirty="0"/>
              <a:t>(</a:t>
            </a:r>
            <a:r>
              <a:rPr lang="se-NO" baseline="0" dirty="0" err="1"/>
              <a:t>bealgguheapmi</a:t>
            </a:r>
            <a:r>
              <a:rPr lang="se-NO" baseline="0" dirty="0"/>
              <a:t>) </a:t>
            </a:r>
            <a:r>
              <a:rPr lang="nb-NO" baseline="0" dirty="0"/>
              <a:t>«</a:t>
            </a:r>
            <a:r>
              <a:rPr lang="se-NO" baseline="0" dirty="0" err="1"/>
              <a:t>hjerte</a:t>
            </a:r>
            <a:r>
              <a:rPr lang="nb-NO" baseline="0" dirty="0"/>
              <a:t>«</a:t>
            </a:r>
            <a:r>
              <a:rPr lang="se-NO" baseline="0" dirty="0"/>
              <a:t> (váibmu)</a:t>
            </a:r>
            <a:r>
              <a:rPr lang="nb-NO" baseline="0" dirty="0"/>
              <a:t> "latter" </a:t>
            </a:r>
            <a:r>
              <a:rPr lang="se-NO" baseline="0" dirty="0"/>
              <a:t>(čaibman)</a:t>
            </a:r>
            <a:r>
              <a:rPr lang="nb-NO" baseline="0" dirty="0"/>
              <a:t>, "overraskelse/sjokk«</a:t>
            </a:r>
            <a:r>
              <a:rPr lang="se-NO" baseline="0" dirty="0"/>
              <a:t> (suorganan</a:t>
            </a:r>
            <a:r>
              <a:rPr lang="nb-NO" baseline="0" dirty="0"/>
              <a:t>/</a:t>
            </a:r>
            <a:r>
              <a:rPr lang="se-NO" baseline="0" dirty="0"/>
              <a:t>hirpmástuvvan)</a:t>
            </a:r>
            <a:r>
              <a:rPr lang="nb-NO" baseline="0" dirty="0"/>
              <a:t>, "trist" </a:t>
            </a:r>
            <a:r>
              <a:rPr lang="se-NO" baseline="0" dirty="0"/>
              <a:t>(váivašuvvan)</a:t>
            </a:r>
            <a:r>
              <a:rPr lang="nb-NO" baseline="0" dirty="0"/>
              <a:t>" </a:t>
            </a:r>
            <a:r>
              <a:rPr lang="se-NO" baseline="0" dirty="0"/>
              <a:t>dahje </a:t>
            </a:r>
            <a:r>
              <a:rPr lang="nb-NO" baseline="0" dirty="0"/>
              <a:t>"forarget/sint/provosert" </a:t>
            </a:r>
            <a:r>
              <a:rPr lang="se-NO" baseline="0" dirty="0"/>
              <a:t>(nivssihan</a:t>
            </a:r>
            <a:r>
              <a:rPr lang="nb-NO" baseline="0" dirty="0"/>
              <a:t>/s</a:t>
            </a:r>
            <a:r>
              <a:rPr lang="se-NO" baseline="0" dirty="0" err="1"/>
              <a:t>uhttan</a:t>
            </a:r>
            <a:r>
              <a:rPr lang="nb-NO" baseline="0" dirty="0"/>
              <a:t>/</a:t>
            </a:r>
            <a:r>
              <a:rPr lang="se-NO" baseline="0" dirty="0"/>
              <a:t>hárdašuvvan)</a:t>
            </a:r>
            <a:r>
              <a:rPr lang="nb-NO" baseline="0" dirty="0"/>
              <a:t>.</a:t>
            </a:r>
          </a:p>
          <a:p>
            <a:endParaRPr lang="nb-NO" baseline="0" dirty="0"/>
          </a:p>
          <a:p>
            <a:r>
              <a:rPr lang="se-NO" baseline="0" dirty="0"/>
              <a:t>Dábáleamos eatnasiidda lea atnit </a:t>
            </a:r>
            <a:r>
              <a:rPr lang="se-NO" baseline="0" dirty="0" err="1"/>
              <a:t>bealgguheami</a:t>
            </a:r>
            <a:r>
              <a:rPr lang="nb-NO" baseline="0" dirty="0"/>
              <a:t>. </a:t>
            </a:r>
            <a:r>
              <a:rPr lang="se-NO" baseline="0" dirty="0"/>
              <a:t>Geavahit daid ikonaid gohčoduvvo</a:t>
            </a:r>
            <a:r>
              <a:rPr lang="nb-NO" baseline="0" dirty="0"/>
              <a:t> "like" [</a:t>
            </a:r>
            <a:r>
              <a:rPr lang="nb-NO" sz="1200" b="0" i="0" kern="1200" dirty="0">
                <a:solidFill>
                  <a:schemeClr val="tx1"/>
                </a:solidFill>
                <a:effectLst/>
                <a:latin typeface="+mn-lt"/>
                <a:ea typeface="+mn-ea"/>
                <a:cs typeface="+mn-cs"/>
              </a:rPr>
              <a:t>/'</a:t>
            </a:r>
            <a:r>
              <a:rPr lang="nb-NO" sz="1200" b="0" i="0" kern="1200" dirty="0" err="1">
                <a:solidFill>
                  <a:schemeClr val="tx1"/>
                </a:solidFill>
                <a:effectLst/>
                <a:latin typeface="+mn-lt"/>
                <a:ea typeface="+mn-ea"/>
                <a:cs typeface="+mn-cs"/>
              </a:rPr>
              <a:t>laɪke</a:t>
            </a:r>
            <a:r>
              <a:rPr lang="nb-NO" sz="1200" b="0" i="0" kern="1200" dirty="0">
                <a:solidFill>
                  <a:schemeClr val="tx1"/>
                </a:solidFill>
                <a:effectLst/>
                <a:latin typeface="+mn-lt"/>
                <a:ea typeface="+mn-ea"/>
                <a:cs typeface="+mn-cs"/>
              </a:rPr>
              <a:t>/</a:t>
            </a:r>
            <a:r>
              <a:rPr lang="nb-NO" baseline="0" dirty="0"/>
              <a:t>]</a:t>
            </a:r>
            <a:r>
              <a:rPr lang="se-NO" baseline="0" dirty="0"/>
              <a:t> (liikot) gova, artihkkala dahje kommentára</a:t>
            </a:r>
            <a:r>
              <a:rPr lang="nb-NO" baseline="0" dirty="0"/>
              <a:t>. </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65</a:t>
            </a:fld>
            <a:endParaRPr lang="nb-NO"/>
          </a:p>
        </p:txBody>
      </p:sp>
    </p:spTree>
    <p:extLst>
      <p:ext uri="{BB962C8B-B14F-4D97-AF65-F5344CB8AC3E}">
        <p14:creationId xmlns:p14="http://schemas.microsoft.com/office/powerpoint/2010/main" val="13123026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a:t>
            </a:r>
            <a:r>
              <a:rPr lang="se-NO" dirty="0"/>
              <a:t>áhtát maiddái čállit iežat kommentáraid govaide, ovdanbuktimiidda ja earái mat lea bidjojuvvon </a:t>
            </a:r>
            <a:r>
              <a:rPr lang="nb-NO" baseline="0" dirty="0"/>
              <a:t>Facebook</a:t>
            </a:r>
            <a:r>
              <a:rPr lang="se-NO" baseline="0" dirty="0"/>
              <a:t>ii</a:t>
            </a:r>
            <a:r>
              <a:rPr lang="nb-NO" baseline="0" dirty="0"/>
              <a:t>.</a:t>
            </a:r>
          </a:p>
          <a:p>
            <a:endParaRPr lang="nb-NO" baseline="0" dirty="0"/>
          </a:p>
          <a:p>
            <a:r>
              <a:rPr lang="se-NO" baseline="0" dirty="0"/>
              <a:t>Jus áiggut kommenteret deaddil boalu mas čuožžu</a:t>
            </a:r>
            <a:r>
              <a:rPr lang="nb-NO" baseline="0" dirty="0"/>
              <a:t> "Kommenter"</a:t>
            </a:r>
            <a:r>
              <a:rPr lang="se-NO" baseline="0" dirty="0"/>
              <a:t> (kommentere)</a:t>
            </a:r>
            <a:r>
              <a:rPr lang="nb-NO" baseline="0" dirty="0"/>
              <a:t> </a:t>
            </a:r>
            <a:r>
              <a:rPr lang="se-NO" baseline="0" dirty="0"/>
              <a:t>dahje</a:t>
            </a:r>
            <a:r>
              <a:rPr lang="nb-NO" baseline="0" dirty="0"/>
              <a:t>…</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66</a:t>
            </a:fld>
            <a:endParaRPr lang="nb-NO"/>
          </a:p>
        </p:txBody>
      </p:sp>
    </p:spTree>
    <p:extLst>
      <p:ext uri="{BB962C8B-B14F-4D97-AF65-F5344CB8AC3E}">
        <p14:creationId xmlns:p14="http://schemas.microsoft.com/office/powerpoint/2010/main" val="2460859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a:t>… </a:t>
            </a:r>
            <a:r>
              <a:rPr lang="se-NO" dirty="0"/>
              <a:t>deaddil dan fealtta mas čuožžu</a:t>
            </a:r>
            <a:r>
              <a:rPr lang="se-NO" baseline="0" dirty="0"/>
              <a:t> </a:t>
            </a:r>
            <a:r>
              <a:rPr lang="nb-NO" baseline="0" dirty="0"/>
              <a:t>"Skriv en kommentar"</a:t>
            </a:r>
            <a:r>
              <a:rPr lang="se-NO" baseline="0" dirty="0"/>
              <a:t>  (čále kommentára)</a:t>
            </a:r>
            <a:r>
              <a:rPr lang="nb-NO" baseline="0" dirty="0"/>
              <a:t>.</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67</a:t>
            </a:fld>
            <a:endParaRPr lang="nb-NO"/>
          </a:p>
        </p:txBody>
      </p:sp>
    </p:spTree>
    <p:extLst>
      <p:ext uri="{BB962C8B-B14F-4D97-AF65-F5344CB8AC3E}">
        <p14:creationId xmlns:p14="http://schemas.microsoft.com/office/powerpoint/2010/main" val="5811195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se-NO" sz="1200" kern="1200" dirty="0" smtClean="0">
                <a:solidFill>
                  <a:schemeClr val="tx1"/>
                </a:solidFill>
                <a:effectLst/>
                <a:latin typeface="+mn-lt"/>
                <a:ea typeface="+mn-ea"/>
                <a:cs typeface="+mn-cs"/>
              </a:rPr>
              <a:t>Čále iežat kommentára</a:t>
            </a:r>
            <a:r>
              <a:rPr lang="nb-NO" sz="1200" kern="1200" dirty="0" smtClean="0">
                <a:solidFill>
                  <a:schemeClr val="tx1"/>
                </a:solidFill>
                <a:effectLst/>
                <a:latin typeface="+mn-lt"/>
                <a:ea typeface="+mn-ea"/>
                <a:cs typeface="+mn-cs"/>
              </a:rPr>
              <a:t>. </a:t>
            </a:r>
            <a:r>
              <a:rPr lang="se-NO" sz="1200" kern="1200" dirty="0" smtClean="0">
                <a:solidFill>
                  <a:schemeClr val="tx1"/>
                </a:solidFill>
                <a:effectLst/>
                <a:latin typeface="+mn-lt"/>
                <a:ea typeface="+mn-ea"/>
                <a:cs typeface="+mn-cs"/>
              </a:rPr>
              <a:t>Jus geavahat orrudihtora dahje askedihtora ja deaddilat don </a:t>
            </a:r>
            <a:r>
              <a:rPr lang="nb-NO" sz="1200" kern="1200" dirty="0" err="1" smtClean="0">
                <a:solidFill>
                  <a:schemeClr val="tx1"/>
                </a:solidFill>
                <a:effectLst/>
                <a:latin typeface="+mn-lt"/>
                <a:ea typeface="+mn-ea"/>
                <a:cs typeface="+mn-cs"/>
              </a:rPr>
              <a:t>enter</a:t>
            </a:r>
            <a:r>
              <a:rPr lang="se-NO" sz="1200" kern="1200" dirty="0" smtClean="0">
                <a:solidFill>
                  <a:schemeClr val="tx1"/>
                </a:solidFill>
                <a:effectLst/>
                <a:latin typeface="+mn-lt"/>
                <a:ea typeface="+mn-ea"/>
                <a:cs typeface="+mn-cs"/>
              </a:rPr>
              <a:t>a de loahpahat kommentára ja almmuha</a:t>
            </a:r>
            <a:r>
              <a:rPr lang="se-NO" sz="1200" strike="sngStrike" kern="1200" dirty="0" smtClean="0">
                <a:solidFill>
                  <a:schemeClr val="tx1"/>
                </a:solidFill>
                <a:effectLst/>
                <a:latin typeface="+mn-lt"/>
                <a:ea typeface="+mn-ea"/>
                <a:cs typeface="+mn-cs"/>
              </a:rPr>
              <a:t>i</a:t>
            </a:r>
            <a:r>
              <a:rPr lang="se-NO" sz="1200" kern="1200" dirty="0" smtClean="0">
                <a:solidFill>
                  <a:schemeClr val="tx1"/>
                </a:solidFill>
                <a:effectLst/>
                <a:latin typeface="+mn-lt"/>
                <a:ea typeface="+mn-ea"/>
                <a:cs typeface="+mn-cs"/>
              </a:rPr>
              <a:t>t dan</a:t>
            </a:r>
            <a:r>
              <a:rPr lang="nb-NO" sz="1200" kern="1200" dirty="0" smtClean="0">
                <a:solidFill>
                  <a:schemeClr val="tx1"/>
                </a:solidFill>
                <a:effectLst/>
                <a:latin typeface="+mn-lt"/>
                <a:ea typeface="+mn-ea"/>
                <a:cs typeface="+mn-cs"/>
              </a:rPr>
              <a:t>. D</a:t>
            </a:r>
            <a:r>
              <a:rPr lang="se-NO" sz="1200" kern="1200" dirty="0" smtClean="0">
                <a:solidFill>
                  <a:schemeClr val="tx1"/>
                </a:solidFill>
                <a:effectLst/>
                <a:latin typeface="+mn-lt"/>
                <a:ea typeface="+mn-ea"/>
                <a:cs typeface="+mn-cs"/>
              </a:rPr>
              <a:t>e dat iđista govva dahje ovdanbuktin vulobeallái dan maid don leat válljen kommenteret</a:t>
            </a:r>
            <a:r>
              <a:rPr lang="nb-NO"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68</a:t>
            </a:fld>
            <a:endParaRPr lang="nb-NO"/>
          </a:p>
        </p:txBody>
      </p:sp>
    </p:spTree>
    <p:extLst>
      <p:ext uri="{BB962C8B-B14F-4D97-AF65-F5344CB8AC3E}">
        <p14:creationId xmlns:p14="http://schemas.microsoft.com/office/powerpoint/2010/main" val="15502632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e-NO" baseline="0" dirty="0"/>
              <a:t>Jus geavahat dihtordulbosa dahje fiehttotelefovnna de deaddilat ikona mii lea dego njuolla dahje bábergirdi go áiggut almmuhit dan</a:t>
            </a:r>
            <a:r>
              <a:rPr lang="nb-NO" baseline="0" dirty="0"/>
              <a:t> (d</a:t>
            </a:r>
            <a:r>
              <a:rPr lang="se-NO" baseline="0" dirty="0" err="1"/>
              <a:t>át</a:t>
            </a:r>
            <a:r>
              <a:rPr lang="se-NO" baseline="0" dirty="0"/>
              <a:t> symbola lea dat seamma mii geavahuvvo go čálašat neahtas (</a:t>
            </a:r>
            <a:r>
              <a:rPr lang="nb-NO" baseline="0" dirty="0"/>
              <a:t>chatte</a:t>
            </a:r>
            <a:r>
              <a:rPr lang="se-NO" baseline="0" dirty="0" err="1"/>
              <a:t>t</a:t>
            </a:r>
            <a:r>
              <a:rPr lang="nb-NO" baseline="0" dirty="0"/>
              <a:t>).</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69</a:t>
            </a:fld>
            <a:endParaRPr lang="nb-NO"/>
          </a:p>
        </p:txBody>
      </p:sp>
    </p:spTree>
    <p:extLst>
      <p:ext uri="{BB962C8B-B14F-4D97-AF65-F5344CB8AC3E}">
        <p14:creationId xmlns:p14="http://schemas.microsoft.com/office/powerpoint/2010/main" val="695782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baseline="0" dirty="0"/>
              <a:t>Facebook-konto </a:t>
            </a:r>
            <a:r>
              <a:rPr lang="se-NO" b="0" baseline="0" dirty="0"/>
              <a:t>dárbbašat ráhkadit dušše OKTII</a:t>
            </a:r>
            <a:r>
              <a:rPr lang="nb-NO" b="0" baseline="0" dirty="0"/>
              <a:t>. </a:t>
            </a:r>
            <a:r>
              <a:rPr lang="se-NO" b="0" baseline="0" dirty="0"/>
              <a:t>Geahččal danne čuovvut lávkkiid ceahkis ceahkkái, go mii čađahit daid</a:t>
            </a:r>
            <a:r>
              <a:rPr lang="nb-NO" b="0" baseline="0" dirty="0"/>
              <a:t>. </a:t>
            </a:r>
            <a:r>
              <a:rPr lang="se-NO" b="0" baseline="0" dirty="0"/>
              <a:t>Ale heađástuva jus dovddat ahte don it boađe muitit buot. Jus šattat eahpesihkar dahje lea juoga maid it máhte, dajat ovttat manu, ja mun veahkehan du.</a:t>
            </a:r>
            <a:endParaRPr lang="nb-NO" b="0" baseline="0" dirty="0"/>
          </a:p>
          <a:p>
            <a:endParaRPr lang="nb-NO"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se-NO" b="1" baseline="0" dirty="0"/>
              <a:t>Várut ahte buohkat leat boahtán rievttes siidui dahje viežžan áppa</a:t>
            </a:r>
            <a:r>
              <a:rPr lang="nb-NO" b="1" baseline="0" dirty="0"/>
              <a:t>.</a:t>
            </a:r>
          </a:p>
        </p:txBody>
      </p:sp>
      <p:sp>
        <p:nvSpPr>
          <p:cNvPr id="4" name="Plassholder for lysbildenummer 3"/>
          <p:cNvSpPr>
            <a:spLocks noGrp="1"/>
          </p:cNvSpPr>
          <p:nvPr>
            <p:ph type="sldNum" sz="quarter" idx="10"/>
          </p:nvPr>
        </p:nvSpPr>
        <p:spPr/>
        <p:txBody>
          <a:bodyPr/>
          <a:lstStyle/>
          <a:p>
            <a:fld id="{6C254B7B-5006-4AAE-B324-0D18C385F145}" type="slidenum">
              <a:rPr lang="nb-NO" smtClean="0"/>
              <a:t>7</a:t>
            </a:fld>
            <a:endParaRPr lang="nb-NO"/>
          </a:p>
        </p:txBody>
      </p:sp>
    </p:spTree>
    <p:extLst>
      <p:ext uri="{BB962C8B-B14F-4D97-AF65-F5344CB8AC3E}">
        <p14:creationId xmlns:p14="http://schemas.microsoft.com/office/powerpoint/2010/main" val="1002009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a:t>D</a:t>
            </a:r>
            <a:r>
              <a:rPr lang="se-NO" dirty="0"/>
              <a:t>on sáhtát maiddái válljet juogadit gova dahje ovdanbuktosa maid earát leat almmuhan</a:t>
            </a:r>
            <a:r>
              <a:rPr lang="nb-NO" baseline="0" dirty="0"/>
              <a:t>. </a:t>
            </a:r>
            <a:r>
              <a:rPr lang="se-NO" baseline="0" dirty="0"/>
              <a:t>Deaddil</a:t>
            </a:r>
            <a:r>
              <a:rPr lang="nb-NO" baseline="0" dirty="0"/>
              <a:t> "Del"-</a:t>
            </a:r>
            <a:r>
              <a:rPr lang="se-NO" baseline="0" dirty="0"/>
              <a:t>boalu (</a:t>
            </a:r>
            <a:r>
              <a:rPr lang="se-NO" baseline="0" dirty="0" err="1"/>
              <a:t>juogadan-boalu</a:t>
            </a:r>
            <a:r>
              <a:rPr lang="se-NO" baseline="0" dirty="0"/>
              <a:t>) dahkat dan</a:t>
            </a:r>
            <a:r>
              <a:rPr lang="nb-NO" baseline="0" dirty="0"/>
              <a:t>.</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70</a:t>
            </a:fld>
            <a:endParaRPr lang="nb-NO"/>
          </a:p>
        </p:txBody>
      </p:sp>
    </p:spTree>
    <p:extLst>
      <p:ext uri="{BB962C8B-B14F-4D97-AF65-F5344CB8AC3E}">
        <p14:creationId xmlns:p14="http://schemas.microsoft.com/office/powerpoint/2010/main" val="17344086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a:t>D</a:t>
            </a:r>
            <a:r>
              <a:rPr lang="se-NO" dirty="0" err="1"/>
              <a:t>e</a:t>
            </a:r>
            <a:r>
              <a:rPr lang="se-NO" dirty="0"/>
              <a:t> ihtet golbma molssaeavttu</a:t>
            </a:r>
            <a:r>
              <a:rPr lang="nb-NO" baseline="0" dirty="0"/>
              <a:t>. </a:t>
            </a:r>
            <a:r>
              <a:rPr lang="se-NO" baseline="0" dirty="0"/>
              <a:t>Mii galgat geahčadit buohkaid dál.</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71</a:t>
            </a:fld>
            <a:endParaRPr lang="nb-NO"/>
          </a:p>
        </p:txBody>
      </p:sp>
    </p:spTree>
    <p:extLst>
      <p:ext uri="{BB962C8B-B14F-4D97-AF65-F5344CB8AC3E}">
        <p14:creationId xmlns:p14="http://schemas.microsoft.com/office/powerpoint/2010/main" val="1891941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e-NO" dirty="0"/>
              <a:t>Jus válljet molssaeavttu</a:t>
            </a:r>
            <a:r>
              <a:rPr lang="nb-NO" dirty="0"/>
              <a:t> "Del nå (Venner)" </a:t>
            </a:r>
            <a:r>
              <a:rPr lang="se-NO" dirty="0"/>
              <a:t>(Juogat dál (skihpárat)) de iđista govva dahje ovdabuktin du</a:t>
            </a:r>
            <a:r>
              <a:rPr lang="nb-NO" baseline="0" dirty="0"/>
              <a:t> Facebook-</a:t>
            </a:r>
            <a:r>
              <a:rPr lang="se-NO" baseline="0" dirty="0"/>
              <a:t>áigelinnjái vai du olbmát besset oaidnit dan doppe</a:t>
            </a:r>
            <a:r>
              <a:rPr lang="nb-NO" baseline="0" dirty="0"/>
              <a:t>.</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72</a:t>
            </a:fld>
            <a:endParaRPr lang="nb-NO"/>
          </a:p>
        </p:txBody>
      </p:sp>
    </p:spTree>
    <p:extLst>
      <p:ext uri="{BB962C8B-B14F-4D97-AF65-F5344CB8AC3E}">
        <p14:creationId xmlns:p14="http://schemas.microsoft.com/office/powerpoint/2010/main" val="9533808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e-NO" baseline="0" dirty="0"/>
              <a:t>Jus deaddilat nuppi molssaeavttu</a:t>
            </a:r>
            <a:r>
              <a:rPr lang="nb-NO" baseline="0" dirty="0"/>
              <a:t> "Del…" </a:t>
            </a:r>
            <a:r>
              <a:rPr lang="se-NO" baseline="0" dirty="0"/>
              <a:t>(juogat) de ihtá ođđa njeallječiegat.</a:t>
            </a:r>
            <a:r>
              <a:rPr lang="nb-NO" baseline="0" dirty="0"/>
              <a:t> </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73</a:t>
            </a:fld>
            <a:endParaRPr lang="nb-NO"/>
          </a:p>
        </p:txBody>
      </p:sp>
    </p:spTree>
    <p:extLst>
      <p:ext uri="{BB962C8B-B14F-4D97-AF65-F5344CB8AC3E}">
        <p14:creationId xmlns:p14="http://schemas.microsoft.com/office/powerpoint/2010/main" val="8239190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se-NO" dirty="0"/>
              <a:t>Dás oaččut vejolašvuođa čállit juoidá feltii</a:t>
            </a:r>
            <a:r>
              <a:rPr lang="nb-NO" baseline="0" dirty="0"/>
              <a:t> "Si noe om dette …«</a:t>
            </a:r>
            <a:r>
              <a:rPr lang="se-NO" baseline="0" dirty="0"/>
              <a:t> (Daja juoidá dan birra)</a:t>
            </a:r>
            <a:r>
              <a:rPr lang="nb-NO" baseline="0" dirty="0"/>
              <a:t>.</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74</a:t>
            </a:fld>
            <a:endParaRPr lang="nb-NO"/>
          </a:p>
        </p:txBody>
      </p:sp>
    </p:spTree>
    <p:extLst>
      <p:ext uri="{BB962C8B-B14F-4D97-AF65-F5344CB8AC3E}">
        <p14:creationId xmlns:p14="http://schemas.microsoft.com/office/powerpoint/2010/main" val="19938454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e-NO" dirty="0"/>
              <a:t>Jus don deaddilat </a:t>
            </a:r>
            <a:r>
              <a:rPr lang="nb-NO" dirty="0"/>
              <a:t>"Publiser«</a:t>
            </a:r>
            <a:r>
              <a:rPr lang="se-NO" dirty="0"/>
              <a:t>-boalu (almmut boalu) de manná ovdanbuktin ja kommentára maid don leat čállán du</a:t>
            </a:r>
            <a:r>
              <a:rPr lang="nb-NO" baseline="0" dirty="0"/>
              <a:t> Facebook-</a:t>
            </a:r>
            <a:r>
              <a:rPr lang="se-NO" baseline="0" dirty="0"/>
              <a:t>áigelinnjái</a:t>
            </a:r>
            <a:r>
              <a:rPr lang="nb-NO" baseline="0" dirty="0"/>
              <a:t>.</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75</a:t>
            </a:fld>
            <a:endParaRPr lang="nb-NO"/>
          </a:p>
        </p:txBody>
      </p:sp>
    </p:spTree>
    <p:extLst>
      <p:ext uri="{BB962C8B-B14F-4D97-AF65-F5344CB8AC3E}">
        <p14:creationId xmlns:p14="http://schemas.microsoft.com/office/powerpoint/2010/main" val="4999890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e-NO" dirty="0"/>
              <a:t>Jus háliidat bidjat gova soapmása eará siidui go iežat de sáhtát dahkat dan go deaddilat </a:t>
            </a:r>
            <a:r>
              <a:rPr lang="se-NO" dirty="0" err="1"/>
              <a:t>vulosgáikunfálu</a:t>
            </a:r>
            <a:r>
              <a:rPr lang="se-NO" dirty="0"/>
              <a:t> bajimusas ruvttos mas čuožžu</a:t>
            </a:r>
            <a:r>
              <a:rPr lang="nb-NO" baseline="0" dirty="0"/>
              <a:t> "Del på din egen tidslinje«</a:t>
            </a:r>
            <a:r>
              <a:rPr lang="se-NO" baseline="0" dirty="0"/>
              <a:t> (juogat iežat áigelinnjás)</a:t>
            </a:r>
            <a:r>
              <a:rPr lang="nb-NO" baseline="0" dirty="0"/>
              <a:t>. D</a:t>
            </a:r>
            <a:r>
              <a:rPr lang="se-NO" baseline="0" dirty="0" err="1"/>
              <a:t>e</a:t>
            </a:r>
            <a:r>
              <a:rPr lang="se-NO" baseline="0" dirty="0"/>
              <a:t> oaččut don máŋga juogadanvejolašvuođa</a:t>
            </a:r>
            <a:r>
              <a:rPr lang="nb-NO" baseline="0" dirty="0"/>
              <a:t>.</a:t>
            </a: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76</a:t>
            </a:fld>
            <a:endParaRPr lang="nb-NO"/>
          </a:p>
        </p:txBody>
      </p:sp>
    </p:spTree>
    <p:extLst>
      <p:ext uri="{BB962C8B-B14F-4D97-AF65-F5344CB8AC3E}">
        <p14:creationId xmlns:p14="http://schemas.microsoft.com/office/powerpoint/2010/main" val="9908355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a:t>D</a:t>
            </a:r>
            <a:r>
              <a:rPr lang="se-NO" dirty="0"/>
              <a:t>on sáhtát válljet juogadit skihpára dahje joavkku dahje lágideami áigelinnjás. Deaddil molssaeavttu maid háliidat. Dán ovdamearkkas válljet mii juogadit ovtta skihpára áigelinnjás</a:t>
            </a:r>
            <a:r>
              <a:rPr lang="nb-NO" baseline="0" dirty="0"/>
              <a:t>. </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77</a:t>
            </a:fld>
            <a:endParaRPr lang="nb-NO"/>
          </a:p>
        </p:txBody>
      </p:sp>
    </p:spTree>
    <p:extLst>
      <p:ext uri="{BB962C8B-B14F-4D97-AF65-F5344CB8AC3E}">
        <p14:creationId xmlns:p14="http://schemas.microsoft.com/office/powerpoint/2010/main" val="10497593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e-NO" dirty="0"/>
              <a:t>Ruvtto mii ihtá lea measta seammalágan sorjavaš guđe molssaeavttu válljet. Álggus jearrá dus nama olbmás geainna, joavkkus dahje lágideamis mainna don háliidat juogadit. Čále dan dan nammafeltii</a:t>
            </a:r>
            <a:r>
              <a:rPr lang="nb-NO" baseline="0" dirty="0"/>
              <a:t>. D</a:t>
            </a:r>
            <a:r>
              <a:rPr lang="se-NO" baseline="0" dirty="0"/>
              <a:t>on sáhtát čállit olu namaid jus háliidat</a:t>
            </a:r>
            <a:r>
              <a:rPr lang="nb-NO" baseline="0" dirty="0"/>
              <a:t>.</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78</a:t>
            </a:fld>
            <a:endParaRPr lang="nb-NO"/>
          </a:p>
        </p:txBody>
      </p:sp>
    </p:spTree>
    <p:extLst>
      <p:ext uri="{BB962C8B-B14F-4D97-AF65-F5344CB8AC3E}">
        <p14:creationId xmlns:p14="http://schemas.microsoft.com/office/powerpoint/2010/main" val="8053654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e-NO" dirty="0"/>
              <a:t>Maiddái dás sáhtát don válljet čállit diđoža dahje kommentára ovdal go juogadat</a:t>
            </a:r>
            <a:r>
              <a:rPr lang="nb-NO" baseline="0" dirty="0"/>
              <a:t>. </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79</a:t>
            </a:fld>
            <a:endParaRPr lang="nb-NO"/>
          </a:p>
        </p:txBody>
      </p:sp>
    </p:spTree>
    <p:extLst>
      <p:ext uri="{BB962C8B-B14F-4D97-AF65-F5344CB8AC3E}">
        <p14:creationId xmlns:p14="http://schemas.microsoft.com/office/powerpoint/2010/main" val="1141494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se-NO" b="0" dirty="0"/>
              <a:t>Sii geat geavahit neahttalohkki fertejit deavdit buot dieđuid mat jerrojuvvojit </a:t>
            </a:r>
            <a:r>
              <a:rPr lang="nb-NO" b="0" baseline="0" dirty="0"/>
              <a:t>"Registrer deg"</a:t>
            </a:r>
            <a:r>
              <a:rPr lang="se-NO" b="0" baseline="0" dirty="0"/>
              <a:t>  (registrere iežat) vuolde.</a:t>
            </a:r>
            <a:endParaRPr lang="nb-NO" b="0" baseline="0" dirty="0"/>
          </a:p>
          <a:p>
            <a:endParaRPr lang="nb-NO" b="0" baseline="0" dirty="0"/>
          </a:p>
          <a:p>
            <a:r>
              <a:rPr lang="se-NO" b="0" baseline="0" dirty="0"/>
              <a:t>Sii geat geavahit áppa deaddilit</a:t>
            </a:r>
            <a:r>
              <a:rPr lang="nb-NO" b="0" baseline="0" dirty="0"/>
              <a:t> </a:t>
            </a:r>
            <a:r>
              <a:rPr lang="se-NO" b="0" baseline="0" dirty="0"/>
              <a:t>dakko gokko čuožžu </a:t>
            </a:r>
            <a:r>
              <a:rPr lang="nb-NO" b="0" baseline="0" dirty="0"/>
              <a:t>"Opprett ny Facebook-konto«</a:t>
            </a:r>
            <a:r>
              <a:rPr lang="se-NO" b="0" baseline="0" dirty="0"/>
              <a:t> (Ráhkat ođđa </a:t>
            </a:r>
            <a:r>
              <a:rPr lang="nb-NO" b="0" baseline="0" dirty="0"/>
              <a:t>Facebook-kont</a:t>
            </a:r>
            <a:r>
              <a:rPr lang="se-NO" b="0" baseline="0" dirty="0" err="1"/>
              <a:t>u</a:t>
            </a:r>
            <a:r>
              <a:rPr lang="se-NO" b="0" baseline="0" dirty="0"/>
              <a:t>)</a:t>
            </a:r>
            <a:r>
              <a:rPr lang="nb-NO" b="0" baseline="0" dirty="0"/>
              <a:t>, </a:t>
            </a:r>
            <a:r>
              <a:rPr lang="se-NO" b="0" baseline="0" dirty="0"/>
              <a:t>ja čuovo lávkkiid mat ilbmet</a:t>
            </a:r>
            <a:r>
              <a:rPr lang="nb-NO" b="0" baseline="0" dirty="0"/>
              <a:t>. </a:t>
            </a:r>
          </a:p>
          <a:p>
            <a:endParaRPr lang="nb-NO"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nb-NO" b="1" dirty="0"/>
              <a:t>V</a:t>
            </a:r>
            <a:r>
              <a:rPr lang="se-NO" b="1" dirty="0" err="1"/>
              <a:t>uordde</a:t>
            </a:r>
            <a:r>
              <a:rPr lang="se-NO" b="1" dirty="0"/>
              <a:t> mannamis viidáseappot dassážii go buohkat leat deavdán dárbbašlaš dieđuid</a:t>
            </a:r>
            <a:r>
              <a:rPr lang="nb-NO" b="1" dirty="0"/>
              <a:t>. </a:t>
            </a:r>
          </a:p>
        </p:txBody>
      </p:sp>
      <p:sp>
        <p:nvSpPr>
          <p:cNvPr id="4" name="Plassholder for lysbildenummer 3"/>
          <p:cNvSpPr>
            <a:spLocks noGrp="1"/>
          </p:cNvSpPr>
          <p:nvPr>
            <p:ph type="sldNum" sz="quarter" idx="10"/>
          </p:nvPr>
        </p:nvSpPr>
        <p:spPr/>
        <p:txBody>
          <a:bodyPr/>
          <a:lstStyle/>
          <a:p>
            <a:fld id="{6C254B7B-5006-4AAE-B324-0D18C385F145}" type="slidenum">
              <a:rPr lang="nb-NO" smtClean="0"/>
              <a:t>8</a:t>
            </a:fld>
            <a:endParaRPr lang="nb-NO"/>
          </a:p>
        </p:txBody>
      </p:sp>
    </p:spTree>
    <p:extLst>
      <p:ext uri="{BB962C8B-B14F-4D97-AF65-F5344CB8AC3E}">
        <p14:creationId xmlns:p14="http://schemas.microsoft.com/office/powerpoint/2010/main" val="11486385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e-NO" dirty="0"/>
              <a:t>Go leat laktán buot vuostáiváldiid geaid háliidat ja vejolaččat čállán kommentára de sáhtát deaddilit</a:t>
            </a:r>
            <a:r>
              <a:rPr lang="nb-NO" dirty="0"/>
              <a:t> "Publiser«</a:t>
            </a:r>
            <a:r>
              <a:rPr lang="se-NO" dirty="0"/>
              <a:t> (almmut)</a:t>
            </a:r>
            <a:r>
              <a:rPr lang="nb-NO" dirty="0"/>
              <a:t>.</a:t>
            </a: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80</a:t>
            </a:fld>
            <a:endParaRPr lang="nb-NO"/>
          </a:p>
        </p:txBody>
      </p:sp>
    </p:spTree>
    <p:extLst>
      <p:ext uri="{BB962C8B-B14F-4D97-AF65-F5344CB8AC3E}">
        <p14:creationId xmlns:p14="http://schemas.microsoft.com/office/powerpoint/2010/main" val="14133097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e-NO" dirty="0"/>
              <a:t>Maŋemus molssaeaktu maid sáhtát válljet lea</a:t>
            </a:r>
            <a:r>
              <a:rPr lang="nb-NO" dirty="0"/>
              <a:t> "S</a:t>
            </a:r>
            <a:r>
              <a:rPr lang="se-NO" dirty="0" err="1"/>
              <a:t>end</a:t>
            </a:r>
            <a:r>
              <a:rPr lang="se-NO" dirty="0"/>
              <a:t> </a:t>
            </a:r>
            <a:r>
              <a:rPr lang="se-NO" dirty="0" err="1"/>
              <a:t>som</a:t>
            </a:r>
            <a:r>
              <a:rPr lang="se-NO" dirty="0"/>
              <a:t> </a:t>
            </a:r>
            <a:r>
              <a:rPr lang="se-NO" dirty="0" err="1"/>
              <a:t>melding</a:t>
            </a:r>
            <a:r>
              <a:rPr lang="nb-NO" dirty="0"/>
              <a:t>"</a:t>
            </a:r>
            <a:r>
              <a:rPr lang="se-NO" dirty="0"/>
              <a:t> (Sádde diehtun)</a:t>
            </a:r>
            <a:r>
              <a:rPr lang="nb-NO" dirty="0"/>
              <a:t>. </a:t>
            </a:r>
            <a:r>
              <a:rPr lang="se-NO" dirty="0"/>
              <a:t>Go deaddilat dan de ihtá ruvtto mii sulastahttá dan masa boađát go áiggut juogadit áigelinnjás, joavkkus dahje sullasaččas</a:t>
            </a:r>
            <a:r>
              <a:rPr lang="nb-NO" baseline="0" dirty="0"/>
              <a:t>. </a:t>
            </a:r>
            <a:r>
              <a:rPr lang="se-NO" baseline="0" dirty="0"/>
              <a:t>Go deaddilat</a:t>
            </a:r>
            <a:r>
              <a:rPr lang="nb-NO" baseline="0" dirty="0"/>
              <a:t> "Publiser«</a:t>
            </a:r>
            <a:r>
              <a:rPr lang="se-NO" baseline="0" dirty="0"/>
              <a:t> Almmut</a:t>
            </a:r>
            <a:r>
              <a:rPr lang="nb-NO" baseline="0" dirty="0"/>
              <a:t> </a:t>
            </a:r>
            <a:r>
              <a:rPr lang="se-NO" baseline="0" dirty="0"/>
              <a:t>de ihtá diehtu, ovdanbuktin dahje govva dan </a:t>
            </a:r>
            <a:r>
              <a:rPr lang="nb-NO" baseline="0" dirty="0"/>
              <a:t>chat-</a:t>
            </a:r>
            <a:r>
              <a:rPr lang="se-NO" baseline="0" dirty="0"/>
              <a:t>ruvttos </a:t>
            </a:r>
            <a:r>
              <a:rPr lang="nb-NO" baseline="0" dirty="0"/>
              <a:t>(</a:t>
            </a:r>
            <a:r>
              <a:rPr lang="se-NO" baseline="0" dirty="0"/>
              <a:t>juste dego dábálaš čálašeamis (</a:t>
            </a:r>
            <a:r>
              <a:rPr lang="se-NO" baseline="0" dirty="0" err="1"/>
              <a:t>chattas</a:t>
            </a:r>
            <a:r>
              <a:rPr lang="se-NO" baseline="0" dirty="0"/>
              <a:t>)</a:t>
            </a:r>
            <a:r>
              <a:rPr lang="nb-NO" baseline="0" dirty="0"/>
              <a:t>).</a:t>
            </a:r>
            <a:r>
              <a:rPr lang="se-NO" baseline="0" dirty="0"/>
              <a:t> Sisdoalu oaidná/oidnet dušše son/sii geainna/geaiguin don válljet juogadit dan. Dáppe sáhttet sii sáddet dieđuid ruovttoluotta dan birra maid don leat juogadan dan ja dii sáhttibehtet joatkit ságastallama dego dábálaš čálašeami neahtas (</a:t>
            </a:r>
            <a:r>
              <a:rPr lang="se-NO" baseline="0" dirty="0" err="1"/>
              <a:t>chatta</a:t>
            </a:r>
            <a:r>
              <a:rPr lang="se-NO" baseline="0" dirty="0"/>
              <a:t>)</a:t>
            </a:r>
            <a:r>
              <a:rPr lang="nb-NO" baseline="0" dirty="0"/>
              <a:t>.</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81</a:t>
            </a:fld>
            <a:endParaRPr lang="nb-NO"/>
          </a:p>
        </p:txBody>
      </p:sp>
    </p:spTree>
    <p:extLst>
      <p:ext uri="{BB962C8B-B14F-4D97-AF65-F5344CB8AC3E}">
        <p14:creationId xmlns:p14="http://schemas.microsoft.com/office/powerpoint/2010/main" val="97993574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Facebook </a:t>
            </a:r>
            <a:r>
              <a:rPr lang="se-NO" dirty="0"/>
              <a:t>fállolinnjá lea dat linnjá bajimusas šearpmas. Dat lea alit go geavahat</a:t>
            </a:r>
            <a:r>
              <a:rPr lang="nb-NO" baseline="0" dirty="0"/>
              <a:t> Facebook</a:t>
            </a:r>
            <a:r>
              <a:rPr lang="se-NO" baseline="0" dirty="0" err="1"/>
              <a:t>a</a:t>
            </a:r>
            <a:r>
              <a:rPr lang="se-NO" baseline="0" dirty="0"/>
              <a:t> dihtoris, muhto sáhttá leat veahá earálágan go gea</a:t>
            </a:r>
            <a:r>
              <a:rPr lang="nb-NO" baseline="0" dirty="0"/>
              <a:t>v</a:t>
            </a:r>
            <a:r>
              <a:rPr lang="se-NO" baseline="0" dirty="0" err="1"/>
              <a:t>ahat</a:t>
            </a:r>
            <a:r>
              <a:rPr lang="se-NO" baseline="0" dirty="0"/>
              <a:t> </a:t>
            </a:r>
            <a:r>
              <a:rPr lang="se-NO" baseline="0" dirty="0" err="1"/>
              <a:t>Fa</a:t>
            </a:r>
            <a:r>
              <a:rPr lang="nb-NO" baseline="0" dirty="0" err="1"/>
              <a:t>cebook</a:t>
            </a:r>
            <a:r>
              <a:rPr lang="nb-NO" baseline="0" dirty="0"/>
              <a:t>-</a:t>
            </a:r>
            <a:r>
              <a:rPr lang="se-NO" baseline="0" dirty="0"/>
              <a:t>áppa dihtordulbosis dahje fiehttotelefovnnas</a:t>
            </a:r>
            <a:r>
              <a:rPr lang="nb-NO" baseline="0" dirty="0"/>
              <a:t>.</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83</a:t>
            </a:fld>
            <a:endParaRPr lang="nb-NO"/>
          </a:p>
        </p:txBody>
      </p:sp>
    </p:spTree>
    <p:extLst>
      <p:ext uri="{BB962C8B-B14F-4D97-AF65-F5344CB8AC3E}">
        <p14:creationId xmlns:p14="http://schemas.microsoft.com/office/powerpoint/2010/main" val="139185480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se-NO" sz="1200" kern="1200" dirty="0" smtClean="0">
                <a:solidFill>
                  <a:schemeClr val="tx1"/>
                </a:solidFill>
                <a:effectLst/>
                <a:latin typeface="+mn-lt"/>
                <a:ea typeface="+mn-ea"/>
                <a:cs typeface="+mn-cs"/>
              </a:rPr>
              <a:t>Muhtun sajiin lea fállolinnjá juhkkojuvvon nu ahte muhtun funkšuvnnat oidnojit bajimusas ja muhtumat vuolimusas govas. Eanas ja deháleamos funkšuvnnat leat olámuttus beroškeahttá geavahat go neahttalohkki dahje áppa, vaikko leatge veahá unnit válljenvejolašvuođat go geavahat áppa. </a:t>
            </a:r>
            <a:endParaRPr lang="en-US" sz="1200" kern="1200" dirty="0" smtClean="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84</a:t>
            </a:fld>
            <a:endParaRPr lang="nb-NO"/>
          </a:p>
        </p:txBody>
      </p:sp>
    </p:spTree>
    <p:extLst>
      <p:ext uri="{BB962C8B-B14F-4D97-AF65-F5344CB8AC3E}">
        <p14:creationId xmlns:p14="http://schemas.microsoft.com/office/powerpoint/2010/main" val="81476373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e-NO" dirty="0"/>
              <a:t>Ohcanfealtta dovdat mii ovddežis, dat lea dás gos ozat skihpáriid, joavkkuid, lágidemiid jna</a:t>
            </a:r>
            <a:r>
              <a:rPr lang="nb-NO" baseline="0" dirty="0"/>
              <a:t>.</a:t>
            </a: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85</a:t>
            </a:fld>
            <a:endParaRPr lang="nb-NO"/>
          </a:p>
        </p:txBody>
      </p:sp>
    </p:spTree>
    <p:extLst>
      <p:ext uri="{BB962C8B-B14F-4D97-AF65-F5344CB8AC3E}">
        <p14:creationId xmlns:p14="http://schemas.microsoft.com/office/powerpoint/2010/main" val="102023164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baseline="0" dirty="0" err="1"/>
              <a:t>Olge</a:t>
            </a:r>
            <a:r>
              <a:rPr lang="se-NO" baseline="0" dirty="0" err="1"/>
              <a:t>š</a:t>
            </a:r>
            <a:r>
              <a:rPr lang="se-NO" baseline="0" dirty="0"/>
              <a:t> bealde fállolinnjás mii ihtá </a:t>
            </a:r>
            <a:r>
              <a:rPr lang="se-NO" baseline="0" dirty="0" err="1"/>
              <a:t>dihtormášiidna-geavaheddjiin</a:t>
            </a:r>
            <a:r>
              <a:rPr lang="se-NO" baseline="0" dirty="0"/>
              <a:t> gávdnat mii golbma fálu maid válljet</a:t>
            </a:r>
            <a:r>
              <a:rPr lang="nb-NO" baseline="0" dirty="0"/>
              <a:t>. </a:t>
            </a:r>
            <a:r>
              <a:rPr lang="se-NO" baseline="0" dirty="0"/>
              <a:t>Mii áigut geahččat daid lagabuidda ja geahččat gos mii gávdnat daid áppas maiddái.</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86</a:t>
            </a:fld>
            <a:endParaRPr lang="nb-NO"/>
          </a:p>
        </p:txBody>
      </p:sp>
    </p:spTree>
    <p:extLst>
      <p:ext uri="{BB962C8B-B14F-4D97-AF65-F5344CB8AC3E}">
        <p14:creationId xmlns:p14="http://schemas.microsoft.com/office/powerpoint/2010/main" val="12657248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e-NO" dirty="0"/>
              <a:t>Vuosttaš fálloválljen čájeha profiilagova ja du nama. Go deaddilat dan de</a:t>
            </a:r>
            <a:r>
              <a:rPr lang="nb-NO" dirty="0"/>
              <a:t> </a:t>
            </a:r>
            <a:r>
              <a:rPr lang="se-NO" dirty="0"/>
              <a:t>boađát ovttat mánu iežat seaidnái/áigelinnjái.</a:t>
            </a:r>
            <a:r>
              <a:rPr lang="nb-NO" baseline="0" dirty="0"/>
              <a:t> </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87</a:t>
            </a:fld>
            <a:endParaRPr lang="nb-NO"/>
          </a:p>
        </p:txBody>
      </p:sp>
    </p:spTree>
    <p:extLst>
      <p:ext uri="{BB962C8B-B14F-4D97-AF65-F5344CB8AC3E}">
        <p14:creationId xmlns:p14="http://schemas.microsoft.com/office/powerpoint/2010/main" val="15961883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e-NO" dirty="0"/>
              <a:t>Don gávnnat fálloválljema áppas go deaddilat fállosymbola</a:t>
            </a:r>
            <a:r>
              <a:rPr lang="nb-NO" baseline="0" dirty="0"/>
              <a:t> (</a:t>
            </a:r>
            <a:r>
              <a:rPr lang="se-NO" baseline="0" dirty="0"/>
              <a:t>golbma </a:t>
            </a:r>
            <a:r>
              <a:rPr lang="se-NO" baseline="0" dirty="0" err="1"/>
              <a:t>vealu</a:t>
            </a:r>
            <a:r>
              <a:rPr lang="se-NO" baseline="0" dirty="0"/>
              <a:t> linnjá</a:t>
            </a:r>
            <a:r>
              <a:rPr lang="nb-NO" baseline="0" dirty="0"/>
              <a:t>). D</a:t>
            </a:r>
            <a:r>
              <a:rPr lang="se-NO" baseline="0" dirty="0" err="1"/>
              <a:t>e</a:t>
            </a:r>
            <a:r>
              <a:rPr lang="se-NO" baseline="0" dirty="0"/>
              <a:t> iđista guhkes listu mii čájeha olu mii álo lea oinnolaš go geavahat </a:t>
            </a:r>
          </a:p>
          <a:p>
            <a:pPr marL="0" marR="0" indent="0" algn="l" defTabSz="914400" rtl="0" eaLnBrk="1" fontAlgn="auto" latinLnBrk="0" hangingPunct="1">
              <a:lnSpc>
                <a:spcPct val="100000"/>
              </a:lnSpc>
              <a:spcBef>
                <a:spcPts val="0"/>
              </a:spcBef>
              <a:spcAft>
                <a:spcPts val="0"/>
              </a:spcAft>
              <a:buClrTx/>
              <a:buSzTx/>
              <a:buFontTx/>
              <a:buNone/>
              <a:tabLst/>
              <a:defRPr/>
            </a:pPr>
            <a:r>
              <a:rPr lang="se-NO" baseline="0" dirty="0"/>
              <a:t>F</a:t>
            </a:r>
            <a:r>
              <a:rPr lang="nb-NO" baseline="0" dirty="0" err="1" smtClean="0"/>
              <a:t>acebooka</a:t>
            </a:r>
            <a:r>
              <a:rPr lang="se-NO" baseline="0" dirty="0" smtClean="0"/>
              <a:t> </a:t>
            </a:r>
            <a:r>
              <a:rPr lang="se-NO" baseline="0" dirty="0"/>
              <a:t>neahttalohkki bokte muhto mii lea váldojuvvon eret ráhkadan dihte buoret saji go geavaha áppa fiehttotelefovnnas ja neahttadulbosis</a:t>
            </a:r>
            <a:r>
              <a:rPr lang="nb-NO" baseline="0" dirty="0"/>
              <a:t>. </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88</a:t>
            </a:fld>
            <a:endParaRPr lang="nb-NO"/>
          </a:p>
        </p:txBody>
      </p:sp>
    </p:spTree>
    <p:extLst>
      <p:ext uri="{BB962C8B-B14F-4D97-AF65-F5344CB8AC3E}">
        <p14:creationId xmlns:p14="http://schemas.microsoft.com/office/powerpoint/2010/main" val="53380182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baseline="0" dirty="0"/>
              <a:t>D</a:t>
            </a:r>
            <a:r>
              <a:rPr lang="se-NO" baseline="0" dirty="0"/>
              <a:t>e iđista guhkes listu mii čájeha olu mii álo lea oinnolaš go geavahat F</a:t>
            </a:r>
            <a:r>
              <a:rPr lang="nb-NO" baseline="0" dirty="0" err="1" smtClean="0"/>
              <a:t>acebooka</a:t>
            </a:r>
            <a:r>
              <a:rPr lang="se-NO" baseline="0" dirty="0" smtClean="0"/>
              <a:t> </a:t>
            </a:r>
            <a:r>
              <a:rPr lang="se-NO" baseline="0" dirty="0"/>
              <a:t>neahttalohkki bokte muhto mii lea váldojuvvon eret ráhkadan dihte buoret saji go geavaha áppa fiehttotelefovnnas ja neahttadulbosis</a:t>
            </a:r>
            <a:r>
              <a:rPr lang="nb-NO" baseline="0" dirty="0"/>
              <a:t>. </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89</a:t>
            </a:fld>
            <a:endParaRPr lang="nb-NO"/>
          </a:p>
        </p:txBody>
      </p:sp>
    </p:spTree>
    <p:extLst>
      <p:ext uri="{BB962C8B-B14F-4D97-AF65-F5344CB8AC3E}">
        <p14:creationId xmlns:p14="http://schemas.microsoft.com/office/powerpoint/2010/main" val="206059921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a:t>
            </a:r>
            <a:r>
              <a:rPr lang="se-NO" baseline="0" dirty="0" smtClean="0"/>
              <a:t>ajimusas </a:t>
            </a:r>
            <a:r>
              <a:rPr lang="se-NO" baseline="0" dirty="0"/>
              <a:t>fállolinnjás oidno du profiilagovva ja du namma</a:t>
            </a:r>
            <a:r>
              <a:rPr lang="nb-NO" baseline="0" dirty="0"/>
              <a:t>. </a:t>
            </a:r>
            <a:r>
              <a:rPr lang="se-NO" baseline="0" dirty="0"/>
              <a:t>Deaddil dan mannat iežat áigelinnjái</a:t>
            </a:r>
            <a:r>
              <a:rPr lang="nb-NO" baseline="0" dirty="0"/>
              <a:t>. </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90</a:t>
            </a:fld>
            <a:endParaRPr lang="nb-NO"/>
          </a:p>
        </p:txBody>
      </p:sp>
    </p:spTree>
    <p:extLst>
      <p:ext uri="{BB962C8B-B14F-4D97-AF65-F5344CB8AC3E}">
        <p14:creationId xmlns:p14="http://schemas.microsoft.com/office/powerpoint/2010/main" val="503021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se-NO" b="0" baseline="0" dirty="0"/>
              <a:t>Go leat deavdán buot dieđuid deaddilat don boalu mas čuožžu</a:t>
            </a:r>
            <a:r>
              <a:rPr lang="nb-NO" b="0" baseline="0" dirty="0"/>
              <a:t> </a:t>
            </a:r>
            <a:r>
              <a:rPr lang="se-NO" b="0" baseline="0" dirty="0"/>
              <a:t> </a:t>
            </a:r>
            <a:r>
              <a:rPr lang="nb-NO" b="0" baseline="0" dirty="0"/>
              <a:t>"Registrer deg"</a:t>
            </a:r>
            <a:r>
              <a:rPr lang="se-NO" b="0" baseline="0" dirty="0"/>
              <a:t> (</a:t>
            </a:r>
            <a:r>
              <a:rPr lang="nb-NO" b="0" baseline="0" dirty="0"/>
              <a:t>Registrer</a:t>
            </a:r>
            <a:r>
              <a:rPr lang="se-NO" b="0" baseline="0" dirty="0" err="1"/>
              <a:t>e</a:t>
            </a:r>
            <a:r>
              <a:rPr lang="se-NO" b="0" baseline="0" dirty="0"/>
              <a:t> iežat)</a:t>
            </a:r>
            <a:r>
              <a:rPr lang="nb-NO" b="0" baseline="0" dirty="0"/>
              <a:t>. </a:t>
            </a:r>
          </a:p>
        </p:txBody>
      </p:sp>
      <p:sp>
        <p:nvSpPr>
          <p:cNvPr id="4" name="Plassholder for lysbildenummer 3"/>
          <p:cNvSpPr>
            <a:spLocks noGrp="1"/>
          </p:cNvSpPr>
          <p:nvPr>
            <p:ph type="sldNum" sz="quarter" idx="10"/>
          </p:nvPr>
        </p:nvSpPr>
        <p:spPr/>
        <p:txBody>
          <a:bodyPr/>
          <a:lstStyle/>
          <a:p>
            <a:fld id="{6C254B7B-5006-4AAE-B324-0D18C385F145}" type="slidenum">
              <a:rPr lang="nb-NO" smtClean="0"/>
              <a:t>9</a:t>
            </a:fld>
            <a:endParaRPr lang="nb-NO"/>
          </a:p>
        </p:txBody>
      </p:sp>
    </p:spTree>
    <p:extLst>
      <p:ext uri="{BB962C8B-B14F-4D97-AF65-F5344CB8AC3E}">
        <p14:creationId xmlns:p14="http://schemas.microsoft.com/office/powerpoint/2010/main" val="150673588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se-NO" dirty="0"/>
              <a:t>Maŋás neahttalohkkái.</a:t>
            </a:r>
            <a:endParaRPr lang="nb-NO" dirty="0"/>
          </a:p>
          <a:p>
            <a:endParaRPr lang="nb-NO" dirty="0"/>
          </a:p>
          <a:p>
            <a:r>
              <a:rPr lang="se-NO" dirty="0"/>
              <a:t>Jus deaddilat dokko gokko čuožžu</a:t>
            </a:r>
            <a:r>
              <a:rPr lang="nb-NO" baseline="0" dirty="0"/>
              <a:t> "Hjem" </a:t>
            </a:r>
            <a:r>
              <a:rPr lang="se-NO" baseline="0" dirty="0"/>
              <a:t>(ruoktot) de boađát ođasbajilgovvii. Dat lea dat seamma mii ihtá go don manat sisa </a:t>
            </a:r>
            <a:r>
              <a:rPr lang="se-NO" baseline="0" dirty="0" err="1"/>
              <a:t>F</a:t>
            </a:r>
            <a:r>
              <a:rPr lang="nb-NO" baseline="0" dirty="0" err="1"/>
              <a:t>acebook</a:t>
            </a:r>
            <a:r>
              <a:rPr lang="se-NO" baseline="0" dirty="0"/>
              <a:t>ii</a:t>
            </a:r>
            <a:r>
              <a:rPr lang="nb-NO" baseline="0" dirty="0"/>
              <a:t>, </a:t>
            </a:r>
            <a:r>
              <a:rPr lang="se-NO" baseline="0" dirty="0"/>
              <a:t>ja dat rievddada čađat čájehan dihte dutnje maid du olbmát, searvvit ja organisašuvnnat juogadit ja kommenterejit, almmuhit, ođđasiid ja sullasaččaid</a:t>
            </a:r>
            <a:r>
              <a:rPr lang="nb-NO" baseline="0" dirty="0"/>
              <a:t>. </a:t>
            </a:r>
          </a:p>
          <a:p>
            <a:endParaRPr lang="nb-NO" dirty="0"/>
          </a:p>
          <a:p>
            <a:endParaRPr lang="nb-NO" dirty="0"/>
          </a:p>
          <a:p>
            <a:pPr marL="0" marR="0" indent="0" algn="l" defTabSz="914400" rtl="0" eaLnBrk="1" fontAlgn="auto" latinLnBrk="0" hangingPunct="1">
              <a:lnSpc>
                <a:spcPct val="100000"/>
              </a:lnSpc>
              <a:spcBef>
                <a:spcPts val="0"/>
              </a:spcBef>
              <a:spcAft>
                <a:spcPts val="0"/>
              </a:spcAft>
              <a:buClrTx/>
              <a:buSzTx/>
              <a:buFontTx/>
              <a:buNone/>
              <a:tabLst/>
              <a:defRPr/>
            </a:pPr>
            <a:r>
              <a:rPr lang="se-NO" baseline="0" dirty="0"/>
              <a:t>Áppas oidno dát funkšuvdna ikonan. Unna šearpmaža govva. Go deaddilat dan de boađát ođasbajilgovvii</a:t>
            </a:r>
            <a:r>
              <a:rPr lang="nb-NO" baseline="0" dirty="0"/>
              <a:t>. </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91</a:t>
            </a:fld>
            <a:endParaRPr lang="nb-NO"/>
          </a:p>
        </p:txBody>
      </p:sp>
    </p:spTree>
    <p:extLst>
      <p:ext uri="{BB962C8B-B14F-4D97-AF65-F5344CB8AC3E}">
        <p14:creationId xmlns:p14="http://schemas.microsoft.com/office/powerpoint/2010/main" val="197424020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se-NO" sz="1200" kern="1200" dirty="0" smtClean="0">
                <a:solidFill>
                  <a:schemeClr val="tx1"/>
                </a:solidFill>
                <a:effectLst/>
                <a:latin typeface="+mn-lt"/>
                <a:ea typeface="+mn-ea"/>
                <a:cs typeface="+mn-cs"/>
              </a:rPr>
              <a:t>Funkšuvdna "Finn venner" (gávnna skihpáriid) gávdno dušše neahttalohkkis.  Go deaddilat dan de boahtá listu</a:t>
            </a:r>
            <a:r>
              <a:rPr lang="en-US" sz="1200" kern="1200" dirty="0" smtClean="0">
                <a:solidFill>
                  <a:schemeClr val="tx1"/>
                </a:solidFill>
                <a:effectLst/>
                <a:latin typeface="+mn-lt"/>
                <a:ea typeface="+mn-ea"/>
                <a:cs typeface="+mn-cs"/>
              </a:rPr>
              <a:t> Facebook </a:t>
            </a:r>
            <a:r>
              <a:rPr lang="se-NO" sz="1200" kern="1200" dirty="0" smtClean="0">
                <a:solidFill>
                  <a:schemeClr val="tx1"/>
                </a:solidFill>
                <a:effectLst/>
                <a:latin typeface="+mn-lt"/>
                <a:ea typeface="+mn-ea"/>
                <a:cs typeface="+mn-cs"/>
              </a:rPr>
              <a:t>geavaheddjiin geaid Facebook jáhkká don dovddat. Jus háliidat de sáhtát laktit olbmuid dán listtus iežat Facebook-skibirin. Don it dárbbaš atnit dán funkšuvnna, ohcat skihpáriid ohcanfealttas ja laktit sin doaibmá lihka bures. “Gávnna skihpáriid"-funkšuvdna ii ilmma Facebook-áppas, dáppe fertet ohcat manuálalaččat.</a:t>
            </a:r>
            <a:endParaRPr lang="en-US" sz="1200" kern="1200" dirty="0" smtClean="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92</a:t>
            </a:fld>
            <a:endParaRPr lang="nb-NO"/>
          </a:p>
        </p:txBody>
      </p:sp>
    </p:spTree>
    <p:extLst>
      <p:ext uri="{BB962C8B-B14F-4D97-AF65-F5344CB8AC3E}">
        <p14:creationId xmlns:p14="http://schemas.microsoft.com/office/powerpoint/2010/main" val="193918264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a:t>D</a:t>
            </a:r>
            <a:r>
              <a:rPr lang="se-NO" dirty="0" err="1"/>
              <a:t>at</a:t>
            </a:r>
            <a:r>
              <a:rPr lang="se-NO" dirty="0"/>
              <a:t> boahtte golbma fálloválljema maid mii galgat geahččat leat</a:t>
            </a:r>
            <a:r>
              <a:rPr lang="nb-NO" baseline="0" dirty="0"/>
              <a:t>: "Venneforespørsler"</a:t>
            </a:r>
            <a:r>
              <a:rPr lang="se-NO" baseline="0" dirty="0"/>
              <a:t>  (</a:t>
            </a:r>
            <a:r>
              <a:rPr lang="se-NO" baseline="0" dirty="0" err="1"/>
              <a:t>skibirjearaldagat</a:t>
            </a:r>
            <a:r>
              <a:rPr lang="se-NO" baseline="0" dirty="0"/>
              <a:t>)</a:t>
            </a:r>
            <a:r>
              <a:rPr lang="nb-NO" baseline="0" dirty="0"/>
              <a:t>, "Meldinger«</a:t>
            </a:r>
            <a:r>
              <a:rPr lang="se-NO" baseline="0" dirty="0"/>
              <a:t> (Dieđut) ja</a:t>
            </a:r>
            <a:r>
              <a:rPr lang="nb-NO" baseline="0" dirty="0"/>
              <a:t> "Varsler"</a:t>
            </a:r>
            <a:r>
              <a:rPr lang="se-NO" baseline="0" dirty="0"/>
              <a:t> (Várrehusat)</a:t>
            </a:r>
            <a:r>
              <a:rPr lang="nb-NO" baseline="0" dirty="0"/>
              <a:t>.</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93</a:t>
            </a:fld>
            <a:endParaRPr lang="nb-NO"/>
          </a:p>
        </p:txBody>
      </p:sp>
    </p:spTree>
    <p:extLst>
      <p:ext uri="{BB962C8B-B14F-4D97-AF65-F5344CB8AC3E}">
        <p14:creationId xmlns:p14="http://schemas.microsoft.com/office/powerpoint/2010/main" val="110517329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a:t>D</a:t>
            </a:r>
            <a:r>
              <a:rPr lang="se-NO" dirty="0" err="1"/>
              <a:t>at</a:t>
            </a:r>
            <a:r>
              <a:rPr lang="se-NO" dirty="0"/>
              <a:t> funkšuvnnat leat dušše merkejuvvon ikonaiguin. Go don geavahat neahttalohkki leat dat bálddalaga fállolinnjás ja dain lea čáhppesalit ivdni</a:t>
            </a:r>
            <a:r>
              <a:rPr lang="nb-NO" baseline="0" dirty="0"/>
              <a:t>. </a:t>
            </a:r>
            <a:r>
              <a:rPr lang="se-NO" baseline="0" dirty="0"/>
              <a:t>Áppas lea ikonat dat seamma, muhto leat do dat bajimusas dahje vuolimusas govas lea sorjavaš das geavahat go fiehttotelefovnna dahje dihtordulbosa</a:t>
            </a:r>
            <a:r>
              <a:rPr lang="nb-NO" baseline="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indent="0" algn="l" defTabSz="914400" rtl="0" eaLnBrk="1" fontAlgn="auto" latinLnBrk="0" hangingPunct="1">
              <a:lnSpc>
                <a:spcPct val="100000"/>
              </a:lnSpc>
              <a:spcBef>
                <a:spcPts val="0"/>
              </a:spcBef>
              <a:spcAft>
                <a:spcPts val="0"/>
              </a:spcAft>
              <a:buClrTx/>
              <a:buSzTx/>
              <a:buFontTx/>
              <a:buNone/>
              <a:tabLst/>
              <a:defRPr/>
            </a:pPr>
            <a:r>
              <a:rPr lang="se-NO" dirty="0"/>
              <a:t>Earenoamáš dain golbmasis lea ahte ihtá logoš rukses </a:t>
            </a:r>
            <a:r>
              <a:rPr lang="se-NO" dirty="0" err="1"/>
              <a:t>njeallječiegagii</a:t>
            </a:r>
            <a:r>
              <a:rPr lang="se-NO" dirty="0"/>
              <a:t> ikona bálddas juohke háve go lea dáhpáhuvvan juoga ođas dan šlájas</a:t>
            </a:r>
            <a:r>
              <a:rPr lang="nb-NO" baseline="0" dirty="0"/>
              <a:t> – </a:t>
            </a:r>
            <a:r>
              <a:rPr lang="se-NO" baseline="0" dirty="0"/>
              <a:t>dávjá boahtá maiddái jietna juste dego livččet oažžume teakstadieđu iežat telefovdnii</a:t>
            </a:r>
            <a:r>
              <a:rPr lang="nb-NO" baseline="0" dirty="0"/>
              <a:t>.</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94</a:t>
            </a:fld>
            <a:endParaRPr lang="nb-NO"/>
          </a:p>
        </p:txBody>
      </p:sp>
    </p:spTree>
    <p:extLst>
      <p:ext uri="{BB962C8B-B14F-4D97-AF65-F5344CB8AC3E}">
        <p14:creationId xmlns:p14="http://schemas.microsoft.com/office/powerpoint/2010/main" val="187216527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se-NO" sz="1200" kern="1200" dirty="0" smtClean="0">
                <a:solidFill>
                  <a:schemeClr val="tx1"/>
                </a:solidFill>
                <a:effectLst/>
                <a:latin typeface="+mn-lt"/>
                <a:ea typeface="+mn-ea"/>
                <a:cs typeface="+mn-cs"/>
              </a:rPr>
              <a:t>Vuosttaš šládja maid mii áigut geahččat lea</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Venneforespørsler</a:t>
            </a:r>
            <a:r>
              <a:rPr lang="lt-LT" sz="1200" kern="1200" dirty="0" smtClean="0">
                <a:solidFill>
                  <a:schemeClr val="tx1"/>
                </a:solidFill>
                <a:effectLst/>
                <a:latin typeface="+mn-lt"/>
                <a:ea typeface="+mn-ea"/>
                <a:cs typeface="+mn-cs"/>
              </a:rPr>
              <a:t>”</a:t>
            </a:r>
            <a:r>
              <a:rPr lang="se-NO" sz="1200" kern="1200" dirty="0" smtClean="0">
                <a:solidFill>
                  <a:schemeClr val="tx1"/>
                </a:solidFill>
                <a:effectLst/>
                <a:latin typeface="+mn-lt"/>
                <a:ea typeface="+mn-ea"/>
                <a:cs typeface="+mn-cs"/>
              </a:rPr>
              <a:t> (Skibirjearaldagat)</a:t>
            </a:r>
            <a:r>
              <a:rPr lang="lt-LT" sz="1200" kern="1200" dirty="0" smtClean="0">
                <a:solidFill>
                  <a:schemeClr val="tx1"/>
                </a:solidFill>
                <a:effectLst/>
                <a:latin typeface="+mn-lt"/>
                <a:ea typeface="+mn-ea"/>
                <a:cs typeface="+mn-cs"/>
              </a:rPr>
              <a:t>. </a:t>
            </a:r>
            <a:r>
              <a:rPr lang="se-NO" sz="1200" kern="1200" dirty="0" smtClean="0">
                <a:solidFill>
                  <a:schemeClr val="tx1"/>
                </a:solidFill>
                <a:effectLst/>
                <a:latin typeface="+mn-lt"/>
                <a:ea typeface="+mn-ea"/>
                <a:cs typeface="+mn-cs"/>
              </a:rPr>
              <a:t>Go soames jearrá dus áiggut go leat su skibir, dahje jus skibirjearaldaga maid don leat sádden soames earái lea dohkkehuvvon, de ihtá rukses njeallječiegat dasa</a:t>
            </a:r>
            <a:r>
              <a:rPr lang="lt-LT"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95</a:t>
            </a:fld>
            <a:endParaRPr lang="nb-NO"/>
          </a:p>
        </p:txBody>
      </p:sp>
    </p:spTree>
    <p:extLst>
      <p:ext uri="{BB962C8B-B14F-4D97-AF65-F5344CB8AC3E}">
        <p14:creationId xmlns:p14="http://schemas.microsoft.com/office/powerpoint/2010/main" val="70853781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se-NO" sz="1200" kern="1200" dirty="0" smtClean="0">
                <a:solidFill>
                  <a:schemeClr val="tx1"/>
                </a:solidFill>
                <a:effectLst/>
                <a:latin typeface="+mn-lt"/>
                <a:ea typeface="+mn-ea"/>
                <a:cs typeface="+mn-cs"/>
              </a:rPr>
              <a:t>Go soames jearrá leat du olmmái, dahje jus olmmáijearaldat maid don leat sádden soames earái lea dohkkehuvvon, de ihtá lohku rukses njeallječiegagii dasa. Go deaddilat ikona de ihtá listu mii čájeha mii lea dáhpáhuvvan ja addá dutnje vejolašvuođa dohkkehit dahje hilgut skibirjearaldaga. </a:t>
            </a:r>
            <a:endParaRPr lang="en-US" sz="1200" kern="1200" dirty="0" smtClean="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96</a:t>
            </a:fld>
            <a:endParaRPr lang="nb-NO"/>
          </a:p>
        </p:txBody>
      </p:sp>
    </p:spTree>
    <p:extLst>
      <p:ext uri="{BB962C8B-B14F-4D97-AF65-F5344CB8AC3E}">
        <p14:creationId xmlns:p14="http://schemas.microsoft.com/office/powerpoint/2010/main" val="155397044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err="1"/>
              <a:t>Boahtte</a:t>
            </a:r>
            <a:r>
              <a:rPr lang="nb-NO" dirty="0"/>
              <a:t> </a:t>
            </a:r>
            <a:r>
              <a:rPr lang="se-NO" dirty="0"/>
              <a:t>šládja lea </a:t>
            </a:r>
            <a:r>
              <a:rPr lang="nb-NO" dirty="0"/>
              <a:t>«</a:t>
            </a:r>
            <a:r>
              <a:rPr lang="se-NO" dirty="0"/>
              <a:t>Dieđut</a:t>
            </a:r>
            <a:r>
              <a:rPr lang="nb-NO" dirty="0"/>
              <a:t>". </a:t>
            </a: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97</a:t>
            </a:fld>
            <a:endParaRPr lang="nb-NO"/>
          </a:p>
        </p:txBody>
      </p:sp>
    </p:spTree>
    <p:extLst>
      <p:ext uri="{BB962C8B-B14F-4D97-AF65-F5344CB8AC3E}">
        <p14:creationId xmlns:p14="http://schemas.microsoft.com/office/powerpoint/2010/main" val="171413315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e-NO" baseline="0" dirty="0"/>
              <a:t>Maiddái dás ihtá rukses njeallječiegat jus lea dáhpáhuvvan juoga dán ovddit háve rájes</a:t>
            </a:r>
            <a:r>
              <a:rPr lang="nb-NO" baseline="0" dirty="0"/>
              <a:t>. </a:t>
            </a: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98</a:t>
            </a:fld>
            <a:endParaRPr lang="nb-NO"/>
          </a:p>
        </p:txBody>
      </p:sp>
    </p:spTree>
    <p:extLst>
      <p:ext uri="{BB962C8B-B14F-4D97-AF65-F5344CB8AC3E}">
        <p14:creationId xmlns:p14="http://schemas.microsoft.com/office/powerpoint/2010/main" val="19528619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e-NO" baseline="0" dirty="0"/>
              <a:t>Jus deaddilat ikona de ihtá listu ságastallamiin mat dus maŋemus leat leamaš</a:t>
            </a:r>
            <a:r>
              <a:rPr lang="nb-NO" baseline="0" dirty="0"/>
              <a:t>, </a:t>
            </a:r>
            <a:r>
              <a:rPr lang="se-NO" baseline="0" dirty="0"/>
              <a:t>ođđasepmosat ihtet bajimussii</a:t>
            </a:r>
            <a:r>
              <a:rPr lang="nb-NO" baseline="0" dirty="0"/>
              <a:t>. </a:t>
            </a:r>
            <a:r>
              <a:rPr lang="se-NO" baseline="0" dirty="0"/>
              <a:t>Deaddil ovtta dain ságastallamiin ja joatkke dan, de rahpasa čálašanruvtto (</a:t>
            </a:r>
            <a:r>
              <a:rPr lang="se-NO" baseline="0" dirty="0" err="1"/>
              <a:t>cahttenruvtto</a:t>
            </a:r>
            <a:r>
              <a:rPr lang="se-NO" baseline="0" dirty="0"/>
              <a:t>)</a:t>
            </a:r>
            <a:r>
              <a:rPr lang="nb-NO" baseline="0" dirty="0"/>
              <a:t>. </a:t>
            </a:r>
          </a:p>
        </p:txBody>
      </p:sp>
      <p:sp>
        <p:nvSpPr>
          <p:cNvPr id="4" name="Plassholder for lysbildenummer 3"/>
          <p:cNvSpPr>
            <a:spLocks noGrp="1"/>
          </p:cNvSpPr>
          <p:nvPr>
            <p:ph type="sldNum" sz="quarter" idx="10"/>
          </p:nvPr>
        </p:nvSpPr>
        <p:spPr/>
        <p:txBody>
          <a:bodyPr/>
          <a:lstStyle/>
          <a:p>
            <a:fld id="{6C254B7B-5006-4AAE-B324-0D18C385F145}" type="slidenum">
              <a:rPr lang="nb-NO" smtClean="0"/>
              <a:t>99</a:t>
            </a:fld>
            <a:endParaRPr lang="nb-NO"/>
          </a:p>
        </p:txBody>
      </p:sp>
    </p:spTree>
    <p:extLst>
      <p:ext uri="{BB962C8B-B14F-4D97-AF65-F5344CB8AC3E}">
        <p14:creationId xmlns:p14="http://schemas.microsoft.com/office/powerpoint/2010/main" val="167934604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se-NO" sz="1200" kern="1200" dirty="0" smtClean="0">
                <a:solidFill>
                  <a:schemeClr val="tx1"/>
                </a:solidFill>
                <a:effectLst/>
                <a:latin typeface="+mn-lt"/>
                <a:ea typeface="+mn-ea"/>
                <a:cs typeface="+mn-cs"/>
              </a:rPr>
              <a:t>Dat maŋemus ikona lea "Várrehusat", mii raportere earálágan diŋggaid mat dáhpáhuvvet Facebookas ja gusket dutnje. Dát sáhttá leat sáhka bovdejumis searvat lágideapmái dahje jovkui, diehtu ahte soames lea bidjan juoidá du áigelinnjái dahje kommenteren juoidá du áigelinnjás dahje diehtu ahte soapmásis gean don dovddat lea riegádanbeaivi ja olu eará áššit. </a:t>
            </a:r>
            <a:endParaRPr lang="en-US" sz="1200" kern="1200" dirty="0" smtClean="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100</a:t>
            </a:fld>
            <a:endParaRPr lang="nb-NO"/>
          </a:p>
        </p:txBody>
      </p:sp>
    </p:spTree>
    <p:extLst>
      <p:ext uri="{BB962C8B-B14F-4D97-AF65-F5344CB8AC3E}">
        <p14:creationId xmlns:p14="http://schemas.microsoft.com/office/powerpoint/2010/main" val="19765233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pic>
        <p:nvPicPr>
          <p:cNvPr id="4" name="Bilde 3" descr="første side al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 y="-1"/>
            <a:ext cx="12192626" cy="6848755"/>
          </a:xfrm>
          <a:prstGeom prst="rect">
            <a:avLst/>
          </a:prstGeom>
        </p:spPr>
      </p:pic>
      <p:sp>
        <p:nvSpPr>
          <p:cNvPr id="2" name="Tittel 1"/>
          <p:cNvSpPr>
            <a:spLocks noGrp="1"/>
          </p:cNvSpPr>
          <p:nvPr>
            <p:ph type="ctrTitle" hasCustomPrompt="1"/>
          </p:nvPr>
        </p:nvSpPr>
        <p:spPr>
          <a:xfrm>
            <a:off x="819630" y="1666366"/>
            <a:ext cx="8286372" cy="1008828"/>
          </a:xfrm>
        </p:spPr>
        <p:txBody>
          <a:bodyPr anchor="b">
            <a:normAutofit/>
          </a:bodyPr>
          <a:lstStyle>
            <a:lvl1pPr algn="l">
              <a:defRPr sz="4000">
                <a:solidFill>
                  <a:schemeClr val="bg1"/>
                </a:solidFill>
              </a:defRPr>
            </a:lvl1pPr>
          </a:lstStyle>
          <a:p>
            <a:r>
              <a:rPr lang="nb-NO"/>
              <a:t>KLIKK FOR Å REDIGERE TITTELSTIL</a:t>
            </a:r>
          </a:p>
        </p:txBody>
      </p:sp>
      <p:sp>
        <p:nvSpPr>
          <p:cNvPr id="3" name="Undertittel 2"/>
          <p:cNvSpPr>
            <a:spLocks noGrp="1"/>
          </p:cNvSpPr>
          <p:nvPr>
            <p:ph type="subTitle" idx="1" hasCustomPrompt="1"/>
          </p:nvPr>
        </p:nvSpPr>
        <p:spPr>
          <a:xfrm>
            <a:off x="828637" y="3566926"/>
            <a:ext cx="9839363" cy="2017655"/>
          </a:xfrm>
        </p:spPr>
        <p:txBody>
          <a:bodyPr>
            <a:normAutofit/>
          </a:bodyPr>
          <a:lstStyle>
            <a:lvl1pPr marL="342900" indent="-342900" algn="l">
              <a:buFont typeface="Arial"/>
              <a:buChar char="•"/>
              <a:defRPr sz="20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nb-NO"/>
              <a:t>Klikk for å redigere tekststiler i malen</a:t>
            </a:r>
          </a:p>
        </p:txBody>
      </p:sp>
      <p:sp>
        <p:nvSpPr>
          <p:cNvPr id="8" name="Tittel 1"/>
          <p:cNvSpPr txBox="1">
            <a:spLocks/>
          </p:cNvSpPr>
          <p:nvPr userDrawn="1"/>
        </p:nvSpPr>
        <p:spPr>
          <a:xfrm>
            <a:off x="810623" y="1666368"/>
            <a:ext cx="8286372" cy="405329"/>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000" b="0" i="0" kern="1200">
                <a:solidFill>
                  <a:schemeClr val="tx1"/>
                </a:solidFill>
                <a:latin typeface="+mj-lt"/>
                <a:ea typeface="+mj-ea"/>
                <a:cs typeface="Calibri Light"/>
              </a:defRPr>
            </a:lvl1pPr>
          </a:lstStyle>
          <a:p>
            <a:endParaRPr lang="nb-NO" sz="2400">
              <a:solidFill>
                <a:srgbClr val="FFFFFF"/>
              </a:solidFill>
            </a:endParaRPr>
          </a:p>
        </p:txBody>
      </p:sp>
      <p:sp>
        <p:nvSpPr>
          <p:cNvPr id="9" name="Plassholder for lysbildenummer 5"/>
          <p:cNvSpPr>
            <a:spLocks noGrp="1"/>
          </p:cNvSpPr>
          <p:nvPr>
            <p:ph type="sldNum" sz="quarter" idx="12"/>
          </p:nvPr>
        </p:nvSpPr>
        <p:spPr>
          <a:xfrm>
            <a:off x="10565124" y="6356350"/>
            <a:ext cx="1342031" cy="365125"/>
          </a:xfrm>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3244095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21.10.2023</a:t>
            </a:fld>
            <a:endParaRPr lang="nb-NO"/>
          </a:p>
        </p:txBody>
      </p:sp>
      <p:sp>
        <p:nvSpPr>
          <p:cNvPr id="5" name="Plassholder for bunntekst 4"/>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4032378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pic>
        <p:nvPicPr>
          <p:cNvPr id="4" name="Bilde 3" descr="andre side al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 y="-1"/>
            <a:ext cx="12192626" cy="6848755"/>
          </a:xfrm>
          <a:prstGeom prst="rect">
            <a:avLst/>
          </a:prstGeom>
        </p:spPr>
      </p:pic>
      <p:sp>
        <p:nvSpPr>
          <p:cNvPr id="2" name="Tittel 1"/>
          <p:cNvSpPr>
            <a:spLocks noGrp="1"/>
          </p:cNvSpPr>
          <p:nvPr>
            <p:ph type="title" hasCustomPrompt="1"/>
          </p:nvPr>
        </p:nvSpPr>
        <p:spPr>
          <a:xfrm>
            <a:off x="2413856" y="2468007"/>
            <a:ext cx="1260969" cy="419077"/>
          </a:xfrm>
        </p:spPr>
        <p:txBody>
          <a:bodyPr anchor="b">
            <a:noAutofit/>
          </a:bodyPr>
          <a:lstStyle>
            <a:lvl1pPr>
              <a:defRPr sz="4000" b="0" i="0">
                <a:solidFill>
                  <a:schemeClr val="bg1"/>
                </a:solidFill>
                <a:latin typeface="Calibri"/>
                <a:cs typeface="Calibri"/>
              </a:defRPr>
            </a:lvl1pPr>
          </a:lstStyle>
          <a:p>
            <a:r>
              <a:rPr lang="nb-NO"/>
              <a:t>Del</a:t>
            </a:r>
          </a:p>
        </p:txBody>
      </p:sp>
      <p:sp>
        <p:nvSpPr>
          <p:cNvPr id="3" name="Plassholder for tekst 2"/>
          <p:cNvSpPr>
            <a:spLocks noGrp="1"/>
          </p:cNvSpPr>
          <p:nvPr>
            <p:ph type="body" idx="1" hasCustomPrompt="1"/>
          </p:nvPr>
        </p:nvSpPr>
        <p:spPr>
          <a:xfrm>
            <a:off x="4071131" y="2335910"/>
            <a:ext cx="7736949" cy="481694"/>
          </a:xfrm>
        </p:spPr>
        <p:txBody>
          <a:bodyPr>
            <a:noAutofit/>
          </a:bodyPr>
          <a:lstStyle>
            <a:lvl1pPr marL="0" indent="0">
              <a:buNone/>
              <a:defRPr sz="3200" b="0" i="0" baseline="0">
                <a:solidFill>
                  <a:schemeClr val="tx1"/>
                </a:solidFill>
                <a:latin typeface="Calibri Light"/>
                <a:cs typeface="Calibri Ligh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Tema</a:t>
            </a:r>
          </a:p>
        </p:txBody>
      </p:sp>
      <p:sp>
        <p:nvSpPr>
          <p:cNvPr id="7" name="Plassholder for lysbildenummer 5"/>
          <p:cNvSpPr>
            <a:spLocks noGrp="1"/>
          </p:cNvSpPr>
          <p:nvPr>
            <p:ph type="sldNum" sz="quarter" idx="12"/>
          </p:nvPr>
        </p:nvSpPr>
        <p:spPr>
          <a:xfrm>
            <a:off x="10565124" y="6356350"/>
            <a:ext cx="1342031" cy="365125"/>
          </a:xfrm>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2549894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pic>
        <p:nvPicPr>
          <p:cNvPr id="3" name="Bilde 2" descr="tredje side al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 y="-1"/>
            <a:ext cx="12192626" cy="6848755"/>
          </a:xfrm>
          <a:prstGeom prst="rect">
            <a:avLst/>
          </a:prstGeom>
        </p:spPr>
      </p:pic>
      <p:sp>
        <p:nvSpPr>
          <p:cNvPr id="2"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a:t>Tema</a:t>
            </a:r>
          </a:p>
        </p:txBody>
      </p:sp>
      <p:sp>
        <p:nvSpPr>
          <p:cNvPr id="8" name="Plassholder for lysbildenummer 5"/>
          <p:cNvSpPr>
            <a:spLocks noGrp="1"/>
          </p:cNvSpPr>
          <p:nvPr>
            <p:ph type="sldNum" sz="quarter" idx="12"/>
          </p:nvPr>
        </p:nvSpPr>
        <p:spPr>
          <a:xfrm>
            <a:off x="10565124" y="6356350"/>
            <a:ext cx="1342031" cy="365125"/>
          </a:xfrm>
        </p:spPr>
        <p:txBody>
          <a:bodyPr/>
          <a:lstStyle/>
          <a:p>
            <a:fld id="{73F3DB24-2D43-44B9-911C-E716D695C6CA}" type="slidenum">
              <a:rPr lang="nb-NO" smtClean="0"/>
              <a:t>‹#›</a:t>
            </a:fld>
            <a:endParaRPr lang="nb-NO"/>
          </a:p>
        </p:txBody>
      </p:sp>
      <p:sp>
        <p:nvSpPr>
          <p:cNvPr id="10" name="Tittel 1"/>
          <p:cNvSpPr txBox="1">
            <a:spLocks/>
          </p:cNvSpPr>
          <p:nvPr userDrawn="1"/>
        </p:nvSpPr>
        <p:spPr>
          <a:xfrm>
            <a:off x="318454" y="180144"/>
            <a:ext cx="447135" cy="41907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i="0" kern="1200">
                <a:solidFill>
                  <a:schemeClr val="bg1"/>
                </a:solidFill>
                <a:latin typeface="Calibri"/>
                <a:ea typeface="+mj-ea"/>
                <a:cs typeface="Calibri"/>
              </a:defRPr>
            </a:lvl1pPr>
          </a:lstStyle>
          <a:p>
            <a:endParaRPr lang="nb-NO" sz="3200" b="0" i="0">
              <a:latin typeface="+mn-lt"/>
              <a:cs typeface="Calibri"/>
            </a:endParaRPr>
          </a:p>
        </p:txBody>
      </p:sp>
    </p:spTree>
    <p:extLst>
      <p:ext uri="{BB962C8B-B14F-4D97-AF65-F5344CB8AC3E}">
        <p14:creationId xmlns:p14="http://schemas.microsoft.com/office/powerpoint/2010/main" val="2499500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21.10.2023</a:t>
            </a:fld>
            <a:endParaRPr lang="nb-NO"/>
          </a:p>
        </p:txBody>
      </p:sp>
      <p:sp>
        <p:nvSpPr>
          <p:cNvPr id="6" name="Plassholder for bunntekst 5"/>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3136424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21.10.2023</a:t>
            </a:fld>
            <a:endParaRPr lang="nb-NO"/>
          </a:p>
        </p:txBody>
      </p:sp>
      <p:sp>
        <p:nvSpPr>
          <p:cNvPr id="8" name="Plassholder for bunntekst 7"/>
          <p:cNvSpPr>
            <a:spLocks noGrp="1"/>
          </p:cNvSpPr>
          <p:nvPr>
            <p:ph type="ftr" sz="quarter" idx="11"/>
          </p:nvPr>
        </p:nvSpPr>
        <p:spPr>
          <a:xfrm>
            <a:off x="4038600" y="6356350"/>
            <a:ext cx="4114800" cy="365125"/>
          </a:xfrm>
          <a:prstGeom prst="rect">
            <a:avLst/>
          </a:prstGeom>
        </p:spPr>
        <p:txBody>
          <a:bodyPr/>
          <a:lstStyle/>
          <a:p>
            <a:endParaRPr lang="nb-NO"/>
          </a:p>
        </p:txBody>
      </p:sp>
      <p:sp>
        <p:nvSpPr>
          <p:cNvPr id="9" name="Plassholder for lysbildenummer 8"/>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3229780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21.10.2023</a:t>
            </a:fld>
            <a:endParaRPr lang="nb-NO"/>
          </a:p>
        </p:txBody>
      </p:sp>
      <p:sp>
        <p:nvSpPr>
          <p:cNvPr id="3" name="Plassholder for bunntekst 2"/>
          <p:cNvSpPr>
            <a:spLocks noGrp="1"/>
          </p:cNvSpPr>
          <p:nvPr>
            <p:ph type="ftr" sz="quarter" idx="11"/>
          </p:nvPr>
        </p:nvSpPr>
        <p:spPr>
          <a:xfrm>
            <a:off x="4038600" y="6356350"/>
            <a:ext cx="4114800" cy="365125"/>
          </a:xfrm>
          <a:prstGeom prst="rect">
            <a:avLst/>
          </a:prstGeom>
        </p:spPr>
        <p:txBody>
          <a:bodyPr/>
          <a:lstStyle/>
          <a:p>
            <a:endParaRPr lang="nb-NO"/>
          </a:p>
        </p:txBody>
      </p:sp>
      <p:sp>
        <p:nvSpPr>
          <p:cNvPr id="4" name="Plassholder for lysbildenummer 3"/>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1982589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21.10.2023</a:t>
            </a:fld>
            <a:endParaRPr lang="nb-NO"/>
          </a:p>
        </p:txBody>
      </p:sp>
      <p:sp>
        <p:nvSpPr>
          <p:cNvPr id="6" name="Plassholder for bunntekst 5"/>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894799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21.10.2023</a:t>
            </a:fld>
            <a:endParaRPr lang="nb-NO"/>
          </a:p>
        </p:txBody>
      </p:sp>
      <p:sp>
        <p:nvSpPr>
          <p:cNvPr id="6" name="Plassholder for bunntekst 5"/>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2909514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21.10.2023</a:t>
            </a:fld>
            <a:endParaRPr lang="nb-NO"/>
          </a:p>
        </p:txBody>
      </p:sp>
      <p:sp>
        <p:nvSpPr>
          <p:cNvPr id="5" name="Plassholder for bunntekst 4"/>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1506193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3DB24-2D43-44B9-911C-E716D695C6CA}" type="slidenum">
              <a:rPr lang="nb-NO" smtClean="0"/>
              <a:t>‹#›</a:t>
            </a:fld>
            <a:endParaRPr lang="nb-NO"/>
          </a:p>
        </p:txBody>
      </p:sp>
    </p:spTree>
    <p:extLst>
      <p:ext uri="{BB962C8B-B14F-4D97-AF65-F5344CB8AC3E}">
        <p14:creationId xmlns:p14="http://schemas.microsoft.com/office/powerpoint/2010/main" val="279491593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4" r:id="rId3"/>
    <p:sldLayoutId id="2147483652" r:id="rId4"/>
    <p:sldLayoutId id="2147483653" r:id="rId5"/>
    <p:sldLayoutId id="2147483655" r:id="rId6"/>
    <p:sldLayoutId id="2147483656" r:id="rId7"/>
    <p:sldLayoutId id="2147483657" r:id="rId8"/>
    <p:sldLayoutId id="2147483658" r:id="rId9"/>
    <p:sldLayoutId id="2147483659" r:id="rId10"/>
  </p:sldLayoutIdLst>
  <p:txStyles>
    <p:titleStyle>
      <a:lvl1pPr algn="l" defTabSz="914400" rtl="0" eaLnBrk="1" latinLnBrk="0" hangingPunct="1">
        <a:lnSpc>
          <a:spcPct val="90000"/>
        </a:lnSpc>
        <a:spcBef>
          <a:spcPct val="0"/>
        </a:spcBef>
        <a:buNone/>
        <a:defRPr sz="3600" b="0" i="0" kern="1200">
          <a:solidFill>
            <a:schemeClr val="tx1"/>
          </a:solidFill>
          <a:latin typeface="+mj-lt"/>
          <a:ea typeface="+mj-ea"/>
          <a:cs typeface="Calibri Light"/>
        </a:defRPr>
      </a:lvl1pPr>
    </p:titleStyle>
    <p:bodyStyle>
      <a:lvl1pPr marL="342900" indent="-342900" algn="l" defTabSz="914400" rtl="0" eaLnBrk="1" latinLnBrk="0" hangingPunct="1">
        <a:lnSpc>
          <a:spcPct val="90000"/>
        </a:lnSpc>
        <a:spcBef>
          <a:spcPts val="1000"/>
        </a:spcBef>
        <a:buFont typeface="Wingdings" charset="2"/>
        <a:buAutoNum type="arabicPlain"/>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9.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7.png"/></Relationships>
</file>

<file path=ppt/slides/_rels/slide10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0.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0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2.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0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5.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3.png"/><Relationship Id="rId4" Type="http://schemas.openxmlformats.org/officeDocument/2006/relationships/image" Target="../media/image65.png"/></Relationships>
</file>

<file path=ppt/slides/_rels/slide1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6.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0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0.png"/><Relationship Id="rId2" Type="http://schemas.openxmlformats.org/officeDocument/2006/relationships/notesSlide" Target="../notesSlides/notesSlide107.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8.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9.jp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9.jp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19.jp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39.png"/><Relationship Id="rId4" Type="http://schemas.openxmlformats.org/officeDocument/2006/relationships/image" Target="../media/image45.png"/></Relationships>
</file>

<file path=ppt/slides/_rels/slide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47.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3.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8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4.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8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6.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5.png"/></Relationships>
</file>

<file path=ppt/slides/_rels/slide8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7.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5.png"/></Relationships>
</file>

<file path=ppt/slides/_rels/slide8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9.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0.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4.png"/></Relationships>
</file>

<file path=ppt/slides/_rels/slide9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1.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4.png"/></Relationships>
</file>

<file path=ppt/slides/_rels/slide9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2.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9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3.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7.png"/></Relationships>
</file>

<file path=ppt/slides/_rels/slide9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4.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7.png"/></Relationships>
</file>

<file path=ppt/slides/_rels/slide9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6.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7.png"/></Relationships>
</file>

<file path=ppt/slides/_rels/slide9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a:xfrm>
            <a:off x="794230" y="1666366"/>
            <a:ext cx="8286372" cy="1008828"/>
          </a:xfrm>
        </p:spPr>
        <p:txBody>
          <a:bodyPr>
            <a:normAutofit fontScale="90000"/>
          </a:bodyPr>
          <a:lstStyle/>
          <a:p>
            <a:r>
              <a:rPr lang="nb-NO" spc="300" dirty="0"/>
              <a:t>FACEBOOK</a:t>
            </a:r>
            <a:r>
              <a:rPr lang="nb-NO" dirty="0"/>
              <a:t> – </a:t>
            </a:r>
            <a:r>
              <a:rPr lang="se-NO" sz="2700" dirty="0"/>
              <a:t>ráhkat profiila ja oahpás</a:t>
            </a:r>
            <a:r>
              <a:rPr lang="nb-NO" sz="2700" dirty="0"/>
              <a:t>m</a:t>
            </a:r>
            <a:r>
              <a:rPr lang="se-NO" sz="2700" dirty="0" err="1"/>
              <a:t>uva</a:t>
            </a:r>
            <a:r>
              <a:rPr lang="se-NO" sz="2700" dirty="0"/>
              <a:t> bálvalusain</a:t>
            </a:r>
            <a:endParaRPr lang="nb-NO" sz="2700" dirty="0"/>
          </a:p>
        </p:txBody>
      </p:sp>
      <p:sp>
        <p:nvSpPr>
          <p:cNvPr id="7" name="Undertittel 6"/>
          <p:cNvSpPr>
            <a:spLocks noGrp="1"/>
          </p:cNvSpPr>
          <p:nvPr>
            <p:ph type="subTitle" idx="1"/>
          </p:nvPr>
        </p:nvSpPr>
        <p:spPr>
          <a:xfrm>
            <a:off x="828637" y="3414527"/>
            <a:ext cx="9839363" cy="2948174"/>
          </a:xfrm>
        </p:spPr>
        <p:txBody>
          <a:bodyPr numCol="2">
            <a:noAutofit/>
          </a:bodyPr>
          <a:lstStyle/>
          <a:p>
            <a:pPr marL="0" indent="0">
              <a:buNone/>
            </a:pPr>
            <a:r>
              <a:rPr lang="se-NO" b="1" dirty="0">
                <a:solidFill>
                  <a:schemeClr val="tx1"/>
                </a:solidFill>
              </a:rPr>
              <a:t>Oahppomihtut</a:t>
            </a:r>
            <a:r>
              <a:rPr lang="nb-NO" b="1" dirty="0">
                <a:solidFill>
                  <a:schemeClr val="tx1"/>
                </a:solidFill>
              </a:rPr>
              <a:t>:</a:t>
            </a:r>
          </a:p>
          <a:p>
            <a:pPr>
              <a:buFontTx/>
              <a:buChar char="-"/>
            </a:pPr>
            <a:r>
              <a:rPr lang="se-NO" dirty="0"/>
              <a:t>Máhttit </a:t>
            </a:r>
            <a:r>
              <a:rPr lang="se-NO" dirty="0" err="1"/>
              <a:t>f</a:t>
            </a:r>
            <a:r>
              <a:rPr lang="nb-NO" dirty="0"/>
              <a:t>a</a:t>
            </a:r>
            <a:r>
              <a:rPr lang="se-NO" dirty="0" err="1"/>
              <a:t>cebookii</a:t>
            </a:r>
            <a:r>
              <a:rPr lang="se-NO" dirty="0"/>
              <a:t> </a:t>
            </a:r>
            <a:r>
              <a:rPr lang="nb-NO" dirty="0"/>
              <a:t>logget</a:t>
            </a:r>
            <a:r>
              <a:rPr lang="se-NO" dirty="0"/>
              <a:t> sisa ja eret</a:t>
            </a:r>
            <a:endParaRPr lang="nb-NO" dirty="0"/>
          </a:p>
          <a:p>
            <a:pPr>
              <a:buFontTx/>
              <a:buChar char="-"/>
            </a:pPr>
            <a:r>
              <a:rPr lang="se-NO" dirty="0"/>
              <a:t>Dovdat Persovdnasuodjalusa, sihkarvuođaválljemiid ja mo</a:t>
            </a:r>
            <a:r>
              <a:rPr lang="nb-NO" dirty="0" err="1"/>
              <a:t>vt</a:t>
            </a:r>
            <a:r>
              <a:rPr lang="se-NO" dirty="0"/>
              <a:t> </a:t>
            </a:r>
            <a:r>
              <a:rPr lang="se-NO" dirty="0" err="1"/>
              <a:t>d</a:t>
            </a:r>
            <a:r>
              <a:rPr lang="nb-NO" dirty="0"/>
              <a:t>a</a:t>
            </a:r>
            <a:r>
              <a:rPr lang="se-NO" dirty="0"/>
              <a:t>id rievdada</a:t>
            </a:r>
            <a:endParaRPr lang="nb-NO" dirty="0"/>
          </a:p>
          <a:p>
            <a:pPr>
              <a:buFontTx/>
              <a:buChar char="-"/>
            </a:pPr>
            <a:r>
              <a:rPr lang="se-NO" dirty="0"/>
              <a:t>Diehtit mii </a:t>
            </a:r>
            <a:r>
              <a:rPr lang="se-NO" dirty="0" err="1"/>
              <a:t>áigelin</a:t>
            </a:r>
            <a:r>
              <a:rPr lang="nb-NO" dirty="0"/>
              <a:t>n</a:t>
            </a:r>
            <a:r>
              <a:rPr lang="se-NO" dirty="0"/>
              <a:t>já lea</a:t>
            </a:r>
            <a:endParaRPr lang="nb-NO" dirty="0"/>
          </a:p>
          <a:p>
            <a:pPr>
              <a:buFontTx/>
              <a:buChar char="-"/>
            </a:pPr>
            <a:r>
              <a:rPr lang="se-NO" dirty="0"/>
              <a:t>Dovdat </a:t>
            </a:r>
            <a:r>
              <a:rPr lang="nb-NO" dirty="0"/>
              <a:t>f</a:t>
            </a:r>
            <a:r>
              <a:rPr lang="se-NO" dirty="0"/>
              <a:t>állolinnjá funkšuvnnaid ja ikonaid</a:t>
            </a:r>
            <a:r>
              <a:rPr lang="nb-NO" dirty="0"/>
              <a:t> </a:t>
            </a:r>
          </a:p>
          <a:p>
            <a:pPr>
              <a:buFontTx/>
              <a:buChar char="-"/>
            </a:pPr>
            <a:endParaRPr lang="nb-NO" dirty="0"/>
          </a:p>
          <a:p>
            <a:pPr marL="0" indent="0">
              <a:buNone/>
            </a:pPr>
            <a:endParaRPr lang="se-NO" dirty="0"/>
          </a:p>
          <a:p>
            <a:pPr>
              <a:buFontTx/>
              <a:buChar char="-"/>
            </a:pPr>
            <a:r>
              <a:rPr lang="se-NO" dirty="0"/>
              <a:t>Máhttit ohcat skihpáriid</a:t>
            </a:r>
            <a:r>
              <a:rPr lang="nb-NO" dirty="0"/>
              <a:t>, </a:t>
            </a:r>
            <a:r>
              <a:rPr lang="se-NO" dirty="0"/>
              <a:t>joavkkuid ja</a:t>
            </a:r>
            <a:r>
              <a:rPr lang="nb-NO" dirty="0"/>
              <a:t> </a:t>
            </a:r>
            <a:br>
              <a:rPr lang="nb-NO" dirty="0"/>
            </a:br>
            <a:r>
              <a:rPr lang="se-NO" dirty="0"/>
              <a:t>ja sullasaččaid</a:t>
            </a:r>
            <a:endParaRPr lang="nb-NO" dirty="0"/>
          </a:p>
          <a:p>
            <a:pPr>
              <a:buFontTx/>
              <a:buChar char="-"/>
            </a:pPr>
            <a:r>
              <a:rPr lang="se-NO" dirty="0"/>
              <a:t>Máhttit skihpáriid bidjat </a:t>
            </a:r>
            <a:r>
              <a:rPr lang="se-NO" dirty="0" err="1"/>
              <a:t>sk</a:t>
            </a:r>
            <a:r>
              <a:rPr lang="nb-NO" dirty="0" err="1"/>
              <a:t>ibir</a:t>
            </a:r>
            <a:r>
              <a:rPr lang="se-NO" dirty="0"/>
              <a:t>listui</a:t>
            </a:r>
            <a:endParaRPr lang="nb-NO" dirty="0"/>
          </a:p>
          <a:p>
            <a:pPr>
              <a:buFontTx/>
              <a:buChar char="-"/>
            </a:pPr>
            <a:r>
              <a:rPr lang="se-NO" dirty="0"/>
              <a:t>Máhttit čuovvut joavkkuid, fitnodagaid ja sullasaččaid</a:t>
            </a:r>
            <a:endParaRPr lang="nb-NO" dirty="0"/>
          </a:p>
          <a:p>
            <a:pPr>
              <a:buFontTx/>
              <a:buChar char="-"/>
            </a:pPr>
            <a:r>
              <a:rPr lang="se-NO" dirty="0"/>
              <a:t>Liikot</a:t>
            </a:r>
            <a:r>
              <a:rPr lang="nb-NO" dirty="0"/>
              <a:t>, </a:t>
            </a:r>
            <a:r>
              <a:rPr lang="se-NO" dirty="0"/>
              <a:t>kommenteret ja juogadit artihkkaliid ja govaid</a:t>
            </a:r>
            <a:r>
              <a:rPr lang="nb-NO" dirty="0"/>
              <a:t> </a:t>
            </a:r>
          </a:p>
          <a:p>
            <a:pPr>
              <a:buFontTx/>
              <a:buChar char="-"/>
            </a:pPr>
            <a:r>
              <a:rPr lang="se-NO" dirty="0"/>
              <a:t>Ságastallat eará geavaheaddjiiguin </a:t>
            </a:r>
            <a:endParaRPr lang="nb-NO" dirty="0"/>
          </a:p>
        </p:txBody>
      </p:sp>
    </p:spTree>
    <p:extLst>
      <p:ext uri="{BB962C8B-B14F-4D97-AF65-F5344CB8AC3E}">
        <p14:creationId xmlns:p14="http://schemas.microsoft.com/office/powerpoint/2010/main" val="1644683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err="1"/>
              <a:t>Ráhkat</a:t>
            </a:r>
            <a:r>
              <a:rPr lang="nb-NO" sz="2400" dirty="0"/>
              <a:t> </a:t>
            </a:r>
            <a:r>
              <a:rPr lang="nb-NO" sz="2400" dirty="0" err="1"/>
              <a:t>profiil</a:t>
            </a:r>
            <a:r>
              <a:rPr lang="se-NO" sz="2400" dirty="0" err="1"/>
              <a:t>l</a:t>
            </a:r>
            <a:r>
              <a:rPr lang="nb-NO" sz="2400" dirty="0"/>
              <a:t>a</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4" name="Plassholder for innhold 3"/>
          <p:cNvPicPr>
            <a:picLocks noChangeAspect="1"/>
          </p:cNvPicPr>
          <p:nvPr/>
        </p:nvPicPr>
        <p:blipFill>
          <a:blip r:embed="rId3"/>
          <a:stretch>
            <a:fillRect/>
          </a:stretch>
        </p:blipFill>
        <p:spPr>
          <a:xfrm>
            <a:off x="1144025" y="767293"/>
            <a:ext cx="9904976" cy="5565722"/>
          </a:xfrm>
          <a:prstGeom prst="rect">
            <a:avLst/>
          </a:prstGeom>
        </p:spPr>
      </p:pic>
    </p:spTree>
    <p:extLst>
      <p:ext uri="{BB962C8B-B14F-4D97-AF65-F5344CB8AC3E}">
        <p14:creationId xmlns:p14="http://schemas.microsoft.com/office/powerpoint/2010/main" val="106793998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Oahpá</a:t>
            </a:r>
            <a:r>
              <a:rPr lang="se-NO" dirty="0" err="1"/>
              <a:t>smuvá</a:t>
            </a:r>
            <a:r>
              <a:rPr lang="se-NO" dirty="0"/>
              <a:t>  eanet fállo</a:t>
            </a:r>
            <a:r>
              <a:rPr lang="nb-NO" dirty="0" err="1"/>
              <a:t>linnjái</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pic>
        <p:nvPicPr>
          <p:cNvPr id="5" name="Bilde 4"/>
          <p:cNvPicPr>
            <a:picLocks noChangeAspect="1"/>
          </p:cNvPicPr>
          <p:nvPr/>
        </p:nvPicPr>
        <p:blipFill>
          <a:blip r:embed="rId4"/>
          <a:stretch>
            <a:fillRect/>
          </a:stretch>
        </p:blipFill>
        <p:spPr>
          <a:xfrm>
            <a:off x="2787460" y="3978109"/>
            <a:ext cx="1908629" cy="723962"/>
          </a:xfrm>
          <a:prstGeom prst="rect">
            <a:avLst/>
          </a:prstGeom>
        </p:spPr>
      </p:pic>
      <p:pic>
        <p:nvPicPr>
          <p:cNvPr id="6" name="Bilde 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6098" y="2144178"/>
            <a:ext cx="826581" cy="953582"/>
          </a:xfrm>
          <a:prstGeom prst="rect">
            <a:avLst/>
          </a:prstGeom>
        </p:spPr>
      </p:pic>
      <p:sp>
        <p:nvSpPr>
          <p:cNvPr id="7" name="Rektangel 6"/>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9" name="Rektangel 8"/>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Ellipse 9"/>
          <p:cNvSpPr/>
          <p:nvPr/>
        </p:nvSpPr>
        <p:spPr>
          <a:xfrm>
            <a:off x="3959489" y="3927309"/>
            <a:ext cx="847150" cy="8224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8420100" y="4381421"/>
            <a:ext cx="679363" cy="6494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7971949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p:cNvPicPr>
            <a:picLocks noChangeAspect="1"/>
          </p:cNvPicPr>
          <p:nvPr/>
        </p:nvPicPr>
        <p:blipFill>
          <a:blip r:embed="rId3"/>
          <a:stretch>
            <a:fillRect/>
          </a:stretch>
        </p:blipFill>
        <p:spPr>
          <a:xfrm>
            <a:off x="4754865" y="3839142"/>
            <a:ext cx="2217436" cy="790564"/>
          </a:xfrm>
          <a:prstGeom prst="rect">
            <a:avLst/>
          </a:prstGeom>
        </p:spPr>
      </p:pic>
      <p:sp>
        <p:nvSpPr>
          <p:cNvPr id="2" name="Tittel 1"/>
          <p:cNvSpPr>
            <a:spLocks noGrp="1"/>
          </p:cNvSpPr>
          <p:nvPr>
            <p:ph type="title"/>
          </p:nvPr>
        </p:nvSpPr>
        <p:spPr/>
        <p:txBody>
          <a:bodyPr/>
          <a:lstStyle/>
          <a:p>
            <a:r>
              <a:rPr lang="nb-NO" dirty="0" err="1"/>
              <a:t>Oahpás</a:t>
            </a:r>
            <a:r>
              <a:rPr lang="se-NO" dirty="0" err="1"/>
              <a:t>muva</a:t>
            </a:r>
            <a:r>
              <a:rPr lang="se-NO" dirty="0"/>
              <a:t> eanet</a:t>
            </a:r>
            <a:r>
              <a:rPr lang="nb-NO" dirty="0"/>
              <a:t> </a:t>
            </a:r>
            <a:r>
              <a:rPr lang="se-NO" dirty="0"/>
              <a:t>fállo</a:t>
            </a:r>
            <a:r>
              <a:rPr lang="nb-NO" dirty="0" err="1"/>
              <a:t>linnjái</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8" name="Bilde 7"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5840" y="1835109"/>
            <a:ext cx="1384653" cy="761501"/>
          </a:xfrm>
          <a:prstGeom prst="rect">
            <a:avLst/>
          </a:prstGeom>
        </p:spPr>
      </p:pic>
      <p:sp>
        <p:nvSpPr>
          <p:cNvPr id="9" name="Rektangel 8"/>
          <p:cNvSpPr/>
          <p:nvPr/>
        </p:nvSpPr>
        <p:spPr>
          <a:xfrm>
            <a:off x="5080000" y="155514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5605927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9462" y="781260"/>
            <a:ext cx="4683338" cy="5838966"/>
          </a:xfrm>
          <a:prstGeom prst="rect">
            <a:avLst/>
          </a:prstGeom>
        </p:spPr>
      </p:pic>
      <p:sp>
        <p:nvSpPr>
          <p:cNvPr id="2" name="Tittel 1"/>
          <p:cNvSpPr>
            <a:spLocks noGrp="1"/>
          </p:cNvSpPr>
          <p:nvPr>
            <p:ph type="title"/>
          </p:nvPr>
        </p:nvSpPr>
        <p:spPr/>
        <p:txBody>
          <a:bodyPr/>
          <a:lstStyle/>
          <a:p>
            <a:r>
              <a:rPr lang="nb-NO" dirty="0" err="1"/>
              <a:t>Oahpás</a:t>
            </a:r>
            <a:r>
              <a:rPr lang="se-NO" dirty="0" err="1"/>
              <a:t>muva</a:t>
            </a:r>
            <a:r>
              <a:rPr lang="se-NO" dirty="0"/>
              <a:t> </a:t>
            </a:r>
            <a:r>
              <a:rPr lang="nb-NO" dirty="0" err="1"/>
              <a:t>eanet</a:t>
            </a:r>
            <a:r>
              <a:rPr lang="nb-NO" dirty="0"/>
              <a:t> </a:t>
            </a:r>
            <a:r>
              <a:rPr lang="se-NO" dirty="0"/>
              <a:t>fállo</a:t>
            </a:r>
            <a:r>
              <a:rPr lang="nb-NO" dirty="0" err="1"/>
              <a:t>linnjái</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spTree>
    <p:extLst>
      <p:ext uri="{BB962C8B-B14F-4D97-AF65-F5344CB8AC3E}">
        <p14:creationId xmlns:p14="http://schemas.microsoft.com/office/powerpoint/2010/main" val="154744590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Oahpás</a:t>
            </a:r>
            <a:r>
              <a:rPr lang="se-NO" dirty="0" err="1"/>
              <a:t>muva</a:t>
            </a:r>
            <a:r>
              <a:rPr lang="se-NO" dirty="0"/>
              <a:t> eanet</a:t>
            </a:r>
            <a:r>
              <a:rPr lang="nb-NO" dirty="0"/>
              <a:t> </a:t>
            </a:r>
            <a:r>
              <a:rPr lang="se-NO" dirty="0"/>
              <a:t>fállo</a:t>
            </a:r>
            <a:r>
              <a:rPr lang="nb-NO" dirty="0" err="1"/>
              <a:t>linnjái</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2322" y="1290445"/>
            <a:ext cx="2667828" cy="4741304"/>
          </a:xfrm>
          <a:prstGeom prst="rect">
            <a:avLst/>
          </a:prstGeom>
          <a:ln>
            <a:solidFill>
              <a:schemeClr val="bg1">
                <a:lumMod val="75000"/>
              </a:schemeClr>
            </a:solidFill>
          </a:ln>
        </p:spPr>
      </p:pic>
      <p:sp>
        <p:nvSpPr>
          <p:cNvPr id="6" name="Ellipse 5"/>
          <p:cNvSpPr/>
          <p:nvPr/>
        </p:nvSpPr>
        <p:spPr>
          <a:xfrm>
            <a:off x="6997700" y="1143000"/>
            <a:ext cx="444500" cy="4592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Ellipse 6"/>
          <p:cNvSpPr/>
          <p:nvPr/>
        </p:nvSpPr>
        <p:spPr>
          <a:xfrm>
            <a:off x="10505264" y="1781601"/>
            <a:ext cx="654886" cy="4535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82296272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Oahpás</a:t>
            </a:r>
            <a:r>
              <a:rPr lang="se-NO" dirty="0" err="1"/>
              <a:t>muva</a:t>
            </a:r>
            <a:r>
              <a:rPr lang="se-NO" dirty="0"/>
              <a:t> </a:t>
            </a:r>
            <a:r>
              <a:rPr lang="nb-NO" dirty="0" err="1"/>
              <a:t>eanet</a:t>
            </a:r>
            <a:r>
              <a:rPr lang="nb-NO" dirty="0"/>
              <a:t> </a:t>
            </a:r>
            <a:r>
              <a:rPr lang="se-NO" dirty="0"/>
              <a:t>fállo</a:t>
            </a:r>
            <a:r>
              <a:rPr lang="nb-NO" dirty="0" err="1"/>
              <a:t>linnjái</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4445000" y="1085530"/>
            <a:ext cx="3539671" cy="4965726"/>
          </a:xfrm>
          <a:prstGeom prst="rect">
            <a:avLst/>
          </a:prstGeom>
          <a:ln>
            <a:solidFill>
              <a:schemeClr val="bg1">
                <a:lumMod val="75000"/>
              </a:schemeClr>
            </a:solidFill>
          </a:ln>
        </p:spPr>
      </p:pic>
    </p:spTree>
    <p:extLst>
      <p:ext uri="{BB962C8B-B14F-4D97-AF65-F5344CB8AC3E}">
        <p14:creationId xmlns:p14="http://schemas.microsoft.com/office/powerpoint/2010/main" val="32371053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Oahpás</a:t>
            </a:r>
            <a:r>
              <a:rPr lang="se-NO" dirty="0" err="1"/>
              <a:t>muva</a:t>
            </a:r>
            <a:r>
              <a:rPr lang="nb-NO" dirty="0"/>
              <a:t> </a:t>
            </a:r>
            <a:r>
              <a:rPr lang="nb-NO" dirty="0" err="1"/>
              <a:t>eanet</a:t>
            </a:r>
            <a:r>
              <a:rPr lang="nb-NO" dirty="0"/>
              <a:t> </a:t>
            </a:r>
            <a:r>
              <a:rPr lang="se-NO" dirty="0"/>
              <a:t>fállo</a:t>
            </a:r>
            <a:r>
              <a:rPr lang="nb-NO" dirty="0" err="1"/>
              <a:t>linnjái</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4445000" y="1085530"/>
            <a:ext cx="3539671" cy="4965726"/>
          </a:xfrm>
          <a:prstGeom prst="rect">
            <a:avLst/>
          </a:prstGeom>
          <a:ln>
            <a:solidFill>
              <a:schemeClr val="bg1">
                <a:lumMod val="75000"/>
              </a:schemeClr>
            </a:solidFill>
          </a:ln>
        </p:spPr>
      </p:pic>
      <p:sp>
        <p:nvSpPr>
          <p:cNvPr id="5" name="Ellipse 4"/>
          <p:cNvSpPr/>
          <p:nvPr/>
        </p:nvSpPr>
        <p:spPr>
          <a:xfrm>
            <a:off x="5029254" y="4982001"/>
            <a:ext cx="1007863" cy="4535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406469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908314" y="2468007"/>
            <a:ext cx="1766512" cy="419077"/>
          </a:xfrm>
        </p:spPr>
        <p:txBody>
          <a:bodyPr/>
          <a:lstStyle/>
          <a:p>
            <a:r>
              <a:rPr lang="nb-NO" dirty="0"/>
              <a:t>9</a:t>
            </a:r>
            <a:r>
              <a:rPr lang="se-NO" dirty="0"/>
              <a:t> Oassi</a:t>
            </a:r>
            <a:endParaRPr lang="nb-NO" dirty="0"/>
          </a:p>
        </p:txBody>
      </p:sp>
      <p:sp>
        <p:nvSpPr>
          <p:cNvPr id="3" name="Plassholder for tekst 2"/>
          <p:cNvSpPr>
            <a:spLocks noGrp="1"/>
          </p:cNvSpPr>
          <p:nvPr>
            <p:ph type="body" idx="1"/>
          </p:nvPr>
        </p:nvSpPr>
        <p:spPr/>
        <p:txBody>
          <a:bodyPr/>
          <a:lstStyle/>
          <a:p>
            <a:r>
              <a:rPr lang="se-NO" dirty="0"/>
              <a:t>Logget sisa ja eret </a:t>
            </a:r>
            <a:endParaRPr lang="nb-NO" dirty="0"/>
          </a:p>
        </p:txBody>
      </p:sp>
    </p:spTree>
    <p:extLst>
      <p:ext uri="{BB962C8B-B14F-4D97-AF65-F5344CB8AC3E}">
        <p14:creationId xmlns:p14="http://schemas.microsoft.com/office/powerpoint/2010/main" val="7503969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Logget </a:t>
            </a:r>
            <a:r>
              <a:rPr lang="nb-NO" dirty="0" err="1"/>
              <a:t>sisa</a:t>
            </a:r>
            <a:r>
              <a:rPr lang="nb-NO" dirty="0"/>
              <a:t> ja</a:t>
            </a:r>
            <a:r>
              <a:rPr lang="se-NO" dirty="0"/>
              <a:t> eret</a:t>
            </a:r>
            <a:r>
              <a:rPr lang="nb-NO" dirty="0"/>
              <a:t> </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9</a:t>
            </a:r>
          </a:p>
        </p:txBody>
      </p:sp>
      <p:pic>
        <p:nvPicPr>
          <p:cNvPr id="4" name="Bilde 3" descr="nettbret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2875" y="876609"/>
            <a:ext cx="705770" cy="814208"/>
          </a:xfrm>
          <a:prstGeom prst="rect">
            <a:avLst/>
          </a:prstGeom>
        </p:spPr>
      </p:pic>
      <p:sp>
        <p:nvSpPr>
          <p:cNvPr id="5" name="Rektangel 4"/>
          <p:cNvSpPr/>
          <p:nvPr/>
        </p:nvSpPr>
        <p:spPr>
          <a:xfrm>
            <a:off x="7834463" y="700195"/>
            <a:ext cx="1214505" cy="111453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2440" y="981527"/>
            <a:ext cx="1185483" cy="651966"/>
          </a:xfrm>
          <a:prstGeom prst="rect">
            <a:avLst/>
          </a:prstGeom>
        </p:spPr>
      </p:pic>
      <p:sp>
        <p:nvSpPr>
          <p:cNvPr id="7" name="Rektangel 6"/>
          <p:cNvSpPr/>
          <p:nvPr/>
        </p:nvSpPr>
        <p:spPr>
          <a:xfrm>
            <a:off x="3276600" y="701565"/>
            <a:ext cx="1217801" cy="111756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p:cNvPicPr>
            <a:picLocks noChangeAspect="1"/>
          </p:cNvPicPr>
          <p:nvPr/>
        </p:nvPicPr>
        <p:blipFill>
          <a:blip r:embed="rId5"/>
          <a:stretch>
            <a:fillRect/>
          </a:stretch>
        </p:blipFill>
        <p:spPr>
          <a:xfrm>
            <a:off x="2390799" y="2207619"/>
            <a:ext cx="3070461" cy="4307481"/>
          </a:xfrm>
          <a:prstGeom prst="rect">
            <a:avLst/>
          </a:prstGeom>
          <a:ln>
            <a:solidFill>
              <a:schemeClr val="bg1">
                <a:lumMod val="75000"/>
              </a:schemeClr>
            </a:solidFill>
          </a:ln>
        </p:spPr>
      </p:pic>
      <p:pic>
        <p:nvPicPr>
          <p:cNvPr id="9" name="Bild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13861" y="2207619"/>
            <a:ext cx="2438140" cy="4334472"/>
          </a:xfrm>
          <a:prstGeom prst="rect">
            <a:avLst/>
          </a:prstGeom>
        </p:spPr>
      </p:pic>
      <p:sp>
        <p:nvSpPr>
          <p:cNvPr id="10" name="Ellipse 9"/>
          <p:cNvSpPr/>
          <p:nvPr/>
        </p:nvSpPr>
        <p:spPr>
          <a:xfrm>
            <a:off x="7180618" y="6108700"/>
            <a:ext cx="1074382" cy="508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2882900" y="5207000"/>
            <a:ext cx="977900" cy="4079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07227094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Logget </a:t>
            </a:r>
            <a:r>
              <a:rPr lang="nb-NO" dirty="0" err="1"/>
              <a:t>sisa</a:t>
            </a:r>
            <a:r>
              <a:rPr lang="nb-NO" dirty="0"/>
              <a:t> ja </a:t>
            </a:r>
            <a:r>
              <a:rPr lang="se-NO" dirty="0"/>
              <a:t>eret</a:t>
            </a:r>
            <a:r>
              <a:rPr lang="nb-NO" dirty="0"/>
              <a:t> </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9</a:t>
            </a:r>
          </a:p>
        </p:txBody>
      </p:sp>
      <p:pic>
        <p:nvPicPr>
          <p:cNvPr id="4" name="Plassholder for innhold 3"/>
          <p:cNvPicPr>
            <a:picLocks noChangeAspect="1"/>
          </p:cNvPicPr>
          <p:nvPr/>
        </p:nvPicPr>
        <p:blipFill rotWithShape="1">
          <a:blip r:embed="rId3"/>
          <a:srcRect l="15314"/>
          <a:stretch/>
        </p:blipFill>
        <p:spPr>
          <a:xfrm>
            <a:off x="1144025" y="1872504"/>
            <a:ext cx="6591300" cy="4262687"/>
          </a:xfrm>
          <a:prstGeom prst="rect">
            <a:avLst/>
          </a:prstGeom>
        </p:spPr>
      </p:pic>
      <p:pic>
        <p:nvPicPr>
          <p:cNvPr id="5" name="Bil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0002" y="1880316"/>
            <a:ext cx="2393367" cy="4254875"/>
          </a:xfrm>
          <a:prstGeom prst="rect">
            <a:avLst/>
          </a:prstGeom>
        </p:spPr>
      </p:pic>
      <p:pic>
        <p:nvPicPr>
          <p:cNvPr id="6" name="Bilde 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2976" y="681076"/>
            <a:ext cx="692046" cy="798376"/>
          </a:xfrm>
          <a:prstGeom prst="rect">
            <a:avLst/>
          </a:prstGeom>
        </p:spPr>
      </p:pic>
      <p:sp>
        <p:nvSpPr>
          <p:cNvPr id="7" name="Rektangel 6"/>
          <p:cNvSpPr/>
          <p:nvPr/>
        </p:nvSpPr>
        <p:spPr>
          <a:xfrm>
            <a:off x="8901242" y="497156"/>
            <a:ext cx="1190889" cy="10928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8043" y="776121"/>
            <a:ext cx="1162119" cy="639117"/>
          </a:xfrm>
          <a:prstGeom prst="rect">
            <a:avLst/>
          </a:prstGeom>
        </p:spPr>
      </p:pic>
      <p:sp>
        <p:nvSpPr>
          <p:cNvPr id="9" name="Rektangel 8"/>
          <p:cNvSpPr/>
          <p:nvPr/>
        </p:nvSpPr>
        <p:spPr>
          <a:xfrm>
            <a:off x="4429069" y="494484"/>
            <a:ext cx="1193800" cy="109553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0580920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Logget </a:t>
            </a:r>
            <a:r>
              <a:rPr lang="nb-NO" dirty="0" err="1"/>
              <a:t>sisa</a:t>
            </a:r>
            <a:r>
              <a:rPr lang="nb-NO" dirty="0"/>
              <a:t> ja </a:t>
            </a:r>
            <a:r>
              <a:rPr lang="se-NO" dirty="0"/>
              <a:t>eret</a:t>
            </a:r>
            <a:r>
              <a:rPr lang="nb-NO" dirty="0"/>
              <a:t> </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9</a:t>
            </a:r>
          </a:p>
        </p:txBody>
      </p:sp>
      <p:pic>
        <p:nvPicPr>
          <p:cNvPr id="4" name="Plassholder for innhold 3"/>
          <p:cNvPicPr>
            <a:picLocks noChangeAspect="1"/>
          </p:cNvPicPr>
          <p:nvPr/>
        </p:nvPicPr>
        <p:blipFill rotWithShape="1">
          <a:blip r:embed="rId3"/>
          <a:srcRect l="15314"/>
          <a:stretch/>
        </p:blipFill>
        <p:spPr>
          <a:xfrm>
            <a:off x="1144025" y="1872504"/>
            <a:ext cx="6591300" cy="4262687"/>
          </a:xfrm>
          <a:prstGeom prst="rect">
            <a:avLst/>
          </a:prstGeom>
        </p:spPr>
      </p:pic>
      <p:pic>
        <p:nvPicPr>
          <p:cNvPr id="5" name="Bil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0002" y="1880316"/>
            <a:ext cx="2393367" cy="4254875"/>
          </a:xfrm>
          <a:prstGeom prst="rect">
            <a:avLst/>
          </a:prstGeom>
        </p:spPr>
      </p:pic>
      <p:pic>
        <p:nvPicPr>
          <p:cNvPr id="6" name="Bilde 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2976" y="681076"/>
            <a:ext cx="692046" cy="798376"/>
          </a:xfrm>
          <a:prstGeom prst="rect">
            <a:avLst/>
          </a:prstGeom>
        </p:spPr>
      </p:pic>
      <p:sp>
        <p:nvSpPr>
          <p:cNvPr id="7" name="Rektangel 6"/>
          <p:cNvSpPr/>
          <p:nvPr/>
        </p:nvSpPr>
        <p:spPr>
          <a:xfrm>
            <a:off x="8901242" y="497156"/>
            <a:ext cx="1190889" cy="10928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8043" y="776121"/>
            <a:ext cx="1162119" cy="639117"/>
          </a:xfrm>
          <a:prstGeom prst="rect">
            <a:avLst/>
          </a:prstGeom>
        </p:spPr>
      </p:pic>
      <p:sp>
        <p:nvSpPr>
          <p:cNvPr id="9" name="Rektangel 8"/>
          <p:cNvSpPr/>
          <p:nvPr/>
        </p:nvSpPr>
        <p:spPr>
          <a:xfrm>
            <a:off x="4429069" y="494484"/>
            <a:ext cx="1193800" cy="109553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flipV="1">
            <a:off x="6261099" y="1846281"/>
            <a:ext cx="698183" cy="5845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202220" y="4003847"/>
            <a:ext cx="588929" cy="342900"/>
          </a:xfrm>
          <a:prstGeom prst="rect">
            <a:avLst/>
          </a:prstGeom>
        </p:spPr>
      </p:pic>
      <p:sp>
        <p:nvSpPr>
          <p:cNvPr id="10" name="Ellipse 9"/>
          <p:cNvSpPr/>
          <p:nvPr/>
        </p:nvSpPr>
        <p:spPr>
          <a:xfrm flipV="1">
            <a:off x="8698399" y="3035301"/>
            <a:ext cx="1596572" cy="133663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0812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3"/>
          <p:cNvPicPr>
            <a:picLocks noChangeAspect="1"/>
          </p:cNvPicPr>
          <p:nvPr/>
        </p:nvPicPr>
        <p:blipFill>
          <a:blip r:embed="rId3"/>
          <a:stretch>
            <a:fillRect/>
          </a:stretch>
        </p:blipFill>
        <p:spPr>
          <a:xfrm>
            <a:off x="1144025" y="767293"/>
            <a:ext cx="9904976" cy="5565722"/>
          </a:xfrm>
          <a:prstGeom prst="rect">
            <a:avLst/>
          </a:prstGeom>
        </p:spPr>
      </p:pic>
      <p:sp>
        <p:nvSpPr>
          <p:cNvPr id="2" name="Tittel 1"/>
          <p:cNvSpPr>
            <a:spLocks noGrp="1"/>
          </p:cNvSpPr>
          <p:nvPr>
            <p:ph type="title"/>
          </p:nvPr>
        </p:nvSpPr>
        <p:spPr/>
        <p:txBody>
          <a:bodyPr/>
          <a:lstStyle/>
          <a:p>
            <a:r>
              <a:rPr lang="nb-NO" sz="2400" dirty="0" err="1"/>
              <a:t>Ráhkat</a:t>
            </a:r>
            <a:r>
              <a:rPr lang="nb-NO" sz="2400" dirty="0"/>
              <a:t> </a:t>
            </a:r>
            <a:r>
              <a:rPr lang="nb-NO" sz="2400" dirty="0" err="1"/>
              <a:t>profiil</a:t>
            </a:r>
            <a:r>
              <a:rPr lang="se-NO" sz="2400" dirty="0" err="1"/>
              <a:t>l</a:t>
            </a:r>
            <a:r>
              <a:rPr lang="nb-NO" sz="2400" dirty="0"/>
              <a:t>a</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sp>
        <p:nvSpPr>
          <p:cNvPr id="5" name="Ellipse 4"/>
          <p:cNvSpPr/>
          <p:nvPr/>
        </p:nvSpPr>
        <p:spPr>
          <a:xfrm>
            <a:off x="3175001" y="949324"/>
            <a:ext cx="495300" cy="41996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92011656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Logget </a:t>
            </a:r>
            <a:r>
              <a:rPr lang="nb-NO" dirty="0" err="1"/>
              <a:t>sisa</a:t>
            </a:r>
            <a:r>
              <a:rPr lang="nb-NO" dirty="0"/>
              <a:t> ja</a:t>
            </a:r>
            <a:r>
              <a:rPr lang="se-NO" dirty="0"/>
              <a:t> eret</a:t>
            </a:r>
            <a:r>
              <a:rPr lang="nb-NO" dirty="0"/>
              <a:t> </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9</a:t>
            </a:r>
          </a:p>
        </p:txBody>
      </p:sp>
      <p:pic>
        <p:nvPicPr>
          <p:cNvPr id="4" name="Plassholder for innhold 3"/>
          <p:cNvPicPr>
            <a:picLocks noChangeAspect="1"/>
          </p:cNvPicPr>
          <p:nvPr/>
        </p:nvPicPr>
        <p:blipFill rotWithShape="1">
          <a:blip r:embed="rId3"/>
          <a:srcRect l="15314"/>
          <a:stretch/>
        </p:blipFill>
        <p:spPr>
          <a:xfrm>
            <a:off x="1144025" y="1872504"/>
            <a:ext cx="6591300" cy="4262687"/>
          </a:xfrm>
          <a:prstGeom prst="rect">
            <a:avLst/>
          </a:prstGeom>
        </p:spPr>
      </p:pic>
      <p:pic>
        <p:nvPicPr>
          <p:cNvPr id="5" name="Bil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0002" y="1880316"/>
            <a:ext cx="2393367" cy="4254875"/>
          </a:xfrm>
          <a:prstGeom prst="rect">
            <a:avLst/>
          </a:prstGeom>
        </p:spPr>
      </p:pic>
      <p:pic>
        <p:nvPicPr>
          <p:cNvPr id="6" name="Bilde 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2976" y="681076"/>
            <a:ext cx="692046" cy="798376"/>
          </a:xfrm>
          <a:prstGeom prst="rect">
            <a:avLst/>
          </a:prstGeom>
        </p:spPr>
      </p:pic>
      <p:sp>
        <p:nvSpPr>
          <p:cNvPr id="7" name="Rektangel 6"/>
          <p:cNvSpPr/>
          <p:nvPr/>
        </p:nvSpPr>
        <p:spPr>
          <a:xfrm>
            <a:off x="8901242" y="497156"/>
            <a:ext cx="1190889" cy="10928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8043" y="776121"/>
            <a:ext cx="1162119" cy="639117"/>
          </a:xfrm>
          <a:prstGeom prst="rect">
            <a:avLst/>
          </a:prstGeom>
        </p:spPr>
      </p:pic>
      <p:sp>
        <p:nvSpPr>
          <p:cNvPr id="9" name="Rektangel 8"/>
          <p:cNvSpPr/>
          <p:nvPr/>
        </p:nvSpPr>
        <p:spPr>
          <a:xfrm>
            <a:off x="4429069" y="494484"/>
            <a:ext cx="1193800" cy="109553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Ellipse 9"/>
          <p:cNvSpPr/>
          <p:nvPr/>
        </p:nvSpPr>
        <p:spPr>
          <a:xfrm flipV="1">
            <a:off x="6304930" y="1897080"/>
            <a:ext cx="585912" cy="4905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flipV="1">
            <a:off x="8763001" y="5346697"/>
            <a:ext cx="1354530" cy="33019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Ellipse 11"/>
          <p:cNvSpPr/>
          <p:nvPr/>
        </p:nvSpPr>
        <p:spPr>
          <a:xfrm flipV="1">
            <a:off x="4152900" y="1789668"/>
            <a:ext cx="2108199" cy="6673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0714902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normAutofit/>
          </a:bodyPr>
          <a:lstStyle/>
          <a:p>
            <a:r>
              <a:rPr lang="se-NO" dirty="0"/>
              <a:t>Geargan</a:t>
            </a:r>
            <a:r>
              <a:rPr lang="nb-NO" dirty="0"/>
              <a:t> – </a:t>
            </a:r>
            <a:r>
              <a:rPr lang="se-NO" dirty="0"/>
              <a:t>bures bargojuvvon buohkat</a:t>
            </a:r>
            <a:r>
              <a:rPr lang="nb-NO" dirty="0"/>
              <a:t>!</a:t>
            </a:r>
          </a:p>
        </p:txBody>
      </p:sp>
      <p:sp>
        <p:nvSpPr>
          <p:cNvPr id="3" name="Undertittel 2"/>
          <p:cNvSpPr>
            <a:spLocks noGrp="1"/>
          </p:cNvSpPr>
          <p:nvPr>
            <p:ph type="subTitle" idx="1"/>
          </p:nvPr>
        </p:nvSpPr>
        <p:spPr>
          <a:xfrm>
            <a:off x="828637" y="3338326"/>
            <a:ext cx="9839363" cy="3291074"/>
          </a:xfrm>
        </p:spPr>
        <p:txBody>
          <a:bodyPr>
            <a:normAutofit/>
          </a:bodyPr>
          <a:lstStyle/>
          <a:p>
            <a:pPr marL="0" indent="0">
              <a:buNone/>
            </a:pPr>
            <a:r>
              <a:rPr lang="se-NO" b="1" dirty="0">
                <a:solidFill>
                  <a:schemeClr val="tx1"/>
                </a:solidFill>
              </a:rPr>
              <a:t>Dál sáhttibehtet hárjehallat</a:t>
            </a:r>
            <a:r>
              <a:rPr lang="nb-NO" b="1" dirty="0">
                <a:solidFill>
                  <a:schemeClr val="tx1"/>
                </a:solidFill>
              </a:rPr>
              <a:t>:</a:t>
            </a:r>
          </a:p>
          <a:p>
            <a:pPr>
              <a:buFontTx/>
              <a:buChar char="-"/>
            </a:pPr>
            <a:r>
              <a:rPr lang="nb-NO" sz="1600" dirty="0"/>
              <a:t>Logge</a:t>
            </a:r>
            <a:r>
              <a:rPr lang="se-NO" sz="1600" dirty="0" err="1"/>
              <a:t>t</a:t>
            </a:r>
            <a:r>
              <a:rPr lang="se-NO" sz="1600" dirty="0"/>
              <a:t> sisa ja eret Facebookas</a:t>
            </a:r>
            <a:endParaRPr lang="nb-NO" sz="1600" dirty="0"/>
          </a:p>
          <a:p>
            <a:pPr>
              <a:buFontTx/>
              <a:buChar char="-"/>
            </a:pPr>
            <a:r>
              <a:rPr lang="se-NO" sz="1600" dirty="0"/>
              <a:t>Ohcat skihpáriid joavkkuid ja sullasaččaid</a:t>
            </a:r>
            <a:endParaRPr lang="nb-NO" sz="1600" dirty="0"/>
          </a:p>
          <a:p>
            <a:pPr>
              <a:buFontTx/>
              <a:buChar char="-"/>
            </a:pPr>
            <a:r>
              <a:rPr lang="se-NO" sz="1600" dirty="0"/>
              <a:t>Liikot joavkkuid ja fitnodagaid, nu ahte oaččot ođđaseamos dieđuid dan birra sii barget</a:t>
            </a:r>
            <a:endParaRPr lang="nb-NO" sz="1600" dirty="0"/>
          </a:p>
          <a:p>
            <a:pPr>
              <a:buFontTx/>
              <a:buChar char="-"/>
            </a:pPr>
            <a:r>
              <a:rPr lang="se-NO" sz="1600" dirty="0"/>
              <a:t>Jearrat oaččutgo bidjat muhtima du </a:t>
            </a:r>
            <a:r>
              <a:rPr lang="se-NO" sz="1600" dirty="0" err="1"/>
              <a:t>skibirlistui</a:t>
            </a:r>
            <a:endParaRPr lang="nb-NO" sz="1600" dirty="0"/>
          </a:p>
          <a:p>
            <a:pPr>
              <a:buFontTx/>
              <a:buChar char="-"/>
            </a:pPr>
            <a:r>
              <a:rPr lang="se-NO" sz="1600" dirty="0"/>
              <a:t>Liikot, </a:t>
            </a:r>
            <a:r>
              <a:rPr lang="nb-NO" sz="1600" dirty="0"/>
              <a:t>kommentere</a:t>
            </a:r>
            <a:r>
              <a:rPr lang="se-NO" sz="1600" dirty="0"/>
              <a:t>et ja juogadit artihkkaliid ja govaid</a:t>
            </a:r>
            <a:endParaRPr lang="nb-NO" sz="1600" dirty="0"/>
          </a:p>
          <a:p>
            <a:pPr>
              <a:buFontTx/>
              <a:buChar char="-"/>
            </a:pPr>
            <a:r>
              <a:rPr lang="se-NO" sz="1600" dirty="0"/>
              <a:t>Čálašit neahtas (</a:t>
            </a:r>
            <a:r>
              <a:rPr lang="nb-NO" sz="1600" dirty="0"/>
              <a:t>Chatte</a:t>
            </a:r>
            <a:r>
              <a:rPr lang="se-NO" sz="1600" dirty="0" err="1"/>
              <a:t>t</a:t>
            </a:r>
            <a:r>
              <a:rPr lang="se-NO" sz="1600" dirty="0"/>
              <a:t>) eará geavaheaddjiiguin</a:t>
            </a:r>
            <a:endParaRPr lang="nb-NO" sz="1600" dirty="0"/>
          </a:p>
          <a:p>
            <a:pPr>
              <a:buFontTx/>
              <a:buChar char="-"/>
            </a:pPr>
            <a:r>
              <a:rPr lang="se-NO" sz="1600" dirty="0">
                <a:solidFill>
                  <a:schemeClr val="tx1"/>
                </a:solidFill>
              </a:rPr>
              <a:t>Geavahit fállolinnjá</a:t>
            </a:r>
            <a:endParaRPr lang="nb-NO" sz="1600" dirty="0">
              <a:solidFill>
                <a:schemeClr val="tx1"/>
              </a:solidFill>
            </a:endParaRPr>
          </a:p>
        </p:txBody>
      </p:sp>
    </p:spTree>
    <p:extLst>
      <p:ext uri="{BB962C8B-B14F-4D97-AF65-F5344CB8AC3E}">
        <p14:creationId xmlns:p14="http://schemas.microsoft.com/office/powerpoint/2010/main" val="417867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err="1"/>
              <a:t>Ráhkat</a:t>
            </a:r>
            <a:r>
              <a:rPr lang="nb-NO" sz="2400" dirty="0"/>
              <a:t> </a:t>
            </a:r>
            <a:r>
              <a:rPr lang="nb-NO" sz="2400" dirty="0" err="1"/>
              <a:t>profiil</a:t>
            </a:r>
            <a:r>
              <a:rPr lang="se-NO" sz="2400" dirty="0" err="1"/>
              <a:t>l</a:t>
            </a:r>
            <a:r>
              <a:rPr lang="nb-NO" sz="2400" dirty="0"/>
              <a:t>a</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4" name="Bilde 3"/>
          <p:cNvPicPr>
            <a:picLocks noChangeAspect="1"/>
          </p:cNvPicPr>
          <p:nvPr/>
        </p:nvPicPr>
        <p:blipFill>
          <a:blip r:embed="rId3"/>
          <a:stretch>
            <a:fillRect/>
          </a:stretch>
        </p:blipFill>
        <p:spPr>
          <a:xfrm>
            <a:off x="1156724" y="774780"/>
            <a:ext cx="9973372" cy="6417183"/>
          </a:xfrm>
          <a:prstGeom prst="rect">
            <a:avLst/>
          </a:prstGeom>
        </p:spPr>
      </p:pic>
    </p:spTree>
    <p:extLst>
      <p:ext uri="{BB962C8B-B14F-4D97-AF65-F5344CB8AC3E}">
        <p14:creationId xmlns:p14="http://schemas.microsoft.com/office/powerpoint/2010/main" val="616319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stretch>
            <a:fillRect/>
          </a:stretch>
        </p:blipFill>
        <p:spPr>
          <a:xfrm>
            <a:off x="1156724" y="774780"/>
            <a:ext cx="9973372" cy="6417183"/>
          </a:xfrm>
          <a:prstGeom prst="rect">
            <a:avLst/>
          </a:prstGeom>
        </p:spPr>
      </p:pic>
      <p:sp>
        <p:nvSpPr>
          <p:cNvPr id="2" name="Tittel 1"/>
          <p:cNvSpPr>
            <a:spLocks noGrp="1"/>
          </p:cNvSpPr>
          <p:nvPr>
            <p:ph type="title"/>
          </p:nvPr>
        </p:nvSpPr>
        <p:spPr/>
        <p:txBody>
          <a:bodyPr/>
          <a:lstStyle/>
          <a:p>
            <a:r>
              <a:rPr lang="nb-NO" sz="2400" dirty="0" err="1"/>
              <a:t>Ráhkat</a:t>
            </a:r>
            <a:r>
              <a:rPr lang="nb-NO" sz="2400" dirty="0"/>
              <a:t> </a:t>
            </a:r>
            <a:r>
              <a:rPr lang="nb-NO" sz="2400" dirty="0" err="1"/>
              <a:t>profiil</a:t>
            </a:r>
            <a:r>
              <a:rPr lang="se-NO" sz="2400" dirty="0" err="1"/>
              <a:t>l</a:t>
            </a:r>
            <a:r>
              <a:rPr lang="nb-NO" sz="2400" dirty="0"/>
              <a:t>a</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sp>
        <p:nvSpPr>
          <p:cNvPr id="5" name="Ellipse 4"/>
          <p:cNvSpPr/>
          <p:nvPr/>
        </p:nvSpPr>
        <p:spPr>
          <a:xfrm>
            <a:off x="8366252" y="5278983"/>
            <a:ext cx="1164994" cy="5492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94549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200" y="685800"/>
            <a:ext cx="9991344" cy="5468112"/>
          </a:xfrm>
          <a:prstGeom prst="rect">
            <a:avLst/>
          </a:prstGeom>
        </p:spPr>
      </p:pic>
      <p:sp>
        <p:nvSpPr>
          <p:cNvPr id="2" name="Tittel 1"/>
          <p:cNvSpPr>
            <a:spLocks noGrp="1"/>
          </p:cNvSpPr>
          <p:nvPr>
            <p:ph type="title"/>
          </p:nvPr>
        </p:nvSpPr>
        <p:spPr/>
        <p:txBody>
          <a:bodyPr/>
          <a:lstStyle/>
          <a:p>
            <a:r>
              <a:rPr lang="nb-NO" sz="2400" dirty="0" err="1"/>
              <a:t>Ráhkat</a:t>
            </a:r>
            <a:r>
              <a:rPr lang="nb-NO" sz="2400" dirty="0"/>
              <a:t> </a:t>
            </a:r>
            <a:r>
              <a:rPr lang="nb-NO" sz="2400" dirty="0" err="1"/>
              <a:t>profiil</a:t>
            </a:r>
            <a:r>
              <a:rPr lang="se-NO" sz="2400" dirty="0" err="1"/>
              <a:t>l</a:t>
            </a:r>
            <a:r>
              <a:rPr lang="nb-NO" sz="2400" dirty="0"/>
              <a:t>a</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sp>
        <p:nvSpPr>
          <p:cNvPr id="7" name="Ellipse 6"/>
          <p:cNvSpPr/>
          <p:nvPr/>
        </p:nvSpPr>
        <p:spPr>
          <a:xfrm>
            <a:off x="5811981" y="3924227"/>
            <a:ext cx="1163783" cy="4734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10979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err="1"/>
              <a:t>Ráhkat</a:t>
            </a:r>
            <a:r>
              <a:rPr lang="nb-NO" sz="2400" dirty="0"/>
              <a:t> </a:t>
            </a:r>
            <a:r>
              <a:rPr lang="nb-NO" sz="2400" dirty="0" err="1"/>
              <a:t>profiil</a:t>
            </a:r>
            <a:r>
              <a:rPr lang="se-NO" sz="2400" dirty="0" err="1"/>
              <a:t>l</a:t>
            </a:r>
            <a:r>
              <a:rPr lang="nb-NO" sz="2400" dirty="0"/>
              <a:t>a</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625" y="768282"/>
            <a:ext cx="8788400" cy="5877882"/>
          </a:xfrm>
          <a:prstGeom prst="rect">
            <a:avLst/>
          </a:prstGeom>
        </p:spPr>
      </p:pic>
    </p:spTree>
    <p:extLst>
      <p:ext uri="{BB962C8B-B14F-4D97-AF65-F5344CB8AC3E}">
        <p14:creationId xmlns:p14="http://schemas.microsoft.com/office/powerpoint/2010/main" val="1103117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err="1"/>
              <a:t>Ráhkat</a:t>
            </a:r>
            <a:r>
              <a:rPr lang="nb-NO" sz="2400" dirty="0"/>
              <a:t> </a:t>
            </a:r>
            <a:r>
              <a:rPr lang="nb-NO" sz="2400" dirty="0" err="1"/>
              <a:t>profiil</a:t>
            </a:r>
            <a:r>
              <a:rPr lang="se-NO" sz="2400" dirty="0" err="1"/>
              <a:t>l</a:t>
            </a:r>
            <a:r>
              <a:rPr lang="nb-NO" sz="2400" dirty="0"/>
              <a:t>a</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4" name="Bilde 3"/>
          <p:cNvPicPr>
            <a:picLocks noChangeAspect="1"/>
          </p:cNvPicPr>
          <p:nvPr/>
        </p:nvPicPr>
        <p:blipFill>
          <a:blip r:embed="rId3"/>
          <a:stretch>
            <a:fillRect/>
          </a:stretch>
        </p:blipFill>
        <p:spPr>
          <a:xfrm>
            <a:off x="2533650" y="1562100"/>
            <a:ext cx="7124700" cy="3733800"/>
          </a:xfrm>
          <a:prstGeom prst="rect">
            <a:avLst/>
          </a:prstGeom>
        </p:spPr>
      </p:pic>
    </p:spTree>
    <p:extLst>
      <p:ext uri="{BB962C8B-B14F-4D97-AF65-F5344CB8AC3E}">
        <p14:creationId xmlns:p14="http://schemas.microsoft.com/office/powerpoint/2010/main" val="1795440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err="1"/>
              <a:t>Ráhkat</a:t>
            </a:r>
            <a:r>
              <a:rPr lang="nb-NO" sz="2400" dirty="0"/>
              <a:t> </a:t>
            </a:r>
            <a:r>
              <a:rPr lang="nb-NO" sz="2400" dirty="0" err="1"/>
              <a:t>profii</a:t>
            </a:r>
            <a:r>
              <a:rPr lang="se-NO" sz="2400" dirty="0" err="1"/>
              <a:t>l</a:t>
            </a:r>
            <a:r>
              <a:rPr lang="nb-NO" sz="2400" dirty="0"/>
              <a:t>la</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4" name="Bilde 3"/>
          <p:cNvPicPr>
            <a:picLocks noChangeAspect="1"/>
          </p:cNvPicPr>
          <p:nvPr/>
        </p:nvPicPr>
        <p:blipFill>
          <a:blip r:embed="rId3"/>
          <a:stretch>
            <a:fillRect/>
          </a:stretch>
        </p:blipFill>
        <p:spPr>
          <a:xfrm>
            <a:off x="2533650" y="1562100"/>
            <a:ext cx="7124700" cy="3733800"/>
          </a:xfrm>
          <a:prstGeom prst="rect">
            <a:avLst/>
          </a:prstGeom>
        </p:spPr>
      </p:pic>
      <p:sp>
        <p:nvSpPr>
          <p:cNvPr id="5" name="Ellipse 4"/>
          <p:cNvSpPr/>
          <p:nvPr/>
        </p:nvSpPr>
        <p:spPr>
          <a:xfrm>
            <a:off x="2984500" y="3886200"/>
            <a:ext cx="2032000" cy="6477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53423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err="1"/>
              <a:t>Ráhkat</a:t>
            </a:r>
            <a:r>
              <a:rPr lang="nb-NO" sz="2400" dirty="0"/>
              <a:t> </a:t>
            </a:r>
            <a:r>
              <a:rPr lang="nb-NO" sz="2400" dirty="0" err="1"/>
              <a:t>profiil</a:t>
            </a:r>
            <a:r>
              <a:rPr lang="se-NO" sz="2400" dirty="0" err="1"/>
              <a:t>l</a:t>
            </a:r>
            <a:r>
              <a:rPr lang="nb-NO" sz="2400" dirty="0"/>
              <a:t>a</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787400"/>
            <a:ext cx="9631680" cy="5535168"/>
          </a:xfrm>
          <a:prstGeom prst="rect">
            <a:avLst/>
          </a:prstGeom>
        </p:spPr>
      </p:pic>
    </p:spTree>
    <p:extLst>
      <p:ext uri="{BB962C8B-B14F-4D97-AF65-F5344CB8AC3E}">
        <p14:creationId xmlns:p14="http://schemas.microsoft.com/office/powerpoint/2010/main" val="1076613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787400"/>
            <a:ext cx="9631680" cy="5535168"/>
          </a:xfrm>
          <a:prstGeom prst="rect">
            <a:avLst/>
          </a:prstGeom>
        </p:spPr>
      </p:pic>
      <p:sp>
        <p:nvSpPr>
          <p:cNvPr id="2" name="Tittel 1"/>
          <p:cNvSpPr>
            <a:spLocks noGrp="1"/>
          </p:cNvSpPr>
          <p:nvPr>
            <p:ph type="title"/>
          </p:nvPr>
        </p:nvSpPr>
        <p:spPr/>
        <p:txBody>
          <a:bodyPr/>
          <a:lstStyle/>
          <a:p>
            <a:r>
              <a:rPr lang="nb-NO" sz="2400" dirty="0" err="1"/>
              <a:t>Ráhkat</a:t>
            </a:r>
            <a:r>
              <a:rPr lang="nb-NO" sz="2400" dirty="0"/>
              <a:t> </a:t>
            </a:r>
            <a:r>
              <a:rPr lang="nb-NO" sz="2400" dirty="0" err="1"/>
              <a:t>profiil</a:t>
            </a:r>
            <a:r>
              <a:rPr lang="se-NO" sz="2400" dirty="0" err="1"/>
              <a:t>l</a:t>
            </a:r>
            <a:r>
              <a:rPr lang="nb-NO" sz="2400" dirty="0"/>
              <a:t>a</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sp>
        <p:nvSpPr>
          <p:cNvPr id="5" name="Ellipse 4"/>
          <p:cNvSpPr/>
          <p:nvPr/>
        </p:nvSpPr>
        <p:spPr>
          <a:xfrm>
            <a:off x="7187537" y="4222437"/>
            <a:ext cx="978563" cy="4946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478102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729410" y="2468007"/>
            <a:ext cx="1945416" cy="419077"/>
          </a:xfrm>
        </p:spPr>
        <p:txBody>
          <a:bodyPr/>
          <a:lstStyle/>
          <a:p>
            <a:r>
              <a:rPr lang="nb-NO" dirty="0"/>
              <a:t>1</a:t>
            </a:r>
            <a:r>
              <a:rPr lang="se-NO" dirty="0"/>
              <a:t> OASSI</a:t>
            </a:r>
            <a:endParaRPr lang="nb-NO" dirty="0"/>
          </a:p>
        </p:txBody>
      </p:sp>
      <p:sp>
        <p:nvSpPr>
          <p:cNvPr id="3" name="Plassholder for tekst 2"/>
          <p:cNvSpPr>
            <a:spLocks noGrp="1"/>
          </p:cNvSpPr>
          <p:nvPr>
            <p:ph type="body" idx="1"/>
          </p:nvPr>
        </p:nvSpPr>
        <p:spPr/>
        <p:txBody>
          <a:bodyPr/>
          <a:lstStyle/>
          <a:p>
            <a:r>
              <a:rPr lang="se-NO" dirty="0">
                <a:solidFill>
                  <a:srgbClr val="000000"/>
                </a:solidFill>
                <a:latin typeface="+mj-lt"/>
                <a:cs typeface="Calibri"/>
              </a:rPr>
              <a:t>Mii lea </a:t>
            </a:r>
            <a:r>
              <a:rPr lang="se-NO" dirty="0" err="1">
                <a:solidFill>
                  <a:srgbClr val="000000"/>
                </a:solidFill>
                <a:latin typeface="+mj-lt"/>
                <a:cs typeface="Calibri"/>
              </a:rPr>
              <a:t>facebooka</a:t>
            </a:r>
            <a:r>
              <a:rPr lang="nb-NO" dirty="0">
                <a:solidFill>
                  <a:srgbClr val="000000"/>
                </a:solidFill>
                <a:latin typeface="+mj-lt"/>
                <a:cs typeface="Calibri"/>
              </a:rPr>
              <a:t>?</a:t>
            </a:r>
          </a:p>
        </p:txBody>
      </p:sp>
    </p:spTree>
    <p:extLst>
      <p:ext uri="{BB962C8B-B14F-4D97-AF65-F5344CB8AC3E}">
        <p14:creationId xmlns:p14="http://schemas.microsoft.com/office/powerpoint/2010/main" val="3396825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err="1"/>
              <a:t>Ráhkat</a:t>
            </a:r>
            <a:r>
              <a:rPr lang="nb-NO" sz="2400" dirty="0"/>
              <a:t> </a:t>
            </a:r>
            <a:r>
              <a:rPr lang="nb-NO" sz="2400" dirty="0" err="1"/>
              <a:t>profiil</a:t>
            </a:r>
            <a:r>
              <a:rPr lang="se-NO" sz="2400" dirty="0" err="1"/>
              <a:t>l</a:t>
            </a:r>
            <a:r>
              <a:rPr lang="nb-NO" sz="2400" dirty="0"/>
              <a:t>a</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325" y="660440"/>
            <a:ext cx="9491472" cy="5888736"/>
          </a:xfrm>
          <a:prstGeom prst="rect">
            <a:avLst/>
          </a:prstGeom>
        </p:spPr>
      </p:pic>
    </p:spTree>
    <p:extLst>
      <p:ext uri="{BB962C8B-B14F-4D97-AF65-F5344CB8AC3E}">
        <p14:creationId xmlns:p14="http://schemas.microsoft.com/office/powerpoint/2010/main" val="233111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510748" y="2468007"/>
            <a:ext cx="2164077" cy="419077"/>
          </a:xfrm>
        </p:spPr>
        <p:txBody>
          <a:bodyPr/>
          <a:lstStyle/>
          <a:p>
            <a:r>
              <a:rPr lang="nb-NO" dirty="0"/>
              <a:t>3</a:t>
            </a:r>
            <a:r>
              <a:rPr lang="se-NO" dirty="0"/>
              <a:t> Oassi</a:t>
            </a:r>
            <a:endParaRPr lang="nb-NO" dirty="0"/>
          </a:p>
        </p:txBody>
      </p:sp>
      <p:sp>
        <p:nvSpPr>
          <p:cNvPr id="3" name="Plassholder for tekst 2"/>
          <p:cNvSpPr>
            <a:spLocks noGrp="1"/>
          </p:cNvSpPr>
          <p:nvPr>
            <p:ph type="body" idx="1"/>
          </p:nvPr>
        </p:nvSpPr>
        <p:spPr>
          <a:xfrm>
            <a:off x="4071131" y="2351735"/>
            <a:ext cx="7736949" cy="481694"/>
          </a:xfrm>
        </p:spPr>
        <p:txBody>
          <a:bodyPr/>
          <a:lstStyle/>
          <a:p>
            <a:r>
              <a:rPr lang="se-NO" dirty="0"/>
              <a:t>Persovdnasuodjalus ja sihkarvuohta</a:t>
            </a:r>
            <a:endParaRPr lang="nb-NO" dirty="0"/>
          </a:p>
        </p:txBody>
      </p:sp>
    </p:spTree>
    <p:extLst>
      <p:ext uri="{BB962C8B-B14F-4D97-AF65-F5344CB8AC3E}">
        <p14:creationId xmlns:p14="http://schemas.microsoft.com/office/powerpoint/2010/main" val="2579246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err="1"/>
              <a:t>Persovdnasuodjalus</a:t>
            </a:r>
            <a:r>
              <a:rPr lang="nb-NO" sz="2400" dirty="0"/>
              <a:t> ja </a:t>
            </a:r>
            <a:r>
              <a:rPr lang="nb-NO" sz="2400" dirty="0" err="1"/>
              <a:t>sih</a:t>
            </a:r>
            <a:r>
              <a:rPr lang="se-NO" sz="2400" dirty="0" err="1"/>
              <a:t>k</a:t>
            </a:r>
            <a:r>
              <a:rPr lang="nb-NO" sz="2400" dirty="0" err="1"/>
              <a:t>arvuohta</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16" name="Picture 4" descr="http://static1.squarespace.com/static/4ff36a2b84aecc34311d0e6c/t/54aad91be4b0ab38feedca69/14204828445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8199" y="1706089"/>
            <a:ext cx="5816601" cy="3319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53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err="1"/>
              <a:t>Persovdnasuodjalus</a:t>
            </a:r>
            <a:r>
              <a:rPr lang="nb-NO" sz="2400" dirty="0"/>
              <a:t> ja </a:t>
            </a:r>
            <a:r>
              <a:rPr lang="nb-NO" sz="2400" dirty="0" err="1"/>
              <a:t>sihkarvuohta</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285" y="2193383"/>
            <a:ext cx="6898285" cy="4279860"/>
          </a:xfrm>
          <a:prstGeom prst="rect">
            <a:avLst/>
          </a:prstGeom>
        </p:spPr>
      </p:pic>
      <p:pic>
        <p:nvPicPr>
          <p:cNvPr id="4" name="Bild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3331" y="2193383"/>
            <a:ext cx="2407920" cy="4279392"/>
          </a:xfrm>
          <a:prstGeom prst="rect">
            <a:avLst/>
          </a:prstGeom>
        </p:spPr>
      </p:pic>
      <p:pic>
        <p:nvPicPr>
          <p:cNvPr id="8" name="Bilde 7"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94000" y="800168"/>
            <a:ext cx="826581" cy="953582"/>
          </a:xfrm>
          <a:prstGeom prst="rect">
            <a:avLst/>
          </a:prstGeom>
        </p:spPr>
      </p:pic>
      <p:pic>
        <p:nvPicPr>
          <p:cNvPr id="9" name="Bilde 8"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0240" y="992249"/>
            <a:ext cx="1384653" cy="761501"/>
          </a:xfrm>
          <a:prstGeom prst="rect">
            <a:avLst/>
          </a:prstGeom>
        </p:spPr>
      </p:pic>
    </p:spTree>
    <p:extLst>
      <p:ext uri="{BB962C8B-B14F-4D97-AF65-F5344CB8AC3E}">
        <p14:creationId xmlns:p14="http://schemas.microsoft.com/office/powerpoint/2010/main" val="1431745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se-NO" sz="2400" dirty="0"/>
              <a:t>Persovdna</a:t>
            </a:r>
            <a:r>
              <a:rPr lang="nb-NO" sz="2400" dirty="0" err="1"/>
              <a:t>suodjalus</a:t>
            </a:r>
            <a:r>
              <a:rPr lang="nb-NO" sz="2400" dirty="0"/>
              <a:t> ja </a:t>
            </a:r>
            <a:r>
              <a:rPr lang="nb-NO" sz="2400" dirty="0" err="1"/>
              <a:t>sih</a:t>
            </a:r>
            <a:r>
              <a:rPr lang="se-NO" sz="2400" dirty="0" err="1"/>
              <a:t>k</a:t>
            </a:r>
            <a:r>
              <a:rPr lang="nb-NO" sz="2400" dirty="0" err="1"/>
              <a:t>arvuohta</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776" y="1482183"/>
            <a:ext cx="6898285" cy="4279860"/>
          </a:xfrm>
          <a:prstGeom prst="rect">
            <a:avLst/>
          </a:prstGeom>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5822" y="1482183"/>
            <a:ext cx="2407920" cy="4279392"/>
          </a:xfrm>
          <a:prstGeom prst="rect">
            <a:avLst/>
          </a:prstGeom>
        </p:spPr>
      </p:pic>
      <p:sp>
        <p:nvSpPr>
          <p:cNvPr id="6" name="Ellipse 5"/>
          <p:cNvSpPr/>
          <p:nvPr/>
        </p:nvSpPr>
        <p:spPr>
          <a:xfrm>
            <a:off x="596900" y="1168400"/>
            <a:ext cx="7543800" cy="8490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Ellipse 6"/>
          <p:cNvSpPr/>
          <p:nvPr/>
        </p:nvSpPr>
        <p:spPr>
          <a:xfrm>
            <a:off x="8318936" y="1168400"/>
            <a:ext cx="2869763" cy="1270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841872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err="1"/>
              <a:t>Persovdnasuodjalus</a:t>
            </a:r>
            <a:r>
              <a:rPr lang="nb-NO" sz="2400" dirty="0"/>
              <a:t> ja </a:t>
            </a:r>
            <a:r>
              <a:rPr lang="nb-NO" sz="2400" dirty="0" err="1"/>
              <a:t>sihkarvuohta</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285" y="2193383"/>
            <a:ext cx="6898285" cy="4279860"/>
          </a:xfrm>
          <a:prstGeom prst="rect">
            <a:avLst/>
          </a:prstGeom>
        </p:spPr>
      </p:pic>
      <p:pic>
        <p:nvPicPr>
          <p:cNvPr id="7" name="Bild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3331" y="2193383"/>
            <a:ext cx="2407920" cy="4279392"/>
          </a:xfrm>
          <a:prstGeom prst="rect">
            <a:avLst/>
          </a:prstGeom>
        </p:spPr>
      </p:pic>
      <p:sp>
        <p:nvSpPr>
          <p:cNvPr id="9" name="Ellipse 8"/>
          <p:cNvSpPr/>
          <p:nvPr/>
        </p:nvSpPr>
        <p:spPr>
          <a:xfrm>
            <a:off x="7073392" y="2095500"/>
            <a:ext cx="377237" cy="406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10142661" y="2552700"/>
            <a:ext cx="53049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94000" y="800168"/>
            <a:ext cx="826581" cy="953582"/>
          </a:xfrm>
          <a:prstGeom prst="rect">
            <a:avLst/>
          </a:prstGeom>
        </p:spPr>
      </p:pic>
      <p:pic>
        <p:nvPicPr>
          <p:cNvPr id="15" name="Bilde 14"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0240" y="992249"/>
            <a:ext cx="1384653" cy="761501"/>
          </a:xfrm>
          <a:prstGeom prst="rect">
            <a:avLst/>
          </a:prstGeom>
        </p:spPr>
      </p:pic>
    </p:spTree>
    <p:extLst>
      <p:ext uri="{BB962C8B-B14F-4D97-AF65-F5344CB8AC3E}">
        <p14:creationId xmlns:p14="http://schemas.microsoft.com/office/powerpoint/2010/main" val="1175818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1710" y="2193383"/>
            <a:ext cx="2459541" cy="4372517"/>
          </a:xfrm>
          <a:prstGeom prst="rect">
            <a:avLst/>
          </a:prstGeom>
        </p:spPr>
      </p:pic>
      <p:sp>
        <p:nvSpPr>
          <p:cNvPr id="2" name="Tittel 1"/>
          <p:cNvSpPr>
            <a:spLocks noGrp="1"/>
          </p:cNvSpPr>
          <p:nvPr>
            <p:ph type="title"/>
          </p:nvPr>
        </p:nvSpPr>
        <p:spPr/>
        <p:txBody>
          <a:bodyPr/>
          <a:lstStyle/>
          <a:p>
            <a:r>
              <a:rPr lang="nb-NO" sz="2400" dirty="0" err="1"/>
              <a:t>Persovdnasuodjalus</a:t>
            </a:r>
            <a:r>
              <a:rPr lang="nb-NO" sz="2400" dirty="0"/>
              <a:t> ja </a:t>
            </a:r>
            <a:r>
              <a:rPr lang="nb-NO" sz="2400" dirty="0" err="1"/>
              <a:t>sihkarvuohta</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sp>
        <p:nvSpPr>
          <p:cNvPr id="6" name="Ellipse 5"/>
          <p:cNvSpPr/>
          <p:nvPr/>
        </p:nvSpPr>
        <p:spPr>
          <a:xfrm>
            <a:off x="8251710" y="4191000"/>
            <a:ext cx="189559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nettbret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4000" y="800168"/>
            <a:ext cx="826581" cy="953582"/>
          </a:xfrm>
          <a:prstGeom prst="rect">
            <a:avLst/>
          </a:prstGeom>
        </p:spPr>
      </p:pic>
    </p:spTree>
    <p:extLst>
      <p:ext uri="{BB962C8B-B14F-4D97-AF65-F5344CB8AC3E}">
        <p14:creationId xmlns:p14="http://schemas.microsoft.com/office/powerpoint/2010/main" val="711983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853196"/>
            <a:ext cx="8928100" cy="5612928"/>
          </a:xfrm>
          <a:prstGeom prst="rect">
            <a:avLst/>
          </a:prstGeom>
        </p:spPr>
      </p:pic>
      <p:sp>
        <p:nvSpPr>
          <p:cNvPr id="2" name="Tittel 1"/>
          <p:cNvSpPr>
            <a:spLocks noGrp="1"/>
          </p:cNvSpPr>
          <p:nvPr>
            <p:ph type="title"/>
          </p:nvPr>
        </p:nvSpPr>
        <p:spPr/>
        <p:txBody>
          <a:bodyPr/>
          <a:lstStyle/>
          <a:p>
            <a:r>
              <a:rPr lang="nb-NO" sz="2400" dirty="0" err="1"/>
              <a:t>Persovdnasuodjalus</a:t>
            </a:r>
            <a:r>
              <a:rPr lang="nb-NO" sz="2400" dirty="0"/>
              <a:t> ja </a:t>
            </a:r>
            <a:r>
              <a:rPr lang="nb-NO" sz="2400" dirty="0" err="1"/>
              <a:t>sihkarvuohta</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sp>
        <p:nvSpPr>
          <p:cNvPr id="5" name="Ellipse 4"/>
          <p:cNvSpPr/>
          <p:nvPr/>
        </p:nvSpPr>
        <p:spPr>
          <a:xfrm>
            <a:off x="6249425" y="660440"/>
            <a:ext cx="4073478" cy="271501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48298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err="1"/>
              <a:t>Persovdnasuodjalus</a:t>
            </a:r>
            <a:r>
              <a:rPr lang="nb-NO" sz="2400" dirty="0"/>
              <a:t> ja </a:t>
            </a:r>
            <a:r>
              <a:rPr lang="nb-NO" sz="2400" dirty="0" err="1"/>
              <a:t>sihkarvuohta</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853196"/>
            <a:ext cx="8928100" cy="5612928"/>
          </a:xfrm>
          <a:prstGeom prst="rect">
            <a:avLst/>
          </a:prstGeom>
        </p:spPr>
      </p:pic>
      <p:sp>
        <p:nvSpPr>
          <p:cNvPr id="5" name="Ellipse 4"/>
          <p:cNvSpPr/>
          <p:nvPr/>
        </p:nvSpPr>
        <p:spPr>
          <a:xfrm>
            <a:off x="9351273" y="1525457"/>
            <a:ext cx="720852" cy="53194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644317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err="1"/>
              <a:t>Persovdnasuodjalus</a:t>
            </a:r>
            <a:r>
              <a:rPr lang="nb-NO" sz="2400" dirty="0"/>
              <a:t> ja </a:t>
            </a:r>
            <a:r>
              <a:rPr lang="nb-NO" sz="2400" dirty="0" err="1"/>
              <a:t>sihkarvuohta</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stretch>
            <a:fillRect/>
          </a:stretch>
        </p:blipFill>
        <p:spPr>
          <a:xfrm>
            <a:off x="4276725" y="1038225"/>
            <a:ext cx="3638550" cy="4781550"/>
          </a:xfrm>
          <a:prstGeom prst="rect">
            <a:avLst/>
          </a:prstGeom>
        </p:spPr>
      </p:pic>
      <p:sp>
        <p:nvSpPr>
          <p:cNvPr id="5" name="Ellipse 4"/>
          <p:cNvSpPr/>
          <p:nvPr/>
        </p:nvSpPr>
        <p:spPr>
          <a:xfrm>
            <a:off x="3860800" y="1879600"/>
            <a:ext cx="4413770" cy="250189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94416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se-NO" sz="2400" dirty="0">
                <a:solidFill>
                  <a:srgbClr val="000000"/>
                </a:solidFill>
              </a:rPr>
              <a:t>Mii lea Facebooka</a:t>
            </a:r>
            <a:r>
              <a:rPr lang="nb-NO" sz="2400" dirty="0">
                <a:solidFill>
                  <a:srgbClr val="000000"/>
                </a:solidFill>
              </a:rPr>
              <a:t>?</a:t>
            </a:r>
          </a:p>
        </p:txBody>
      </p:sp>
      <p:sp>
        <p:nvSpPr>
          <p:cNvPr id="8"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1</a:t>
            </a:r>
          </a:p>
        </p:txBody>
      </p:sp>
      <p:pic>
        <p:nvPicPr>
          <p:cNvPr id="3" name="Bilde 2"/>
          <p:cNvPicPr>
            <a:picLocks noChangeAspect="1"/>
          </p:cNvPicPr>
          <p:nvPr/>
        </p:nvPicPr>
        <p:blipFill rotWithShape="1">
          <a:blip r:embed="rId3"/>
          <a:srcRect l="104" t="-1" r="71361" b="388"/>
          <a:stretch/>
        </p:blipFill>
        <p:spPr>
          <a:xfrm>
            <a:off x="2445488" y="1574800"/>
            <a:ext cx="1935126" cy="2975935"/>
          </a:xfrm>
          <a:prstGeom prst="rect">
            <a:avLst/>
          </a:prstGeom>
        </p:spPr>
      </p:pic>
      <p:pic>
        <p:nvPicPr>
          <p:cNvPr id="4" name="Bilde 3"/>
          <p:cNvPicPr>
            <a:picLocks noChangeAspect="1"/>
          </p:cNvPicPr>
          <p:nvPr/>
        </p:nvPicPr>
        <p:blipFill>
          <a:blip r:embed="rId4"/>
          <a:stretch>
            <a:fillRect/>
          </a:stretch>
        </p:blipFill>
        <p:spPr>
          <a:xfrm>
            <a:off x="4465674" y="2316877"/>
            <a:ext cx="5716797" cy="1468314"/>
          </a:xfrm>
          <a:prstGeom prst="rect">
            <a:avLst/>
          </a:prstGeom>
        </p:spPr>
      </p:pic>
    </p:spTree>
    <p:extLst>
      <p:ext uri="{BB962C8B-B14F-4D97-AF65-F5344CB8AC3E}">
        <p14:creationId xmlns:p14="http://schemas.microsoft.com/office/powerpoint/2010/main" val="532452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err="1"/>
              <a:t>Persovdnasuodjalus</a:t>
            </a:r>
            <a:r>
              <a:rPr lang="nb-NO" sz="2400" dirty="0"/>
              <a:t> ja </a:t>
            </a:r>
            <a:r>
              <a:rPr lang="nb-NO" sz="2400" dirty="0" err="1"/>
              <a:t>sihkarvuohta</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stretch>
            <a:fillRect/>
          </a:stretch>
        </p:blipFill>
        <p:spPr>
          <a:xfrm>
            <a:off x="4251325" y="1050925"/>
            <a:ext cx="3638550" cy="4781550"/>
          </a:xfrm>
          <a:prstGeom prst="rect">
            <a:avLst/>
          </a:prstGeom>
        </p:spPr>
      </p:pic>
      <p:sp>
        <p:nvSpPr>
          <p:cNvPr id="5" name="Ellipse 4"/>
          <p:cNvSpPr/>
          <p:nvPr/>
        </p:nvSpPr>
        <p:spPr>
          <a:xfrm>
            <a:off x="4512039" y="1918741"/>
            <a:ext cx="1813810" cy="77948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24950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err="1"/>
              <a:t>Persovdnasuodjalus</a:t>
            </a:r>
            <a:r>
              <a:rPr lang="nb-NO" sz="2400" dirty="0"/>
              <a:t> ja </a:t>
            </a:r>
            <a:r>
              <a:rPr lang="nb-NO" sz="2400" dirty="0" err="1"/>
              <a:t>sihkarvuohta</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stretch>
            <a:fillRect/>
          </a:stretch>
        </p:blipFill>
        <p:spPr>
          <a:xfrm>
            <a:off x="4251325" y="1050925"/>
            <a:ext cx="3638550" cy="4781550"/>
          </a:xfrm>
          <a:prstGeom prst="rect">
            <a:avLst/>
          </a:prstGeom>
        </p:spPr>
      </p:pic>
      <p:sp>
        <p:nvSpPr>
          <p:cNvPr id="5" name="Ellipse 4"/>
          <p:cNvSpPr/>
          <p:nvPr/>
        </p:nvSpPr>
        <p:spPr>
          <a:xfrm>
            <a:off x="7315200" y="1449257"/>
            <a:ext cx="720852" cy="5319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040935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err="1"/>
              <a:t>Persovdnasuodjalus</a:t>
            </a:r>
            <a:r>
              <a:rPr lang="nb-NO" sz="2400" dirty="0"/>
              <a:t> ja </a:t>
            </a:r>
            <a:r>
              <a:rPr lang="nb-NO" sz="2400" dirty="0" err="1"/>
              <a:t>sihkarvuohta</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853196"/>
            <a:ext cx="8928100" cy="5612928"/>
          </a:xfrm>
          <a:prstGeom prst="rect">
            <a:avLst/>
          </a:prstGeom>
        </p:spPr>
      </p:pic>
      <p:sp>
        <p:nvSpPr>
          <p:cNvPr id="8" name="Ellipse 7"/>
          <p:cNvSpPr/>
          <p:nvPr/>
        </p:nvSpPr>
        <p:spPr>
          <a:xfrm>
            <a:off x="9351273" y="2096957"/>
            <a:ext cx="720852" cy="5319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983821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err="1"/>
              <a:t>Persovdnasuodjalus</a:t>
            </a:r>
            <a:r>
              <a:rPr lang="nb-NO" sz="2400" dirty="0"/>
              <a:t> ja </a:t>
            </a:r>
            <a:r>
              <a:rPr lang="nb-NO" sz="2400" dirty="0" err="1"/>
              <a:t>sihkarvuohta</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stretch>
            <a:fillRect/>
          </a:stretch>
        </p:blipFill>
        <p:spPr>
          <a:xfrm>
            <a:off x="4276725" y="1914525"/>
            <a:ext cx="3638550" cy="3028950"/>
          </a:xfrm>
          <a:prstGeom prst="rect">
            <a:avLst/>
          </a:prstGeom>
        </p:spPr>
      </p:pic>
      <p:sp>
        <p:nvSpPr>
          <p:cNvPr id="5" name="Ellipse 4"/>
          <p:cNvSpPr/>
          <p:nvPr/>
        </p:nvSpPr>
        <p:spPr>
          <a:xfrm>
            <a:off x="4751882" y="3429000"/>
            <a:ext cx="1079291" cy="71952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70610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err="1"/>
              <a:t>Persovdnasuodjalus</a:t>
            </a:r>
            <a:r>
              <a:rPr lang="nb-NO" sz="2400" dirty="0"/>
              <a:t> ja </a:t>
            </a:r>
            <a:r>
              <a:rPr lang="nb-NO" sz="2400" dirty="0" err="1"/>
              <a:t>sihkarvuohta</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stretch>
            <a:fillRect/>
          </a:stretch>
        </p:blipFill>
        <p:spPr>
          <a:xfrm>
            <a:off x="4276725" y="1914525"/>
            <a:ext cx="3638550" cy="3028950"/>
          </a:xfrm>
          <a:prstGeom prst="rect">
            <a:avLst/>
          </a:prstGeom>
        </p:spPr>
      </p:pic>
      <p:sp>
        <p:nvSpPr>
          <p:cNvPr id="6" name="Ellipse 5"/>
          <p:cNvSpPr/>
          <p:nvPr/>
        </p:nvSpPr>
        <p:spPr>
          <a:xfrm>
            <a:off x="7340600" y="2871657"/>
            <a:ext cx="720852" cy="5319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511012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err="1"/>
              <a:t>Persovdnasuodjalus</a:t>
            </a:r>
            <a:r>
              <a:rPr lang="nb-NO" sz="2400" dirty="0"/>
              <a:t> ja </a:t>
            </a:r>
            <a:r>
              <a:rPr lang="nb-NO" sz="2400" dirty="0" err="1"/>
              <a:t>sihkarvuohta</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853196"/>
            <a:ext cx="8928100" cy="5612928"/>
          </a:xfrm>
          <a:prstGeom prst="rect">
            <a:avLst/>
          </a:prstGeom>
        </p:spPr>
      </p:pic>
      <p:sp>
        <p:nvSpPr>
          <p:cNvPr id="5" name="Ellipse 4"/>
          <p:cNvSpPr/>
          <p:nvPr/>
        </p:nvSpPr>
        <p:spPr>
          <a:xfrm>
            <a:off x="9351273" y="2643057"/>
            <a:ext cx="720852" cy="5319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78655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err="1"/>
              <a:t>Persovdnasuodjalus</a:t>
            </a:r>
            <a:r>
              <a:rPr lang="nb-NO" sz="2400" dirty="0"/>
              <a:t> ja </a:t>
            </a:r>
            <a:r>
              <a:rPr lang="nb-NO" sz="2400" dirty="0" err="1"/>
              <a:t>sihkarvuohta</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stretch>
            <a:fillRect/>
          </a:stretch>
        </p:blipFill>
        <p:spPr>
          <a:xfrm>
            <a:off x="4291012" y="1471612"/>
            <a:ext cx="3609975" cy="3914775"/>
          </a:xfrm>
          <a:prstGeom prst="rect">
            <a:avLst/>
          </a:prstGeom>
        </p:spPr>
      </p:pic>
      <p:sp>
        <p:nvSpPr>
          <p:cNvPr id="5" name="Ellipse 4"/>
          <p:cNvSpPr/>
          <p:nvPr/>
        </p:nvSpPr>
        <p:spPr>
          <a:xfrm>
            <a:off x="4736893" y="4279900"/>
            <a:ext cx="2623277" cy="62188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1331207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798984" y="2468007"/>
            <a:ext cx="1875842" cy="419077"/>
          </a:xfrm>
        </p:spPr>
        <p:txBody>
          <a:bodyPr/>
          <a:lstStyle/>
          <a:p>
            <a:r>
              <a:rPr lang="nb-NO" dirty="0"/>
              <a:t>4</a:t>
            </a:r>
            <a:r>
              <a:rPr lang="se-NO" dirty="0"/>
              <a:t> Oassi</a:t>
            </a:r>
            <a:endParaRPr lang="nb-NO" dirty="0"/>
          </a:p>
        </p:txBody>
      </p:sp>
      <p:sp>
        <p:nvSpPr>
          <p:cNvPr id="3" name="Plassholder for tekst 2"/>
          <p:cNvSpPr>
            <a:spLocks noGrp="1"/>
          </p:cNvSpPr>
          <p:nvPr>
            <p:ph type="body" idx="1"/>
          </p:nvPr>
        </p:nvSpPr>
        <p:spPr/>
        <p:txBody>
          <a:bodyPr/>
          <a:lstStyle/>
          <a:p>
            <a:r>
              <a:rPr lang="nb-NO" dirty="0" err="1"/>
              <a:t>Ohcat</a:t>
            </a:r>
            <a:r>
              <a:rPr lang="nb-NO" dirty="0"/>
              <a:t> ja </a:t>
            </a:r>
            <a:r>
              <a:rPr lang="nb-NO" dirty="0" err="1"/>
              <a:t>laktit</a:t>
            </a:r>
            <a:r>
              <a:rPr lang="nb-NO" dirty="0"/>
              <a:t> </a:t>
            </a:r>
            <a:r>
              <a:rPr lang="nb-NO" dirty="0" err="1"/>
              <a:t>skihpáriid</a:t>
            </a:r>
            <a:endParaRPr lang="nb-NO" dirty="0"/>
          </a:p>
        </p:txBody>
      </p:sp>
    </p:spTree>
    <p:extLst>
      <p:ext uri="{BB962C8B-B14F-4D97-AF65-F5344CB8AC3E}">
        <p14:creationId xmlns:p14="http://schemas.microsoft.com/office/powerpoint/2010/main" val="18849100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Ohcat</a:t>
            </a:r>
            <a:r>
              <a:rPr lang="nb-NO" dirty="0"/>
              <a:t> ja </a:t>
            </a:r>
            <a:r>
              <a:rPr lang="nb-NO" dirty="0" err="1"/>
              <a:t>laktit</a:t>
            </a:r>
            <a:r>
              <a:rPr lang="nb-NO" dirty="0"/>
              <a:t> </a:t>
            </a:r>
            <a:r>
              <a:rPr lang="nb-NO" dirty="0" err="1"/>
              <a:t>skihpáriid</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927100"/>
            <a:ext cx="9765792" cy="5212080"/>
          </a:xfrm>
          <a:prstGeom prst="rect">
            <a:avLst/>
          </a:prstGeom>
        </p:spPr>
      </p:pic>
    </p:spTree>
    <p:extLst>
      <p:ext uri="{BB962C8B-B14F-4D97-AF65-F5344CB8AC3E}">
        <p14:creationId xmlns:p14="http://schemas.microsoft.com/office/powerpoint/2010/main" val="24204594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se-NO" dirty="0" err="1"/>
              <a:t>O</a:t>
            </a:r>
            <a:r>
              <a:rPr lang="nb-NO" dirty="0" err="1"/>
              <a:t>hcat</a:t>
            </a:r>
            <a:r>
              <a:rPr lang="nb-NO" dirty="0"/>
              <a:t> ja </a:t>
            </a:r>
            <a:r>
              <a:rPr lang="nb-NO" dirty="0" err="1"/>
              <a:t>laktit</a:t>
            </a:r>
            <a:r>
              <a:rPr lang="nb-NO" dirty="0"/>
              <a:t> </a:t>
            </a:r>
            <a:r>
              <a:rPr lang="nb-NO" dirty="0" err="1"/>
              <a:t>skihpáriid</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776" y="1482183"/>
            <a:ext cx="6898285" cy="4279860"/>
          </a:xfrm>
          <a:prstGeom prst="rect">
            <a:avLst/>
          </a:prstGeom>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5822" y="1482183"/>
            <a:ext cx="2407920" cy="4279392"/>
          </a:xfrm>
          <a:prstGeom prst="rect">
            <a:avLst/>
          </a:prstGeom>
        </p:spPr>
      </p:pic>
      <p:sp>
        <p:nvSpPr>
          <p:cNvPr id="6" name="Ellipse 5"/>
          <p:cNvSpPr/>
          <p:nvPr/>
        </p:nvSpPr>
        <p:spPr>
          <a:xfrm>
            <a:off x="825500" y="1168400"/>
            <a:ext cx="3771900" cy="8490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Ellipse 7"/>
          <p:cNvSpPr/>
          <p:nvPr/>
        </p:nvSpPr>
        <p:spPr>
          <a:xfrm>
            <a:off x="8394699" y="1482183"/>
            <a:ext cx="1879601" cy="5353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854416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659836" y="2468007"/>
            <a:ext cx="2014990" cy="419077"/>
          </a:xfrm>
        </p:spPr>
        <p:txBody>
          <a:bodyPr/>
          <a:lstStyle/>
          <a:p>
            <a:r>
              <a:rPr lang="nb-NO" dirty="0"/>
              <a:t>2</a:t>
            </a:r>
            <a:r>
              <a:rPr lang="se-NO" dirty="0"/>
              <a:t> Oassi</a:t>
            </a:r>
            <a:endParaRPr lang="nb-NO" dirty="0"/>
          </a:p>
        </p:txBody>
      </p:sp>
      <p:sp>
        <p:nvSpPr>
          <p:cNvPr id="3" name="Plassholder for tekst 2"/>
          <p:cNvSpPr>
            <a:spLocks noGrp="1"/>
          </p:cNvSpPr>
          <p:nvPr>
            <p:ph type="body" idx="1"/>
          </p:nvPr>
        </p:nvSpPr>
        <p:spPr/>
        <p:txBody>
          <a:bodyPr/>
          <a:lstStyle/>
          <a:p>
            <a:r>
              <a:rPr lang="se-NO" dirty="0">
                <a:solidFill>
                  <a:srgbClr val="000000"/>
                </a:solidFill>
              </a:rPr>
              <a:t>Ráhkat profiila</a:t>
            </a:r>
            <a:endParaRPr lang="nb-NO" dirty="0">
              <a:solidFill>
                <a:srgbClr val="000000"/>
              </a:solidFill>
            </a:endParaRPr>
          </a:p>
        </p:txBody>
      </p:sp>
    </p:spTree>
    <p:extLst>
      <p:ext uri="{BB962C8B-B14F-4D97-AF65-F5344CB8AC3E}">
        <p14:creationId xmlns:p14="http://schemas.microsoft.com/office/powerpoint/2010/main" val="12516332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Ohcat</a:t>
            </a:r>
            <a:r>
              <a:rPr lang="nb-NO" dirty="0"/>
              <a:t> ja </a:t>
            </a:r>
            <a:r>
              <a:rPr lang="nb-NO" dirty="0" err="1"/>
              <a:t>laktit</a:t>
            </a:r>
            <a:r>
              <a:rPr lang="nb-NO" dirty="0"/>
              <a:t> </a:t>
            </a:r>
            <a:r>
              <a:rPr lang="nb-NO" dirty="0" err="1"/>
              <a:t>skihpáriid</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925" y="825500"/>
            <a:ext cx="9784080" cy="5449824"/>
          </a:xfrm>
          <a:prstGeom prst="rect">
            <a:avLst/>
          </a:prstGeom>
        </p:spPr>
      </p:pic>
    </p:spTree>
    <p:extLst>
      <p:ext uri="{BB962C8B-B14F-4D97-AF65-F5344CB8AC3E}">
        <p14:creationId xmlns:p14="http://schemas.microsoft.com/office/powerpoint/2010/main" val="11169052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Ohcat</a:t>
            </a:r>
            <a:r>
              <a:rPr lang="nb-NO" dirty="0"/>
              <a:t> ja </a:t>
            </a:r>
            <a:r>
              <a:rPr lang="nb-NO" dirty="0" err="1"/>
              <a:t>laktit</a:t>
            </a:r>
            <a:r>
              <a:rPr lang="nb-NO" dirty="0"/>
              <a:t> </a:t>
            </a:r>
            <a:r>
              <a:rPr lang="nb-NO" dirty="0" err="1"/>
              <a:t>skihpáriid</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275" y="660440"/>
            <a:ext cx="8175555" cy="5795493"/>
          </a:xfrm>
          <a:prstGeom prst="rect">
            <a:avLst/>
          </a:prstGeom>
        </p:spPr>
      </p:pic>
    </p:spTree>
    <p:extLst>
      <p:ext uri="{BB962C8B-B14F-4D97-AF65-F5344CB8AC3E}">
        <p14:creationId xmlns:p14="http://schemas.microsoft.com/office/powerpoint/2010/main" val="6223700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se-NO" dirty="0" err="1"/>
              <a:t>O</a:t>
            </a:r>
            <a:r>
              <a:rPr lang="nb-NO" dirty="0" err="1"/>
              <a:t>hcat</a:t>
            </a:r>
            <a:r>
              <a:rPr lang="nb-NO" dirty="0"/>
              <a:t> ja </a:t>
            </a:r>
            <a:r>
              <a:rPr lang="nb-NO" dirty="0" err="1"/>
              <a:t>laktit</a:t>
            </a:r>
            <a:r>
              <a:rPr lang="nb-NO" dirty="0"/>
              <a:t> </a:t>
            </a:r>
            <a:r>
              <a:rPr lang="nb-NO" dirty="0" err="1"/>
              <a:t>skihpáriid</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275" y="660440"/>
            <a:ext cx="8175555" cy="5795493"/>
          </a:xfrm>
          <a:prstGeom prst="rect">
            <a:avLst/>
          </a:prstGeom>
        </p:spPr>
      </p:pic>
      <p:sp>
        <p:nvSpPr>
          <p:cNvPr id="5" name="Ellipse 4"/>
          <p:cNvSpPr/>
          <p:nvPr/>
        </p:nvSpPr>
        <p:spPr>
          <a:xfrm>
            <a:off x="6158189" y="1901040"/>
            <a:ext cx="1169711" cy="4738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857751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se-NO" dirty="0" err="1"/>
              <a:t>O</a:t>
            </a:r>
            <a:r>
              <a:rPr lang="nb-NO" dirty="0" err="1"/>
              <a:t>hcat</a:t>
            </a:r>
            <a:r>
              <a:rPr lang="nb-NO" dirty="0"/>
              <a:t> ja </a:t>
            </a:r>
            <a:r>
              <a:rPr lang="nb-NO" dirty="0" err="1"/>
              <a:t>laktit</a:t>
            </a:r>
            <a:r>
              <a:rPr lang="nb-NO" dirty="0"/>
              <a:t> </a:t>
            </a:r>
            <a:r>
              <a:rPr lang="nb-NO" dirty="0" err="1"/>
              <a:t>skihpáriid</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276" y="774700"/>
            <a:ext cx="8051029" cy="5676900"/>
          </a:xfrm>
          <a:prstGeom prst="rect">
            <a:avLst/>
          </a:prstGeom>
        </p:spPr>
      </p:pic>
      <p:sp>
        <p:nvSpPr>
          <p:cNvPr id="6" name="Ellipse 5"/>
          <p:cNvSpPr/>
          <p:nvPr/>
        </p:nvSpPr>
        <p:spPr>
          <a:xfrm>
            <a:off x="6818589" y="1710540"/>
            <a:ext cx="1715811" cy="4738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883767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Ohcat</a:t>
            </a:r>
            <a:r>
              <a:rPr lang="nb-NO" dirty="0"/>
              <a:t> ja </a:t>
            </a:r>
            <a:r>
              <a:rPr lang="nb-NO" dirty="0" err="1"/>
              <a:t>laktit</a:t>
            </a:r>
            <a:r>
              <a:rPr lang="nb-NO" dirty="0"/>
              <a:t> </a:t>
            </a:r>
            <a:r>
              <a:rPr lang="nb-NO" dirty="0" err="1"/>
              <a:t>skihpáriid</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8" name="Bil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776" y="1482183"/>
            <a:ext cx="6898285" cy="4279860"/>
          </a:xfrm>
          <a:prstGeom prst="rect">
            <a:avLst/>
          </a:prstGeom>
        </p:spPr>
      </p:pic>
      <p:pic>
        <p:nvPicPr>
          <p:cNvPr id="9" name="Bil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5822" y="1482183"/>
            <a:ext cx="2407920" cy="4279392"/>
          </a:xfrm>
          <a:prstGeom prst="rect">
            <a:avLst/>
          </a:prstGeom>
        </p:spPr>
      </p:pic>
      <p:sp>
        <p:nvSpPr>
          <p:cNvPr id="10" name="Ellipse 9"/>
          <p:cNvSpPr/>
          <p:nvPr/>
        </p:nvSpPr>
        <p:spPr>
          <a:xfrm>
            <a:off x="825500" y="1168400"/>
            <a:ext cx="3771900" cy="84908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8394699" y="1482183"/>
            <a:ext cx="1879601" cy="5353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849499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Ohcat</a:t>
            </a:r>
            <a:r>
              <a:rPr lang="nb-NO" dirty="0"/>
              <a:t> ja </a:t>
            </a:r>
            <a:r>
              <a:rPr lang="nb-NO" dirty="0" err="1"/>
              <a:t>laktit</a:t>
            </a:r>
            <a:r>
              <a:rPr lang="nb-NO" dirty="0"/>
              <a:t> </a:t>
            </a:r>
            <a:r>
              <a:rPr lang="nb-NO" dirty="0" err="1"/>
              <a:t>skihpáriid</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4" name="Bilde 3"/>
          <p:cNvPicPr>
            <a:picLocks noChangeAspect="1"/>
          </p:cNvPicPr>
          <p:nvPr/>
        </p:nvPicPr>
        <p:blipFill rotWithShape="1">
          <a:blip r:embed="rId3"/>
          <a:srcRect b="26778"/>
          <a:stretch/>
        </p:blipFill>
        <p:spPr>
          <a:xfrm>
            <a:off x="1359925" y="774740"/>
            <a:ext cx="9358875" cy="5777583"/>
          </a:xfrm>
          <a:prstGeom prst="rect">
            <a:avLst/>
          </a:prstGeom>
        </p:spPr>
      </p:pic>
      <p:sp>
        <p:nvSpPr>
          <p:cNvPr id="5" name="Ellipse 4"/>
          <p:cNvSpPr/>
          <p:nvPr/>
        </p:nvSpPr>
        <p:spPr>
          <a:xfrm>
            <a:off x="6829461" y="3347431"/>
            <a:ext cx="879440" cy="44094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0210538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se-NO" dirty="0" err="1"/>
              <a:t>O</a:t>
            </a:r>
            <a:r>
              <a:rPr lang="nb-NO" dirty="0" err="1"/>
              <a:t>hcat</a:t>
            </a:r>
            <a:r>
              <a:rPr lang="nb-NO" dirty="0"/>
              <a:t> ja </a:t>
            </a:r>
            <a:r>
              <a:rPr lang="nb-NO" dirty="0" err="1"/>
              <a:t>laktit</a:t>
            </a:r>
            <a:r>
              <a:rPr lang="nb-NO" dirty="0"/>
              <a:t> </a:t>
            </a:r>
            <a:r>
              <a:rPr lang="nb-NO" dirty="0" err="1"/>
              <a:t>skihpáriid</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4" name="Bilde 3"/>
          <p:cNvPicPr>
            <a:picLocks noChangeAspect="1"/>
          </p:cNvPicPr>
          <p:nvPr/>
        </p:nvPicPr>
        <p:blipFill rotWithShape="1">
          <a:blip r:embed="rId3"/>
          <a:srcRect b="10997"/>
          <a:stretch/>
        </p:blipFill>
        <p:spPr>
          <a:xfrm>
            <a:off x="1982225" y="705465"/>
            <a:ext cx="8126975" cy="5911235"/>
          </a:xfrm>
          <a:prstGeom prst="rect">
            <a:avLst/>
          </a:prstGeom>
        </p:spPr>
      </p:pic>
    </p:spTree>
    <p:extLst>
      <p:ext uri="{BB962C8B-B14F-4D97-AF65-F5344CB8AC3E}">
        <p14:creationId xmlns:p14="http://schemas.microsoft.com/office/powerpoint/2010/main" val="5596079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928192" y="2468007"/>
            <a:ext cx="1746634" cy="419077"/>
          </a:xfrm>
        </p:spPr>
        <p:txBody>
          <a:bodyPr/>
          <a:lstStyle/>
          <a:p>
            <a:r>
              <a:rPr lang="nb-NO" dirty="0"/>
              <a:t>5</a:t>
            </a:r>
            <a:r>
              <a:rPr lang="se-NO" dirty="0"/>
              <a:t> Oassi</a:t>
            </a:r>
            <a:endParaRPr lang="nb-NO" dirty="0"/>
          </a:p>
        </p:txBody>
      </p:sp>
      <p:sp>
        <p:nvSpPr>
          <p:cNvPr id="3" name="Plassholder for tekst 2"/>
          <p:cNvSpPr>
            <a:spLocks noGrp="1"/>
          </p:cNvSpPr>
          <p:nvPr>
            <p:ph type="body" idx="1"/>
          </p:nvPr>
        </p:nvSpPr>
        <p:spPr/>
        <p:txBody>
          <a:bodyPr/>
          <a:lstStyle/>
          <a:p>
            <a:r>
              <a:rPr lang="se-NO" dirty="0"/>
              <a:t>Mii lea áigelinnjá</a:t>
            </a:r>
            <a:r>
              <a:rPr lang="nb-NO" dirty="0"/>
              <a:t>?</a:t>
            </a:r>
          </a:p>
        </p:txBody>
      </p:sp>
    </p:spTree>
    <p:extLst>
      <p:ext uri="{BB962C8B-B14F-4D97-AF65-F5344CB8AC3E}">
        <p14:creationId xmlns:p14="http://schemas.microsoft.com/office/powerpoint/2010/main" val="9881845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Mii</a:t>
            </a:r>
            <a:r>
              <a:rPr lang="nb-NO" dirty="0"/>
              <a:t> lea </a:t>
            </a:r>
            <a:r>
              <a:rPr lang="nb-NO" dirty="0" err="1"/>
              <a:t>áigelin</a:t>
            </a:r>
            <a:r>
              <a:rPr lang="se-NO" dirty="0" err="1"/>
              <a:t>n</a:t>
            </a:r>
            <a:r>
              <a:rPr lang="nb-NO" dirty="0" err="1"/>
              <a:t>já</a:t>
            </a:r>
            <a:r>
              <a:rPr lang="nb-NO" dirty="0"/>
              <a:t>?</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5</a:t>
            </a:r>
          </a:p>
        </p:txBody>
      </p:sp>
      <p:pic>
        <p:nvPicPr>
          <p:cNvPr id="4" name="Bilde 3"/>
          <p:cNvPicPr>
            <a:picLocks noChangeAspect="1"/>
          </p:cNvPicPr>
          <p:nvPr/>
        </p:nvPicPr>
        <p:blipFill rotWithShape="1">
          <a:blip r:embed="rId3"/>
          <a:srcRect r="311" b="29884"/>
          <a:stretch/>
        </p:blipFill>
        <p:spPr>
          <a:xfrm>
            <a:off x="1637161" y="791167"/>
            <a:ext cx="9068939" cy="5825534"/>
          </a:xfrm>
          <a:prstGeom prst="rect">
            <a:avLst/>
          </a:prstGeom>
        </p:spPr>
      </p:pic>
    </p:spTree>
    <p:extLst>
      <p:ext uri="{BB962C8B-B14F-4D97-AF65-F5344CB8AC3E}">
        <p14:creationId xmlns:p14="http://schemas.microsoft.com/office/powerpoint/2010/main" val="19830384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Mii</a:t>
            </a:r>
            <a:r>
              <a:rPr lang="nb-NO" dirty="0"/>
              <a:t> lea </a:t>
            </a:r>
            <a:r>
              <a:rPr lang="nb-NO" dirty="0" err="1"/>
              <a:t>áigelin</a:t>
            </a:r>
            <a:r>
              <a:rPr lang="se-NO" dirty="0" err="1"/>
              <a:t>n</a:t>
            </a:r>
            <a:r>
              <a:rPr lang="nb-NO" dirty="0" err="1"/>
              <a:t>já</a:t>
            </a:r>
            <a:r>
              <a:rPr lang="nb-NO" dirty="0"/>
              <a:t>?</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5</a:t>
            </a:r>
          </a:p>
        </p:txBody>
      </p:sp>
      <p:pic>
        <p:nvPicPr>
          <p:cNvPr id="5" name="Bilde 4" descr="lapto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6043" y="814395"/>
            <a:ext cx="1892909" cy="1041020"/>
          </a:xfrm>
          <a:prstGeom prst="rect">
            <a:avLst/>
          </a:prstGeom>
        </p:spPr>
      </p:pic>
      <p:pic>
        <p:nvPicPr>
          <p:cNvPr id="6" name="Bilde 5" descr="nettbret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08329" y="975275"/>
            <a:ext cx="797924" cy="930940"/>
          </a:xfrm>
          <a:prstGeom prst="rect">
            <a:avLst/>
          </a:prstGeom>
        </p:spPr>
      </p:pic>
      <p:pic>
        <p:nvPicPr>
          <p:cNvPr id="7" name="Bild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3331" y="2193383"/>
            <a:ext cx="2407920" cy="4279392"/>
          </a:xfrm>
          <a:prstGeom prst="rect">
            <a:avLst/>
          </a:prstGeom>
        </p:spPr>
      </p:pic>
      <p:pic>
        <p:nvPicPr>
          <p:cNvPr id="9" name="Bilde 8"/>
          <p:cNvPicPr>
            <a:picLocks noChangeAspect="1"/>
          </p:cNvPicPr>
          <p:nvPr/>
        </p:nvPicPr>
        <p:blipFill rotWithShape="1">
          <a:blip r:embed="rId6"/>
          <a:srcRect r="311" b="29884"/>
          <a:stretch/>
        </p:blipFill>
        <p:spPr>
          <a:xfrm>
            <a:off x="756285" y="2045930"/>
            <a:ext cx="6898285" cy="4431190"/>
          </a:xfrm>
          <a:prstGeom prst="rect">
            <a:avLst/>
          </a:prstGeom>
        </p:spPr>
      </p:pic>
      <p:sp>
        <p:nvSpPr>
          <p:cNvPr id="8" name="Ellipse 7"/>
          <p:cNvSpPr/>
          <p:nvPr/>
        </p:nvSpPr>
        <p:spPr>
          <a:xfrm>
            <a:off x="4784962" y="1918915"/>
            <a:ext cx="530490" cy="5067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Ellipse 9"/>
          <p:cNvSpPr/>
          <p:nvPr/>
        </p:nvSpPr>
        <p:spPr>
          <a:xfrm>
            <a:off x="10131662" y="2579315"/>
            <a:ext cx="530490" cy="5067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27679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err="1"/>
              <a:t>Ráhkat</a:t>
            </a:r>
            <a:r>
              <a:rPr lang="nb-NO" sz="2400" dirty="0"/>
              <a:t> </a:t>
            </a:r>
            <a:r>
              <a:rPr lang="nb-NO" sz="2400" dirty="0" err="1"/>
              <a:t>profiil</a:t>
            </a:r>
            <a:r>
              <a:rPr lang="se-NO" sz="2400" dirty="0" err="1"/>
              <a:t>l</a:t>
            </a:r>
            <a:r>
              <a:rPr lang="nb-NO" sz="2400" dirty="0"/>
              <a:t>a</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sp>
        <p:nvSpPr>
          <p:cNvPr id="6" name="Plassholder for innhold 2"/>
          <p:cNvSpPr txBox="1">
            <a:spLocks/>
          </p:cNvSpPr>
          <p:nvPr/>
        </p:nvSpPr>
        <p:spPr>
          <a:xfrm>
            <a:off x="847207" y="2143125"/>
            <a:ext cx="10515600" cy="4351338"/>
          </a:xfrm>
          <a:prstGeom prst="rect">
            <a:avLst/>
          </a:prstGeom>
        </p:spPr>
        <p:txBody>
          <a:bodyPr/>
          <a:lstStyle>
            <a:lvl1pPr marL="342900" indent="-342900" algn="l" defTabSz="914400" rtl="0" eaLnBrk="1" latinLnBrk="0" hangingPunct="1">
              <a:lnSpc>
                <a:spcPct val="90000"/>
              </a:lnSpc>
              <a:spcBef>
                <a:spcPts val="1000"/>
              </a:spcBef>
              <a:buFont typeface="Wingdings" charset="2"/>
              <a:buAutoNum type="arabicPlain"/>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charset="2"/>
              <a:buNone/>
            </a:pPr>
            <a:endParaRPr lang="nb-NO"/>
          </a:p>
          <a:p>
            <a:pPr marL="0" indent="0">
              <a:buFont typeface="Wingdings" charset="2"/>
              <a:buNone/>
            </a:pPr>
            <a:endParaRPr lang="nb-NO" dirty="0"/>
          </a:p>
          <a:p>
            <a:pPr marL="0" indent="0" algn="ctr">
              <a:buFont typeface="Wingdings" charset="2"/>
              <a:buNone/>
            </a:pPr>
            <a:r>
              <a:rPr lang="nb-NO" sz="5400" dirty="0" err="1"/>
              <a:t>www.facebook.no</a:t>
            </a:r>
            <a:endParaRPr lang="nb-NO" sz="5400" dirty="0"/>
          </a:p>
        </p:txBody>
      </p:sp>
    </p:spTree>
    <p:extLst>
      <p:ext uri="{BB962C8B-B14F-4D97-AF65-F5344CB8AC3E}">
        <p14:creationId xmlns:p14="http://schemas.microsoft.com/office/powerpoint/2010/main" val="10108192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Mii</a:t>
            </a:r>
            <a:r>
              <a:rPr lang="nb-NO" dirty="0"/>
              <a:t> lea </a:t>
            </a:r>
            <a:r>
              <a:rPr lang="nb-NO" dirty="0" err="1"/>
              <a:t>áigelin</a:t>
            </a:r>
            <a:r>
              <a:rPr lang="se-NO" dirty="0" err="1"/>
              <a:t>n</a:t>
            </a:r>
            <a:r>
              <a:rPr lang="nb-NO" dirty="0" err="1"/>
              <a:t>já</a:t>
            </a:r>
            <a:r>
              <a:rPr lang="nb-NO" dirty="0"/>
              <a:t>?</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5</a:t>
            </a: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407" y="762000"/>
            <a:ext cx="8430768" cy="5718048"/>
          </a:xfrm>
          <a:prstGeom prst="rect">
            <a:avLst/>
          </a:prstGeom>
        </p:spPr>
      </p:pic>
    </p:spTree>
    <p:extLst>
      <p:ext uri="{BB962C8B-B14F-4D97-AF65-F5344CB8AC3E}">
        <p14:creationId xmlns:p14="http://schemas.microsoft.com/office/powerpoint/2010/main" val="18816312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407" y="762000"/>
            <a:ext cx="8430768" cy="5718048"/>
          </a:xfrm>
          <a:prstGeom prst="rect">
            <a:avLst/>
          </a:prstGeom>
        </p:spPr>
      </p:pic>
      <p:sp>
        <p:nvSpPr>
          <p:cNvPr id="2" name="Tittel 1"/>
          <p:cNvSpPr>
            <a:spLocks noGrp="1"/>
          </p:cNvSpPr>
          <p:nvPr>
            <p:ph type="title"/>
          </p:nvPr>
        </p:nvSpPr>
        <p:spPr/>
        <p:txBody>
          <a:bodyPr/>
          <a:lstStyle/>
          <a:p>
            <a:r>
              <a:rPr lang="nb-NO" dirty="0" err="1"/>
              <a:t>Mii</a:t>
            </a:r>
            <a:r>
              <a:rPr lang="nb-NO" dirty="0"/>
              <a:t> lea </a:t>
            </a:r>
            <a:r>
              <a:rPr lang="nb-NO" dirty="0" err="1"/>
              <a:t>áigelin</a:t>
            </a:r>
            <a:r>
              <a:rPr lang="se-NO" dirty="0" err="1"/>
              <a:t>n</a:t>
            </a:r>
            <a:r>
              <a:rPr lang="nb-NO" dirty="0" err="1"/>
              <a:t>já</a:t>
            </a:r>
            <a:r>
              <a:rPr lang="nb-NO" dirty="0"/>
              <a:t>?</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5</a:t>
            </a:r>
          </a:p>
        </p:txBody>
      </p:sp>
      <p:sp>
        <p:nvSpPr>
          <p:cNvPr id="5" name="Ellipse 4"/>
          <p:cNvSpPr/>
          <p:nvPr/>
        </p:nvSpPr>
        <p:spPr>
          <a:xfrm>
            <a:off x="4851400" y="4000500"/>
            <a:ext cx="3898900" cy="965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764733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017644" y="2468007"/>
            <a:ext cx="1657182" cy="419077"/>
          </a:xfrm>
        </p:spPr>
        <p:txBody>
          <a:bodyPr/>
          <a:lstStyle/>
          <a:p>
            <a:r>
              <a:rPr lang="nb-NO" dirty="0"/>
              <a:t>6</a:t>
            </a:r>
            <a:r>
              <a:rPr lang="se-NO" dirty="0"/>
              <a:t> Oassi</a:t>
            </a:r>
            <a:endParaRPr lang="nb-NO" dirty="0"/>
          </a:p>
        </p:txBody>
      </p:sp>
      <p:sp>
        <p:nvSpPr>
          <p:cNvPr id="3" name="Plassholder for tekst 2"/>
          <p:cNvSpPr>
            <a:spLocks noGrp="1"/>
          </p:cNvSpPr>
          <p:nvPr>
            <p:ph type="body" idx="1"/>
          </p:nvPr>
        </p:nvSpPr>
        <p:spPr/>
        <p:txBody>
          <a:bodyPr/>
          <a:lstStyle/>
          <a:p>
            <a:r>
              <a:rPr lang="nb-NO" dirty="0" err="1"/>
              <a:t>Čálašit</a:t>
            </a:r>
            <a:r>
              <a:rPr lang="nb-NO" dirty="0"/>
              <a:t> </a:t>
            </a:r>
            <a:r>
              <a:rPr lang="nb-NO" dirty="0" err="1"/>
              <a:t>Messengeriin</a:t>
            </a:r>
            <a:endParaRPr lang="nb-NO" dirty="0"/>
          </a:p>
        </p:txBody>
      </p:sp>
    </p:spTree>
    <p:extLst>
      <p:ext uri="{BB962C8B-B14F-4D97-AF65-F5344CB8AC3E}">
        <p14:creationId xmlns:p14="http://schemas.microsoft.com/office/powerpoint/2010/main" val="2714099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Čálašit</a:t>
            </a:r>
            <a:r>
              <a:rPr lang="nb-NO" dirty="0"/>
              <a:t> </a:t>
            </a:r>
            <a:r>
              <a:rPr lang="nb-NO" dirty="0" err="1"/>
              <a:t>Messengeriin</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407" y="762000"/>
            <a:ext cx="8430768" cy="5718048"/>
          </a:xfrm>
          <a:prstGeom prst="rect">
            <a:avLst/>
          </a:prstGeom>
        </p:spPr>
      </p:pic>
      <p:sp>
        <p:nvSpPr>
          <p:cNvPr id="8" name="Ellipse 7"/>
          <p:cNvSpPr/>
          <p:nvPr/>
        </p:nvSpPr>
        <p:spPr>
          <a:xfrm>
            <a:off x="7747001" y="3048000"/>
            <a:ext cx="736599" cy="431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989013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Čálašit</a:t>
            </a:r>
            <a:r>
              <a:rPr lang="nb-NO" dirty="0"/>
              <a:t> </a:t>
            </a:r>
            <a:r>
              <a:rPr lang="nb-NO" dirty="0" err="1"/>
              <a:t>Messengeriin</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407" y="762000"/>
            <a:ext cx="8430768" cy="5718048"/>
          </a:xfrm>
          <a:prstGeom prst="rect">
            <a:avLst/>
          </a:prstGeom>
        </p:spPr>
      </p:pic>
      <p:grpSp>
        <p:nvGrpSpPr>
          <p:cNvPr id="9" name="Gruppe 8"/>
          <p:cNvGrpSpPr/>
          <p:nvPr/>
        </p:nvGrpSpPr>
        <p:grpSpPr>
          <a:xfrm>
            <a:off x="8089900" y="4349204"/>
            <a:ext cx="1867316" cy="2316372"/>
            <a:chOff x="8089900" y="4349204"/>
            <a:chExt cx="1867316" cy="2316372"/>
          </a:xfrm>
        </p:grpSpPr>
        <p:pic>
          <p:nvPicPr>
            <p:cNvPr id="5" name="Bilde 4"/>
            <p:cNvPicPr>
              <a:picLocks noChangeAspect="1"/>
            </p:cNvPicPr>
            <p:nvPr/>
          </p:nvPicPr>
          <p:blipFill rotWithShape="1">
            <a:blip r:embed="rId4"/>
            <a:srcRect l="74640" t="66581" r="-180" b="-257"/>
            <a:stretch/>
          </p:blipFill>
          <p:spPr>
            <a:xfrm>
              <a:off x="8089900" y="4349204"/>
              <a:ext cx="1867316" cy="2316372"/>
            </a:xfrm>
            <a:prstGeom prst="rect">
              <a:avLst/>
            </a:prstGeom>
          </p:spPr>
        </p:pic>
        <p:sp>
          <p:nvSpPr>
            <p:cNvPr id="7" name="Rektangel 6"/>
            <p:cNvSpPr/>
            <p:nvPr/>
          </p:nvSpPr>
          <p:spPr>
            <a:xfrm>
              <a:off x="8242300" y="4361904"/>
              <a:ext cx="749300" cy="12119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6" name="Ellipse 5"/>
          <p:cNvSpPr/>
          <p:nvPr/>
        </p:nvSpPr>
        <p:spPr>
          <a:xfrm>
            <a:off x="7746604" y="4011276"/>
            <a:ext cx="2451495" cy="27559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0720499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Čálašit</a:t>
            </a:r>
            <a:r>
              <a:rPr lang="nb-NO" dirty="0"/>
              <a:t> </a:t>
            </a:r>
            <a:r>
              <a:rPr lang="nb-NO" dirty="0" err="1"/>
              <a:t>Messengeriin</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3554" y="800100"/>
            <a:ext cx="4119918" cy="5324108"/>
          </a:xfrm>
          <a:prstGeom prst="rect">
            <a:avLst/>
          </a:prstGeom>
          <a:ln>
            <a:solidFill>
              <a:schemeClr val="tx1"/>
            </a:solidFill>
          </a:ln>
        </p:spPr>
      </p:pic>
      <p:sp>
        <p:nvSpPr>
          <p:cNvPr id="5" name="Ellipse 4"/>
          <p:cNvSpPr/>
          <p:nvPr/>
        </p:nvSpPr>
        <p:spPr>
          <a:xfrm>
            <a:off x="3657600" y="5067300"/>
            <a:ext cx="4711699" cy="7747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9195828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941" y="812800"/>
            <a:ext cx="4217087" cy="5379568"/>
          </a:xfrm>
          <a:prstGeom prst="rect">
            <a:avLst/>
          </a:prstGeom>
          <a:ln>
            <a:solidFill>
              <a:schemeClr val="tx1"/>
            </a:solidFill>
          </a:ln>
        </p:spPr>
      </p:pic>
      <p:sp>
        <p:nvSpPr>
          <p:cNvPr id="2" name="Tittel 1"/>
          <p:cNvSpPr>
            <a:spLocks noGrp="1"/>
          </p:cNvSpPr>
          <p:nvPr>
            <p:ph type="title"/>
          </p:nvPr>
        </p:nvSpPr>
        <p:spPr/>
        <p:txBody>
          <a:bodyPr/>
          <a:lstStyle/>
          <a:p>
            <a:r>
              <a:rPr lang="nb-NO" dirty="0" err="1"/>
              <a:t>Čálašit</a:t>
            </a:r>
            <a:r>
              <a:rPr lang="nb-NO" dirty="0"/>
              <a:t> </a:t>
            </a:r>
            <a:r>
              <a:rPr lang="nb-NO" dirty="0" err="1"/>
              <a:t>Messengeriin</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pic>
        <p:nvPicPr>
          <p:cNvPr id="7" name="Bilde 6" descr="knap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2200" y="1362825"/>
            <a:ext cx="1106845" cy="2087630"/>
          </a:xfrm>
          <a:prstGeom prst="rect">
            <a:avLst/>
          </a:prstGeom>
        </p:spPr>
      </p:pic>
      <p:sp>
        <p:nvSpPr>
          <p:cNvPr id="8" name="TekstSylinder 12"/>
          <p:cNvSpPr txBox="1"/>
          <p:nvPr/>
        </p:nvSpPr>
        <p:spPr>
          <a:xfrm>
            <a:off x="8712200" y="1802622"/>
            <a:ext cx="1106846" cy="461665"/>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sz="2400" dirty="0">
                <a:solidFill>
                  <a:srgbClr val="000000"/>
                </a:solidFill>
              </a:rPr>
              <a:t>Enter</a:t>
            </a:r>
          </a:p>
        </p:txBody>
      </p:sp>
      <p:pic>
        <p:nvPicPr>
          <p:cNvPr id="5" name="Bild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00000">
            <a:off x="8629331" y="1858836"/>
            <a:ext cx="2982919" cy="3727861"/>
          </a:xfrm>
          <a:prstGeom prst="rect">
            <a:avLst/>
          </a:prstGeom>
        </p:spPr>
      </p:pic>
    </p:spTree>
    <p:extLst>
      <p:ext uri="{BB962C8B-B14F-4D97-AF65-F5344CB8AC3E}">
        <p14:creationId xmlns:p14="http://schemas.microsoft.com/office/powerpoint/2010/main" val="8379941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Čálašit</a:t>
            </a:r>
            <a:r>
              <a:rPr lang="nb-NO" dirty="0"/>
              <a:t> </a:t>
            </a:r>
            <a:r>
              <a:rPr lang="nb-NO" dirty="0" err="1"/>
              <a:t>Messengeriin</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941" y="812800"/>
            <a:ext cx="4217087" cy="5379568"/>
          </a:xfrm>
          <a:prstGeom prst="rect">
            <a:avLst/>
          </a:prstGeom>
          <a:ln>
            <a:solidFill>
              <a:schemeClr val="tx1"/>
            </a:solidFill>
          </a:ln>
        </p:spPr>
      </p:pic>
      <p:pic>
        <p:nvPicPr>
          <p:cNvPr id="5" name="Bilde 4"/>
          <p:cNvPicPr>
            <a:picLocks noChangeAspect="1"/>
          </p:cNvPicPr>
          <p:nvPr/>
        </p:nvPicPr>
        <p:blipFill>
          <a:blip r:embed="rId4"/>
          <a:stretch>
            <a:fillRect/>
          </a:stretch>
        </p:blipFill>
        <p:spPr>
          <a:xfrm>
            <a:off x="7680138" y="5479798"/>
            <a:ext cx="316032" cy="283784"/>
          </a:xfrm>
          <a:prstGeom prst="rect">
            <a:avLst/>
          </a:prstGeom>
        </p:spPr>
      </p:pic>
      <p:sp>
        <p:nvSpPr>
          <p:cNvPr id="7" name="Ellipse 6"/>
          <p:cNvSpPr/>
          <p:nvPr/>
        </p:nvSpPr>
        <p:spPr>
          <a:xfrm>
            <a:off x="7493000" y="5346701"/>
            <a:ext cx="689028" cy="558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873151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469" y="809968"/>
            <a:ext cx="4175759" cy="5395100"/>
          </a:xfrm>
          <a:prstGeom prst="rect">
            <a:avLst/>
          </a:prstGeom>
          <a:ln>
            <a:solidFill>
              <a:schemeClr val="tx1"/>
            </a:solidFill>
          </a:ln>
        </p:spPr>
      </p:pic>
      <p:sp>
        <p:nvSpPr>
          <p:cNvPr id="2" name="Tittel 1"/>
          <p:cNvSpPr>
            <a:spLocks noGrp="1"/>
          </p:cNvSpPr>
          <p:nvPr>
            <p:ph type="title"/>
          </p:nvPr>
        </p:nvSpPr>
        <p:spPr/>
        <p:txBody>
          <a:bodyPr/>
          <a:lstStyle/>
          <a:p>
            <a:r>
              <a:rPr lang="nb-NO" dirty="0" err="1"/>
              <a:t>Čálašit</a:t>
            </a:r>
            <a:r>
              <a:rPr lang="nb-NO" dirty="0"/>
              <a:t> </a:t>
            </a:r>
            <a:r>
              <a:rPr lang="nb-NO" dirty="0" err="1"/>
              <a:t>Messengeriin</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sp>
        <p:nvSpPr>
          <p:cNvPr id="6" name="Ellipse 5"/>
          <p:cNvSpPr/>
          <p:nvPr/>
        </p:nvSpPr>
        <p:spPr>
          <a:xfrm>
            <a:off x="7505700" y="5646268"/>
            <a:ext cx="689028" cy="558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750123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Čálašit</a:t>
            </a:r>
            <a:r>
              <a:rPr lang="nb-NO" dirty="0"/>
              <a:t> </a:t>
            </a:r>
            <a:r>
              <a:rPr lang="nb-NO" dirty="0" err="1"/>
              <a:t>Messengeriin</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469" y="809968"/>
            <a:ext cx="4175759" cy="5395100"/>
          </a:xfrm>
          <a:prstGeom prst="rect">
            <a:avLst/>
          </a:prstGeom>
          <a:ln>
            <a:solidFill>
              <a:schemeClr val="tx1"/>
            </a:solidFill>
          </a:ln>
        </p:spPr>
      </p:pic>
      <p:sp>
        <p:nvSpPr>
          <p:cNvPr id="5" name="Ellipse 4"/>
          <p:cNvSpPr/>
          <p:nvPr/>
        </p:nvSpPr>
        <p:spPr>
          <a:xfrm>
            <a:off x="3721100" y="5588000"/>
            <a:ext cx="1981200" cy="7239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84396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se-NO" sz="2400" dirty="0"/>
              <a:t>Ráhkat profiilla</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5" name="Plassholder for innhold 3"/>
          <p:cNvPicPr>
            <a:picLocks noChangeAspect="1"/>
          </p:cNvPicPr>
          <p:nvPr/>
        </p:nvPicPr>
        <p:blipFill>
          <a:blip r:embed="rId3"/>
          <a:stretch>
            <a:fillRect/>
          </a:stretch>
        </p:blipFill>
        <p:spPr>
          <a:xfrm>
            <a:off x="1169424" y="838240"/>
            <a:ext cx="9947973" cy="5448260"/>
          </a:xfrm>
          <a:prstGeom prst="rect">
            <a:avLst/>
          </a:prstGeom>
        </p:spPr>
      </p:pic>
    </p:spTree>
    <p:extLst>
      <p:ext uri="{BB962C8B-B14F-4D97-AF65-F5344CB8AC3E}">
        <p14:creationId xmlns:p14="http://schemas.microsoft.com/office/powerpoint/2010/main" val="7452528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Čálašit</a:t>
            </a:r>
            <a:r>
              <a:rPr lang="nb-NO" dirty="0"/>
              <a:t> </a:t>
            </a:r>
            <a:r>
              <a:rPr lang="nb-NO" dirty="0" err="1"/>
              <a:t>Messengeriin</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469" y="809968"/>
            <a:ext cx="4175759" cy="5395100"/>
          </a:xfrm>
          <a:prstGeom prst="rect">
            <a:avLst/>
          </a:prstGeom>
          <a:ln>
            <a:solidFill>
              <a:schemeClr val="tx1"/>
            </a:solidFill>
          </a:ln>
        </p:spPr>
      </p:pic>
      <p:sp>
        <p:nvSpPr>
          <p:cNvPr id="5" name="Ellipse 4"/>
          <p:cNvSpPr/>
          <p:nvPr/>
        </p:nvSpPr>
        <p:spPr>
          <a:xfrm>
            <a:off x="6070601" y="660440"/>
            <a:ext cx="2159000" cy="7111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301667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977887" y="2468007"/>
            <a:ext cx="1696939" cy="419077"/>
          </a:xfrm>
        </p:spPr>
        <p:txBody>
          <a:bodyPr/>
          <a:lstStyle/>
          <a:p>
            <a:r>
              <a:rPr lang="nb-NO" dirty="0"/>
              <a:t>7</a:t>
            </a:r>
            <a:r>
              <a:rPr lang="se-NO" dirty="0"/>
              <a:t> Oassi</a:t>
            </a:r>
            <a:endParaRPr lang="nb-NO" dirty="0"/>
          </a:p>
        </p:txBody>
      </p:sp>
      <p:sp>
        <p:nvSpPr>
          <p:cNvPr id="3" name="Plassholder for tekst 2"/>
          <p:cNvSpPr>
            <a:spLocks noGrp="1"/>
          </p:cNvSpPr>
          <p:nvPr>
            <p:ph type="body" idx="1"/>
          </p:nvPr>
        </p:nvSpPr>
        <p:spPr>
          <a:xfrm>
            <a:off x="4071131" y="2348610"/>
            <a:ext cx="7736949" cy="481694"/>
          </a:xfrm>
        </p:spPr>
        <p:txBody>
          <a:bodyPr/>
          <a:lstStyle/>
          <a:p>
            <a:r>
              <a:rPr lang="se-NO" dirty="0"/>
              <a:t>Liikot</a:t>
            </a:r>
            <a:r>
              <a:rPr lang="nb-NO" dirty="0"/>
              <a:t>, kommentere</a:t>
            </a:r>
            <a:r>
              <a:rPr lang="se-NO" dirty="0" err="1"/>
              <a:t>t</a:t>
            </a:r>
            <a:r>
              <a:rPr lang="nb-NO" dirty="0"/>
              <a:t> </a:t>
            </a:r>
            <a:r>
              <a:rPr lang="se-NO" dirty="0"/>
              <a:t>ja juogadit</a:t>
            </a:r>
            <a:endParaRPr lang="nb-NO" dirty="0"/>
          </a:p>
        </p:txBody>
      </p:sp>
    </p:spTree>
    <p:extLst>
      <p:ext uri="{BB962C8B-B14F-4D97-AF65-F5344CB8AC3E}">
        <p14:creationId xmlns:p14="http://schemas.microsoft.com/office/powerpoint/2010/main" val="13880576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2" name="Tittel 1"/>
          <p:cNvSpPr>
            <a:spLocks noGrp="1"/>
          </p:cNvSpPr>
          <p:nvPr>
            <p:ph type="title"/>
          </p:nvPr>
        </p:nvSpPr>
        <p:spPr/>
        <p:txBody>
          <a:bodyPr/>
          <a:lstStyle/>
          <a:p>
            <a:r>
              <a:rPr lang="nb-NO" dirty="0" err="1"/>
              <a:t>Liikot</a:t>
            </a:r>
            <a:r>
              <a:rPr lang="nb-NO" dirty="0"/>
              <a:t>, </a:t>
            </a:r>
            <a:r>
              <a:rPr lang="nb-NO" dirty="0" err="1"/>
              <a:t>kommenteret</a:t>
            </a:r>
            <a:r>
              <a:rPr lang="nb-NO" dirty="0"/>
              <a:t> ja </a:t>
            </a:r>
            <a:r>
              <a:rPr lang="nb-NO" dirty="0" err="1"/>
              <a:t>juogadit</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spTree>
    <p:extLst>
      <p:ext uri="{BB962C8B-B14F-4D97-AF65-F5344CB8AC3E}">
        <p14:creationId xmlns:p14="http://schemas.microsoft.com/office/powerpoint/2010/main" val="589658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Liikot</a:t>
            </a:r>
            <a:r>
              <a:rPr lang="nb-NO" dirty="0"/>
              <a:t>, </a:t>
            </a:r>
            <a:r>
              <a:rPr lang="nb-NO" dirty="0" err="1"/>
              <a:t>kommenteret</a:t>
            </a:r>
            <a:r>
              <a:rPr lang="nb-NO" dirty="0"/>
              <a:t> ja </a:t>
            </a:r>
            <a:r>
              <a:rPr lang="nb-NO" dirty="0" err="1"/>
              <a:t>juogadit</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5" name="Ellipse 4"/>
          <p:cNvSpPr/>
          <p:nvPr/>
        </p:nvSpPr>
        <p:spPr>
          <a:xfrm>
            <a:off x="3822700" y="4902200"/>
            <a:ext cx="2603500" cy="698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467901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Liikot</a:t>
            </a:r>
            <a:r>
              <a:rPr lang="nb-NO" dirty="0"/>
              <a:t>, </a:t>
            </a:r>
            <a:r>
              <a:rPr lang="nb-NO" dirty="0" err="1"/>
              <a:t>kommenteret</a:t>
            </a:r>
            <a:r>
              <a:rPr lang="nb-NO" dirty="0"/>
              <a:t> ja </a:t>
            </a:r>
            <a:r>
              <a:rPr lang="nb-NO" dirty="0" err="1"/>
              <a:t>juogadit</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5" name="Ellipse 4"/>
          <p:cNvSpPr/>
          <p:nvPr/>
        </p:nvSpPr>
        <p:spPr>
          <a:xfrm>
            <a:off x="3873500" y="5029200"/>
            <a:ext cx="749300" cy="4699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584211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497196"/>
          </a:xfrm>
          <a:prstGeom prst="rect">
            <a:avLst/>
          </a:prstGeom>
          <a:ln>
            <a:solidFill>
              <a:schemeClr val="bg1">
                <a:lumMod val="75000"/>
              </a:schemeClr>
            </a:solidFill>
          </a:ln>
        </p:spPr>
      </p:pic>
      <p:sp>
        <p:nvSpPr>
          <p:cNvPr id="2" name="Tittel 1"/>
          <p:cNvSpPr>
            <a:spLocks noGrp="1"/>
          </p:cNvSpPr>
          <p:nvPr>
            <p:ph type="title"/>
          </p:nvPr>
        </p:nvSpPr>
        <p:spPr/>
        <p:txBody>
          <a:bodyPr/>
          <a:lstStyle/>
          <a:p>
            <a:r>
              <a:rPr lang="nb-NO" dirty="0" err="1"/>
              <a:t>Liikot</a:t>
            </a:r>
            <a:r>
              <a:rPr lang="nb-NO" dirty="0"/>
              <a:t>, </a:t>
            </a:r>
            <a:r>
              <a:rPr lang="nb-NO" dirty="0" err="1"/>
              <a:t>kommenteret</a:t>
            </a:r>
            <a:r>
              <a:rPr lang="nb-NO" dirty="0"/>
              <a:t> ja </a:t>
            </a:r>
            <a:r>
              <a:rPr lang="nb-NO" dirty="0" err="1"/>
              <a:t>juogadit</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spTree>
    <p:extLst>
      <p:ext uri="{BB962C8B-B14F-4D97-AF65-F5344CB8AC3E}">
        <p14:creationId xmlns:p14="http://schemas.microsoft.com/office/powerpoint/2010/main" val="9627211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Liikot</a:t>
            </a:r>
            <a:r>
              <a:rPr lang="nb-NO" dirty="0"/>
              <a:t>, </a:t>
            </a:r>
            <a:r>
              <a:rPr lang="nb-NO" dirty="0" err="1"/>
              <a:t>kommenteret</a:t>
            </a:r>
            <a:r>
              <a:rPr lang="nb-NO" dirty="0"/>
              <a:t> ja </a:t>
            </a:r>
            <a:r>
              <a:rPr lang="nb-NO" dirty="0" err="1"/>
              <a:t>juogadit</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5" name="Ellipse 4"/>
          <p:cNvSpPr/>
          <p:nvPr/>
        </p:nvSpPr>
        <p:spPr>
          <a:xfrm>
            <a:off x="4597400" y="5054600"/>
            <a:ext cx="1003300" cy="4699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744706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Liikot</a:t>
            </a:r>
            <a:r>
              <a:rPr lang="nb-NO" dirty="0"/>
              <a:t>, </a:t>
            </a:r>
            <a:r>
              <a:rPr lang="nb-NO" dirty="0" err="1"/>
              <a:t>kommenteret</a:t>
            </a:r>
            <a:r>
              <a:rPr lang="nb-NO" dirty="0"/>
              <a:t> ja </a:t>
            </a:r>
            <a:r>
              <a:rPr lang="nb-NO" dirty="0" err="1"/>
              <a:t>juogadit</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5" name="Ellipse 4"/>
          <p:cNvSpPr/>
          <p:nvPr/>
        </p:nvSpPr>
        <p:spPr>
          <a:xfrm>
            <a:off x="4000501" y="5511800"/>
            <a:ext cx="4078400" cy="7140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468109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Liikot</a:t>
            </a:r>
            <a:r>
              <a:rPr lang="nb-NO" dirty="0"/>
              <a:t>, </a:t>
            </a:r>
            <a:r>
              <a:rPr lang="nb-NO" dirty="0" err="1"/>
              <a:t>kommenteret</a:t>
            </a:r>
            <a:r>
              <a:rPr lang="nb-NO" dirty="0"/>
              <a:t> ja </a:t>
            </a:r>
            <a:r>
              <a:rPr lang="nb-NO" dirty="0" err="1"/>
              <a:t>juogadit</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stretch>
            <a:fillRect/>
          </a:stretch>
        </p:blipFill>
        <p:spPr>
          <a:xfrm>
            <a:off x="2698179" y="2380371"/>
            <a:ext cx="6736567" cy="1411856"/>
          </a:xfrm>
          <a:prstGeom prst="rect">
            <a:avLst/>
          </a:prstGeom>
          <a:ln>
            <a:solidFill>
              <a:schemeClr val="bg1">
                <a:lumMod val="75000"/>
              </a:schemeClr>
            </a:solidFill>
          </a:ln>
        </p:spPr>
      </p:pic>
      <p:pic>
        <p:nvPicPr>
          <p:cNvPr id="6" name="Bilde 5" descr="knap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3921" y="2355726"/>
            <a:ext cx="776284" cy="1464156"/>
          </a:xfrm>
          <a:prstGeom prst="rect">
            <a:avLst/>
          </a:prstGeom>
        </p:spPr>
      </p:pic>
      <p:sp>
        <p:nvSpPr>
          <p:cNvPr id="8" name="TekstSylinder 12"/>
          <p:cNvSpPr txBox="1"/>
          <p:nvPr/>
        </p:nvSpPr>
        <p:spPr>
          <a:xfrm>
            <a:off x="9831374" y="2478578"/>
            <a:ext cx="805045" cy="1107996"/>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sz="1600">
                <a:solidFill>
                  <a:srgbClr val="000000"/>
                </a:solidFill>
              </a:rPr>
              <a:t>Enter</a:t>
            </a:r>
            <a:endParaRPr lang="nb-NO" sz="1600" dirty="0">
              <a:solidFill>
                <a:srgbClr val="000000"/>
              </a:solidFill>
            </a:endParaRPr>
          </a:p>
          <a:p>
            <a:pPr algn="ctr"/>
            <a:r>
              <a:rPr lang="nb-NO" sz="1600" dirty="0">
                <a:solidFill>
                  <a:srgbClr val="000000"/>
                </a:solidFill>
              </a:rPr>
              <a:t>Go</a:t>
            </a:r>
          </a:p>
          <a:p>
            <a:pPr algn="ctr"/>
            <a:r>
              <a:rPr lang="nb-NO" sz="1600" dirty="0">
                <a:solidFill>
                  <a:srgbClr val="000000"/>
                </a:solidFill>
              </a:rPr>
              <a:t>Return</a:t>
            </a:r>
          </a:p>
          <a:p>
            <a:pPr algn="ctr"/>
            <a:endParaRPr lang="nb-NO" dirty="0">
              <a:solidFill>
                <a:srgbClr val="000000"/>
              </a:solidFill>
            </a:endParaRPr>
          </a:p>
        </p:txBody>
      </p:sp>
      <p:pic>
        <p:nvPicPr>
          <p:cNvPr id="9" name="Bild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400000">
            <a:off x="9715286" y="2354459"/>
            <a:ext cx="2610000" cy="3261811"/>
          </a:xfrm>
          <a:prstGeom prst="rect">
            <a:avLst/>
          </a:prstGeom>
        </p:spPr>
      </p:pic>
      <p:pic>
        <p:nvPicPr>
          <p:cNvPr id="10" name="Bilde 9"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686" y="2700865"/>
            <a:ext cx="1393264" cy="766236"/>
          </a:xfrm>
          <a:prstGeom prst="rect">
            <a:avLst/>
          </a:prstGeom>
        </p:spPr>
      </p:pic>
      <p:sp>
        <p:nvSpPr>
          <p:cNvPr id="13" name="Rektangel 12"/>
          <p:cNvSpPr/>
          <p:nvPr/>
        </p:nvSpPr>
        <p:spPr>
          <a:xfrm>
            <a:off x="838200" y="2355726"/>
            <a:ext cx="1565350" cy="14365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202918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p:cNvPicPr>
            <a:picLocks noChangeAspect="1"/>
          </p:cNvPicPr>
          <p:nvPr/>
        </p:nvPicPr>
        <p:blipFill>
          <a:blip r:embed="rId3"/>
          <a:stretch>
            <a:fillRect/>
          </a:stretch>
        </p:blipFill>
        <p:spPr>
          <a:xfrm>
            <a:off x="2698179" y="2380371"/>
            <a:ext cx="6736567" cy="1411856"/>
          </a:xfrm>
          <a:prstGeom prst="rect">
            <a:avLst/>
          </a:prstGeom>
          <a:ln>
            <a:solidFill>
              <a:schemeClr val="bg1">
                <a:lumMod val="75000"/>
              </a:schemeClr>
            </a:solidFill>
          </a:ln>
        </p:spPr>
      </p:pic>
      <p:sp>
        <p:nvSpPr>
          <p:cNvPr id="2" name="Tittel 1"/>
          <p:cNvSpPr>
            <a:spLocks noGrp="1"/>
          </p:cNvSpPr>
          <p:nvPr>
            <p:ph type="title"/>
          </p:nvPr>
        </p:nvSpPr>
        <p:spPr/>
        <p:txBody>
          <a:bodyPr/>
          <a:lstStyle/>
          <a:p>
            <a:r>
              <a:rPr lang="nb-NO" dirty="0" err="1"/>
              <a:t>Liikot</a:t>
            </a:r>
            <a:r>
              <a:rPr lang="nb-NO" dirty="0"/>
              <a:t>, </a:t>
            </a:r>
            <a:r>
              <a:rPr lang="nb-NO" dirty="0" err="1"/>
              <a:t>kommenteret</a:t>
            </a:r>
            <a:r>
              <a:rPr lang="nb-NO" dirty="0"/>
              <a:t> ja </a:t>
            </a:r>
            <a:r>
              <a:rPr lang="nb-NO" dirty="0" err="1"/>
              <a:t>juogadit</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5" name="Bilde 4"/>
          <p:cNvPicPr>
            <a:picLocks noChangeAspect="1"/>
          </p:cNvPicPr>
          <p:nvPr/>
        </p:nvPicPr>
        <p:blipFill>
          <a:blip r:embed="rId4"/>
          <a:stretch>
            <a:fillRect/>
          </a:stretch>
        </p:blipFill>
        <p:spPr>
          <a:xfrm>
            <a:off x="8193586" y="2875599"/>
            <a:ext cx="576231" cy="517432"/>
          </a:xfrm>
          <a:prstGeom prst="rect">
            <a:avLst/>
          </a:prstGeom>
        </p:spPr>
      </p:pic>
      <p:sp>
        <p:nvSpPr>
          <p:cNvPr id="6" name="Ellipse 5"/>
          <p:cNvSpPr/>
          <p:nvPr/>
        </p:nvSpPr>
        <p:spPr>
          <a:xfrm>
            <a:off x="8056238" y="2767059"/>
            <a:ext cx="819520" cy="75117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Bilde 6"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4025" y="2502180"/>
            <a:ext cx="976875" cy="1126968"/>
          </a:xfrm>
          <a:prstGeom prst="rect">
            <a:avLst/>
          </a:prstGeom>
        </p:spPr>
      </p:pic>
      <p:pic>
        <p:nvPicPr>
          <p:cNvPr id="9" name="Bild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400000">
            <a:off x="7797586" y="2481459"/>
            <a:ext cx="2610000" cy="3261811"/>
          </a:xfrm>
          <a:prstGeom prst="rect">
            <a:avLst/>
          </a:prstGeom>
        </p:spPr>
      </p:pic>
      <p:sp>
        <p:nvSpPr>
          <p:cNvPr id="10" name="Rektangel 9"/>
          <p:cNvSpPr/>
          <p:nvPr/>
        </p:nvSpPr>
        <p:spPr>
          <a:xfrm>
            <a:off x="838200" y="2355726"/>
            <a:ext cx="1565350" cy="14365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79317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err="1"/>
              <a:t>Ráhkat</a:t>
            </a:r>
            <a:r>
              <a:rPr lang="nb-NO" sz="2400" dirty="0"/>
              <a:t> </a:t>
            </a:r>
            <a:r>
              <a:rPr lang="nb-NO" sz="2400" dirty="0" err="1"/>
              <a:t>profiil</a:t>
            </a:r>
            <a:r>
              <a:rPr lang="se-NO" sz="2400" dirty="0" err="1"/>
              <a:t>l</a:t>
            </a:r>
            <a:r>
              <a:rPr lang="nb-NO" sz="2400" dirty="0"/>
              <a:t>a</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9" name="Bil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177" y="2142924"/>
            <a:ext cx="2271712" cy="4038599"/>
          </a:xfrm>
          <a:prstGeom prst="rect">
            <a:avLst/>
          </a:prstGeom>
        </p:spPr>
      </p:pic>
      <p:pic>
        <p:nvPicPr>
          <p:cNvPr id="10" name="Bild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800" y="2141368"/>
            <a:ext cx="4362822" cy="4040155"/>
          </a:xfrm>
          <a:prstGeom prst="rect">
            <a:avLst/>
          </a:prstGeom>
        </p:spPr>
      </p:pic>
      <p:pic>
        <p:nvPicPr>
          <p:cNvPr id="11" name="Bilde 10"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4759" y="786426"/>
            <a:ext cx="826581" cy="953582"/>
          </a:xfrm>
          <a:prstGeom prst="rect">
            <a:avLst/>
          </a:prstGeom>
        </p:spPr>
      </p:pic>
      <p:pic>
        <p:nvPicPr>
          <p:cNvPr id="13" name="Bilde 12"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7740" y="896209"/>
            <a:ext cx="1384653" cy="761501"/>
          </a:xfrm>
          <a:prstGeom prst="rect">
            <a:avLst/>
          </a:prstGeom>
        </p:spPr>
      </p:pic>
    </p:spTree>
    <p:extLst>
      <p:ext uri="{BB962C8B-B14F-4D97-AF65-F5344CB8AC3E}">
        <p14:creationId xmlns:p14="http://schemas.microsoft.com/office/powerpoint/2010/main" val="15501500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Liikot</a:t>
            </a:r>
            <a:r>
              <a:rPr lang="nb-NO" dirty="0"/>
              <a:t>, </a:t>
            </a:r>
            <a:r>
              <a:rPr lang="nb-NO" dirty="0" err="1"/>
              <a:t>kommenteret</a:t>
            </a:r>
            <a:r>
              <a:rPr lang="nb-NO" dirty="0"/>
              <a:t> ja </a:t>
            </a:r>
            <a:r>
              <a:rPr lang="nb-NO" dirty="0" err="1"/>
              <a:t>juogadit</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5" name="Ellipse 4"/>
          <p:cNvSpPr/>
          <p:nvPr/>
        </p:nvSpPr>
        <p:spPr>
          <a:xfrm>
            <a:off x="5549900" y="5092700"/>
            <a:ext cx="622300" cy="3937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661489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Liikot</a:t>
            </a:r>
            <a:r>
              <a:rPr lang="nb-NO" dirty="0"/>
              <a:t>, </a:t>
            </a:r>
            <a:r>
              <a:rPr lang="nb-NO" dirty="0" err="1"/>
              <a:t>kommenteret</a:t>
            </a:r>
            <a:r>
              <a:rPr lang="nb-NO" dirty="0"/>
              <a:t> ja </a:t>
            </a:r>
            <a:r>
              <a:rPr lang="nb-NO" dirty="0" err="1"/>
              <a:t>juogadit</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stretch>
            <a:fillRect/>
          </a:stretch>
        </p:blipFill>
        <p:spPr>
          <a:xfrm>
            <a:off x="2519309" y="2277048"/>
            <a:ext cx="7332963" cy="1903750"/>
          </a:xfrm>
          <a:prstGeom prst="rect">
            <a:avLst/>
          </a:prstGeom>
          <a:ln>
            <a:solidFill>
              <a:schemeClr val="bg1">
                <a:lumMod val="75000"/>
              </a:schemeClr>
            </a:solidFill>
          </a:ln>
        </p:spPr>
      </p:pic>
    </p:spTree>
    <p:extLst>
      <p:ext uri="{BB962C8B-B14F-4D97-AF65-F5344CB8AC3E}">
        <p14:creationId xmlns:p14="http://schemas.microsoft.com/office/powerpoint/2010/main" val="12003124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Liikot</a:t>
            </a:r>
            <a:r>
              <a:rPr lang="nb-NO" dirty="0"/>
              <a:t>, </a:t>
            </a:r>
            <a:r>
              <a:rPr lang="nb-NO" dirty="0" err="1"/>
              <a:t>kommenteret</a:t>
            </a:r>
            <a:r>
              <a:rPr lang="nb-NO" dirty="0"/>
              <a:t> ja </a:t>
            </a:r>
            <a:r>
              <a:rPr lang="nb-NO" dirty="0" err="1"/>
              <a:t>juogadit</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stretch>
            <a:fillRect/>
          </a:stretch>
        </p:blipFill>
        <p:spPr>
          <a:xfrm>
            <a:off x="2519309" y="2277048"/>
            <a:ext cx="7332963" cy="1903750"/>
          </a:xfrm>
          <a:prstGeom prst="rect">
            <a:avLst/>
          </a:prstGeom>
          <a:ln>
            <a:solidFill>
              <a:schemeClr val="bg1">
                <a:lumMod val="75000"/>
              </a:schemeClr>
            </a:solidFill>
          </a:ln>
        </p:spPr>
      </p:pic>
      <p:sp>
        <p:nvSpPr>
          <p:cNvPr id="5" name="Ellipse 4"/>
          <p:cNvSpPr/>
          <p:nvPr/>
        </p:nvSpPr>
        <p:spPr>
          <a:xfrm>
            <a:off x="5563490" y="2835222"/>
            <a:ext cx="1751710" cy="5048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6301868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Liikot</a:t>
            </a:r>
            <a:r>
              <a:rPr lang="nb-NO" dirty="0"/>
              <a:t>, </a:t>
            </a:r>
            <a:r>
              <a:rPr lang="nb-NO" dirty="0" err="1"/>
              <a:t>kommenteret</a:t>
            </a:r>
            <a:r>
              <a:rPr lang="nb-NO" dirty="0"/>
              <a:t> ja </a:t>
            </a:r>
            <a:r>
              <a:rPr lang="nb-NO" dirty="0" err="1"/>
              <a:t>juogadit</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stretch>
            <a:fillRect/>
          </a:stretch>
        </p:blipFill>
        <p:spPr>
          <a:xfrm>
            <a:off x="2519309" y="2277048"/>
            <a:ext cx="7332963" cy="1903750"/>
          </a:xfrm>
          <a:prstGeom prst="rect">
            <a:avLst/>
          </a:prstGeom>
          <a:ln>
            <a:solidFill>
              <a:schemeClr val="bg1">
                <a:lumMod val="75000"/>
              </a:schemeClr>
            </a:solidFill>
          </a:ln>
        </p:spPr>
      </p:pic>
      <p:sp>
        <p:nvSpPr>
          <p:cNvPr id="5" name="Ellipse 4"/>
          <p:cNvSpPr/>
          <p:nvPr/>
        </p:nvSpPr>
        <p:spPr>
          <a:xfrm>
            <a:off x="5576190" y="3228923"/>
            <a:ext cx="1281810" cy="4159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6858076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5442" y="1409498"/>
            <a:ext cx="5915054" cy="4280303"/>
          </a:xfrm>
          <a:prstGeom prst="rect">
            <a:avLst/>
          </a:prstGeom>
          <a:ln>
            <a:solidFill>
              <a:schemeClr val="bg1">
                <a:lumMod val="75000"/>
              </a:schemeClr>
            </a:solidFill>
          </a:ln>
        </p:spPr>
      </p:pic>
      <p:sp>
        <p:nvSpPr>
          <p:cNvPr id="2" name="Tittel 1"/>
          <p:cNvSpPr>
            <a:spLocks noGrp="1"/>
          </p:cNvSpPr>
          <p:nvPr>
            <p:ph type="title"/>
          </p:nvPr>
        </p:nvSpPr>
        <p:spPr/>
        <p:txBody>
          <a:bodyPr/>
          <a:lstStyle/>
          <a:p>
            <a:r>
              <a:rPr lang="nb-NO" dirty="0" err="1"/>
              <a:t>Liikot</a:t>
            </a:r>
            <a:r>
              <a:rPr lang="nb-NO" dirty="0"/>
              <a:t>, </a:t>
            </a:r>
            <a:r>
              <a:rPr lang="nb-NO" dirty="0" err="1"/>
              <a:t>kommenteret</a:t>
            </a:r>
            <a:r>
              <a:rPr lang="nb-NO" dirty="0"/>
              <a:t> ja </a:t>
            </a:r>
            <a:r>
              <a:rPr lang="nb-NO" dirty="0" err="1"/>
              <a:t>juogadit</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sp>
        <p:nvSpPr>
          <p:cNvPr id="5" name="Ellipse 4"/>
          <p:cNvSpPr/>
          <p:nvPr/>
        </p:nvSpPr>
        <p:spPr>
          <a:xfrm>
            <a:off x="2781300" y="1778000"/>
            <a:ext cx="4140200" cy="1054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720419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Liikot</a:t>
            </a:r>
            <a:r>
              <a:rPr lang="nb-NO" dirty="0"/>
              <a:t>, </a:t>
            </a:r>
            <a:r>
              <a:rPr lang="nb-NO" dirty="0" err="1"/>
              <a:t>kommenteret</a:t>
            </a:r>
            <a:r>
              <a:rPr lang="nb-NO" dirty="0"/>
              <a:t> ja </a:t>
            </a:r>
            <a:r>
              <a:rPr lang="nb-NO" dirty="0" err="1"/>
              <a:t>juogadit</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5442" y="1409498"/>
            <a:ext cx="5915054" cy="4280303"/>
          </a:xfrm>
          <a:prstGeom prst="rect">
            <a:avLst/>
          </a:prstGeom>
          <a:ln>
            <a:solidFill>
              <a:schemeClr val="bg1">
                <a:lumMod val="75000"/>
              </a:schemeClr>
            </a:solidFill>
          </a:ln>
        </p:spPr>
      </p:pic>
      <p:sp>
        <p:nvSpPr>
          <p:cNvPr id="5" name="Ellipse 4"/>
          <p:cNvSpPr/>
          <p:nvPr/>
        </p:nvSpPr>
        <p:spPr>
          <a:xfrm>
            <a:off x="7937500" y="5080000"/>
            <a:ext cx="1012996" cy="711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021783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467" y="1390548"/>
            <a:ext cx="5953029" cy="4318201"/>
          </a:xfrm>
          <a:prstGeom prst="rect">
            <a:avLst/>
          </a:prstGeom>
          <a:ln>
            <a:solidFill>
              <a:schemeClr val="bg1">
                <a:lumMod val="75000"/>
              </a:schemeClr>
            </a:solidFill>
          </a:ln>
        </p:spPr>
      </p:pic>
      <p:sp>
        <p:nvSpPr>
          <p:cNvPr id="2" name="Tittel 1"/>
          <p:cNvSpPr>
            <a:spLocks noGrp="1"/>
          </p:cNvSpPr>
          <p:nvPr>
            <p:ph type="title"/>
          </p:nvPr>
        </p:nvSpPr>
        <p:spPr/>
        <p:txBody>
          <a:bodyPr/>
          <a:lstStyle/>
          <a:p>
            <a:r>
              <a:rPr lang="nb-NO" dirty="0" err="1"/>
              <a:t>Liikot</a:t>
            </a:r>
            <a:r>
              <a:rPr lang="nb-NO" dirty="0"/>
              <a:t>, </a:t>
            </a:r>
            <a:r>
              <a:rPr lang="nb-NO" dirty="0" err="1"/>
              <a:t>kommenteret</a:t>
            </a:r>
            <a:r>
              <a:rPr lang="nb-NO" dirty="0"/>
              <a:t> ja </a:t>
            </a:r>
            <a:r>
              <a:rPr lang="nb-NO" dirty="0" err="1"/>
              <a:t>juogadit</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sp>
        <p:nvSpPr>
          <p:cNvPr id="5" name="Ellipse 4"/>
          <p:cNvSpPr/>
          <p:nvPr/>
        </p:nvSpPr>
        <p:spPr>
          <a:xfrm>
            <a:off x="2819401" y="1295400"/>
            <a:ext cx="3136900"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4647227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Liikot</a:t>
            </a:r>
            <a:r>
              <a:rPr lang="nb-NO" dirty="0"/>
              <a:t>, </a:t>
            </a:r>
            <a:r>
              <a:rPr lang="nb-NO" dirty="0" err="1"/>
              <a:t>kommenteret</a:t>
            </a:r>
            <a:r>
              <a:rPr lang="nb-NO" dirty="0"/>
              <a:t> ja </a:t>
            </a:r>
            <a:r>
              <a:rPr lang="nb-NO" dirty="0" err="1"/>
              <a:t>juogadit</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467" y="1390548"/>
            <a:ext cx="5953029" cy="4318201"/>
          </a:xfrm>
          <a:prstGeom prst="rect">
            <a:avLst/>
          </a:prstGeom>
          <a:ln>
            <a:solidFill>
              <a:schemeClr val="bg1">
                <a:lumMod val="75000"/>
              </a:schemeClr>
            </a:solidFill>
          </a:ln>
        </p:spPr>
      </p:pic>
      <p:sp>
        <p:nvSpPr>
          <p:cNvPr id="5" name="Ellipse 4"/>
          <p:cNvSpPr/>
          <p:nvPr/>
        </p:nvSpPr>
        <p:spPr>
          <a:xfrm>
            <a:off x="2895600" y="1968500"/>
            <a:ext cx="2781300" cy="584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8537150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466" y="1288948"/>
            <a:ext cx="5953029" cy="4701003"/>
          </a:xfrm>
          <a:prstGeom prst="rect">
            <a:avLst/>
          </a:prstGeom>
          <a:ln>
            <a:solidFill>
              <a:schemeClr val="bg1">
                <a:lumMod val="75000"/>
              </a:schemeClr>
            </a:solidFill>
          </a:ln>
        </p:spPr>
      </p:pic>
      <p:sp>
        <p:nvSpPr>
          <p:cNvPr id="2" name="Tittel 1"/>
          <p:cNvSpPr>
            <a:spLocks noGrp="1"/>
          </p:cNvSpPr>
          <p:nvPr>
            <p:ph type="title"/>
          </p:nvPr>
        </p:nvSpPr>
        <p:spPr/>
        <p:txBody>
          <a:bodyPr/>
          <a:lstStyle/>
          <a:p>
            <a:r>
              <a:rPr lang="nb-NO" dirty="0" err="1"/>
              <a:t>Liikot</a:t>
            </a:r>
            <a:r>
              <a:rPr lang="nb-NO" dirty="0"/>
              <a:t>, </a:t>
            </a:r>
            <a:r>
              <a:rPr lang="nb-NO" dirty="0" err="1"/>
              <a:t>kommenteret</a:t>
            </a:r>
            <a:r>
              <a:rPr lang="nb-NO" dirty="0"/>
              <a:t> ja </a:t>
            </a:r>
            <a:r>
              <a:rPr lang="nb-NO" dirty="0" err="1"/>
              <a:t>juogadit</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sp>
        <p:nvSpPr>
          <p:cNvPr id="8" name="Ellipse 7"/>
          <p:cNvSpPr/>
          <p:nvPr/>
        </p:nvSpPr>
        <p:spPr>
          <a:xfrm>
            <a:off x="2870200" y="1739900"/>
            <a:ext cx="2870200" cy="584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695207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Liikot</a:t>
            </a:r>
            <a:r>
              <a:rPr lang="nb-NO" dirty="0"/>
              <a:t>, </a:t>
            </a:r>
            <a:r>
              <a:rPr lang="nb-NO" dirty="0" err="1"/>
              <a:t>kommenteret</a:t>
            </a:r>
            <a:r>
              <a:rPr lang="nb-NO" dirty="0"/>
              <a:t> ja </a:t>
            </a:r>
            <a:r>
              <a:rPr lang="nb-NO" dirty="0" err="1"/>
              <a:t>juogadit</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466" y="1288948"/>
            <a:ext cx="5953029" cy="4701003"/>
          </a:xfrm>
          <a:prstGeom prst="rect">
            <a:avLst/>
          </a:prstGeom>
          <a:ln>
            <a:solidFill>
              <a:schemeClr val="bg1">
                <a:lumMod val="75000"/>
              </a:schemeClr>
            </a:solidFill>
          </a:ln>
        </p:spPr>
      </p:pic>
      <p:sp>
        <p:nvSpPr>
          <p:cNvPr id="5" name="Ellipse 4"/>
          <p:cNvSpPr/>
          <p:nvPr/>
        </p:nvSpPr>
        <p:spPr>
          <a:xfrm>
            <a:off x="2781300" y="2159000"/>
            <a:ext cx="3200400" cy="660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623681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err="1"/>
              <a:t>Ráhkat</a:t>
            </a:r>
            <a:r>
              <a:rPr lang="nb-NO" sz="2400" dirty="0"/>
              <a:t> </a:t>
            </a:r>
            <a:r>
              <a:rPr lang="nb-NO" sz="2400" dirty="0" err="1"/>
              <a:t>profiil</a:t>
            </a:r>
            <a:r>
              <a:rPr lang="se-NO" sz="2400" dirty="0" err="1"/>
              <a:t>l</a:t>
            </a:r>
            <a:r>
              <a:rPr lang="nb-NO" sz="2400" dirty="0"/>
              <a:t>a</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14" name="Bild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177" y="2142924"/>
            <a:ext cx="2271712" cy="4038599"/>
          </a:xfrm>
          <a:prstGeom prst="rect">
            <a:avLst/>
          </a:prstGeom>
        </p:spPr>
      </p:pic>
      <p:pic>
        <p:nvPicPr>
          <p:cNvPr id="15" name="Bild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800" y="2141368"/>
            <a:ext cx="4362822" cy="4040155"/>
          </a:xfrm>
          <a:prstGeom prst="rect">
            <a:avLst/>
          </a:prstGeom>
        </p:spPr>
      </p:pic>
      <p:sp>
        <p:nvSpPr>
          <p:cNvPr id="10" name="Ellipse 9"/>
          <p:cNvSpPr/>
          <p:nvPr/>
        </p:nvSpPr>
        <p:spPr>
          <a:xfrm>
            <a:off x="2606861" y="2006600"/>
            <a:ext cx="3822700" cy="32698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8039100" y="5689600"/>
            <a:ext cx="1409700" cy="3683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4759" y="786426"/>
            <a:ext cx="826581" cy="953582"/>
          </a:xfrm>
          <a:prstGeom prst="rect">
            <a:avLst/>
          </a:prstGeom>
        </p:spPr>
      </p:pic>
      <p:pic>
        <p:nvPicPr>
          <p:cNvPr id="17" name="Bilde 16"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7740" y="896209"/>
            <a:ext cx="1384653" cy="761501"/>
          </a:xfrm>
          <a:prstGeom prst="rect">
            <a:avLst/>
          </a:prstGeom>
        </p:spPr>
      </p:pic>
    </p:spTree>
    <p:extLst>
      <p:ext uri="{BB962C8B-B14F-4D97-AF65-F5344CB8AC3E}">
        <p14:creationId xmlns:p14="http://schemas.microsoft.com/office/powerpoint/2010/main" val="14570657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rotWithShape="1">
          <a:blip r:embed="rId3"/>
          <a:srcRect l="836" t="1192" r="1636" b="1506"/>
          <a:stretch/>
        </p:blipFill>
        <p:spPr>
          <a:xfrm>
            <a:off x="3035300" y="1333500"/>
            <a:ext cx="5905500" cy="4673600"/>
          </a:xfrm>
          <a:prstGeom prst="rect">
            <a:avLst/>
          </a:prstGeom>
          <a:ln>
            <a:solidFill>
              <a:schemeClr val="bg1">
                <a:lumMod val="75000"/>
              </a:schemeClr>
            </a:solidFill>
          </a:ln>
        </p:spPr>
      </p:pic>
      <p:sp>
        <p:nvSpPr>
          <p:cNvPr id="2" name="Tittel 1"/>
          <p:cNvSpPr>
            <a:spLocks noGrp="1"/>
          </p:cNvSpPr>
          <p:nvPr>
            <p:ph type="title"/>
          </p:nvPr>
        </p:nvSpPr>
        <p:spPr>
          <a:xfrm>
            <a:off x="1008776" y="251953"/>
            <a:ext cx="10354031" cy="364473"/>
          </a:xfrm>
        </p:spPr>
        <p:txBody>
          <a:bodyPr/>
          <a:lstStyle/>
          <a:p>
            <a:r>
              <a:rPr lang="nb-NO" dirty="0" err="1"/>
              <a:t>Liikot</a:t>
            </a:r>
            <a:r>
              <a:rPr lang="nb-NO" dirty="0"/>
              <a:t>, </a:t>
            </a:r>
            <a:r>
              <a:rPr lang="nb-NO" dirty="0" err="1"/>
              <a:t>kommenteret</a:t>
            </a:r>
            <a:r>
              <a:rPr lang="nb-NO" dirty="0"/>
              <a:t> ja </a:t>
            </a:r>
            <a:r>
              <a:rPr lang="nb-NO" dirty="0" err="1"/>
              <a:t>juogadit</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sp>
        <p:nvSpPr>
          <p:cNvPr id="9" name="Ellipse 8"/>
          <p:cNvSpPr/>
          <p:nvPr/>
        </p:nvSpPr>
        <p:spPr>
          <a:xfrm>
            <a:off x="7874000" y="5410200"/>
            <a:ext cx="1104900" cy="7493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36534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Liikot</a:t>
            </a:r>
            <a:r>
              <a:rPr lang="nb-NO" dirty="0"/>
              <a:t>, </a:t>
            </a:r>
            <a:r>
              <a:rPr lang="nb-NO" dirty="0" err="1"/>
              <a:t>kommenteret</a:t>
            </a:r>
            <a:r>
              <a:rPr lang="nb-NO" dirty="0"/>
              <a:t> ja </a:t>
            </a:r>
            <a:r>
              <a:rPr lang="nb-NO" dirty="0" err="1"/>
              <a:t>juogadit</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stretch>
            <a:fillRect/>
          </a:stretch>
        </p:blipFill>
        <p:spPr>
          <a:xfrm>
            <a:off x="2519309" y="2277048"/>
            <a:ext cx="7332963" cy="1903750"/>
          </a:xfrm>
          <a:prstGeom prst="rect">
            <a:avLst/>
          </a:prstGeom>
          <a:ln>
            <a:solidFill>
              <a:schemeClr val="bg1">
                <a:lumMod val="75000"/>
              </a:schemeClr>
            </a:solidFill>
          </a:ln>
        </p:spPr>
      </p:pic>
      <p:sp>
        <p:nvSpPr>
          <p:cNvPr id="5" name="Ellipse 4"/>
          <p:cNvSpPr/>
          <p:nvPr/>
        </p:nvSpPr>
        <p:spPr>
          <a:xfrm>
            <a:off x="5575300" y="3530599"/>
            <a:ext cx="1816100" cy="4953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17854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958009" y="2468007"/>
            <a:ext cx="1716817" cy="419077"/>
          </a:xfrm>
        </p:spPr>
        <p:txBody>
          <a:bodyPr/>
          <a:lstStyle/>
          <a:p>
            <a:r>
              <a:rPr lang="nb-NO" dirty="0"/>
              <a:t>8</a:t>
            </a:r>
            <a:r>
              <a:rPr lang="se-NO" dirty="0"/>
              <a:t> Oassi</a:t>
            </a:r>
            <a:endParaRPr lang="nb-NO" dirty="0"/>
          </a:p>
        </p:txBody>
      </p:sp>
      <p:sp>
        <p:nvSpPr>
          <p:cNvPr id="3" name="Plassholder for tekst 2"/>
          <p:cNvSpPr>
            <a:spLocks noGrp="1"/>
          </p:cNvSpPr>
          <p:nvPr>
            <p:ph type="body" idx="1"/>
          </p:nvPr>
        </p:nvSpPr>
        <p:spPr/>
        <p:txBody>
          <a:bodyPr/>
          <a:lstStyle/>
          <a:p>
            <a:r>
              <a:rPr lang="se-NO" dirty="0" err="1"/>
              <a:t>Oahpá</a:t>
            </a:r>
            <a:r>
              <a:rPr lang="nb-NO" dirty="0" err="1"/>
              <a:t>smuva</a:t>
            </a:r>
            <a:r>
              <a:rPr lang="se-NO" dirty="0"/>
              <a:t> eanet </a:t>
            </a:r>
            <a:r>
              <a:rPr lang="nb-NO" dirty="0"/>
              <a:t>f</a:t>
            </a:r>
            <a:r>
              <a:rPr lang="se-NO" dirty="0"/>
              <a:t>állolinnjái</a:t>
            </a:r>
            <a:endParaRPr lang="nb-NO" dirty="0"/>
          </a:p>
        </p:txBody>
      </p:sp>
    </p:spTree>
    <p:extLst>
      <p:ext uri="{BB962C8B-B14F-4D97-AF65-F5344CB8AC3E}">
        <p14:creationId xmlns:p14="http://schemas.microsoft.com/office/powerpoint/2010/main" val="16364616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Oahpás</a:t>
            </a:r>
            <a:r>
              <a:rPr lang="se-NO" dirty="0" err="1"/>
              <a:t>muva</a:t>
            </a:r>
            <a:r>
              <a:rPr lang="nb-NO" dirty="0"/>
              <a:t> </a:t>
            </a:r>
            <a:r>
              <a:rPr lang="nb-NO" dirty="0" err="1"/>
              <a:t>eanet</a:t>
            </a:r>
            <a:r>
              <a:rPr lang="nb-NO" dirty="0"/>
              <a:t> </a:t>
            </a:r>
            <a:r>
              <a:rPr lang="nb-NO" dirty="0" err="1"/>
              <a:t>menylinnjái</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6" name="Bilde 5"/>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sp>
        <p:nvSpPr>
          <p:cNvPr id="7" name="Ellipse 6"/>
          <p:cNvSpPr/>
          <p:nvPr/>
        </p:nvSpPr>
        <p:spPr>
          <a:xfrm>
            <a:off x="749300" y="1041441"/>
            <a:ext cx="7264534" cy="7238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6341738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Oahpásmuva</a:t>
            </a:r>
            <a:r>
              <a:rPr lang="nb-NO" dirty="0"/>
              <a:t> </a:t>
            </a:r>
            <a:r>
              <a:rPr lang="nb-NO" dirty="0" err="1"/>
              <a:t>eanet</a:t>
            </a:r>
            <a:r>
              <a:rPr lang="nb-NO" dirty="0"/>
              <a:t> f</a:t>
            </a:r>
            <a:r>
              <a:rPr lang="se-NO" dirty="0" err="1"/>
              <a:t>álloli</a:t>
            </a:r>
            <a:r>
              <a:rPr lang="nb-NO" dirty="0" err="1"/>
              <a:t>nnjái</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sp>
        <p:nvSpPr>
          <p:cNvPr id="5" name="Ellipse 4"/>
          <p:cNvSpPr/>
          <p:nvPr/>
        </p:nvSpPr>
        <p:spPr>
          <a:xfrm>
            <a:off x="749300" y="1041441"/>
            <a:ext cx="7264534" cy="7238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2322" y="1290445"/>
            <a:ext cx="2667828" cy="4741304"/>
          </a:xfrm>
          <a:prstGeom prst="rect">
            <a:avLst/>
          </a:prstGeom>
          <a:ln>
            <a:solidFill>
              <a:schemeClr val="bg1">
                <a:lumMod val="75000"/>
              </a:schemeClr>
            </a:solidFill>
          </a:ln>
        </p:spPr>
      </p:pic>
      <p:sp>
        <p:nvSpPr>
          <p:cNvPr id="7" name="Ellipse 6"/>
          <p:cNvSpPr/>
          <p:nvPr/>
        </p:nvSpPr>
        <p:spPr>
          <a:xfrm>
            <a:off x="8331199" y="1290445"/>
            <a:ext cx="3031608" cy="10082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509135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Oahpá</a:t>
            </a:r>
            <a:r>
              <a:rPr lang="se-NO" dirty="0" err="1"/>
              <a:t>muv</a:t>
            </a:r>
            <a:r>
              <a:rPr lang="nb-NO" dirty="0"/>
              <a:t>a</a:t>
            </a:r>
            <a:r>
              <a:rPr lang="se-NO" dirty="0"/>
              <a:t> </a:t>
            </a:r>
            <a:r>
              <a:rPr lang="nb-NO" dirty="0" err="1"/>
              <a:t>eanet</a:t>
            </a:r>
            <a:r>
              <a:rPr lang="nb-NO" dirty="0"/>
              <a:t> </a:t>
            </a:r>
            <a:r>
              <a:rPr lang="se-NO" dirty="0"/>
              <a:t>fállo</a:t>
            </a:r>
            <a:r>
              <a:rPr lang="nb-NO" dirty="0" err="1"/>
              <a:t>linnjái</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sp>
        <p:nvSpPr>
          <p:cNvPr id="5" name="Ellipse 4"/>
          <p:cNvSpPr/>
          <p:nvPr/>
        </p:nvSpPr>
        <p:spPr>
          <a:xfrm>
            <a:off x="749300" y="1041441"/>
            <a:ext cx="3594100" cy="7238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2322" y="1290445"/>
            <a:ext cx="2667828" cy="4741304"/>
          </a:xfrm>
          <a:prstGeom prst="rect">
            <a:avLst/>
          </a:prstGeom>
          <a:ln>
            <a:solidFill>
              <a:schemeClr val="bg1">
                <a:lumMod val="75000"/>
              </a:schemeClr>
            </a:solidFill>
          </a:ln>
        </p:spPr>
      </p:pic>
      <p:sp>
        <p:nvSpPr>
          <p:cNvPr id="7" name="Ellipse 6"/>
          <p:cNvSpPr/>
          <p:nvPr/>
        </p:nvSpPr>
        <p:spPr>
          <a:xfrm>
            <a:off x="8356600" y="1231901"/>
            <a:ext cx="2057400" cy="7365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51913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Oahpá</a:t>
            </a:r>
            <a:r>
              <a:rPr lang="se-NO" dirty="0" err="1"/>
              <a:t>smuv</a:t>
            </a:r>
            <a:r>
              <a:rPr lang="nb-NO" dirty="0"/>
              <a:t>a </a:t>
            </a:r>
            <a:r>
              <a:rPr lang="nb-NO" dirty="0" err="1"/>
              <a:t>eanet</a:t>
            </a:r>
            <a:r>
              <a:rPr lang="nb-NO" dirty="0"/>
              <a:t> </a:t>
            </a:r>
            <a:r>
              <a:rPr lang="se-NO" dirty="0"/>
              <a:t>fállolinnjái</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sp>
        <p:nvSpPr>
          <p:cNvPr id="5" name="Ellipse 4"/>
          <p:cNvSpPr/>
          <p:nvPr/>
        </p:nvSpPr>
        <p:spPr>
          <a:xfrm>
            <a:off x="4559300" y="1117600"/>
            <a:ext cx="167640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30057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Oahpás</a:t>
            </a:r>
            <a:r>
              <a:rPr lang="se-NO" dirty="0" err="1"/>
              <a:t>muv</a:t>
            </a:r>
            <a:r>
              <a:rPr lang="nb-NO" dirty="0"/>
              <a:t>a</a:t>
            </a:r>
            <a:r>
              <a:rPr lang="se-NO" dirty="0"/>
              <a:t> </a:t>
            </a:r>
            <a:r>
              <a:rPr lang="nb-NO" dirty="0" err="1"/>
              <a:t>eanet</a:t>
            </a:r>
            <a:r>
              <a:rPr lang="nb-NO" dirty="0"/>
              <a:t> </a:t>
            </a:r>
            <a:r>
              <a:rPr lang="se-NO" dirty="0"/>
              <a:t>fállo</a:t>
            </a:r>
            <a:r>
              <a:rPr lang="nb-NO" dirty="0" err="1"/>
              <a:t>linnjái</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2142672" y="4098867"/>
            <a:ext cx="3089728" cy="607383"/>
          </a:xfrm>
          <a:prstGeom prst="rect">
            <a:avLst/>
          </a:prstGeom>
        </p:spPr>
      </p:pic>
      <p:pic>
        <p:nvPicPr>
          <p:cNvPr id="5" name="Bilde 4"/>
          <p:cNvPicPr>
            <a:picLocks noChangeAspect="1"/>
          </p:cNvPicPr>
          <p:nvPr/>
        </p:nvPicPr>
        <p:blipFill>
          <a:blip r:embed="rId4"/>
          <a:stretch>
            <a:fillRect/>
          </a:stretch>
        </p:blipFill>
        <p:spPr>
          <a:xfrm>
            <a:off x="6515991" y="3978109"/>
            <a:ext cx="3576194" cy="969602"/>
          </a:xfrm>
          <a:prstGeom prst="rect">
            <a:avLst/>
          </a:prstGeom>
          <a:ln>
            <a:solidFill>
              <a:schemeClr val="bg1">
                <a:lumMod val="75000"/>
              </a:schemeClr>
            </a:solidFill>
          </a:ln>
        </p:spPr>
      </p:pic>
      <p:sp>
        <p:nvSpPr>
          <p:cNvPr id="8" name="Ellipse 7"/>
          <p:cNvSpPr/>
          <p:nvPr/>
        </p:nvSpPr>
        <p:spPr>
          <a:xfrm>
            <a:off x="2019300" y="4041769"/>
            <a:ext cx="1244600" cy="66448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Bilde 12"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4" name="Rektangel 13"/>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Bilde 14"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6" name="Rektangel 15"/>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023550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Oahpás</a:t>
            </a:r>
            <a:r>
              <a:rPr lang="se-NO" dirty="0" err="1"/>
              <a:t>muva</a:t>
            </a:r>
            <a:r>
              <a:rPr lang="se-NO" dirty="0"/>
              <a:t> </a:t>
            </a:r>
            <a:r>
              <a:rPr lang="nb-NO" dirty="0" err="1"/>
              <a:t>eanet</a:t>
            </a:r>
            <a:r>
              <a:rPr lang="nb-NO" dirty="0"/>
              <a:t> f</a:t>
            </a:r>
            <a:r>
              <a:rPr lang="se-NO" dirty="0" err="1"/>
              <a:t>állo</a:t>
            </a:r>
            <a:r>
              <a:rPr lang="nb-NO" dirty="0" err="1"/>
              <a:t>linnjái</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10" name="Bilde 9"/>
          <p:cNvPicPr>
            <a:picLocks noChangeAspect="1"/>
          </p:cNvPicPr>
          <p:nvPr/>
        </p:nvPicPr>
        <p:blipFill>
          <a:blip r:embed="rId3"/>
          <a:stretch>
            <a:fillRect/>
          </a:stretch>
        </p:blipFill>
        <p:spPr>
          <a:xfrm>
            <a:off x="2142672" y="4098867"/>
            <a:ext cx="3089728" cy="607383"/>
          </a:xfrm>
          <a:prstGeom prst="rect">
            <a:avLst/>
          </a:prstGeom>
        </p:spPr>
      </p:pic>
      <p:pic>
        <p:nvPicPr>
          <p:cNvPr id="11" name="Bilde 10"/>
          <p:cNvPicPr>
            <a:picLocks noChangeAspect="1"/>
          </p:cNvPicPr>
          <p:nvPr/>
        </p:nvPicPr>
        <p:blipFill>
          <a:blip r:embed="rId4"/>
          <a:stretch>
            <a:fillRect/>
          </a:stretch>
        </p:blipFill>
        <p:spPr>
          <a:xfrm>
            <a:off x="6515991" y="3978109"/>
            <a:ext cx="3576194" cy="969602"/>
          </a:xfrm>
          <a:prstGeom prst="rect">
            <a:avLst/>
          </a:prstGeom>
          <a:ln>
            <a:solidFill>
              <a:schemeClr val="bg1">
                <a:lumMod val="75000"/>
              </a:schemeClr>
            </a:solidFill>
          </a:ln>
        </p:spPr>
      </p:pic>
      <p:sp>
        <p:nvSpPr>
          <p:cNvPr id="12" name="Ellipse 11"/>
          <p:cNvSpPr/>
          <p:nvPr/>
        </p:nvSpPr>
        <p:spPr>
          <a:xfrm>
            <a:off x="2019300" y="4041769"/>
            <a:ext cx="1244600" cy="6644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Ellipse 16"/>
          <p:cNvSpPr/>
          <p:nvPr/>
        </p:nvSpPr>
        <p:spPr>
          <a:xfrm>
            <a:off x="9245600" y="4410070"/>
            <a:ext cx="871985" cy="63183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8" name="Bilde 17"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9" name="Rektangel 18"/>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0" name="Bilde 19"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21" name="Rektangel 20"/>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0777984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Oahpás</a:t>
            </a:r>
            <a:r>
              <a:rPr lang="se-NO" dirty="0" err="1"/>
              <a:t>muva</a:t>
            </a:r>
            <a:r>
              <a:rPr lang="se-NO" dirty="0"/>
              <a:t> eanet</a:t>
            </a:r>
            <a:r>
              <a:rPr lang="nb-NO" dirty="0"/>
              <a:t> </a:t>
            </a:r>
            <a:r>
              <a:rPr lang="se-NO" dirty="0"/>
              <a:t>fállo</a:t>
            </a:r>
            <a:r>
              <a:rPr lang="nb-NO" dirty="0" err="1"/>
              <a:t>linnjái</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18" name="Bilde 1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394200" y="2078175"/>
            <a:ext cx="2809797" cy="4665526"/>
          </a:xfrm>
          <a:prstGeom prst="rect">
            <a:avLst/>
          </a:prstGeom>
          <a:ln>
            <a:solidFill>
              <a:schemeClr val="bg1">
                <a:lumMod val="75000"/>
              </a:schemeClr>
            </a:solidFill>
          </a:ln>
        </p:spPr>
      </p:pic>
      <p:sp>
        <p:nvSpPr>
          <p:cNvPr id="17" name="Ellipse 16"/>
          <p:cNvSpPr/>
          <p:nvPr/>
        </p:nvSpPr>
        <p:spPr>
          <a:xfrm>
            <a:off x="6524102" y="2607101"/>
            <a:ext cx="654886" cy="4535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9" name="Bilde 18" descr="nettbret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3637" y="660440"/>
            <a:ext cx="826581" cy="953582"/>
          </a:xfrm>
          <a:prstGeom prst="rect">
            <a:avLst/>
          </a:prstGeom>
        </p:spPr>
      </p:pic>
      <p:sp>
        <p:nvSpPr>
          <p:cNvPr id="20" name="Rektangel 19"/>
          <p:cNvSpPr/>
          <p:nvPr/>
        </p:nvSpPr>
        <p:spPr>
          <a:xfrm>
            <a:off x="5101702" y="450486"/>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31879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3"/>
          <p:cNvPicPr>
            <a:picLocks noChangeAspect="1"/>
          </p:cNvPicPr>
          <p:nvPr/>
        </p:nvPicPr>
        <p:blipFill>
          <a:blip r:embed="rId3"/>
          <a:stretch>
            <a:fillRect/>
          </a:stretch>
        </p:blipFill>
        <p:spPr>
          <a:xfrm>
            <a:off x="1169424" y="838240"/>
            <a:ext cx="9947973" cy="5448260"/>
          </a:xfrm>
          <a:prstGeom prst="rect">
            <a:avLst/>
          </a:prstGeom>
        </p:spPr>
      </p:pic>
      <p:sp>
        <p:nvSpPr>
          <p:cNvPr id="2" name="Tittel 1"/>
          <p:cNvSpPr>
            <a:spLocks noGrp="1"/>
          </p:cNvSpPr>
          <p:nvPr>
            <p:ph type="title"/>
          </p:nvPr>
        </p:nvSpPr>
        <p:spPr/>
        <p:txBody>
          <a:bodyPr/>
          <a:lstStyle/>
          <a:p>
            <a:r>
              <a:rPr lang="nb-NO" sz="2400" dirty="0" err="1"/>
              <a:t>Ráhkat</a:t>
            </a:r>
            <a:r>
              <a:rPr lang="nb-NO" sz="2400" dirty="0"/>
              <a:t> </a:t>
            </a:r>
            <a:r>
              <a:rPr lang="nb-NO" sz="2400" dirty="0" err="1"/>
              <a:t>profiil</a:t>
            </a:r>
            <a:r>
              <a:rPr lang="se-NO" sz="2400" dirty="0" err="1"/>
              <a:t>l</a:t>
            </a:r>
            <a:r>
              <a:rPr lang="nb-NO" sz="2400" dirty="0"/>
              <a:t>a</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sp>
        <p:nvSpPr>
          <p:cNvPr id="5" name="Ellipse 4"/>
          <p:cNvSpPr/>
          <p:nvPr/>
        </p:nvSpPr>
        <p:spPr>
          <a:xfrm>
            <a:off x="6438901" y="5054599"/>
            <a:ext cx="2159000" cy="8382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951399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Oahpás</a:t>
            </a:r>
            <a:r>
              <a:rPr lang="se-NO" dirty="0" err="1"/>
              <a:t>muva</a:t>
            </a:r>
            <a:r>
              <a:rPr lang="se-NO" dirty="0"/>
              <a:t> eanet</a:t>
            </a:r>
            <a:r>
              <a:rPr lang="nb-NO" dirty="0"/>
              <a:t> </a:t>
            </a:r>
            <a:r>
              <a:rPr lang="se-NO" dirty="0"/>
              <a:t>fállo</a:t>
            </a:r>
            <a:r>
              <a:rPr lang="nb-NO" dirty="0" err="1"/>
              <a:t>linnjái</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2142672" y="4098867"/>
            <a:ext cx="3089728" cy="607383"/>
          </a:xfrm>
          <a:prstGeom prst="rect">
            <a:avLst/>
          </a:prstGeom>
        </p:spPr>
      </p:pic>
      <p:sp>
        <p:nvSpPr>
          <p:cNvPr id="5" name="Ellipse 4"/>
          <p:cNvSpPr/>
          <p:nvPr/>
        </p:nvSpPr>
        <p:spPr>
          <a:xfrm>
            <a:off x="2019300" y="4041769"/>
            <a:ext cx="1244600" cy="6644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5" name="Rektangel 14"/>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6361653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Oahpás</a:t>
            </a:r>
            <a:r>
              <a:rPr lang="se-NO" dirty="0" err="1"/>
              <a:t>muva</a:t>
            </a:r>
            <a:r>
              <a:rPr lang="nb-NO" dirty="0"/>
              <a:t> </a:t>
            </a:r>
            <a:r>
              <a:rPr lang="nb-NO" dirty="0" err="1"/>
              <a:t>eanet</a:t>
            </a:r>
            <a:r>
              <a:rPr lang="nb-NO" dirty="0"/>
              <a:t> </a:t>
            </a:r>
            <a:r>
              <a:rPr lang="se-NO" dirty="0"/>
              <a:t>fállo</a:t>
            </a:r>
            <a:r>
              <a:rPr lang="nb-NO" dirty="0" err="1"/>
              <a:t>linnjái</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pic>
        <p:nvPicPr>
          <p:cNvPr id="8" name="Bilde 7"/>
          <p:cNvPicPr>
            <a:picLocks noChangeAspect="1"/>
          </p:cNvPicPr>
          <p:nvPr/>
        </p:nvPicPr>
        <p:blipFill>
          <a:blip r:embed="rId4"/>
          <a:stretch>
            <a:fillRect/>
          </a:stretch>
        </p:blipFill>
        <p:spPr>
          <a:xfrm>
            <a:off x="2142672" y="4098867"/>
            <a:ext cx="3089728" cy="607383"/>
          </a:xfrm>
          <a:prstGeom prst="rect">
            <a:avLst/>
          </a:prstGeom>
        </p:spPr>
      </p:pic>
      <p:sp>
        <p:nvSpPr>
          <p:cNvPr id="9" name="Ellipse 8"/>
          <p:cNvSpPr/>
          <p:nvPr/>
        </p:nvSpPr>
        <p:spPr>
          <a:xfrm>
            <a:off x="3225800" y="4065129"/>
            <a:ext cx="723900" cy="6644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Ellipse 11"/>
          <p:cNvSpPr/>
          <p:nvPr/>
        </p:nvSpPr>
        <p:spPr>
          <a:xfrm>
            <a:off x="6592191" y="4374010"/>
            <a:ext cx="723900" cy="6644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Bilde 12"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4" name="Rektangel 13"/>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Bilde 14"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6" name="Rektangel 15"/>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920441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Oahpás</a:t>
            </a:r>
            <a:r>
              <a:rPr lang="se-NO" dirty="0" err="1"/>
              <a:t>muva</a:t>
            </a:r>
            <a:r>
              <a:rPr lang="nb-NO" dirty="0"/>
              <a:t> </a:t>
            </a:r>
            <a:r>
              <a:rPr lang="nb-NO" dirty="0" err="1"/>
              <a:t>eanet</a:t>
            </a:r>
            <a:r>
              <a:rPr lang="nb-NO" dirty="0"/>
              <a:t> </a:t>
            </a:r>
            <a:r>
              <a:rPr lang="se-NO" dirty="0"/>
              <a:t>fállo</a:t>
            </a:r>
            <a:r>
              <a:rPr lang="nb-NO" dirty="0" err="1"/>
              <a:t>linnjái</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pic>
        <p:nvPicPr>
          <p:cNvPr id="7" name="Bilde 6"/>
          <p:cNvPicPr>
            <a:picLocks noChangeAspect="1"/>
          </p:cNvPicPr>
          <p:nvPr/>
        </p:nvPicPr>
        <p:blipFill>
          <a:blip r:embed="rId4"/>
          <a:stretch>
            <a:fillRect/>
          </a:stretch>
        </p:blipFill>
        <p:spPr>
          <a:xfrm>
            <a:off x="2142672" y="4098867"/>
            <a:ext cx="3089728" cy="607383"/>
          </a:xfrm>
          <a:prstGeom prst="rect">
            <a:avLst/>
          </a:prstGeom>
        </p:spPr>
      </p:pic>
      <p:sp>
        <p:nvSpPr>
          <p:cNvPr id="8" name="Ellipse 7"/>
          <p:cNvSpPr/>
          <p:nvPr/>
        </p:nvSpPr>
        <p:spPr>
          <a:xfrm>
            <a:off x="3851350" y="3978109"/>
            <a:ext cx="1254050" cy="78523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3" name="Rektangel 12"/>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5" name="Rektangel 14"/>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6371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Oahpás</a:t>
            </a:r>
            <a:r>
              <a:rPr lang="se-NO" dirty="0" err="1"/>
              <a:t>muva</a:t>
            </a:r>
            <a:r>
              <a:rPr lang="se-NO" dirty="0"/>
              <a:t> </a:t>
            </a:r>
            <a:r>
              <a:rPr lang="nb-NO" dirty="0" err="1"/>
              <a:t>eanet</a:t>
            </a:r>
            <a:r>
              <a:rPr lang="se-NO" dirty="0"/>
              <a:t> fállo</a:t>
            </a:r>
            <a:r>
              <a:rPr lang="nb-NO" dirty="0" err="1"/>
              <a:t>linnjái</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sp>
        <p:nvSpPr>
          <p:cNvPr id="5" name="Ellipse 4"/>
          <p:cNvSpPr/>
          <p:nvPr/>
        </p:nvSpPr>
        <p:spPr>
          <a:xfrm>
            <a:off x="6057900" y="1041441"/>
            <a:ext cx="838200" cy="7238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5432" y="1290445"/>
            <a:ext cx="2667828" cy="4741304"/>
          </a:xfrm>
          <a:prstGeom prst="rect">
            <a:avLst/>
          </a:prstGeom>
          <a:ln>
            <a:solidFill>
              <a:schemeClr val="bg1">
                <a:lumMod val="75000"/>
              </a:schemeClr>
            </a:solidFill>
          </a:ln>
        </p:spPr>
      </p:pic>
      <p:sp>
        <p:nvSpPr>
          <p:cNvPr id="7" name="Ellipse 6"/>
          <p:cNvSpPr/>
          <p:nvPr/>
        </p:nvSpPr>
        <p:spPr>
          <a:xfrm>
            <a:off x="8331199" y="1290445"/>
            <a:ext cx="3031608" cy="10082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123539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sp>
        <p:nvSpPr>
          <p:cNvPr id="2" name="Tittel 1"/>
          <p:cNvSpPr>
            <a:spLocks noGrp="1"/>
          </p:cNvSpPr>
          <p:nvPr>
            <p:ph type="title"/>
          </p:nvPr>
        </p:nvSpPr>
        <p:spPr/>
        <p:txBody>
          <a:bodyPr/>
          <a:lstStyle/>
          <a:p>
            <a:r>
              <a:rPr lang="nb-NO" dirty="0" err="1"/>
              <a:t>Oahpá</a:t>
            </a:r>
            <a:r>
              <a:rPr lang="se-NO" dirty="0" err="1"/>
              <a:t>smuva</a:t>
            </a:r>
            <a:r>
              <a:rPr lang="se-NO" dirty="0"/>
              <a:t> </a:t>
            </a:r>
            <a:r>
              <a:rPr lang="nb-NO" dirty="0" err="1"/>
              <a:t>eanet</a:t>
            </a:r>
            <a:r>
              <a:rPr lang="nb-NO" dirty="0"/>
              <a:t> </a:t>
            </a:r>
            <a:r>
              <a:rPr lang="se-NO" dirty="0"/>
              <a:t>fállo</a:t>
            </a:r>
            <a:r>
              <a:rPr lang="nb-NO" dirty="0" err="1"/>
              <a:t>linnjái</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4"/>
          <a:stretch>
            <a:fillRect/>
          </a:stretch>
        </p:blipFill>
        <p:spPr>
          <a:xfrm>
            <a:off x="2787460" y="3978109"/>
            <a:ext cx="1908629" cy="723962"/>
          </a:xfrm>
          <a:prstGeom prst="rect">
            <a:avLst/>
          </a:prstGeom>
        </p:spPr>
      </p:pic>
      <p:pic>
        <p:nvPicPr>
          <p:cNvPr id="12" name="Bilde 11"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3" name="Rektangel 12"/>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5" name="Rektangel 14"/>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50328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Oahpás</a:t>
            </a:r>
            <a:r>
              <a:rPr lang="se-NO" dirty="0" err="1"/>
              <a:t>muva</a:t>
            </a:r>
            <a:r>
              <a:rPr lang="se-NO" dirty="0"/>
              <a:t> </a:t>
            </a:r>
            <a:r>
              <a:rPr lang="nb-NO" dirty="0" err="1"/>
              <a:t>eanet</a:t>
            </a:r>
            <a:r>
              <a:rPr lang="nb-NO" dirty="0"/>
              <a:t> </a:t>
            </a:r>
            <a:r>
              <a:rPr lang="se-NO" dirty="0"/>
              <a:t>fállo</a:t>
            </a:r>
            <a:r>
              <a:rPr lang="nb-NO" dirty="0" err="1"/>
              <a:t>linnjái</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pic>
        <p:nvPicPr>
          <p:cNvPr id="5" name="Bilde 4"/>
          <p:cNvPicPr>
            <a:picLocks noChangeAspect="1"/>
          </p:cNvPicPr>
          <p:nvPr/>
        </p:nvPicPr>
        <p:blipFill>
          <a:blip r:embed="rId4"/>
          <a:stretch>
            <a:fillRect/>
          </a:stretch>
        </p:blipFill>
        <p:spPr>
          <a:xfrm>
            <a:off x="2787460" y="3978109"/>
            <a:ext cx="1908629" cy="723962"/>
          </a:xfrm>
          <a:prstGeom prst="rect">
            <a:avLst/>
          </a:prstGeom>
        </p:spPr>
      </p:pic>
      <p:sp>
        <p:nvSpPr>
          <p:cNvPr id="10" name="Ellipse 9"/>
          <p:cNvSpPr/>
          <p:nvPr/>
        </p:nvSpPr>
        <p:spPr>
          <a:xfrm>
            <a:off x="2717901" y="3924301"/>
            <a:ext cx="820156" cy="762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7477443" y="4352821"/>
            <a:ext cx="751809" cy="6984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7" name="Rektangel 16"/>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8" name="Bilde 17"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9" name="Rektangel 18"/>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348420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Oahpás</a:t>
            </a:r>
            <a:r>
              <a:rPr lang="se-NO" dirty="0" err="1"/>
              <a:t>muva</a:t>
            </a:r>
            <a:r>
              <a:rPr lang="se-NO" dirty="0"/>
              <a:t> eanet</a:t>
            </a:r>
            <a:r>
              <a:rPr lang="nb-NO" dirty="0"/>
              <a:t> </a:t>
            </a:r>
            <a:r>
              <a:rPr lang="se-NO" dirty="0"/>
              <a:t>fállo</a:t>
            </a:r>
            <a:r>
              <a:rPr lang="nb-NO" dirty="0" err="1"/>
              <a:t>linnjái</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4726214" y="3800991"/>
            <a:ext cx="2246086" cy="847208"/>
          </a:xfrm>
          <a:prstGeom prst="rect">
            <a:avLst/>
          </a:prstGeom>
        </p:spPr>
      </p:pic>
      <p:pic>
        <p:nvPicPr>
          <p:cNvPr id="7" name="Bilde 6"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5840" y="1835109"/>
            <a:ext cx="1384653" cy="761501"/>
          </a:xfrm>
          <a:prstGeom prst="rect">
            <a:avLst/>
          </a:prstGeom>
        </p:spPr>
      </p:pic>
      <p:sp>
        <p:nvSpPr>
          <p:cNvPr id="8" name="Rektangel 7"/>
          <p:cNvSpPr/>
          <p:nvPr/>
        </p:nvSpPr>
        <p:spPr>
          <a:xfrm>
            <a:off x="5080000" y="155514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019732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Oahpás</a:t>
            </a:r>
            <a:r>
              <a:rPr lang="se-NO" dirty="0" err="1"/>
              <a:t>muva</a:t>
            </a:r>
            <a:r>
              <a:rPr lang="se-NO" dirty="0"/>
              <a:t> </a:t>
            </a:r>
            <a:r>
              <a:rPr lang="nb-NO" dirty="0" err="1"/>
              <a:t>eanet</a:t>
            </a:r>
            <a:r>
              <a:rPr lang="nb-NO" dirty="0"/>
              <a:t> </a:t>
            </a:r>
            <a:r>
              <a:rPr lang="se-NO" dirty="0"/>
              <a:t>fállo</a:t>
            </a:r>
            <a:r>
              <a:rPr lang="nb-NO" dirty="0" err="1"/>
              <a:t>linnjái</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pic>
        <p:nvPicPr>
          <p:cNvPr id="5" name="Bilde 4"/>
          <p:cNvPicPr>
            <a:picLocks noChangeAspect="1"/>
          </p:cNvPicPr>
          <p:nvPr/>
        </p:nvPicPr>
        <p:blipFill>
          <a:blip r:embed="rId4"/>
          <a:stretch>
            <a:fillRect/>
          </a:stretch>
        </p:blipFill>
        <p:spPr>
          <a:xfrm>
            <a:off x="2787460" y="3978109"/>
            <a:ext cx="1908629" cy="723962"/>
          </a:xfrm>
          <a:prstGeom prst="rect">
            <a:avLst/>
          </a:prstGeom>
        </p:spPr>
      </p:pic>
      <p:sp>
        <p:nvSpPr>
          <p:cNvPr id="10" name="Ellipse 9"/>
          <p:cNvSpPr/>
          <p:nvPr/>
        </p:nvSpPr>
        <p:spPr>
          <a:xfrm>
            <a:off x="3378200" y="3886200"/>
            <a:ext cx="749300" cy="8427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9004300" y="3914609"/>
            <a:ext cx="599409" cy="5684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3" name="Rektangel 12"/>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5" name="Rektangel 14"/>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0603655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Oahpás</a:t>
            </a:r>
            <a:r>
              <a:rPr lang="se-NO" dirty="0" err="1"/>
              <a:t>muva</a:t>
            </a:r>
            <a:r>
              <a:rPr lang="nb-NO" dirty="0"/>
              <a:t> </a:t>
            </a:r>
            <a:r>
              <a:rPr lang="nb-NO" dirty="0" err="1"/>
              <a:t>eanet</a:t>
            </a:r>
            <a:r>
              <a:rPr lang="nb-NO" dirty="0"/>
              <a:t> </a:t>
            </a:r>
            <a:r>
              <a:rPr lang="se-NO" dirty="0"/>
              <a:t>fállo</a:t>
            </a:r>
            <a:r>
              <a:rPr lang="nb-NO" dirty="0" err="1"/>
              <a:t>linnjái</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4726214" y="3800991"/>
            <a:ext cx="2246086" cy="865465"/>
          </a:xfrm>
          <a:prstGeom prst="rect">
            <a:avLst/>
          </a:prstGeom>
        </p:spPr>
      </p:pic>
      <p:pic>
        <p:nvPicPr>
          <p:cNvPr id="8" name="Bilde 7"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5840" y="1835109"/>
            <a:ext cx="1384653" cy="761501"/>
          </a:xfrm>
          <a:prstGeom prst="rect">
            <a:avLst/>
          </a:prstGeom>
        </p:spPr>
      </p:pic>
      <p:sp>
        <p:nvSpPr>
          <p:cNvPr id="9" name="Rektangel 8"/>
          <p:cNvSpPr/>
          <p:nvPr/>
        </p:nvSpPr>
        <p:spPr>
          <a:xfrm>
            <a:off x="5080000" y="155514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875012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Oahpás</a:t>
            </a:r>
            <a:r>
              <a:rPr lang="se-NO" dirty="0" err="1"/>
              <a:t>muva</a:t>
            </a:r>
            <a:r>
              <a:rPr lang="se-NO" dirty="0"/>
              <a:t> eanet </a:t>
            </a:r>
            <a:r>
              <a:rPr lang="se-NO" dirty="0" err="1"/>
              <a:t>fállolinn</a:t>
            </a:r>
            <a:r>
              <a:rPr lang="nb-NO" dirty="0" err="1"/>
              <a:t>jái</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099" y="798664"/>
            <a:ext cx="5137459" cy="5538636"/>
          </a:xfrm>
          <a:prstGeom prst="rect">
            <a:avLst/>
          </a:prstGeom>
        </p:spPr>
      </p:pic>
    </p:spTree>
    <p:extLst>
      <p:ext uri="{BB962C8B-B14F-4D97-AF65-F5344CB8AC3E}">
        <p14:creationId xmlns:p14="http://schemas.microsoft.com/office/powerpoint/2010/main" val="1894337146"/>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66922755D75343AA6FC2D19ACCF025" ma:contentTypeVersion="16" ma:contentTypeDescription="Create a new document." ma:contentTypeScope="" ma:versionID="4e7c78d6704d76da007828982f462f8a">
  <xsd:schema xmlns:xsd="http://www.w3.org/2001/XMLSchema" xmlns:xs="http://www.w3.org/2001/XMLSchema" xmlns:p="http://schemas.microsoft.com/office/2006/metadata/properties" xmlns:ns2="2f7cfdae-b7db-49af-a969-37a801cfc466" xmlns:ns3="8ce05ccd-f718-4116-8745-425bc5dd2d25" targetNamespace="http://schemas.microsoft.com/office/2006/metadata/properties" ma:root="true" ma:fieldsID="395ac007c5a343eee9314ca280217d45" ns2:_="" ns3:_="">
    <xsd:import namespace="2f7cfdae-b7db-49af-a969-37a801cfc466"/>
    <xsd:import namespace="8ce05ccd-f718-4116-8745-425bc5dd2d2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7cfdae-b7db-49af-a969-37a801cfc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5a638eb-336d-4a77-9d4b-1a2ff8992301"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ce05ccd-f718-4116-8745-425bc5dd2d2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5d37f2f9-4258-4d96-a1e8-e64302668963}" ma:internalName="TaxCatchAll" ma:showField="CatchAllData" ma:web="8ce05ccd-f718-4116-8745-425bc5dd2d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f7cfdae-b7db-49af-a969-37a801cfc466">
      <Terms xmlns="http://schemas.microsoft.com/office/infopath/2007/PartnerControls"/>
    </lcf76f155ced4ddcb4097134ff3c332f>
    <TaxCatchAll xmlns="8ce05ccd-f718-4116-8745-425bc5dd2d25" xsi:nil="true"/>
  </documentManagement>
</p:properties>
</file>

<file path=customXml/itemProps1.xml><?xml version="1.0" encoding="utf-8"?>
<ds:datastoreItem xmlns:ds="http://schemas.openxmlformats.org/officeDocument/2006/customXml" ds:itemID="{2C149B91-82C6-4A4D-95B3-20A5C4D1A3BF}"/>
</file>

<file path=customXml/itemProps2.xml><?xml version="1.0" encoding="utf-8"?>
<ds:datastoreItem xmlns:ds="http://schemas.openxmlformats.org/officeDocument/2006/customXml" ds:itemID="{EA763A25-7C36-4FED-8619-C7F5B61E851D}"/>
</file>

<file path=customXml/itemProps3.xml><?xml version="1.0" encoding="utf-8"?>
<ds:datastoreItem xmlns:ds="http://schemas.openxmlformats.org/officeDocument/2006/customXml" ds:itemID="{E4AF8936-A2E0-4014-A964-59F73E01BF4B}"/>
</file>

<file path=docProps/app.xml><?xml version="1.0" encoding="utf-8"?>
<Properties xmlns="http://schemas.openxmlformats.org/officeDocument/2006/extended-properties" xmlns:vt="http://schemas.openxmlformats.org/officeDocument/2006/docPropsVTypes">
  <TotalTime>0</TotalTime>
  <Words>5633</Words>
  <Application>Microsoft Office PowerPoint</Application>
  <PresentationFormat>Pasirinktinai</PresentationFormat>
  <Paragraphs>545</Paragraphs>
  <Slides>111</Slides>
  <Notes>109</Notes>
  <HiddenSlides>0</HiddenSlides>
  <MMClips>0</MMClips>
  <ScaleCrop>false</ScaleCrop>
  <HeadingPairs>
    <vt:vector size="4" baseType="variant">
      <vt:variant>
        <vt:lpstr>Tema</vt:lpstr>
      </vt:variant>
      <vt:variant>
        <vt:i4>1</vt:i4>
      </vt:variant>
      <vt:variant>
        <vt:lpstr>Skaidrių pavadinimai</vt:lpstr>
      </vt:variant>
      <vt:variant>
        <vt:i4>111</vt:i4>
      </vt:variant>
    </vt:vector>
  </HeadingPairs>
  <TitlesOfParts>
    <vt:vector size="112" baseType="lpstr">
      <vt:lpstr>Office-tema</vt:lpstr>
      <vt:lpstr>FACEBOOK – ráhkat profiila ja oahpásmuva bálvalusain</vt:lpstr>
      <vt:lpstr>1 OASSI</vt:lpstr>
      <vt:lpstr>Mii lea Facebooka?</vt:lpstr>
      <vt:lpstr>2 Oassi</vt:lpstr>
      <vt:lpstr>Ráhkat profiilla</vt:lpstr>
      <vt:lpstr>Ráhkat profiilla</vt:lpstr>
      <vt:lpstr>Ráhkat profiilla</vt:lpstr>
      <vt:lpstr>Ráhkat profiilla</vt:lpstr>
      <vt:lpstr>Ráhkat profiilla</vt:lpstr>
      <vt:lpstr>Ráhkat profiilla</vt:lpstr>
      <vt:lpstr>Ráhkat profiilla</vt:lpstr>
      <vt:lpstr>Ráhkat profiilla</vt:lpstr>
      <vt:lpstr>Ráhkat profiilla</vt:lpstr>
      <vt:lpstr>Ráhkat profiilla</vt:lpstr>
      <vt:lpstr>Ráhkat profiilla</vt:lpstr>
      <vt:lpstr>Ráhkat profiilla</vt:lpstr>
      <vt:lpstr>Ráhkat profiilla</vt:lpstr>
      <vt:lpstr>Ráhkat profiilla</vt:lpstr>
      <vt:lpstr>Ráhkat profiilla</vt:lpstr>
      <vt:lpstr>Ráhkat profiilla</vt:lpstr>
      <vt:lpstr>3 Oassi</vt:lpstr>
      <vt:lpstr>Persovdnasuodjalus ja sihkarvuohta</vt:lpstr>
      <vt:lpstr>Persovdnasuodjalus ja sihkarvuohta</vt:lpstr>
      <vt:lpstr>Persovdnasuodjalus ja sihkarvuohta</vt:lpstr>
      <vt:lpstr>Persovdnasuodjalus ja sihkarvuohta</vt:lpstr>
      <vt:lpstr>Persovdnasuodjalus ja sihkarvuohta</vt:lpstr>
      <vt:lpstr>Persovdnasuodjalus ja sihkarvuohta</vt:lpstr>
      <vt:lpstr>Persovdnasuodjalus ja sihkarvuohta</vt:lpstr>
      <vt:lpstr>Persovdnasuodjalus ja sihkarvuohta</vt:lpstr>
      <vt:lpstr>Persovdnasuodjalus ja sihkarvuohta</vt:lpstr>
      <vt:lpstr>Persovdnasuodjalus ja sihkarvuohta</vt:lpstr>
      <vt:lpstr>Persovdnasuodjalus ja sihkarvuohta</vt:lpstr>
      <vt:lpstr>Persovdnasuodjalus ja sihkarvuohta</vt:lpstr>
      <vt:lpstr>Persovdnasuodjalus ja sihkarvuohta</vt:lpstr>
      <vt:lpstr>Persovdnasuodjalus ja sihkarvuohta</vt:lpstr>
      <vt:lpstr>Persovdnasuodjalus ja sihkarvuohta</vt:lpstr>
      <vt:lpstr>4 Oassi</vt:lpstr>
      <vt:lpstr>Ohcat ja laktit skihpáriid</vt:lpstr>
      <vt:lpstr>Ohcat ja laktit skihpáriid</vt:lpstr>
      <vt:lpstr>Ohcat ja laktit skihpáriid</vt:lpstr>
      <vt:lpstr>Ohcat ja laktit skihpáriid</vt:lpstr>
      <vt:lpstr>Ohcat ja laktit skihpáriid</vt:lpstr>
      <vt:lpstr>Ohcat ja laktit skihpáriid</vt:lpstr>
      <vt:lpstr>Ohcat ja laktit skihpáriid</vt:lpstr>
      <vt:lpstr>Ohcat ja laktit skihpáriid</vt:lpstr>
      <vt:lpstr>Ohcat ja laktit skihpáriid</vt:lpstr>
      <vt:lpstr>5 Oassi</vt:lpstr>
      <vt:lpstr>Mii lea áigelinnjá?</vt:lpstr>
      <vt:lpstr>Mii lea áigelinnjá?</vt:lpstr>
      <vt:lpstr>Mii lea áigelinnjá?</vt:lpstr>
      <vt:lpstr>Mii lea áigelinnjá?</vt:lpstr>
      <vt:lpstr>6 Oassi</vt:lpstr>
      <vt:lpstr>Čálašit Messengeriin</vt:lpstr>
      <vt:lpstr>Čálašit Messengeriin</vt:lpstr>
      <vt:lpstr>Čálašit Messengeriin</vt:lpstr>
      <vt:lpstr>Čálašit Messengeriin</vt:lpstr>
      <vt:lpstr>Čálašit Messengeriin</vt:lpstr>
      <vt:lpstr>Čálašit Messengeriin</vt:lpstr>
      <vt:lpstr>Čálašit Messengeriin</vt:lpstr>
      <vt:lpstr>Čálašit Messengeriin</vt:lpstr>
      <vt:lpstr>7 Oassi</vt:lpstr>
      <vt:lpstr>Liikot, kommenteret ja juogadit</vt:lpstr>
      <vt:lpstr>Liikot, kommenteret ja juogadit</vt:lpstr>
      <vt:lpstr>Liikot, kommenteret ja juogadit</vt:lpstr>
      <vt:lpstr>Liikot, kommenteret ja juogadit</vt:lpstr>
      <vt:lpstr>Liikot, kommenteret ja juogadit</vt:lpstr>
      <vt:lpstr>Liikot, kommenteret ja juogadit</vt:lpstr>
      <vt:lpstr>Liikot, kommenteret ja juogadit</vt:lpstr>
      <vt:lpstr>Liikot, kommenteret ja juogadit</vt:lpstr>
      <vt:lpstr>Liikot, kommenteret ja juogadit</vt:lpstr>
      <vt:lpstr>Liikot, kommenteret ja juogadit</vt:lpstr>
      <vt:lpstr>Liikot, kommenteret ja juogadit</vt:lpstr>
      <vt:lpstr>Liikot, kommenteret ja juogadit</vt:lpstr>
      <vt:lpstr>Liikot, kommenteret ja juogadit</vt:lpstr>
      <vt:lpstr>Liikot, kommenteret ja juogadit</vt:lpstr>
      <vt:lpstr>Liikot, kommenteret ja juogadit</vt:lpstr>
      <vt:lpstr>Liikot, kommenteret ja juogadit</vt:lpstr>
      <vt:lpstr>Liikot, kommenteret ja juogadit</vt:lpstr>
      <vt:lpstr>Liikot, kommenteret ja juogadit</vt:lpstr>
      <vt:lpstr>Liikot, kommenteret ja juogadit</vt:lpstr>
      <vt:lpstr>Liikot, kommenteret ja juogadit</vt:lpstr>
      <vt:lpstr>8 Oassi</vt:lpstr>
      <vt:lpstr>Oahpásmuva eanet menylinnjái</vt:lpstr>
      <vt:lpstr>Oahpásmuva eanet fállolinnjái</vt:lpstr>
      <vt:lpstr>Oahpámuva eanet fállolinnjái</vt:lpstr>
      <vt:lpstr>Oahpásmuva eanet fállolinnjái</vt:lpstr>
      <vt:lpstr>Oahpásmuva eanet fállolinnjái</vt:lpstr>
      <vt:lpstr>Oahpásmuva eanet fállolinnjái</vt:lpstr>
      <vt:lpstr>Oahpásmuva eanet fállolinnjái</vt:lpstr>
      <vt:lpstr>Oahpásmuva eanet fállolinnjái</vt:lpstr>
      <vt:lpstr>Oahpásmuva eanet fállolinnjái</vt:lpstr>
      <vt:lpstr>Oahpásmuva eanet fállolinnjái</vt:lpstr>
      <vt:lpstr>Oahpásmuva eanet fállolinnjái</vt:lpstr>
      <vt:lpstr>Oahpásmuva eanet fállolinnjái</vt:lpstr>
      <vt:lpstr>Oahpásmuva eanet fállolinnjái</vt:lpstr>
      <vt:lpstr>Oahpásmuva eanet fállolinnjái</vt:lpstr>
      <vt:lpstr>Oahpásmuva eanet fállolinnjái</vt:lpstr>
      <vt:lpstr>Oahpásmuva eanet fállolinnjái</vt:lpstr>
      <vt:lpstr>Oahpásmuva eanet fállolinnjái</vt:lpstr>
      <vt:lpstr>Oahpásmuvá  eanet fállolinnjái</vt:lpstr>
      <vt:lpstr>Oahpásmuva eanet fállolinnjái</vt:lpstr>
      <vt:lpstr>Oahpásmuva eanet fállolinnjái</vt:lpstr>
      <vt:lpstr>Oahpásmuva eanet fállolinnjái</vt:lpstr>
      <vt:lpstr>Oahpásmuva eanet fállolinnjái</vt:lpstr>
      <vt:lpstr>Oahpásmuva eanet fállolinnjái</vt:lpstr>
      <vt:lpstr>9 Oassi</vt:lpstr>
      <vt:lpstr>Logget sisa ja eret </vt:lpstr>
      <vt:lpstr>Logget sisa ja eret </vt:lpstr>
      <vt:lpstr>Logget sisa ja eret </vt:lpstr>
      <vt:lpstr>Logget sisa ja eret </vt:lpstr>
      <vt:lpstr>Geargan – bures bargojuvvon buohkat!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2016-06-27T10:30:14Z</dcterms:created>
  <dcterms:modified xsi:type="dcterms:W3CDTF">2023-10-20T21:45:40Z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0x010100EA66922755D75343AA6FC2D19ACCF025</vt:lpwstr>
  </property>
</Properties>
</file>