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276" r:id="rId2"/>
    <p:sldId id="287" r:id="rId3"/>
    <p:sldId id="278" r:id="rId4"/>
    <p:sldId id="293" r:id="rId5"/>
    <p:sldId id="29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296" r:id="rId22"/>
    <p:sldId id="288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02" r:id="rId38"/>
    <p:sldId id="303" r:id="rId39"/>
    <p:sldId id="335" r:id="rId40"/>
    <p:sldId id="336" r:id="rId41"/>
    <p:sldId id="337" r:id="rId42"/>
    <p:sldId id="338" r:id="rId43"/>
    <p:sldId id="339" r:id="rId44"/>
    <p:sldId id="340" r:id="rId45"/>
    <p:sldId id="342" r:id="rId46"/>
    <p:sldId id="341" r:id="rId47"/>
    <p:sldId id="343" r:id="rId48"/>
    <p:sldId id="344" r:id="rId49"/>
    <p:sldId id="345" r:id="rId50"/>
    <p:sldId id="346" r:id="rId51"/>
    <p:sldId id="347" r:id="rId52"/>
    <p:sldId id="348" r:id="rId53"/>
    <p:sldId id="349" r:id="rId54"/>
    <p:sldId id="350" r:id="rId55"/>
    <p:sldId id="351" r:id="rId56"/>
    <p:sldId id="352" r:id="rId57"/>
    <p:sldId id="353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61" r:id="rId66"/>
    <p:sldId id="362" r:id="rId67"/>
    <p:sldId id="363" r:id="rId68"/>
    <p:sldId id="364" r:id="rId69"/>
    <p:sldId id="365" r:id="rId70"/>
    <p:sldId id="366" r:id="rId71"/>
    <p:sldId id="367" r:id="rId72"/>
    <p:sldId id="368" r:id="rId73"/>
    <p:sldId id="369" r:id="rId74"/>
    <p:sldId id="370" r:id="rId75"/>
    <p:sldId id="371" r:id="rId76"/>
    <p:sldId id="372" r:id="rId77"/>
    <p:sldId id="373" r:id="rId78"/>
    <p:sldId id="374" r:id="rId79"/>
    <p:sldId id="375" r:id="rId80"/>
    <p:sldId id="376" r:id="rId81"/>
    <p:sldId id="377" r:id="rId82"/>
    <p:sldId id="378" r:id="rId83"/>
    <p:sldId id="379" r:id="rId84"/>
    <p:sldId id="380" r:id="rId85"/>
    <p:sldId id="381" r:id="rId86"/>
    <p:sldId id="382" r:id="rId87"/>
    <p:sldId id="383" r:id="rId88"/>
    <p:sldId id="384" r:id="rId89"/>
    <p:sldId id="407" r:id="rId90"/>
    <p:sldId id="385" r:id="rId91"/>
    <p:sldId id="386" r:id="rId92"/>
    <p:sldId id="388" r:id="rId93"/>
    <p:sldId id="389" r:id="rId94"/>
    <p:sldId id="390" r:id="rId95"/>
    <p:sldId id="391" r:id="rId96"/>
    <p:sldId id="392" r:id="rId97"/>
    <p:sldId id="393" r:id="rId98"/>
    <p:sldId id="394" r:id="rId99"/>
    <p:sldId id="395" r:id="rId100"/>
    <p:sldId id="396" r:id="rId101"/>
    <p:sldId id="397" r:id="rId102"/>
    <p:sldId id="398" r:id="rId103"/>
    <p:sldId id="399" r:id="rId104"/>
    <p:sldId id="400" r:id="rId105"/>
    <p:sldId id="408" r:id="rId106"/>
    <p:sldId id="402" r:id="rId107"/>
    <p:sldId id="403" r:id="rId108"/>
    <p:sldId id="404" r:id="rId109"/>
    <p:sldId id="405" r:id="rId110"/>
    <p:sldId id="406" r:id="rId111"/>
    <p:sldId id="305" r:id="rId1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6" name="Autor" initials="A" lastIdx="0" clrIdx="1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52424" autoAdjust="0"/>
  </p:normalViewPr>
  <p:slideViewPr>
    <p:cSldViewPr snapToGrid="0">
      <p:cViewPr varScale="1">
        <p:scale>
          <a:sx n="59" d="100"/>
          <a:sy n="59" d="100"/>
        </p:scale>
        <p:origin x="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handoutMaster" Target="handoutMasters/handout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591F1-365D-9A44-BAB0-9478600B76DC}" type="datetimeFigureOut">
              <a:t>2019-02-22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96447-93CD-D248-8463-E4F159614110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3103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B15F3-F8D5-4A64-AADD-6C8711A9C4A2}" type="datetimeFigureOut">
              <a:rPr lang="nb-NO" smtClean="0"/>
              <a:t>22.02.2019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54B7B-5006-4AAE-B324-0D18C385F14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2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koorsada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billaabin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koorsada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dhiganaya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sharrax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hadafka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waxbarashadaan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leeyahay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taasi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fududayn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doontaa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bartaan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xasuustaan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barteen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0293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mugdi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bixi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daaqad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warbixin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xambaarsan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weydiinayo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oggolaashada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digniino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maqlaysaa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jabaq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kooban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koontadaada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93904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cusub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timaaddo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afargees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guduudan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dhex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5591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qodobbada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gudbinaayaa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dheceen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627613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danbaysa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fallaar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saddex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xarriiq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26009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dheer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fursado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khibrad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yeelato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Doorashooyinka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koorsada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baranayno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Caawin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688389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Caawin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xarunta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caawinta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qaabka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shaqeeyo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adeegyada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doorashooyinka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duwan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fursadaha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warbixinta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leeyahay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wanaagsan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billowdo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kulanto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adkaada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xaalado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79300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taleefannada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gaarayaan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farriimo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digniino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gaarayaan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galeyso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haysato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keligaa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caadiga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intooda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fudud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muhiim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islamarkiiba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baaqsadaan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gadaal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ogaadaan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duwan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muhiim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xusuusato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dabadeedna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beddelin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ereyada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iwm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muhiim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yaalla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maktabad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dhexaysa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245702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xasuusataan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yihiin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arkaynay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samaysanayseen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325942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ciwaanka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iimaylkaaga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taleefankaaga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ereyada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kaddibna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"Gal 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yaalla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korreysa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yaalla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bartammaha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915361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oollin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"Gal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kaddibna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warbixintaada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samaysaan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gasheen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8419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DHAMMAAD</a:t>
            </a:r>
            <a:endParaRPr lang="pl-PL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726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digniinaha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noocaas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taaban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Oggolow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Baloog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yeeli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lahayd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istillaab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korreysa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geeska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midige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go’aan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gaaraya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fiican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farriintaan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helay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go’aan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qaataan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kadibna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gudub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dhalaalaya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xiga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315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wuxuu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caawiyo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hesho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iimaylkaaga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laftigaaguna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dooneyso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3064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darteed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boodaynaa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riixaynaa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xigta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taalla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hooseysa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midige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220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Kaddibna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taabanaysaa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"Hal mid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6268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koontadaada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diiwaangelinta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dhammaystirtid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xaqiijisid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sheegayso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ciwaankii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diiwaangelinaysay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koontadiisa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eego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diray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1985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Qofkii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waaya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diray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caawi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helidda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iimaylkaas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yaabaa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qaarkood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iimaylkii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dhacay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santuuqa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iimmaylada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qashinka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ekaataa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9944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Xaqiiji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".</a:t>
            </a:r>
            <a:endParaRPr lang="nb-NO" b="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6630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farriintaan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8544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ok.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46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0669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bog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samaysatay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mooddaa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barbardhigo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bogagga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horey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sababtu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cusub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buuxin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buuxsami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marba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danbaysa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intaynaan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gaarin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wadahadalnaa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maadinta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macluumaadka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ammaanka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5564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9027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kara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wadaageyso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noqonayso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boggoodo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ahaado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qaarkood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meeldhexaad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wadaagaan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Gadaal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beddeli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141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baahan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shaashaddiinna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muuqdo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9883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sarreysa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laynku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qaybsanaan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kore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3614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ciwaanka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[nettleser]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dhinaca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midige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arkeysaa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quful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xarriijimo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ag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yaalla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Midkaan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kombiyuutarrada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leeyihiin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kooban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saddex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jiitin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dadban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yaalla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Hel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jiitimahaas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2505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dheer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raac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tageyso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gaaban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maadinta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macluumaadka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747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Hubso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3072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koowaad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warbixintayda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fallaarta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0497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haddana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sarreysa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kara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qoraalladayda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mustaqbalka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hooseeyana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786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goob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bulshadu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goob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internet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haddaba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lahaado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leeyahay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wuxuu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wadaago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fiidiyowyaal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afkaar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bogagga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lahayn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kartid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kartid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mana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kartid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koorsadaan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doonno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asxaabtii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qoyska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ururrada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firaaqada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naadiyaal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hay’ado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dubaridka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hawlahooda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xubnahooda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farriimaha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gaarsiiyaan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Shirkado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hay’ado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adeegsadaan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macaamiishooda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adeegyadooda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madaxbannaan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wadaagto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waxba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wadaagin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KHASAB ma aha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qoraallo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socdaan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dhacaya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caadi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wuxuu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leeyahay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nidaam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suurtagelinaya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go’aamiso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yeelanayso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derbigaaga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filimaanta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le’eg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warbixintaada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qofeed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akhrisan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go’aansado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lahaado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suurtaggal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tirtiro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Gadaal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hadli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doonnaa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arrintaan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maadinta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macluumaadka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doorashooyinka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ammaanka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intaba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koontooyinka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app/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borogaraam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leedahay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Labadoodu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koorsadaanna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haysatid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kombiyuutarrada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fudud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app-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Tillaabooyinka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sharraxaadda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dulmari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doonno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nooc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qalab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qaarkood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dhici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kala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duwanaadaan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lahayd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baahan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taabato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farqi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dhexeeyo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app-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arkeyso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wuxuu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2367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wuxuu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yaqaannaa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oggolaatay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raadiyay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codsaday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isagiina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oggolaaday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arrintaan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laaban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doonnaa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doonnaa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raadiyay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codsadeen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adiguna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oggolaatay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doorashooyinkaaga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mustaqbalka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sawirraddaada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faallooyinkaaga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dhawr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micnaheedu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dhammaan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micnaheedu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keligaa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duwan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dooneyso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dabcan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baahatana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gadaal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beddeli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doorashooyinka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ammaanka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maadinta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macluumaadka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53725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fallaartii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0773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Qodobka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kara?"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fallaarta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midigta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xigta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10694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dhammaan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Faceguuggu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micnaheedu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aha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malaayiinta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dhibi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Micnaheedu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weydiisan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Kuwaasi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horey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taqaannay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horey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aqoon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weydiisto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adiguna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oggolaato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codsigiisu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gaaro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jawaabaysa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tir".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weydiistay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dirayo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go’aansato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codsigiisa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diiddo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oggolaato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saaxiibbadood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micnaheedu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saaxiibtinnimo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kula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adiguna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tihiin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Dhammaan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kaddibna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bixi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225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fallaarta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qariso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qaybteedaan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9493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Qodobka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hooseeya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Sideen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dhiba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?".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dhibo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xiriirkiisa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wanaagsan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qodobkaan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Sida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qodobka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baahan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Fallaarta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5956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iimaylka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lahaado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yiraahdaa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baloog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baloog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sida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sheegnay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Sida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weligaa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baahan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tillaabadaan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qaaddo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80388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74255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intooda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saaxiibbadood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is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yaqaannaan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wadaagaan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waxyaabo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kale. Si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99247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saaxibbadaa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hesho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intooda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magacooda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fududdahay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app-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sarreysa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weyneyso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kaddibna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billow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7358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furato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hal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baahan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darteedna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kor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xasuusan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muhiim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socoto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tilmaamaha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weydiiso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su’aal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ah. Ha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baqin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aragtid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aragtid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tusayo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ahayn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Muuqaalka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adeegyada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beddelaan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aasaasiga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kooban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yihiin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muhiim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ah,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khibrad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hanato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dhaafin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hubso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daartay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kombiyuutarkii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kombiyuutarkii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furtay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ciwaanka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dukaanka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1810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jeedin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Magacyada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jeediyo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ayagoo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qormayaan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qoreyso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hoosteeda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saaxiibkaa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lahayn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helaysid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saxda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magaciisa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aragtid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27346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yeeraa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derbi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Gadaal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doonnaa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tidslinje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hadhow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9013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kore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Wuxuu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leeyahay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calaamadda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ku-darta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26916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dirayaa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dalabka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saaxiibtinnimada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go’aanka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aqbalo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diido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dalabka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dalbatay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noqotaan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Dad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dalabyada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noocaas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Adiguna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jeer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go’aansan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yeelanayso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kale.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Gadaal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doonnaa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dalabyadaan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saaxiibtinnimada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99688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shirkado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hey’ado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naadi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raadinaysaa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mid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raadinaysay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billow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qoridda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8921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hay’ada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lama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kartid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"like"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"liker"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suulka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38342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Hay’ado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duwan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filimaan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iwm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xiriirrada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noocaan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yeelan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"liker"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saara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yaabo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leeyihiin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qoyska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xubin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qoys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kale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isaga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raadinaya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kadibna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dadkaas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codsi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saaxiibtinnimo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like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saaraan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Arrintani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ayay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qaadan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Hubso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caawinta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baahan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iyagana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oggolow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dhexdooda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caawiyaan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Koorsada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qaybteedaan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 kale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tillaabo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tillaabo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dul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ayada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socdaan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dhammaan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koorsada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dhigta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jeedi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raadiyaan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bogagga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internetka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degmada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maktabadda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joogtaan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mid ah.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01607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91650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shirkad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leedahay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warbixinta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hay’addaas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tihiin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doorashooyinka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maadinta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macluumaadka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baa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92844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horey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lahayn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marba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danbaysa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bogag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xiiso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akhristo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fiidiyowyaal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Warbixin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saabsan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iyagana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app-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isticmaasho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sarreysa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gashid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4156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samaysato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Facebook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hore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gashaa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www.facebook.no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dukaanka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khusaysaa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haysta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ah).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ciwaanka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ciwaanka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qaro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dabadeedna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dego</a:t>
            </a:r>
            <a:r>
              <a:rPr lang="nb-NO" b="1" baseline="0" dirty="0" smtClean="0"/>
              <a:t>.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62743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"liker",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saartay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waxyaalihi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dhigeen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arkhaysaa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khadkooda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khadkiisa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aragtid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magaciisa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raac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22834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…",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xusuusnow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xiriirka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Halkani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AHA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farriimo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HAL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 ah,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furataa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"chat".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13744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90932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hal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jaat-ka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hadashaa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Jaatku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wuxuu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dhow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SMS-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koontarooli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koontarooli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khadkooda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jaaddo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saaxiibkaa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khadkiisa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waxkhtiga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kaddibna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calaamadda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wareegsan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[snakkeboble].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jaat-ka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billowdo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islamarkaana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jaadin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yiraahdo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"Messenger".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borogaraamkaan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haysataa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jaaddo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horey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socon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sug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Messenger u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baahan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degayaan</a:t>
            </a:r>
            <a:r>
              <a:rPr lang="nb-NO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36672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wuxuu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furmayaa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daaqay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midigta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isticmaalaysana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wuxuu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furmayaa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yiraahdo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"Messenger".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Otomaatig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arrintani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ayayna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daaqaddu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buuxin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82529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Jaat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wuxuu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dhammaan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farriimaha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sheekaysanayso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dhinaca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midige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dhinaca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bidixe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jaat-ka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tahay"Farriin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…".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58294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03085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fallaarta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diyaaradda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xaashida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qoraalkaaga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bixi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1831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kor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calaamad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micnaheedu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heshay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raacsan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fahantay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Calaamaddaas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jaat-ka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midigta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hooseeysa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56843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danbe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jaat-ka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dareen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emojier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weji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faraxsan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dukumiintiyo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baranayno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koorsadaan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Is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tijaabi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xoogaa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yaqaanna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koorsada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jooga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39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ciwaanka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tageysaa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taleefankaaga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heshaa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92307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iyana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wanaagsan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ogaato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jaat-ka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kaamirada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jaat-ka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Fursadahaan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kuurgal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adeegsanaya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calaamadaha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Calaamadahu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ba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ayayna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yihiin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daaqadda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yaallaan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267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26855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wuxuu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suuragelinayaa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tiraahdo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gudbiso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maqaallada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shirkadaha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ganacsigu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0460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arrintan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hoostiisa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qaarkoodna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dhinaca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maqaalka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yiraahdaa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"Liker",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bixi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leeyihiin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caalamado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fudud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dhawr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falceliso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78364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"Liker"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fudud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warceliyo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ah.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suulku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0705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fallaarta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musepekeren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qabanysaa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"Liker",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astaamo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duwan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liker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saaraysaa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astaamuhu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Kaddibna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calaamadda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matalaysa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falcelinta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muujiso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",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wadne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qosol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yaab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shoog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",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niyadjab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caraysan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maagay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badankooda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suulka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Isticmaalidda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astaamahaan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yeeraa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"like" [/'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laɪke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/]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saaro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maqaalka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23026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iyana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suuraggal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bixiyo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sawirrada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qoraallada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bixiso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0859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11195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faalladaada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rakiban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fallaarta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qalloocan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[enter]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daabacdo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qoraalka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bixinaysay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02632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isticmaasho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fallaarta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diyaarad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xaashi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daabacdo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calaamadda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jaadayo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69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5782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Samaysashada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baahan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HAL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day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tillaabooyinka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socoto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dulmarayno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xumaan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xasuusan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Isla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markiiba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sheeg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caawinayee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shaki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Hubso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galay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boggii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saxda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ahaa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app-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kii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degay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009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gudbiso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dad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dhigeen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taabanaysaa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botoonka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nb-NO" baseline="0" dirty="0" smtClean="0"/>
              <a:t>.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440861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saddex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kala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Kulligood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ayaannu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eegaynaa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1941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qoraalku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kara.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3808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daaqad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cusub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391908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fursad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haysataa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Arrintan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dheh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…".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38454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Daabac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qoraalkii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faalladaadiba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dhacayaan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99890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qoraalka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bog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daaqadda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nedtrekksmenyen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daaqadda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sarreysa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"Ku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khadkaaga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wakhtiga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dhawr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083554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daabacdo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derbiga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qabanqaabo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Tusaalahaan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dooranaynaa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daabacno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derbiga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75939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Daaqadda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qaadataba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weydiinayaa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kooxda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qabanqaabada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derbigooda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daabacdo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Dhawr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dooneysid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53654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wadaagin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79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494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buuxbuuxiyaan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warbixinta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weydiinayo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"Is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diiwaangeli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app-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taabanayaan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Samayso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koonto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cusub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dabadeedna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raac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tillaabooyinka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gudbin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ilaa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walba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buuxinayo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warbixinta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looga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baahan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b="1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6385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dhammaan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doonaysay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lahayd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Daabac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330978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danbaysa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baxaysa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daaqad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daabacdo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derbi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wax la mid ah.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Daabac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farriintii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qoraalkii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daaqad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caadiga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kale).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gudbisay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wadaagtay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Wixii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wadaagtay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iyaguna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kaaga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jawaabi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waxaadna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halkaas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wadan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caadi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u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jaaddaan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993574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sarreeya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buluug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duwanaan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185480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qaarkood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laynku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qaarkood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korkiisa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hoostiisa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muhiimsan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labadaba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yihiin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476373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aragnay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kooxaha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qabanqaabooyinka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iwm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02316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Midigta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kombiyuutarrada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meel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saddex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kala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eegaynaa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eegaynaa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57248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koowaad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markiiba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darbigaaga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61883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heshid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calaamadda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saddexda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dadban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dheer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muuqda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booska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filnaano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qariyo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380182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dheer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muuqda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booska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shaashaddu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filnaano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qariyo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</a:t>
            </a:r>
            <a:r>
              <a:rPr lang="nb-NO" baseline="0" dirty="0" smtClean="0"/>
              <a:t>. 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89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05992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sarreysa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magacaaga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derbigaaga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3021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warbixinta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buuxiyo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taabanaysaa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batoonka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"Is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diiwaangeli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nb-NO" b="0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73588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laabo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ciwaanka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meesha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Guriga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imaanaysaa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muuqaalka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guud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[nyhetsoversikten].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jeer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bedbeddelaa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ururrada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hay’aduhu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daabacaan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iwm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qaybtani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shaashad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muuqaalka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guud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424020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 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ciwaanka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kooban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malaynayo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taqaanno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rabto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saaxibbadaada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Kuma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khasbanid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Barta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laga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kaddibna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darsan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Qaybta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Saaxiibbadaa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 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helaysid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app-ka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raadisaa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918264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Saddexda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eegi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dalbasho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",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Farriimo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Digniino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517329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muujiyaa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keliya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astaamo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ciwaanka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yaalla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doorashada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midabkooduna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buluug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madow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Mark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astaamuhu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laakiin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sawirka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korreeyaan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hooseeyaan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casri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kombiyuutarka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isticmaalayso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afargees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guduudan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dhinaceeda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kasta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mawduucaas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kordhaan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shanqar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taleefanka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gacanka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maqlaa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216527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Nooca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koowaad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eegayno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dhahaa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dalbasho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codsado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saaxiibtinnimo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codsatay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aqbalo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bixi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afargees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guduudan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853781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codsado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saaxiibtinnimo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codsatay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aqbalo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bixi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afargees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guduudan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fursad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aqbasho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diiddo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dalabka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saaxiibtinnimada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397044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Nooca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Farriimo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413315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Halkanna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hore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kasta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cusub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arkaysaa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afargees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guduudan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lambar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28619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liiska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hadashay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danbeeyay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ayaana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korrayn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riixdo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dadkaas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furmaya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daaqad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cusub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kuwa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jaado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ah.</a:t>
            </a:r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99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934604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Astaanta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danbeysa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Digniino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",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sheegaysaa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Facebuugga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dhaca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khuseeya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casumaad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casumayo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qabanqaabo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biirto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Farriin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laguugu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sheegayo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barta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dhigay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faallo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baxshay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darbigaaga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qoran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noqon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kartaa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lagu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xasuusinayo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tahay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dhalashadii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qof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aad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taqaanno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iyo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waxyaalo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kale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badan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54B7B-5006-4AAE-B324-0D18C385F145}" type="slidenum">
              <a:rPr lang="nb-NO" smtClean="0"/>
              <a:t>100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6523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første side al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" y="-1"/>
            <a:ext cx="12192626" cy="684875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819630" y="1666366"/>
            <a:ext cx="8286372" cy="100882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828637" y="3566926"/>
            <a:ext cx="9839363" cy="2017655"/>
          </a:xfrm>
        </p:spPr>
        <p:txBody>
          <a:bodyPr>
            <a:normAutofit/>
          </a:bodyPr>
          <a:lstStyle>
            <a:lvl1pPr marL="342900" indent="-342900" algn="l">
              <a:buFont typeface="Arial"/>
              <a:buChar char="•"/>
              <a:defRPr sz="20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Tittel 1"/>
          <p:cNvSpPr txBox="1">
            <a:spLocks/>
          </p:cNvSpPr>
          <p:nvPr userDrawn="1"/>
        </p:nvSpPr>
        <p:spPr>
          <a:xfrm>
            <a:off x="810623" y="1666368"/>
            <a:ext cx="8286372" cy="40532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+mj-lt"/>
                <a:ea typeface="+mj-ea"/>
                <a:cs typeface="Calibri Light"/>
              </a:defRPr>
            </a:lvl1pPr>
          </a:lstStyle>
          <a:p>
            <a:endParaRPr lang="nb-NO" sz="2400">
              <a:solidFill>
                <a:srgbClr val="FFFFFF"/>
              </a:solidFill>
            </a:endParaRP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565124" y="6356350"/>
            <a:ext cx="1342031" cy="365125"/>
          </a:xfrm>
        </p:spPr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409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22.02.2019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237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andre side al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" y="-1"/>
            <a:ext cx="12192626" cy="684875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413856" y="2468007"/>
            <a:ext cx="1260969" cy="419077"/>
          </a:xfrm>
        </p:spPr>
        <p:txBody>
          <a:bodyPr anchor="b"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b-NO" smtClean="0"/>
              <a:t>Del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071131" y="2335910"/>
            <a:ext cx="7736949" cy="481694"/>
          </a:xfrm>
        </p:spPr>
        <p:txBody>
          <a:bodyPr>
            <a:noAutofit/>
          </a:bodyPr>
          <a:lstStyle>
            <a:lvl1pPr marL="0" indent="0">
              <a:buNone/>
              <a:defRPr sz="3200" b="0" i="0" baseline="0">
                <a:solidFill>
                  <a:schemeClr val="tx1"/>
                </a:solidFill>
                <a:latin typeface="Calibri Light"/>
                <a:cs typeface="Calibri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Tema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565124" y="6356350"/>
            <a:ext cx="1342031" cy="365125"/>
          </a:xfrm>
        </p:spPr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9894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tredje side al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" y="-1"/>
            <a:ext cx="12192626" cy="684875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008776" y="211999"/>
            <a:ext cx="10354031" cy="364473"/>
          </a:xfrm>
        </p:spPr>
        <p:txBody>
          <a:bodyPr>
            <a:noAutofit/>
          </a:bodyPr>
          <a:lstStyle>
            <a:lvl1pPr>
              <a:defRPr sz="2000">
                <a:solidFill>
                  <a:srgbClr val="000000"/>
                </a:solidFill>
              </a:defRPr>
            </a:lvl1pPr>
          </a:lstStyle>
          <a:p>
            <a:r>
              <a:rPr lang="nb-NO" smtClean="0"/>
              <a:t>Tema</a:t>
            </a:r>
            <a:endParaRPr lang="nb-NO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565124" y="6356350"/>
            <a:ext cx="1342031" cy="365125"/>
          </a:xfrm>
        </p:spPr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"/>
          <p:cNvSpPr txBox="1">
            <a:spLocks/>
          </p:cNvSpPr>
          <p:nvPr userDrawn="1"/>
        </p:nvSpPr>
        <p:spPr>
          <a:xfrm>
            <a:off x="318454" y="180144"/>
            <a:ext cx="447135" cy="4190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nb-NO" sz="3200" b="0" i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50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22.02.2019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6424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22.02.2019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978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22.02.2019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258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22.02.2019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479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22.02.2019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51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44FDE1-D63F-4CF7-92C5-7185681D30EC}" type="datetimeFigureOut">
              <a:rPr lang="nb-NO" smtClean="0"/>
              <a:t>22.02.2019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193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3DB24-2D43-44B9-911C-E716D695C6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49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+mj-ea"/>
          <a:cs typeface="Calibri Light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AutoNum type="arabicPlain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9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794230" y="1666366"/>
            <a:ext cx="8286372" cy="1008828"/>
          </a:xfrm>
        </p:spPr>
        <p:txBody>
          <a:bodyPr>
            <a:normAutofit fontScale="90000"/>
          </a:bodyPr>
          <a:lstStyle/>
          <a:p>
            <a:r>
              <a:rPr lang="nb-NO" spc="300" dirty="0"/>
              <a:t>FACEBOOK</a:t>
            </a:r>
            <a:r>
              <a:rPr lang="nb-NO" dirty="0"/>
              <a:t> </a:t>
            </a:r>
            <a:r>
              <a:rPr lang="nb-NO" dirty="0" smtClean="0"/>
              <a:t>- </a:t>
            </a:r>
            <a:r>
              <a:rPr lang="nb-NO" sz="2700" dirty="0" smtClean="0"/>
              <a:t>opprett </a:t>
            </a:r>
            <a:r>
              <a:rPr lang="nb-NO" sz="2700" dirty="0"/>
              <a:t>en profil og bli kjent med tjenesten</a:t>
            </a:r>
          </a:p>
        </p:txBody>
      </p:sp>
      <p:sp>
        <p:nvSpPr>
          <p:cNvPr id="7" name="Undertittel 6"/>
          <p:cNvSpPr>
            <a:spLocks noGrp="1"/>
          </p:cNvSpPr>
          <p:nvPr>
            <p:ph type="subTitle" idx="1"/>
          </p:nvPr>
        </p:nvSpPr>
        <p:spPr>
          <a:xfrm>
            <a:off x="828637" y="3414527"/>
            <a:ext cx="9839363" cy="2948174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nb-NO" b="1" dirty="0">
                <a:solidFill>
                  <a:schemeClr val="tx1"/>
                </a:solidFill>
              </a:rPr>
              <a:t>Læringsmål</a:t>
            </a:r>
            <a:r>
              <a:rPr lang="nb-NO" b="1" dirty="0" smtClean="0">
                <a:solidFill>
                  <a:schemeClr val="tx1"/>
                </a:solidFill>
              </a:rPr>
              <a:t>:</a:t>
            </a:r>
            <a:endParaRPr lang="nb-NO" b="1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nb-NO" dirty="0"/>
              <a:t>Å kunne logge på og av </a:t>
            </a:r>
            <a:r>
              <a:rPr lang="nb-NO" dirty="0" err="1"/>
              <a:t>Facebook</a:t>
            </a:r>
            <a:endParaRPr lang="nb-NO" dirty="0"/>
          </a:p>
          <a:p>
            <a:pPr>
              <a:buFontTx/>
              <a:buChar char="-"/>
            </a:pPr>
            <a:r>
              <a:rPr lang="nb-NO" dirty="0"/>
              <a:t>Å kjenne til personvern og sikkerhetsinnstillinger og hvordan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man </a:t>
            </a:r>
            <a:r>
              <a:rPr lang="nb-NO" dirty="0"/>
              <a:t>forandrer disse</a:t>
            </a:r>
          </a:p>
          <a:p>
            <a:pPr>
              <a:buFontTx/>
              <a:buChar char="-"/>
            </a:pPr>
            <a:r>
              <a:rPr lang="nb-NO" dirty="0"/>
              <a:t>Å vite hva en tidslinje er</a:t>
            </a:r>
          </a:p>
          <a:p>
            <a:pPr>
              <a:buFontTx/>
              <a:buChar char="-"/>
            </a:pPr>
            <a:r>
              <a:rPr lang="nb-NO" dirty="0"/>
              <a:t>Å kjenne til funksjonene og ikonene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på </a:t>
            </a:r>
            <a:r>
              <a:rPr lang="nb-NO" dirty="0"/>
              <a:t>menylinjen</a:t>
            </a:r>
          </a:p>
          <a:p>
            <a:pPr>
              <a:buFontTx/>
              <a:buChar char="-"/>
            </a:pPr>
            <a:endParaRPr lang="nb-NO" dirty="0" smtClean="0"/>
          </a:p>
          <a:p>
            <a:pPr>
              <a:buFontTx/>
              <a:buChar char="-"/>
            </a:pPr>
            <a:r>
              <a:rPr lang="nb-NO" dirty="0" smtClean="0"/>
              <a:t>Å </a:t>
            </a:r>
            <a:r>
              <a:rPr lang="nb-NO" dirty="0"/>
              <a:t>kunne søke etter </a:t>
            </a:r>
            <a:r>
              <a:rPr lang="nb-NO" dirty="0" smtClean="0"/>
              <a:t>venner, </a:t>
            </a:r>
            <a:r>
              <a:rPr lang="nb-NO" dirty="0"/>
              <a:t>grupper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og </a:t>
            </a:r>
            <a:r>
              <a:rPr lang="nb-NO" dirty="0"/>
              <a:t>lignende</a:t>
            </a:r>
          </a:p>
          <a:p>
            <a:pPr>
              <a:buFontTx/>
              <a:buChar char="-"/>
            </a:pPr>
            <a:r>
              <a:rPr lang="nb-NO" dirty="0"/>
              <a:t>Å kunne legge til venner i </a:t>
            </a:r>
            <a:r>
              <a:rPr lang="nb-NO" dirty="0" err="1"/>
              <a:t>vennelisten</a:t>
            </a:r>
            <a:endParaRPr lang="nb-NO" dirty="0"/>
          </a:p>
          <a:p>
            <a:pPr>
              <a:buFontTx/>
              <a:buChar char="-"/>
            </a:pPr>
            <a:r>
              <a:rPr lang="nb-NO" dirty="0"/>
              <a:t>Å kunne følge grupper, bedrifter o.l.</a:t>
            </a:r>
          </a:p>
          <a:p>
            <a:pPr>
              <a:buFontTx/>
              <a:buChar char="-"/>
            </a:pPr>
            <a:r>
              <a:rPr lang="nb-NO" dirty="0"/>
              <a:t>Å like, kommentere og dele artikler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og </a:t>
            </a:r>
            <a:r>
              <a:rPr lang="nb-NO" dirty="0"/>
              <a:t>bilder</a:t>
            </a:r>
          </a:p>
          <a:p>
            <a:pPr>
              <a:buFontTx/>
              <a:buChar char="-"/>
            </a:pPr>
            <a:r>
              <a:rPr lang="nb-NO" dirty="0"/>
              <a:t>Chatte med andre brukere</a:t>
            </a:r>
          </a:p>
        </p:txBody>
      </p:sp>
    </p:spTree>
    <p:extLst>
      <p:ext uri="{BB962C8B-B14F-4D97-AF65-F5344CB8AC3E}">
        <p14:creationId xmlns:p14="http://schemas.microsoft.com/office/powerpoint/2010/main" val="16446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25" y="767293"/>
            <a:ext cx="9904976" cy="556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460" y="3978109"/>
            <a:ext cx="1908629" cy="723962"/>
          </a:xfrm>
          <a:prstGeom prst="rect">
            <a:avLst/>
          </a:prstGeom>
        </p:spPr>
      </p:pic>
      <p:pic>
        <p:nvPicPr>
          <p:cNvPr id="6" name="Bilde 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098" y="2144178"/>
            <a:ext cx="826581" cy="95358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/>
          <p:cNvSpPr/>
          <p:nvPr/>
        </p:nvSpPr>
        <p:spPr>
          <a:xfrm>
            <a:off x="3959489" y="3927309"/>
            <a:ext cx="847150" cy="822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8420100" y="4381421"/>
            <a:ext cx="679363" cy="6494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971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65" y="3839142"/>
            <a:ext cx="2217436" cy="79056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0" y="1835109"/>
            <a:ext cx="1384653" cy="761501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5080000" y="155514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05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62" y="781260"/>
            <a:ext cx="4683338" cy="583896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4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22" y="1290445"/>
            <a:ext cx="2667828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Ellipse 5"/>
          <p:cNvSpPr/>
          <p:nvPr/>
        </p:nvSpPr>
        <p:spPr>
          <a:xfrm>
            <a:off x="6997700" y="1143000"/>
            <a:ext cx="444500" cy="4592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10505264" y="1781601"/>
            <a:ext cx="654886" cy="4535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29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1085530"/>
            <a:ext cx="3539671" cy="49657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371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1085530"/>
            <a:ext cx="3539671" cy="49657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5029254" y="4982001"/>
            <a:ext cx="1007863" cy="4535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06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9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GELIDDA IYO KA BIXIDDA</a:t>
            </a:r>
          </a:p>
        </p:txBody>
      </p:sp>
    </p:spTree>
    <p:extLst>
      <p:ext uri="{BB962C8B-B14F-4D97-AF65-F5344CB8AC3E}">
        <p14:creationId xmlns:p14="http://schemas.microsoft.com/office/powerpoint/2010/main" val="75039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GELIDDA IYO KA BIXIDDA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9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 descr="nettbret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75" y="876609"/>
            <a:ext cx="705770" cy="81420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7834463" y="700195"/>
            <a:ext cx="1214505" cy="111453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 descr="lapt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40" y="981527"/>
            <a:ext cx="1185483" cy="65196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276600" y="701565"/>
            <a:ext cx="1217801" cy="11175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0799" y="2207619"/>
            <a:ext cx="3070461" cy="43074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861" y="2207619"/>
            <a:ext cx="2438140" cy="433447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7180618" y="6108700"/>
            <a:ext cx="1074382" cy="508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2882900" y="5207000"/>
            <a:ext cx="977900" cy="4079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22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GELIDDA IYO KA BIXIDDA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9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 rotWithShape="1">
          <a:blip r:embed="rId3"/>
          <a:srcRect l="15314"/>
          <a:stretch/>
        </p:blipFill>
        <p:spPr>
          <a:xfrm>
            <a:off x="1144025" y="1872504"/>
            <a:ext cx="6591300" cy="426268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02" y="1880316"/>
            <a:ext cx="2393367" cy="4254875"/>
          </a:xfrm>
          <a:prstGeom prst="rect">
            <a:avLst/>
          </a:prstGeom>
        </p:spPr>
      </p:pic>
      <p:pic>
        <p:nvPicPr>
          <p:cNvPr id="6" name="Bilde 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76" y="681076"/>
            <a:ext cx="692046" cy="79837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901242" y="497156"/>
            <a:ext cx="1190889" cy="10928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43" y="776121"/>
            <a:ext cx="1162119" cy="639117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429069" y="494484"/>
            <a:ext cx="1193800" cy="109553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80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GELIDDA IYO KA BIXIDDA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9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 rotWithShape="1">
          <a:blip r:embed="rId3"/>
          <a:srcRect l="15314"/>
          <a:stretch/>
        </p:blipFill>
        <p:spPr>
          <a:xfrm>
            <a:off x="1144025" y="1872504"/>
            <a:ext cx="6591300" cy="426268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02" y="1880316"/>
            <a:ext cx="2393367" cy="4254875"/>
          </a:xfrm>
          <a:prstGeom prst="rect">
            <a:avLst/>
          </a:prstGeom>
        </p:spPr>
      </p:pic>
      <p:pic>
        <p:nvPicPr>
          <p:cNvPr id="6" name="Bilde 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76" y="681076"/>
            <a:ext cx="692046" cy="79837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901242" y="497156"/>
            <a:ext cx="1190889" cy="10928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43" y="776121"/>
            <a:ext cx="1162119" cy="639117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429069" y="494484"/>
            <a:ext cx="1193800" cy="109553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 flipV="1">
            <a:off x="6261099" y="1846281"/>
            <a:ext cx="698183" cy="584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2220" y="4003847"/>
            <a:ext cx="588929" cy="34290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flipV="1">
            <a:off x="8698399" y="3035301"/>
            <a:ext cx="1596572" cy="13366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8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25" y="767293"/>
            <a:ext cx="9904976" cy="556572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175001" y="949324"/>
            <a:ext cx="495300" cy="4199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011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GELIDDA IYO KA BIXIDDA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9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Plassholder for innhold 3"/>
          <p:cNvPicPr>
            <a:picLocks noChangeAspect="1"/>
          </p:cNvPicPr>
          <p:nvPr/>
        </p:nvPicPr>
        <p:blipFill rotWithShape="1">
          <a:blip r:embed="rId3"/>
          <a:srcRect l="15314"/>
          <a:stretch/>
        </p:blipFill>
        <p:spPr>
          <a:xfrm>
            <a:off x="1144025" y="1872504"/>
            <a:ext cx="6591300" cy="4262687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002" y="1880316"/>
            <a:ext cx="2393367" cy="4254875"/>
          </a:xfrm>
          <a:prstGeom prst="rect">
            <a:avLst/>
          </a:prstGeom>
        </p:spPr>
      </p:pic>
      <p:pic>
        <p:nvPicPr>
          <p:cNvPr id="6" name="Bilde 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76" y="681076"/>
            <a:ext cx="692046" cy="798376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901242" y="497156"/>
            <a:ext cx="1190889" cy="10928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43" y="776121"/>
            <a:ext cx="1162119" cy="639117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429069" y="494484"/>
            <a:ext cx="1193800" cy="109553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/>
          <p:cNvSpPr/>
          <p:nvPr/>
        </p:nvSpPr>
        <p:spPr>
          <a:xfrm flipV="1">
            <a:off x="6304930" y="1897080"/>
            <a:ext cx="585912" cy="490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 flipV="1">
            <a:off x="8763001" y="5346697"/>
            <a:ext cx="1354530" cy="3301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/>
          <p:cNvSpPr/>
          <p:nvPr/>
        </p:nvSpPr>
        <p:spPr>
          <a:xfrm flipV="1">
            <a:off x="4152900" y="1789668"/>
            <a:ext cx="2108199" cy="6673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71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Ferdig – godt jobba alle sammen!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28637" y="3338326"/>
            <a:ext cx="9839363" cy="32910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>
                <a:solidFill>
                  <a:schemeClr val="tx1"/>
                </a:solidFill>
              </a:rPr>
              <a:t>Nå kan dere øve på:</a:t>
            </a:r>
          </a:p>
          <a:p>
            <a:pPr>
              <a:buFontTx/>
              <a:buChar char="-"/>
            </a:pPr>
            <a:r>
              <a:rPr lang="nb-NO" sz="1600" dirty="0"/>
              <a:t>Logge på og av </a:t>
            </a:r>
            <a:r>
              <a:rPr lang="nb-NO" sz="1600" dirty="0" err="1"/>
              <a:t>Facebook</a:t>
            </a:r>
            <a:endParaRPr lang="nb-NO" sz="1600" dirty="0"/>
          </a:p>
          <a:p>
            <a:pPr>
              <a:buFontTx/>
              <a:buChar char="-"/>
            </a:pPr>
            <a:r>
              <a:rPr lang="nb-NO" sz="1600" dirty="0"/>
              <a:t>Søke etter venner grupper og liknende</a:t>
            </a:r>
          </a:p>
          <a:p>
            <a:pPr>
              <a:buFontTx/>
              <a:buChar char="-"/>
            </a:pPr>
            <a:r>
              <a:rPr lang="nb-NO" sz="1600" dirty="0"/>
              <a:t>Å like grupper og selskap du liker, slik at du får oppdateringen om hva de foretar seg</a:t>
            </a:r>
          </a:p>
          <a:p>
            <a:pPr>
              <a:buFontTx/>
              <a:buChar char="-"/>
            </a:pPr>
            <a:r>
              <a:rPr lang="nb-NO" sz="1600" dirty="0"/>
              <a:t>Be om å få legge til noen i </a:t>
            </a:r>
            <a:r>
              <a:rPr lang="nb-NO" sz="1600" dirty="0" err="1"/>
              <a:t>vennelisten</a:t>
            </a:r>
            <a:r>
              <a:rPr lang="nb-NO" sz="1600" dirty="0"/>
              <a:t> din</a:t>
            </a:r>
          </a:p>
          <a:p>
            <a:pPr>
              <a:buFontTx/>
              <a:buChar char="-"/>
            </a:pPr>
            <a:r>
              <a:rPr lang="nb-NO" sz="1600" dirty="0"/>
              <a:t>Like, kommentere og dele artikler og bilder</a:t>
            </a:r>
          </a:p>
          <a:p>
            <a:pPr>
              <a:buFontTx/>
              <a:buChar char="-"/>
            </a:pPr>
            <a:r>
              <a:rPr lang="nb-NO" sz="1600" dirty="0"/>
              <a:t>Chatte med andre brukere</a:t>
            </a:r>
          </a:p>
          <a:p>
            <a:pPr>
              <a:buFontTx/>
              <a:buChar char="-"/>
            </a:pPr>
            <a:r>
              <a:rPr lang="nb-NO" sz="1600" dirty="0"/>
              <a:t>Bruke menylinjen</a:t>
            </a:r>
          </a:p>
        </p:txBody>
      </p:sp>
    </p:spTree>
    <p:extLst>
      <p:ext uri="{BB962C8B-B14F-4D97-AF65-F5344CB8AC3E}">
        <p14:creationId xmlns:p14="http://schemas.microsoft.com/office/powerpoint/2010/main" val="41786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24" y="774780"/>
            <a:ext cx="9973372" cy="641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24" y="774780"/>
            <a:ext cx="9973372" cy="641718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8366252" y="5278983"/>
            <a:ext cx="1164994" cy="5492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45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685800"/>
            <a:ext cx="9991344" cy="546811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5811981" y="3924227"/>
            <a:ext cx="1163783" cy="4734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097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25" y="768282"/>
            <a:ext cx="8788400" cy="58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562100"/>
            <a:ext cx="7124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4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1562100"/>
            <a:ext cx="7124700" cy="37338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984500" y="3886200"/>
            <a:ext cx="2032000" cy="647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34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787400"/>
            <a:ext cx="9631680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787400"/>
            <a:ext cx="9631680" cy="553516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7187537" y="4222437"/>
            <a:ext cx="978563" cy="4946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1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Del 1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WAA MAXAY FACEBUUG?</a:t>
            </a:r>
            <a:endParaRPr lang="nb-NO" dirty="0">
              <a:solidFill>
                <a:srgbClr val="000000"/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68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25" y="660440"/>
            <a:ext cx="9491472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Del 3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071131" y="2351735"/>
            <a:ext cx="7736949" cy="481694"/>
          </a:xfrm>
        </p:spPr>
        <p:txBody>
          <a:bodyPr/>
          <a:lstStyle/>
          <a:p>
            <a:r>
              <a:rPr lang="nb-NO" dirty="0"/>
              <a:t>MAADINTA MACLUUMAADKA QOFKA IYO AMMAANKA</a:t>
            </a:r>
          </a:p>
        </p:txBody>
      </p:sp>
    </p:spTree>
    <p:extLst>
      <p:ext uri="{BB962C8B-B14F-4D97-AF65-F5344CB8AC3E}">
        <p14:creationId xmlns:p14="http://schemas.microsoft.com/office/powerpoint/2010/main" val="25792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16" name="Picture 4" descr="http://static1.squarespace.com/static/4ff36a2b84aecc34311d0e6c/t/54aad91be4b0ab38feedca69/1420482844585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99" y="1706089"/>
            <a:ext cx="5816601" cy="33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" y="2193383"/>
            <a:ext cx="6898285" cy="427986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31" y="2193383"/>
            <a:ext cx="2407920" cy="4279392"/>
          </a:xfrm>
          <a:prstGeom prst="rect">
            <a:avLst/>
          </a:prstGeom>
        </p:spPr>
      </p:pic>
      <p:pic>
        <p:nvPicPr>
          <p:cNvPr id="8" name="Bilde 7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000" y="800168"/>
            <a:ext cx="826581" cy="953582"/>
          </a:xfrm>
          <a:prstGeom prst="rect">
            <a:avLst/>
          </a:prstGeom>
        </p:spPr>
      </p:pic>
      <p:pic>
        <p:nvPicPr>
          <p:cNvPr id="9" name="Bilde 8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40" y="992249"/>
            <a:ext cx="1384653" cy="7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4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76" y="1482183"/>
            <a:ext cx="6898285" cy="427986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822" y="1482183"/>
            <a:ext cx="2407920" cy="427939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96900" y="1168400"/>
            <a:ext cx="7543800" cy="849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/>
          <p:cNvSpPr/>
          <p:nvPr/>
        </p:nvSpPr>
        <p:spPr>
          <a:xfrm>
            <a:off x="8318936" y="1168400"/>
            <a:ext cx="2869763" cy="127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18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" y="2193383"/>
            <a:ext cx="6898285" cy="427986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31" y="2193383"/>
            <a:ext cx="2407920" cy="4279392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7073392" y="2095500"/>
            <a:ext cx="377237" cy="406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10142661" y="2552700"/>
            <a:ext cx="53049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000" y="800168"/>
            <a:ext cx="826581" cy="953582"/>
          </a:xfrm>
          <a:prstGeom prst="rect">
            <a:avLst/>
          </a:prstGeom>
        </p:spPr>
      </p:pic>
      <p:pic>
        <p:nvPicPr>
          <p:cNvPr id="15" name="Bilde 14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40" y="992249"/>
            <a:ext cx="1384653" cy="7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710" y="2193383"/>
            <a:ext cx="2459541" cy="437251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8251710" y="4191000"/>
            <a:ext cx="189559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 descr="nettbret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000" y="800168"/>
            <a:ext cx="826581" cy="95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853196"/>
            <a:ext cx="8928100" cy="561292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6249425" y="660440"/>
            <a:ext cx="4073478" cy="27150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82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853196"/>
            <a:ext cx="8928100" cy="5612928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9351273" y="1525457"/>
            <a:ext cx="720852" cy="5319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44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1038225"/>
            <a:ext cx="3638550" cy="478155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860800" y="1879600"/>
            <a:ext cx="4413770" cy="25018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441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WAA MAXAY FACEBUUG?</a:t>
            </a:r>
            <a:endParaRPr lang="nb-NO" sz="2400" dirty="0">
              <a:solidFill>
                <a:srgbClr val="000000"/>
              </a:solidFill>
            </a:endParaRPr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1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/>
          <a:srcRect l="104" t="-1" r="71361" b="388"/>
          <a:stretch/>
        </p:blipFill>
        <p:spPr>
          <a:xfrm>
            <a:off x="2445488" y="1574800"/>
            <a:ext cx="1935126" cy="297593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674" y="2316877"/>
            <a:ext cx="5716797" cy="14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5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25" y="1050925"/>
            <a:ext cx="3638550" cy="478155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512039" y="1918741"/>
            <a:ext cx="1813810" cy="7794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95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25" y="1050925"/>
            <a:ext cx="3638550" cy="478155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7315200" y="1449257"/>
            <a:ext cx="720852" cy="531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40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853196"/>
            <a:ext cx="8928100" cy="561292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9351273" y="2096957"/>
            <a:ext cx="720852" cy="531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3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1914525"/>
            <a:ext cx="3638550" cy="302895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751882" y="3429000"/>
            <a:ext cx="1079291" cy="7195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06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1914525"/>
            <a:ext cx="3638550" cy="302895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7340600" y="2871657"/>
            <a:ext cx="720852" cy="531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11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853196"/>
            <a:ext cx="8928100" cy="5612928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9351273" y="2643057"/>
            <a:ext cx="720852" cy="5319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8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/>
              <a:t>MAADINTA MACLUUMAADKA QOFKA IYO AMMAANKA</a:t>
            </a:r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3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012" y="1471612"/>
            <a:ext cx="3609975" cy="391477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736893" y="4279900"/>
            <a:ext cx="2623277" cy="6218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31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Del 4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QOF LA RAADSHO OO SAAXIIBBADA LAGU DARSADO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49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QOF LA RAADSHO OO SAAXIIBBADA LAGU DARSADO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927100"/>
            <a:ext cx="9765792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5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QOF LA RAADSHO OO SAAXIIBBADA LAGU DARSADO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76" y="1482183"/>
            <a:ext cx="6898285" cy="427986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822" y="1482183"/>
            <a:ext cx="2407920" cy="427939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825500" y="1168400"/>
            <a:ext cx="3771900" cy="8490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/>
          <p:cNvSpPr/>
          <p:nvPr/>
        </p:nvSpPr>
        <p:spPr>
          <a:xfrm>
            <a:off x="8394699" y="1482183"/>
            <a:ext cx="1879601" cy="5353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44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Del 2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KOONTO SAMAYSO</a:t>
            </a:r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QOF LA RAADSHO OO SAAXIIBBADA LAGU DARSADO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25" y="825500"/>
            <a:ext cx="9784080" cy="54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QOF LA RAADSHO OO SAAXIIBBADA LAGU DARSADO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5" y="660440"/>
            <a:ext cx="8175555" cy="579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QOF LA RAADSHO OO SAAXIIBBADA LAGU DARSADO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5" y="660440"/>
            <a:ext cx="8175555" cy="579549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158189" y="1901040"/>
            <a:ext cx="1169711" cy="4738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57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QOF LA RAADSHO OO SAAXIIBBADA LAGU DARSADO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6" y="774700"/>
            <a:ext cx="8051029" cy="567690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6818589" y="1710540"/>
            <a:ext cx="1715811" cy="4738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837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QOF LA RAADSHO OO SAAXIIBBADA LAGU DARSADO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76" y="1482183"/>
            <a:ext cx="6898285" cy="427986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822" y="1482183"/>
            <a:ext cx="2407920" cy="427939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825500" y="1168400"/>
            <a:ext cx="3771900" cy="8490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8394699" y="1482183"/>
            <a:ext cx="1879601" cy="5353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494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QOF LA RAADSHO OO SAAXIIBBADA LAGU DARSADO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b="26778"/>
          <a:stretch/>
        </p:blipFill>
        <p:spPr>
          <a:xfrm>
            <a:off x="1359925" y="774740"/>
            <a:ext cx="9358875" cy="577758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829461" y="3347431"/>
            <a:ext cx="879440" cy="4409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10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QOF LA RAADSHO OO SAAXIIBBADA LAGU DARSADO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4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b="10997"/>
          <a:stretch/>
        </p:blipFill>
        <p:spPr>
          <a:xfrm>
            <a:off x="1982225" y="705465"/>
            <a:ext cx="8126975" cy="59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0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5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WAA MAQAY KHADKA WAKHTIGU/DERBIGU?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8818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WAA MAQAY KHADKA WAKHTIGU/DERBIGU?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5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/>
          <a:srcRect r="311" b="29884"/>
          <a:stretch/>
        </p:blipFill>
        <p:spPr>
          <a:xfrm>
            <a:off x="1637161" y="791167"/>
            <a:ext cx="9068939" cy="58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3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WAA MAQAY KHADKA WAKHTIGU/DERBIGU?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5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5" name="Bilde 4" descr="lapto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43" y="814395"/>
            <a:ext cx="1892909" cy="1041020"/>
          </a:xfrm>
          <a:prstGeom prst="rect">
            <a:avLst/>
          </a:prstGeom>
        </p:spPr>
      </p:pic>
      <p:pic>
        <p:nvPicPr>
          <p:cNvPr id="6" name="Bilde 5" descr="nettbret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329" y="975275"/>
            <a:ext cx="797924" cy="93094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31" y="2193383"/>
            <a:ext cx="2407920" cy="427939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/>
          <a:srcRect r="311" b="29884"/>
          <a:stretch/>
        </p:blipFill>
        <p:spPr>
          <a:xfrm>
            <a:off x="756285" y="2045930"/>
            <a:ext cx="6898285" cy="443119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4784962" y="1918915"/>
            <a:ext cx="530490" cy="5067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/>
          <p:cNvSpPr/>
          <p:nvPr/>
        </p:nvSpPr>
        <p:spPr>
          <a:xfrm>
            <a:off x="10131662" y="2579315"/>
            <a:ext cx="530490" cy="5067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76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847207" y="2143125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AutoNum type="arabicPlai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nb-NO" smtClean="0"/>
          </a:p>
          <a:p>
            <a:pPr marL="0" indent="0">
              <a:buFont typeface="Wingdings" charset="2"/>
              <a:buNone/>
            </a:pPr>
            <a:endParaRPr lang="nb-NO" dirty="0" smtClean="0"/>
          </a:p>
          <a:p>
            <a:pPr marL="0" indent="0" algn="ctr">
              <a:buFont typeface="Wingdings" charset="2"/>
              <a:buNone/>
            </a:pPr>
            <a:r>
              <a:rPr lang="nb-NO" sz="5400" dirty="0" err="1" smtClean="0"/>
              <a:t>www.facebook.no</a:t>
            </a:r>
            <a:endParaRPr lang="nb-NO" sz="5400" dirty="0"/>
          </a:p>
        </p:txBody>
      </p:sp>
    </p:spTree>
    <p:extLst>
      <p:ext uri="{BB962C8B-B14F-4D97-AF65-F5344CB8AC3E}">
        <p14:creationId xmlns:p14="http://schemas.microsoft.com/office/powerpoint/2010/main" val="101081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WAA MAQAY KHADKA WAKHTIGU/DERBIGU?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5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7" y="762000"/>
            <a:ext cx="8430768" cy="5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7" y="762000"/>
            <a:ext cx="8430768" cy="571804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WAA MAQAY KHADKA WAKHTIGU/DERBIGU?</a:t>
            </a:r>
            <a:endParaRPr lang="nb-NO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5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851400" y="4000500"/>
            <a:ext cx="3898900" cy="965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4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6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IN MESSENGER-KA LAGU JAADO</a:t>
            </a:r>
          </a:p>
        </p:txBody>
      </p:sp>
    </p:spTree>
    <p:extLst>
      <p:ext uri="{BB962C8B-B14F-4D97-AF65-F5344CB8AC3E}">
        <p14:creationId xmlns:p14="http://schemas.microsoft.com/office/powerpoint/2010/main" val="271409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MESSENGER-KA LAGU JAADO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7" y="762000"/>
            <a:ext cx="8430768" cy="571804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7747001" y="3048000"/>
            <a:ext cx="736599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89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MESSENGER-KA LAGU JAADO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07" y="762000"/>
            <a:ext cx="8430768" cy="5718048"/>
          </a:xfrm>
          <a:prstGeom prst="rect">
            <a:avLst/>
          </a:prstGeom>
        </p:spPr>
      </p:pic>
      <p:grpSp>
        <p:nvGrpSpPr>
          <p:cNvPr id="9" name="Gruppe 8"/>
          <p:cNvGrpSpPr/>
          <p:nvPr/>
        </p:nvGrpSpPr>
        <p:grpSpPr>
          <a:xfrm>
            <a:off x="8089900" y="4349204"/>
            <a:ext cx="1867316" cy="2316372"/>
            <a:chOff x="8089900" y="4349204"/>
            <a:chExt cx="1867316" cy="2316372"/>
          </a:xfrm>
        </p:grpSpPr>
        <p:pic>
          <p:nvPicPr>
            <p:cNvPr id="5" name="Bilde 4"/>
            <p:cNvPicPr>
              <a:picLocks noChangeAspect="1"/>
            </p:cNvPicPr>
            <p:nvPr/>
          </p:nvPicPr>
          <p:blipFill rotWithShape="1">
            <a:blip r:embed="rId4"/>
            <a:srcRect l="74640" t="66581" r="-180" b="-257"/>
            <a:stretch/>
          </p:blipFill>
          <p:spPr>
            <a:xfrm>
              <a:off x="8089900" y="4349204"/>
              <a:ext cx="1867316" cy="2316372"/>
            </a:xfrm>
            <a:prstGeom prst="rect">
              <a:avLst/>
            </a:prstGeom>
          </p:spPr>
        </p:pic>
        <p:sp>
          <p:nvSpPr>
            <p:cNvPr id="7" name="Rektangel 6"/>
            <p:cNvSpPr/>
            <p:nvPr/>
          </p:nvSpPr>
          <p:spPr>
            <a:xfrm>
              <a:off x="8242300" y="4361904"/>
              <a:ext cx="749300" cy="12119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6" name="Ellipse 5"/>
          <p:cNvSpPr/>
          <p:nvPr/>
        </p:nvSpPr>
        <p:spPr>
          <a:xfrm>
            <a:off x="7746604" y="4011276"/>
            <a:ext cx="2451495" cy="2755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204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MESSENGER-KA LAGU JAADO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54" y="800100"/>
            <a:ext cx="4119918" cy="53241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Ellipse 4"/>
          <p:cNvSpPr/>
          <p:nvPr/>
        </p:nvSpPr>
        <p:spPr>
          <a:xfrm>
            <a:off x="3657600" y="5067300"/>
            <a:ext cx="4711699" cy="774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958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41" y="812800"/>
            <a:ext cx="4217087" cy="5379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MESSENGER-KA LAGU JAADO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7" name="Bilde 6" descr="knap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00" y="1362825"/>
            <a:ext cx="1106845" cy="2087630"/>
          </a:xfrm>
          <a:prstGeom prst="rect">
            <a:avLst/>
          </a:prstGeom>
        </p:spPr>
      </p:pic>
      <p:sp>
        <p:nvSpPr>
          <p:cNvPr id="8" name="TekstSylinder 12"/>
          <p:cNvSpPr txBox="1"/>
          <p:nvPr/>
        </p:nvSpPr>
        <p:spPr>
          <a:xfrm>
            <a:off x="8712200" y="1802622"/>
            <a:ext cx="110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2400" dirty="0" smtClean="0">
                <a:solidFill>
                  <a:srgbClr val="000000"/>
                </a:solidFill>
              </a:rPr>
              <a:t>Enter</a:t>
            </a:r>
            <a:endParaRPr lang="nb-NO" sz="2400" dirty="0">
              <a:solidFill>
                <a:srgbClr val="000000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0">
            <a:off x="8629331" y="1858836"/>
            <a:ext cx="2982919" cy="37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9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MESSENGER-KA LAGU JAADO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941" y="812800"/>
            <a:ext cx="4217087" cy="5379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38" y="5479798"/>
            <a:ext cx="316032" cy="28378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7493000" y="5346701"/>
            <a:ext cx="689028" cy="558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69" y="809968"/>
            <a:ext cx="4175759" cy="5395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MESSENGER-KA LAGU JAADO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7505700" y="5646268"/>
            <a:ext cx="689028" cy="558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501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MESSENGER-KA LAGU JAADO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69" y="809968"/>
            <a:ext cx="4175759" cy="5395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Ellipse 4"/>
          <p:cNvSpPr/>
          <p:nvPr/>
        </p:nvSpPr>
        <p:spPr>
          <a:xfrm>
            <a:off x="3721100" y="5588000"/>
            <a:ext cx="1981200" cy="723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43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5" name="Plassholder for innho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24" y="838240"/>
            <a:ext cx="9947973" cy="54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5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MESSENGER-KA LAGU JAADO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6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69" y="809968"/>
            <a:ext cx="4175759" cy="5395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Ellipse 4"/>
          <p:cNvSpPr/>
          <p:nvPr/>
        </p:nvSpPr>
        <p:spPr>
          <a:xfrm>
            <a:off x="6070601" y="660440"/>
            <a:ext cx="2159000" cy="7111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16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7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071131" y="2348610"/>
            <a:ext cx="7736949" cy="481694"/>
          </a:xfrm>
        </p:spPr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</p:spTree>
    <p:extLst>
      <p:ext uri="{BB962C8B-B14F-4D97-AF65-F5344CB8AC3E}">
        <p14:creationId xmlns:p14="http://schemas.microsoft.com/office/powerpoint/2010/main" val="13880576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3822700" y="4902200"/>
            <a:ext cx="2603500" cy="698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679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3873500" y="5029200"/>
            <a:ext cx="749300" cy="469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84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4971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4597400" y="5054600"/>
            <a:ext cx="1003300" cy="4699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44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4000501" y="5511800"/>
            <a:ext cx="4078400" cy="7140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8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79" y="2380371"/>
            <a:ext cx="6736567" cy="14118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Bilde 5" descr="knap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921" y="2355726"/>
            <a:ext cx="776284" cy="1464156"/>
          </a:xfrm>
          <a:prstGeom prst="rect">
            <a:avLst/>
          </a:prstGeom>
        </p:spPr>
      </p:pic>
      <p:sp>
        <p:nvSpPr>
          <p:cNvPr id="8" name="TekstSylinder 12"/>
          <p:cNvSpPr txBox="1"/>
          <p:nvPr/>
        </p:nvSpPr>
        <p:spPr>
          <a:xfrm>
            <a:off x="9831374" y="2478578"/>
            <a:ext cx="8050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1600" smtClean="0">
                <a:solidFill>
                  <a:srgbClr val="000000"/>
                </a:solidFill>
              </a:rPr>
              <a:t>Enter</a:t>
            </a:r>
            <a:endParaRPr lang="nb-NO" sz="1600" dirty="0">
              <a:solidFill>
                <a:srgbClr val="000000"/>
              </a:solidFill>
            </a:endParaRPr>
          </a:p>
          <a:p>
            <a:pPr algn="ctr"/>
            <a:r>
              <a:rPr lang="nb-NO" sz="1600" dirty="0">
                <a:solidFill>
                  <a:srgbClr val="000000"/>
                </a:solidFill>
              </a:rPr>
              <a:t>Go</a:t>
            </a:r>
          </a:p>
          <a:p>
            <a:pPr algn="ctr"/>
            <a:r>
              <a:rPr lang="nb-NO" sz="1600" dirty="0">
                <a:solidFill>
                  <a:srgbClr val="000000"/>
                </a:solidFill>
              </a:rPr>
              <a:t>Return</a:t>
            </a:r>
          </a:p>
          <a:p>
            <a:pPr algn="ctr"/>
            <a:endParaRPr lang="nb-NO" dirty="0">
              <a:solidFill>
                <a:srgbClr val="000000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0">
            <a:off x="9715286" y="2354459"/>
            <a:ext cx="2610000" cy="3261811"/>
          </a:xfrm>
          <a:prstGeom prst="rect">
            <a:avLst/>
          </a:prstGeom>
        </p:spPr>
      </p:pic>
      <p:pic>
        <p:nvPicPr>
          <p:cNvPr id="10" name="Bilde 9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6" y="2700865"/>
            <a:ext cx="1393264" cy="766236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838200" y="2355726"/>
            <a:ext cx="1565350" cy="14365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29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79" y="2380371"/>
            <a:ext cx="6736567" cy="14118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586" y="2875599"/>
            <a:ext cx="576231" cy="517432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8056238" y="2767059"/>
            <a:ext cx="819520" cy="7511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2502180"/>
            <a:ext cx="976875" cy="112696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0">
            <a:off x="7797586" y="2481459"/>
            <a:ext cx="2610000" cy="3261811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838200" y="2355726"/>
            <a:ext cx="1565350" cy="14365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931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77" y="2142924"/>
            <a:ext cx="2271712" cy="4038599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141368"/>
            <a:ext cx="4362822" cy="4040155"/>
          </a:xfrm>
          <a:prstGeom prst="rect">
            <a:avLst/>
          </a:prstGeom>
        </p:spPr>
      </p:pic>
      <p:pic>
        <p:nvPicPr>
          <p:cNvPr id="11" name="Bilde 10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59" y="786426"/>
            <a:ext cx="826581" cy="953582"/>
          </a:xfrm>
          <a:prstGeom prst="rect">
            <a:avLst/>
          </a:prstGeom>
        </p:spPr>
      </p:pic>
      <p:pic>
        <p:nvPicPr>
          <p:cNvPr id="13" name="Bilde 12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40" y="896209"/>
            <a:ext cx="1384653" cy="7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660440"/>
            <a:ext cx="4078401" cy="55653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5549900" y="5092700"/>
            <a:ext cx="622300" cy="393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614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09" y="2277048"/>
            <a:ext cx="7332963" cy="1903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03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09" y="2277048"/>
            <a:ext cx="7332963" cy="1903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5563490" y="2835222"/>
            <a:ext cx="1751710" cy="5048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01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09" y="2277048"/>
            <a:ext cx="7332963" cy="1903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5576190" y="3228923"/>
            <a:ext cx="1281810" cy="4159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80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42" y="1409498"/>
            <a:ext cx="5915054" cy="42803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781300" y="1778000"/>
            <a:ext cx="4140200" cy="10541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20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42" y="1409498"/>
            <a:ext cx="5915054" cy="42803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7937500" y="5080000"/>
            <a:ext cx="1012996" cy="71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217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7" y="1390548"/>
            <a:ext cx="5953029" cy="43182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819401" y="1295400"/>
            <a:ext cx="31369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472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7" y="1390548"/>
            <a:ext cx="5953029" cy="431820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2895600" y="1968500"/>
            <a:ext cx="2781300" cy="584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37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6" y="1288948"/>
            <a:ext cx="5953029" cy="47010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870200" y="1739900"/>
            <a:ext cx="2870200" cy="584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95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66" y="1288948"/>
            <a:ext cx="5953029" cy="470100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2781300" y="2159000"/>
            <a:ext cx="3200400" cy="660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68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77" y="2142924"/>
            <a:ext cx="2271712" cy="4038599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141368"/>
            <a:ext cx="4362822" cy="4040155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2606861" y="2006600"/>
            <a:ext cx="3822700" cy="32698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8039100" y="5689600"/>
            <a:ext cx="1409700" cy="368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59" y="786426"/>
            <a:ext cx="826581" cy="953582"/>
          </a:xfrm>
          <a:prstGeom prst="rect">
            <a:avLst/>
          </a:prstGeom>
        </p:spPr>
      </p:pic>
      <p:pic>
        <p:nvPicPr>
          <p:cNvPr id="17" name="Bilde 16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40" y="896209"/>
            <a:ext cx="1384653" cy="7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l="836" t="1192" r="1636" b="1506"/>
          <a:stretch/>
        </p:blipFill>
        <p:spPr>
          <a:xfrm>
            <a:off x="3035300" y="1333500"/>
            <a:ext cx="5905500" cy="467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08776" y="251953"/>
            <a:ext cx="10354031" cy="364473"/>
          </a:xfrm>
        </p:spPr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7874000" y="5410200"/>
            <a:ext cx="1104900" cy="749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6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 LIKE LA SAARO, FAALLO LAGA BIXIYO OO WAX BARTA LA SOO DHIGO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7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09" y="2277048"/>
            <a:ext cx="7332963" cy="19037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5575300" y="3530599"/>
            <a:ext cx="1816100" cy="4953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78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Del 8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</p:spTree>
    <p:extLst>
      <p:ext uri="{BB962C8B-B14F-4D97-AF65-F5344CB8AC3E}">
        <p14:creationId xmlns:p14="http://schemas.microsoft.com/office/powerpoint/2010/main" val="16364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Ellipse 6"/>
          <p:cNvSpPr/>
          <p:nvPr/>
        </p:nvSpPr>
        <p:spPr>
          <a:xfrm>
            <a:off x="749300" y="1041441"/>
            <a:ext cx="7264534" cy="723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41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749300" y="1041441"/>
            <a:ext cx="7264534" cy="723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22" y="1290445"/>
            <a:ext cx="2667828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Ellipse 6"/>
          <p:cNvSpPr/>
          <p:nvPr/>
        </p:nvSpPr>
        <p:spPr>
          <a:xfrm>
            <a:off x="8331199" y="1290445"/>
            <a:ext cx="3031608" cy="10082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9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749300" y="1041441"/>
            <a:ext cx="3594100" cy="723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22" y="1290445"/>
            <a:ext cx="2667828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Ellipse 6"/>
          <p:cNvSpPr/>
          <p:nvPr/>
        </p:nvSpPr>
        <p:spPr>
          <a:xfrm>
            <a:off x="8356600" y="1231901"/>
            <a:ext cx="2057400" cy="7365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19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4559300" y="1117600"/>
            <a:ext cx="16764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00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72" y="4098867"/>
            <a:ext cx="3089728" cy="607383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Ellipse 7"/>
          <p:cNvSpPr/>
          <p:nvPr/>
        </p:nvSpPr>
        <p:spPr>
          <a:xfrm>
            <a:off x="2019300" y="4041769"/>
            <a:ext cx="1244600" cy="6644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235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72" y="4098867"/>
            <a:ext cx="3089728" cy="607383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Ellipse 11"/>
          <p:cNvSpPr/>
          <p:nvPr/>
        </p:nvSpPr>
        <p:spPr>
          <a:xfrm>
            <a:off x="2019300" y="4041769"/>
            <a:ext cx="1244600" cy="6644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/>
          <p:cNvSpPr/>
          <p:nvPr/>
        </p:nvSpPr>
        <p:spPr>
          <a:xfrm>
            <a:off x="9245600" y="4410070"/>
            <a:ext cx="871985" cy="6318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Bilde 19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21" name="Rektangel 20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779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200" y="2078175"/>
            <a:ext cx="2809797" cy="46655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7" name="Ellipse 16"/>
          <p:cNvSpPr/>
          <p:nvPr/>
        </p:nvSpPr>
        <p:spPr>
          <a:xfrm>
            <a:off x="6524102" y="2607101"/>
            <a:ext cx="654886" cy="4535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Bilde 18" descr="nettbret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37" y="660440"/>
            <a:ext cx="826581" cy="953582"/>
          </a:xfrm>
          <a:prstGeom prst="rect">
            <a:avLst/>
          </a:prstGeom>
        </p:spPr>
      </p:pic>
      <p:sp>
        <p:nvSpPr>
          <p:cNvPr id="20" name="Rektangel 19"/>
          <p:cNvSpPr/>
          <p:nvPr/>
        </p:nvSpPr>
        <p:spPr>
          <a:xfrm>
            <a:off x="5101702" y="450486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187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24" y="838240"/>
            <a:ext cx="9947973" cy="544826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KOONTO SAMAYSO</a:t>
            </a:r>
            <a:endParaRPr lang="nb-NO" sz="240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smtClean="0">
                <a:solidFill>
                  <a:schemeClr val="bg1"/>
                </a:solidFill>
              </a:rPr>
              <a:t>2</a:t>
            </a:r>
            <a:endParaRPr lang="nb-NO" sz="3200" b="1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6438901" y="5054599"/>
            <a:ext cx="2159000" cy="838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51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72" y="4098867"/>
            <a:ext cx="3089728" cy="60738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019300" y="4041769"/>
            <a:ext cx="1244600" cy="6644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lapt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61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672" y="4098867"/>
            <a:ext cx="3089728" cy="607383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225800" y="4065129"/>
            <a:ext cx="723900" cy="6644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/>
          <p:cNvSpPr/>
          <p:nvPr/>
        </p:nvSpPr>
        <p:spPr>
          <a:xfrm>
            <a:off x="6592191" y="4374010"/>
            <a:ext cx="723900" cy="6644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6" name="Rektangel 15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0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672" y="4098867"/>
            <a:ext cx="3089728" cy="607383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851350" y="3978109"/>
            <a:ext cx="1254050" cy="7852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62" y="1290445"/>
            <a:ext cx="6869809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Ellipse 4"/>
          <p:cNvSpPr/>
          <p:nvPr/>
        </p:nvSpPr>
        <p:spPr>
          <a:xfrm>
            <a:off x="6057900" y="1041441"/>
            <a:ext cx="838200" cy="723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22" y="1290445"/>
            <a:ext cx="2667828" cy="474130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Ellipse 6"/>
          <p:cNvSpPr/>
          <p:nvPr/>
        </p:nvSpPr>
        <p:spPr>
          <a:xfrm>
            <a:off x="8331199" y="1290445"/>
            <a:ext cx="3031608" cy="10082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3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460" y="3978109"/>
            <a:ext cx="1908629" cy="723962"/>
          </a:xfrm>
          <a:prstGeom prst="rect">
            <a:avLst/>
          </a:prstGeom>
        </p:spPr>
      </p:pic>
      <p:pic>
        <p:nvPicPr>
          <p:cNvPr id="12" name="Bilde 11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0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460" y="3978109"/>
            <a:ext cx="1908629" cy="72396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2717901" y="3924301"/>
            <a:ext cx="820156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7477443" y="4352821"/>
            <a:ext cx="751809" cy="6984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48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14" y="3800991"/>
            <a:ext cx="2246086" cy="847208"/>
          </a:xfrm>
          <a:prstGeom prst="rect">
            <a:avLst/>
          </a:prstGeom>
        </p:spPr>
      </p:pic>
      <p:pic>
        <p:nvPicPr>
          <p:cNvPr id="7" name="Bilde 6" descr="lapt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0" y="1835109"/>
            <a:ext cx="1384653" cy="761501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080000" y="155514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197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91" y="3978109"/>
            <a:ext cx="3576194" cy="96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460" y="3978109"/>
            <a:ext cx="1908629" cy="723962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3378200" y="3886200"/>
            <a:ext cx="749300" cy="842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9004300" y="3914609"/>
            <a:ext cx="599409" cy="568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 descr="nettbret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24" y="2170212"/>
            <a:ext cx="826581" cy="953582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7528189" y="196025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 descr="lapto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40" y="2240219"/>
            <a:ext cx="1384653" cy="761501"/>
          </a:xfrm>
          <a:prstGeom prst="rect">
            <a:avLst/>
          </a:prstGeom>
        </p:spPr>
      </p:pic>
      <p:sp>
        <p:nvSpPr>
          <p:cNvPr id="15" name="Rektangel 14"/>
          <p:cNvSpPr/>
          <p:nvPr/>
        </p:nvSpPr>
        <p:spPr>
          <a:xfrm>
            <a:off x="3009900" y="1920482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03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14" y="3800991"/>
            <a:ext cx="2246086" cy="865465"/>
          </a:xfrm>
          <a:prstGeom prst="rect">
            <a:avLst/>
          </a:prstGeom>
        </p:spPr>
      </p:pic>
      <p:pic>
        <p:nvPicPr>
          <p:cNvPr id="8" name="Bilde 7" descr="lapto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0" y="1835109"/>
            <a:ext cx="1384653" cy="761501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5080000" y="1555148"/>
            <a:ext cx="1422400" cy="130531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5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 FIICAN U BARO LAYNKA WAX LAGA DOORTO</a:t>
            </a:r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68545" y="128031"/>
            <a:ext cx="775480" cy="449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7F7F7F"/>
                </a:solidFill>
                <a:latin typeface="+mj-lt"/>
                <a:ea typeface="+mj-ea"/>
                <a:cs typeface="Calibri Light"/>
              </a:defRPr>
            </a:lvl1pPr>
          </a:lstStyle>
          <a:p>
            <a:r>
              <a:rPr lang="nb-NO" sz="3200" b="1" dirty="0" smtClean="0">
                <a:solidFill>
                  <a:schemeClr val="bg1"/>
                </a:solidFill>
              </a:rPr>
              <a:t>8</a:t>
            </a:r>
            <a:endParaRPr lang="nb-NO" sz="3200" b="1" dirty="0">
              <a:solidFill>
                <a:schemeClr val="bg1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99" y="798664"/>
            <a:ext cx="5137459" cy="553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5023</Words>
  <Application>Microsoft Office PowerPoint</Application>
  <PresentationFormat>Panoramiczny</PresentationFormat>
  <Paragraphs>500</Paragraphs>
  <Slides>111</Slides>
  <Notes>109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111</vt:i4>
      </vt:variant>
    </vt:vector>
  </HeadingPairs>
  <TitlesOfParts>
    <vt:vector size="116" baseType="lpstr">
      <vt:lpstr>Arial</vt:lpstr>
      <vt:lpstr>Calibri</vt:lpstr>
      <vt:lpstr>Calibri Light</vt:lpstr>
      <vt:lpstr>Wingdings</vt:lpstr>
      <vt:lpstr>Office-tema</vt:lpstr>
      <vt:lpstr>FACEBOOK - opprett en profil og bli kjent med tjenesten</vt:lpstr>
      <vt:lpstr>Del 1</vt:lpstr>
      <vt:lpstr>WAA MAXAY FACEBUUG?</vt:lpstr>
      <vt:lpstr>Del 2</vt:lpstr>
      <vt:lpstr>KOONTO SAMAYSO</vt:lpstr>
      <vt:lpstr>KOONTO SAMAYSO</vt:lpstr>
      <vt:lpstr>KOONTO SAMAYSO</vt:lpstr>
      <vt:lpstr>KOONTO SAMAYSO</vt:lpstr>
      <vt:lpstr>KOONTO SAMAYSO</vt:lpstr>
      <vt:lpstr>KOONTO SAMAYSO</vt:lpstr>
      <vt:lpstr>KOONTO SAMAYSO</vt:lpstr>
      <vt:lpstr>KOONTO SAMAYSO</vt:lpstr>
      <vt:lpstr>KOONTO SAMAYSO</vt:lpstr>
      <vt:lpstr>KOONTO SAMAYSO</vt:lpstr>
      <vt:lpstr>KOONTO SAMAYSO</vt:lpstr>
      <vt:lpstr>KOONTO SAMAYSO</vt:lpstr>
      <vt:lpstr>KOONTO SAMAYSO</vt:lpstr>
      <vt:lpstr>KOONTO SAMAYSO</vt:lpstr>
      <vt:lpstr>KOONTO SAMAYSO</vt:lpstr>
      <vt:lpstr>KOONTO SAMAYSO</vt:lpstr>
      <vt:lpstr>Del 3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MAADINTA MACLUUMAADKA QOFKA IYO AMMAANKA</vt:lpstr>
      <vt:lpstr>Del 4</vt:lpstr>
      <vt:lpstr>IN QOF LA RAADSHO OO SAAXIIBBADA LAGU DARSADO</vt:lpstr>
      <vt:lpstr>IN QOF LA RAADSHO OO SAAXIIBBADA LAGU DARSADO</vt:lpstr>
      <vt:lpstr>IN QOF LA RAADSHO OO SAAXIIBBADA LAGU DARSADO</vt:lpstr>
      <vt:lpstr>IN QOF LA RAADSHO OO SAAXIIBBADA LAGU DARSADO</vt:lpstr>
      <vt:lpstr>IN QOF LA RAADSHO OO SAAXIIBBADA LAGU DARSADO</vt:lpstr>
      <vt:lpstr>IN QOF LA RAADSHO OO SAAXIIBBADA LAGU DARSADO</vt:lpstr>
      <vt:lpstr>IN QOF LA RAADSHO OO SAAXIIBBADA LAGU DARSADO</vt:lpstr>
      <vt:lpstr>IN QOF LA RAADSHO OO SAAXIIBBADA LAGU DARSADO</vt:lpstr>
      <vt:lpstr>IN QOF LA RAADSHO OO SAAXIIBBADA LAGU DARSADO</vt:lpstr>
      <vt:lpstr>Del 5</vt:lpstr>
      <vt:lpstr>WAA MAQAY KHADKA WAKHTIGU/DERBIGU?</vt:lpstr>
      <vt:lpstr>WAA MAQAY KHADKA WAKHTIGU/DERBIGU?</vt:lpstr>
      <vt:lpstr>WAA MAQAY KHADKA WAKHTIGU/DERBIGU?</vt:lpstr>
      <vt:lpstr>WAA MAQAY KHADKA WAKHTIGU/DERBIGU?</vt:lpstr>
      <vt:lpstr>Del 6</vt:lpstr>
      <vt:lpstr>IN MESSENGER-KA LAGU JAADO</vt:lpstr>
      <vt:lpstr>IN MESSENGER-KA LAGU JAADO</vt:lpstr>
      <vt:lpstr>IN MESSENGER-KA LAGU JAADO</vt:lpstr>
      <vt:lpstr>IN MESSENGER-KA LAGU JAADO</vt:lpstr>
      <vt:lpstr>IN MESSENGER-KA LAGU JAADO</vt:lpstr>
      <vt:lpstr>IN MESSENGER-KA LAGU JAADO</vt:lpstr>
      <vt:lpstr>IN MESSENGER-KA LAGU JAADO</vt:lpstr>
      <vt:lpstr>IN MESSENGER-KA LAGU JAADO</vt:lpstr>
      <vt:lpstr>Del 7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IN LIKE LA SAARO, FAALLO LAGA BIXIYO OO WAX BARTA LA SOO DHIGO</vt:lpstr>
      <vt:lpstr>Del 8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SI FIICAN U BARO LAYNKA WAX LAGA DOORTO</vt:lpstr>
      <vt:lpstr>Del 9</vt:lpstr>
      <vt:lpstr>GELIDDA IYO KA BIXIDDA</vt:lpstr>
      <vt:lpstr>GELIDDA IYO KA BIXIDDA</vt:lpstr>
      <vt:lpstr>GELIDDA IYO KA BIXIDDA</vt:lpstr>
      <vt:lpstr>GELIDDA IYO KA BIXIDDA</vt:lpstr>
      <vt:lpstr>Ferdig – godt jobba alle sammen!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2016-06-27T10:30:14Z</dcterms:created>
  <dcterms:modified xsi:type="dcterms:W3CDTF">2019-02-22T09:30:55Z</dcterms:modified>
</cp:coreProperties>
</file>