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6" r:id="rId2"/>
    <p:sldId id="278" r:id="rId3"/>
    <p:sldId id="284" r:id="rId4"/>
    <p:sldId id="285" r:id="rId5"/>
    <p:sldId id="286" r:id="rId6"/>
    <p:sldId id="281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22" r:id="rId29"/>
    <p:sldId id="324" r:id="rId30"/>
    <p:sldId id="323" r:id="rId31"/>
    <p:sldId id="307" r:id="rId32"/>
    <p:sldId id="309" r:id="rId33"/>
    <p:sldId id="308" r:id="rId34"/>
    <p:sldId id="310" r:id="rId35"/>
    <p:sldId id="311" r:id="rId36"/>
    <p:sldId id="312" r:id="rId37"/>
    <p:sldId id="317" r:id="rId38"/>
    <p:sldId id="318" r:id="rId39"/>
    <p:sldId id="320" r:id="rId40"/>
    <p:sldId id="319" r:id="rId41"/>
    <p:sldId id="321" r:id="rId42"/>
    <p:sldId id="325" r:id="rId43"/>
    <p:sldId id="316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910"/>
    <a:srgbClr val="000000"/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2" autoAdjust="0"/>
    <p:restoredTop sz="54039" autoAdjust="0"/>
  </p:normalViewPr>
  <p:slideViewPr>
    <p:cSldViewPr snapToGrid="0">
      <p:cViewPr varScale="1">
        <p:scale>
          <a:sx n="55" d="100"/>
          <a:sy n="55" d="100"/>
        </p:scale>
        <p:origin x="7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2019-02-22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samystaan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dhow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lahayn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38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haysataa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dukaankiisii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cashirka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1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”gal”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dabadeedna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aragnay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koontaroolka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gelayo</a:t>
            </a:r>
            <a:r>
              <a:rPr lang="nb-NO" b="1" baseline="0" dirty="0" smtClean="0"/>
              <a:t>.</a:t>
            </a:r>
            <a:endParaRPr lang="nb-NO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89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-ab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caansan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isla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weynaysada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79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boragaraam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oggolaanaya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digitaalka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madaddaallada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ciyaaraha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saxaafadda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bulshada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taqaanno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33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8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qaadanayaa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ciyaar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Scrabble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jeclaa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18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dukaankayga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50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app-ab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natiijo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sarreeya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xiisaha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25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3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eegtid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BILAASH AH, …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77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joogaan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sababtu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bilaashka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xayaysiin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xayaysiin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suurtaggal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bilaashka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app-ab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bilaash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khasab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 ah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xayaysiis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53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degidda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Sawirkani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Wordfeud-ka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bilaashka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644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dego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xaggiisa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dhow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9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App-abka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qiime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73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qormaya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joogo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taabanaysaa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qiimaha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788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134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qiimaha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xasuusanaya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oggolaannin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84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98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Norway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saddex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iPhone.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32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dego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darsamayaa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app-abka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degsanaa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2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app-abka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cashirka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makiinaddiisa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14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tirtiro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taleefankiisa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kombiyuutarkiisa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-ab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tirtiri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maaddaama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socdeen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dejisay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tirtiri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tirtirto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ilbiriqsi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Isbeddel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078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gargariirayaan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app-abkii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istillaab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geeska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qashinka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sidiisii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noqonayaa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qormaysa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850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tirtirtid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istillaabta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batoonnadu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gargariirka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joojiyaan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94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Andro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farta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geynayaan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65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qashinka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091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762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674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yiraahdo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03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iyagana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android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1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29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qabtaan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shaqooyin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ma ah,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shaqooyin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qabtaan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sharraxaaddu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habboon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taleefannada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20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[brukerkonto]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[passord].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badankoodu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noocaan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koontaroolka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[innstillinger]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koontaroolku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58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koontaroolka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39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koontaroolka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"iTunes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Appstore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Koontooyin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"Apple-ID".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"Google"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Windows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Koontooyin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badankooda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ID-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yaqaannaan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wareeg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ciiwaankii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hadhow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3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LÆR </a:t>
            </a:r>
            <a:r>
              <a:rPr lang="nb-NO" dirty="0" smtClean="0"/>
              <a:t>Å LASTE NED APPER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780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>
                <a:solidFill>
                  <a:schemeClr val="tx1"/>
                </a:solidFill>
              </a:rPr>
              <a:t>Læringsmål: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/>
              <a:t>Å kunne finne og åpne </a:t>
            </a:r>
            <a:r>
              <a:rPr lang="nb-NO" sz="2400" dirty="0" err="1"/>
              <a:t>app</a:t>
            </a:r>
            <a:r>
              <a:rPr lang="nb-NO" sz="2400" dirty="0"/>
              <a:t>-butikken</a:t>
            </a:r>
          </a:p>
          <a:p>
            <a:pPr>
              <a:buFontTx/>
              <a:buChar char="-"/>
            </a:pPr>
            <a:r>
              <a:rPr lang="nb-NO" sz="2400" dirty="0"/>
              <a:t>Å kunne søke fram og kjøpe </a:t>
            </a:r>
            <a:r>
              <a:rPr lang="nb-NO" sz="2400" dirty="0" err="1"/>
              <a:t>apper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/>
              <a:t>Å kunne slette </a:t>
            </a:r>
            <a:r>
              <a:rPr lang="nb-NO" sz="2400" dirty="0" err="1" smtClean="0"/>
              <a:t>apper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BAX MAGACAAGA ISTICMAALAHA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703560" y="4179071"/>
            <a:ext cx="2774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Apple-ID</a:t>
            </a:r>
            <a:endParaRPr lang="nb-NO" sz="2000" b="1" dirty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23" name="TekstSylinder 22"/>
          <p:cNvSpPr txBox="1"/>
          <p:nvPr/>
        </p:nvSpPr>
        <p:spPr>
          <a:xfrm>
            <a:off x="5046963" y="4175954"/>
            <a:ext cx="210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r>
              <a:rPr lang="nb-NO" sz="2000" b="1" dirty="0" smtClean="0"/>
              <a:t>Google</a:t>
            </a:r>
            <a:endParaRPr lang="nb-NO" sz="2000" b="1" dirty="0"/>
          </a:p>
          <a:p>
            <a:pPr algn="ctr"/>
            <a:endParaRPr lang="nb-NO" sz="2000" b="1" dirty="0" smtClean="0"/>
          </a:p>
        </p:txBody>
      </p:sp>
      <p:sp>
        <p:nvSpPr>
          <p:cNvPr id="24" name="TekstSylinder 23"/>
          <p:cNvSpPr txBox="1"/>
          <p:nvPr/>
        </p:nvSpPr>
        <p:spPr>
          <a:xfrm>
            <a:off x="7972881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Kontoer</a:t>
            </a:r>
            <a:endParaRPr lang="nb-NO" sz="2000" b="1" dirty="0"/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0" y="6022293"/>
            <a:ext cx="365031" cy="365031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cxnSp>
        <p:nvCxnSpPr>
          <p:cNvPr id="20" name="Rett pil 19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 rot="180000">
            <a:off x="3056982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rot="180000">
            <a:off x="6092281" y="5554178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 rot="180000">
            <a:off x="9013279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BAX MAGACAAGA ISTICMAALAHA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703560" y="4179071"/>
            <a:ext cx="2774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Apple-ID</a:t>
            </a:r>
            <a:endParaRPr lang="nb-NO" sz="2000" b="1" dirty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18" name="TekstSylinder 17"/>
          <p:cNvSpPr txBox="1"/>
          <p:nvPr/>
        </p:nvSpPr>
        <p:spPr>
          <a:xfrm>
            <a:off x="5046963" y="4175954"/>
            <a:ext cx="210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r>
              <a:rPr lang="nb-NO" sz="2000" b="1" dirty="0" smtClean="0"/>
              <a:t>Google</a:t>
            </a:r>
            <a:endParaRPr lang="nb-NO" sz="2000" b="1" dirty="0"/>
          </a:p>
          <a:p>
            <a:pPr algn="ctr"/>
            <a:endParaRPr lang="nb-NO" sz="2000" b="1" dirty="0" smtClean="0"/>
          </a:p>
        </p:txBody>
      </p:sp>
      <p:sp>
        <p:nvSpPr>
          <p:cNvPr id="20" name="TekstSylinder 19"/>
          <p:cNvSpPr txBox="1"/>
          <p:nvPr/>
        </p:nvSpPr>
        <p:spPr>
          <a:xfrm>
            <a:off x="7972881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Kontoer</a:t>
            </a:r>
            <a:endParaRPr lang="nb-NO" sz="20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40" y="6022293"/>
            <a:ext cx="365031" cy="365031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cxnSp>
        <p:nvCxnSpPr>
          <p:cNvPr id="27" name="Rett pil 26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rot="180000">
            <a:off x="3056982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rot="180000">
            <a:off x="6092281" y="5554178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rot="180000">
            <a:off x="9013279" y="5541477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3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GAL DUKAANKAAGA APP-KA AH</a:t>
            </a:r>
          </a:p>
        </p:txBody>
      </p:sp>
    </p:spTree>
    <p:extLst>
      <p:ext uri="{BB962C8B-B14F-4D97-AF65-F5344CB8AC3E}">
        <p14:creationId xmlns:p14="http://schemas.microsoft.com/office/powerpoint/2010/main" val="12717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GAL DUKAANKAAGA APP-KA AH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3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4" y="2477063"/>
            <a:ext cx="1445959" cy="14459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5" y="2477063"/>
            <a:ext cx="1501412" cy="150141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5" y="2477063"/>
            <a:ext cx="1485336" cy="14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GAL DUKAANKAAGA APP-KA AH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3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04" y="2477063"/>
            <a:ext cx="1445959" cy="14459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5" y="2477063"/>
            <a:ext cx="1501412" cy="150141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5" y="2477063"/>
            <a:ext cx="1485336" cy="1485336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340479" y="2336460"/>
            <a:ext cx="3869689" cy="4836088"/>
          </a:xfrm>
          <a:prstGeom prst="rect">
            <a:avLst/>
          </a:prstGeom>
        </p:spPr>
      </p:pic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1502092" y="2436487"/>
            <a:ext cx="3869689" cy="4836088"/>
          </a:xfrm>
          <a:prstGeom prst="rect">
            <a:avLst/>
          </a:prstGeom>
        </p:spPr>
      </p:pic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374641" y="2436490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4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RAADI APP</a:t>
            </a:r>
          </a:p>
        </p:txBody>
      </p:sp>
    </p:spTree>
    <p:extLst>
      <p:ext uri="{BB962C8B-B14F-4D97-AF65-F5344CB8AC3E}">
        <p14:creationId xmlns:p14="http://schemas.microsoft.com/office/powerpoint/2010/main" val="19739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4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41" y="2465641"/>
            <a:ext cx="1458659" cy="14586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2240" y="2440241"/>
            <a:ext cx="1509459" cy="150945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47" y="2589437"/>
            <a:ext cx="3117464" cy="141106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394554" y="2589436"/>
            <a:ext cx="3499249" cy="791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4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144025" y="45289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NRK Radio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810818" y="280630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Vipps fra DNB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909026" y="321543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Facebook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6" y="2844800"/>
            <a:ext cx="1303274" cy="130327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79" y="1224904"/>
            <a:ext cx="1312998" cy="131299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97" y="1742801"/>
            <a:ext cx="1312998" cy="131299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0" y="4378069"/>
            <a:ext cx="1285334" cy="1285334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4636316" y="59247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VG-TV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47" y="3085415"/>
            <a:ext cx="2392454" cy="1443583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9295656" y="4561541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Wordfeud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1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5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SOO DEGIDDA APP</a:t>
            </a:r>
          </a:p>
        </p:txBody>
      </p:sp>
    </p:spTree>
    <p:extLst>
      <p:ext uri="{BB962C8B-B14F-4D97-AF65-F5344CB8AC3E}">
        <p14:creationId xmlns:p14="http://schemas.microsoft.com/office/powerpoint/2010/main" val="1071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914156" y="3786841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Wordfeud</a:t>
            </a:r>
            <a:endParaRPr lang="nb-NO" sz="2400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943845"/>
            <a:ext cx="1675655" cy="16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1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610"/>
            <a:ext cx="7736949" cy="481694"/>
          </a:xfrm>
        </p:spPr>
        <p:txBody>
          <a:bodyPr/>
          <a:lstStyle/>
          <a:p>
            <a:r>
              <a:rPr lang="nb-NO" dirty="0"/>
              <a:t>WARBIXIN KOOBAN OO KU SAABSAN TALEEFANNADA IYO KOMBIYUUTARRDA GACANTA EE KALA DUWAN</a:t>
            </a:r>
          </a:p>
        </p:txBody>
      </p:sp>
    </p:spTree>
    <p:extLst>
      <p:ext uri="{BB962C8B-B14F-4D97-AF65-F5344CB8AC3E}">
        <p14:creationId xmlns:p14="http://schemas.microsoft.com/office/powerpoint/2010/main" val="1862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41" y="2465641"/>
            <a:ext cx="1458659" cy="14586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2240" y="2440241"/>
            <a:ext cx="1509459" cy="150945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47" y="2589437"/>
            <a:ext cx="3117464" cy="141106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394554" y="2589436"/>
            <a:ext cx="3499249" cy="791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100962" y="1816100"/>
            <a:ext cx="3499249" cy="2159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5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025901" y="1816100"/>
            <a:ext cx="3670300" cy="1168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589995"/>
            <a:ext cx="3336131" cy="59309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015437" y="2692400"/>
            <a:ext cx="3670300" cy="1168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3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8" y="1168400"/>
            <a:ext cx="3193256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4" y="1168400"/>
            <a:ext cx="3200400" cy="56896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8" y="1168400"/>
            <a:ext cx="3193256" cy="56769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190999" y="2273300"/>
            <a:ext cx="1691831" cy="685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8427196" y="3390900"/>
            <a:ext cx="1732804" cy="673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323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509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7126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185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246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87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196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2919649" y="45235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382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7038259" y="44981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6999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058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699939" y="460805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INSTALLER</a:t>
            </a:r>
            <a:endParaRPr lang="nb-NO" sz="2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805849" y="453405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KJØP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119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811949" y="462532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cxnSp>
        <p:nvCxnSpPr>
          <p:cNvPr id="23" name="Rett pil 22"/>
          <p:cNvCxnSpPr/>
          <p:nvPr/>
        </p:nvCxnSpPr>
        <p:spPr>
          <a:xfrm rot="16200000" flipH="1" flipV="1">
            <a:off x="3424459" y="38873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rot="16200000" flipH="1" flipV="1">
            <a:off x="7530369" y="386439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824649" y="141114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Avrundet rektangel 8"/>
          <p:cNvSpPr/>
          <p:nvPr/>
        </p:nvSpPr>
        <p:spPr>
          <a:xfrm>
            <a:off x="2919649" y="27074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2919649" y="45235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38259" y="26820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7038259" y="4498191"/>
            <a:ext cx="1892300" cy="635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699939" y="2765743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HENT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805849" y="2725281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19,00 kr</a:t>
            </a:r>
            <a:endParaRPr lang="nb-NO" sz="28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699939" y="4608056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INSTALLER</a:t>
            </a:r>
            <a:endParaRPr lang="nb-NO" sz="2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805849" y="453405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KJØP</a:t>
            </a:r>
            <a:endParaRPr lang="nb-NO" sz="28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811949" y="2756058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811949" y="462532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cxnSp>
        <p:nvCxnSpPr>
          <p:cNvPr id="23" name="Rett pil 22"/>
          <p:cNvCxnSpPr/>
          <p:nvPr/>
        </p:nvCxnSpPr>
        <p:spPr>
          <a:xfrm rot="16200000" flipH="1" flipV="1">
            <a:off x="3424459" y="38873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rot="16200000" flipH="1" flipV="1">
            <a:off x="7530369" y="386439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Bilde 24" descr="pekehå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6421278" y="3909827"/>
            <a:ext cx="3869689" cy="4836088"/>
          </a:xfrm>
          <a:prstGeom prst="rect">
            <a:avLst/>
          </a:prstGeom>
        </p:spPr>
      </p:pic>
      <p:pic>
        <p:nvPicPr>
          <p:cNvPr id="26" name="Bilde 25" descr="pekehå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2177542" y="4034596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WARBIXIN KOOBAN OO KU SAABSAN TALEEFANNADA IYO KOMBIYUUTARRDA GACANTA EE KALA DUWAN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46665" y="574566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2841466" y="4539376"/>
            <a:ext cx="2030649" cy="582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2850475" y="2733299"/>
            <a:ext cx="2030649" cy="582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2850475" y="4580112"/>
            <a:ext cx="203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19,00 kr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2690931" y="152143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u="sng" dirty="0" err="1" smtClean="0"/>
              <a:t>Android</a:t>
            </a:r>
            <a:endParaRPr lang="nb-NO" sz="2400" u="sng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598839" y="1521430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u="sng" dirty="0" smtClean="0"/>
              <a:t>Windows</a:t>
            </a:r>
            <a:endParaRPr lang="nb-NO" sz="2400" u="sng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2841465" y="2812270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INSTALLER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2841465" y="3703694"/>
            <a:ext cx="203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6774775" y="3703694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eller</a:t>
            </a:r>
            <a:endParaRPr lang="nb-NO" sz="2400" dirty="0"/>
          </a:p>
        </p:txBody>
      </p:sp>
      <p:sp>
        <p:nvSpPr>
          <p:cNvPr id="36" name="Rektangel 35"/>
          <p:cNvSpPr/>
          <p:nvPr/>
        </p:nvSpPr>
        <p:spPr>
          <a:xfrm>
            <a:off x="6774775" y="2733299"/>
            <a:ext cx="2030649" cy="58275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/>
          <p:cNvSpPr txBox="1"/>
          <p:nvPr/>
        </p:nvSpPr>
        <p:spPr>
          <a:xfrm>
            <a:off x="6765765" y="2812270"/>
            <a:ext cx="20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INSTALLER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6774775" y="4539376"/>
            <a:ext cx="203064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19,00 kr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76472"/>
            <a:ext cx="3255264" cy="57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5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99" y="3048000"/>
            <a:ext cx="660400" cy="6604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582753" y="1594254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131805" y="2200666"/>
            <a:ext cx="4351695" cy="5438468"/>
          </a:xfrm>
          <a:prstGeom prst="rect">
            <a:avLst/>
          </a:prstGeom>
        </p:spPr>
      </p:pic>
      <p:cxnSp>
        <p:nvCxnSpPr>
          <p:cNvPr id="19" name="Rett pil 18"/>
          <p:cNvCxnSpPr/>
          <p:nvPr/>
        </p:nvCxnSpPr>
        <p:spPr>
          <a:xfrm flipV="1">
            <a:off x="6549923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H="1" flipV="1">
            <a:off x="4839868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1497 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3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DEGIDDA APP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447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5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074408"/>
            <a:ext cx="634999" cy="63499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5420448" y="3074408"/>
            <a:ext cx="649508" cy="59869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4630874" y="2243969"/>
            <a:ext cx="4529367" cy="56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6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TIRTIRIDDA APP-KA</a:t>
            </a:r>
          </a:p>
        </p:txBody>
      </p:sp>
    </p:spTree>
    <p:extLst>
      <p:ext uri="{BB962C8B-B14F-4D97-AF65-F5344CB8AC3E}">
        <p14:creationId xmlns:p14="http://schemas.microsoft.com/office/powerpoint/2010/main" val="12007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12" name="Plassholder for innho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8" y="1699957"/>
            <a:ext cx="2862842" cy="27790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099127"/>
            <a:ext cx="520701" cy="520701"/>
          </a:xfrm>
          <a:prstGeom prst="rect">
            <a:avLst/>
          </a:prstGeom>
          <a:effectLst>
            <a:glow rad="393700">
              <a:srgbClr val="FF0000"/>
            </a:glow>
          </a:effectLst>
        </p:spPr>
      </p:pic>
      <p:sp>
        <p:nvSpPr>
          <p:cNvPr id="7" name="Ellipse 6"/>
          <p:cNvSpPr/>
          <p:nvPr/>
        </p:nvSpPr>
        <p:spPr>
          <a:xfrm>
            <a:off x="5427354" y="3073727"/>
            <a:ext cx="592446" cy="54610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4064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8" name="Bilde 7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4562843" y="2089644"/>
            <a:ext cx="4529367" cy="566051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3493" y="1781310"/>
            <a:ext cx="1766811" cy="179348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8941124" y="359442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00:00:01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58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6202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716898" y="3574956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52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0000">
            <a:off x="1559931" y="2472596"/>
            <a:ext cx="4529367" cy="5660511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3" y="3582144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 flipV="1">
            <a:off x="5672318" y="3192594"/>
            <a:ext cx="364210" cy="8333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544941" y="2960530"/>
            <a:ext cx="4529367" cy="5660511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 flipV="1">
            <a:off x="5672318" y="3192594"/>
            <a:ext cx="364210" cy="8333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14" y="2810225"/>
            <a:ext cx="1345455" cy="1345455"/>
          </a:xfrm>
          <a:prstGeom prst="rect">
            <a:avLst/>
          </a:prstGeom>
        </p:spPr>
      </p:pic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231240" y="2377827"/>
            <a:ext cx="4529367" cy="5660511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WARBIXIN KOOBAN OO KU SAABSAN TALEEFANNADA IYO KOMBIYUUTARRDA GACANTA EE KALA DUWAN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31105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227670"/>
            <a:ext cx="2448000" cy="446643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08524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63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4347762" y="2828098"/>
            <a:ext cx="4529367" cy="5660511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1" name="Bilde 20" descr="pekehå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00">
            <a:off x="7406614" y="4325970"/>
            <a:ext cx="4529367" cy="56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86" y="3594845"/>
            <a:ext cx="1345455" cy="1345455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54995" y="3549557"/>
            <a:ext cx="1345455" cy="134545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219699" y="2619582"/>
            <a:ext cx="1879601" cy="733217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TIRTIRIDDA APP-KA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407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6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3" y="3582145"/>
            <a:ext cx="1345455" cy="1345455"/>
          </a:xfrm>
          <a:prstGeom prst="rect">
            <a:avLst/>
          </a:prstGeom>
        </p:spPr>
      </p:pic>
      <p:pic>
        <p:nvPicPr>
          <p:cNvPr id="10" name="Picture 2" descr="http://findicons.com/files/icons/2380/android_style_icons_r1/256/trash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3" y="2692289"/>
            <a:ext cx="587802" cy="5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24" y="2810225"/>
            <a:ext cx="362594" cy="3519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rot="16200000">
            <a:off x="2457386" y="3352656"/>
            <a:ext cx="542572" cy="5425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2609786" y="3479799"/>
            <a:ext cx="247214" cy="272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8170642" y="5171699"/>
            <a:ext cx="1627656" cy="467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8188207" y="5225270"/>
            <a:ext cx="16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AVINSTALLER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32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sz="2400" dirty="0"/>
              <a:t>Søke fram </a:t>
            </a:r>
            <a:r>
              <a:rPr lang="nb-NO" sz="2400" dirty="0" err="1"/>
              <a:t>apper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>
                <a:solidFill>
                  <a:schemeClr val="tx1"/>
                </a:solidFill>
              </a:rPr>
              <a:t>Laste ned </a:t>
            </a:r>
            <a:r>
              <a:rPr lang="nb-NO" sz="2400" dirty="0" err="1">
                <a:solidFill>
                  <a:schemeClr val="tx1"/>
                </a:solidFill>
              </a:rPr>
              <a:t>apper</a:t>
            </a:r>
            <a:endParaRPr lang="nb-NO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/>
              <a:t>Slette </a:t>
            </a:r>
            <a:r>
              <a:rPr lang="nb-NO" sz="2400" dirty="0" err="1"/>
              <a:t>apper</a:t>
            </a:r>
            <a:r>
              <a:rPr lang="nb-NO" sz="2400" dirty="0"/>
              <a:t> fra smarttelefonen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WARBIXIN KOOBAN OO KU SAABSAN TALEEFANNADA IYO KOMBIYUUTARRDA GACANTA EE KALA DUWAN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43805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8" y="1386306"/>
            <a:ext cx="2089014" cy="401119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333500"/>
            <a:ext cx="2284929" cy="416560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08524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785001" y="5703563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227670"/>
            <a:ext cx="2448000" cy="44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SOO BAX MAGACAAGA ISTICMAALAHA</a:t>
            </a:r>
          </a:p>
        </p:txBody>
      </p:sp>
    </p:spTree>
    <p:extLst>
      <p:ext uri="{BB962C8B-B14F-4D97-AF65-F5344CB8AC3E}">
        <p14:creationId xmlns:p14="http://schemas.microsoft.com/office/powerpoint/2010/main" val="4490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BAX MAGACAAGA ISTICMAALAHA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49947"/>
            <a:ext cx="1587169" cy="158716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77063"/>
            <a:ext cx="1469136" cy="1767840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438847"/>
            <a:ext cx="1574353" cy="1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BAX MAGACAAGA ISTICMAALAHA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515047"/>
            <a:ext cx="1587169" cy="1587169"/>
          </a:xfrm>
          <a:prstGeom prst="rect">
            <a:avLst/>
          </a:prstGeom>
        </p:spPr>
      </p:pic>
      <p:pic>
        <p:nvPicPr>
          <p:cNvPr id="16" name="Bilde 15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422358" y="2436486"/>
            <a:ext cx="3869689" cy="483608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438847"/>
            <a:ext cx="1574353" cy="1574353"/>
          </a:xfrm>
          <a:prstGeom prst="rect">
            <a:avLst/>
          </a:prstGeom>
        </p:spPr>
      </p:pic>
      <p:pic>
        <p:nvPicPr>
          <p:cNvPr id="14" name="Bilde 13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1502092" y="2436487"/>
            <a:ext cx="3869689" cy="483608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77063"/>
            <a:ext cx="1469136" cy="1767840"/>
          </a:xfrm>
          <a:prstGeom prst="rect">
            <a:avLst/>
          </a:prstGeom>
        </p:spPr>
      </p:pic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4374641" y="2436490"/>
            <a:ext cx="3869689" cy="48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LA SOO BAX MAGACAAGA ISTICMAALAHA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 smtClean="0">
                <a:solidFill>
                  <a:schemeClr val="bg1"/>
                </a:solidFill>
              </a:rPr>
              <a:t>2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2014139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iPad</a:t>
            </a:r>
            <a:r>
              <a:rPr lang="nb-NO" sz="2400" dirty="0" smtClean="0"/>
              <a:t>/</a:t>
            </a:r>
            <a:r>
              <a:rPr lang="nb-NO" sz="2400" dirty="0" err="1" smtClean="0"/>
              <a:t>iPhone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923425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/>
              <a:t>Android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7832711" y="1595299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Windows</a:t>
            </a:r>
            <a:endParaRPr lang="nb-NO" sz="2400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1" y="2375347"/>
            <a:ext cx="1574353" cy="1574353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6" y="2337247"/>
            <a:ext cx="1587169" cy="158716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0" y="2400863"/>
            <a:ext cx="1469136" cy="1767840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1703560" y="4179071"/>
            <a:ext cx="2774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dirty="0" smtClean="0"/>
              <a:t>iTunes </a:t>
            </a:r>
            <a:r>
              <a:rPr lang="nb-NO" sz="2000" dirty="0"/>
              <a:t>og </a:t>
            </a:r>
            <a:r>
              <a:rPr lang="nb-NO" sz="2000" dirty="0" err="1"/>
              <a:t>Appstore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  <a:p>
            <a:pPr algn="ctr"/>
            <a:endParaRPr lang="nb-NO" sz="2400" b="1" dirty="0" smtClean="0"/>
          </a:p>
          <a:p>
            <a:endParaRPr lang="nb-NO" sz="2400" dirty="0" smtClean="0"/>
          </a:p>
        </p:txBody>
      </p:sp>
      <p:sp>
        <p:nvSpPr>
          <p:cNvPr id="23" name="TekstSylinder 22"/>
          <p:cNvSpPr txBox="1"/>
          <p:nvPr/>
        </p:nvSpPr>
        <p:spPr>
          <a:xfrm>
            <a:off x="5046963" y="4175954"/>
            <a:ext cx="210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Kontoer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r>
              <a:rPr lang="nb-NO" sz="2000" b="1" dirty="0" smtClean="0"/>
              <a:t>      </a:t>
            </a:r>
          </a:p>
          <a:p>
            <a:pPr algn="ctr"/>
            <a:endParaRPr lang="nb-NO" sz="2000" b="1" dirty="0" smtClean="0"/>
          </a:p>
        </p:txBody>
      </p:sp>
      <p:sp>
        <p:nvSpPr>
          <p:cNvPr id="24" name="TekstSylinder 23"/>
          <p:cNvSpPr txBox="1"/>
          <p:nvPr/>
        </p:nvSpPr>
        <p:spPr>
          <a:xfrm>
            <a:off x="7972881" y="4175954"/>
            <a:ext cx="210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Innstillinger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dirty="0" smtClean="0"/>
          </a:p>
          <a:p>
            <a:pPr algn="ctr"/>
            <a:r>
              <a:rPr lang="nb-NO" sz="2000" dirty="0" smtClean="0"/>
              <a:t>E-post</a:t>
            </a:r>
            <a:endParaRPr lang="nb-NO" sz="2000" dirty="0"/>
          </a:p>
          <a:p>
            <a:pPr algn="ctr"/>
            <a:endParaRPr lang="nb-NO" sz="2000" dirty="0"/>
          </a:p>
          <a:p>
            <a:pPr algn="ctr"/>
            <a:endParaRPr lang="nb-NO" sz="2000" b="1" dirty="0" smtClean="0"/>
          </a:p>
        </p:txBody>
      </p:sp>
      <p:cxnSp>
        <p:nvCxnSpPr>
          <p:cNvPr id="26" name="Rett pil 25"/>
          <p:cNvCxnSpPr/>
          <p:nvPr/>
        </p:nvCxnSpPr>
        <p:spPr>
          <a:xfrm rot="180000">
            <a:off x="3056982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rot="180000">
            <a:off x="6092281" y="4646824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 rot="180000">
            <a:off x="9013279" y="4634123"/>
            <a:ext cx="21392" cy="4805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1328</Words>
  <Application>Microsoft Office PowerPoint</Application>
  <PresentationFormat>Panoramiczny</PresentationFormat>
  <Paragraphs>385</Paragraphs>
  <Slides>43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Office-tema</vt:lpstr>
      <vt:lpstr>LÆR Å LASTE NED APPER</vt:lpstr>
      <vt:lpstr>Del 1</vt:lpstr>
      <vt:lpstr>WARBIXIN KOOBAN OO KU SAABSAN TALEEFANNADA IYO KOMBIYUUTARRDA GACANTA EE KALA DUWAN</vt:lpstr>
      <vt:lpstr>WARBIXIN KOOBAN OO KU SAABSAN TALEEFANNADA IYO KOMBIYUUTARRDA GACANTA EE KALA DUWAN</vt:lpstr>
      <vt:lpstr>WARBIXIN KOOBAN OO KU SAABSAN TALEEFANNADA IYO KOMBIYUUTARRDA GACANTA EE KALA DUWAN</vt:lpstr>
      <vt:lpstr>Del 2</vt:lpstr>
      <vt:lpstr>LA SOO BAX MAGACAAGA ISTICMAALAHA</vt:lpstr>
      <vt:lpstr>LA SOO BAX MAGACAAGA ISTICMAALAHA</vt:lpstr>
      <vt:lpstr>LA SOO BAX MAGACAAGA ISTICMAALAHA</vt:lpstr>
      <vt:lpstr>LA SOO BAX MAGACAAGA ISTICMAALAHA</vt:lpstr>
      <vt:lpstr>LA SOO BAX MAGACAAGA ISTICMAALAHA</vt:lpstr>
      <vt:lpstr>Del 3</vt:lpstr>
      <vt:lpstr>GAL DUKAANKAAGA APP-KA AH</vt:lpstr>
      <vt:lpstr>GAL DUKAANKAAGA APP-KA AH</vt:lpstr>
      <vt:lpstr>Del 4</vt:lpstr>
      <vt:lpstr>RAADI APP</vt:lpstr>
      <vt:lpstr>RAADI APP</vt:lpstr>
      <vt:lpstr>Del 5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LA SOO DEGIDDA APP</vt:lpstr>
      <vt:lpstr>Del 6</vt:lpstr>
      <vt:lpstr>TIRTIRIDDA APP-KA</vt:lpstr>
      <vt:lpstr>TIRTIRIDDA APP-KA</vt:lpstr>
      <vt:lpstr>TIRTIRIDDA APP-KA</vt:lpstr>
      <vt:lpstr>TIRTIRIDDA APP-KA</vt:lpstr>
      <vt:lpstr>TIRTIRIDDA APP-KA</vt:lpstr>
      <vt:lpstr>TIRTIRIDDA APP-KA</vt:lpstr>
      <vt:lpstr>TIRTIRIDDA APP-KA</vt:lpstr>
      <vt:lpstr>TIRTIRIDDA APP-KA</vt:lpstr>
      <vt:lpstr>Ferdig – godt jobba alle sammen!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Agnieszka Świerczewska</cp:lastModifiedBy>
  <cp:revision>471</cp:revision>
  <dcterms:created xsi:type="dcterms:W3CDTF">2015-09-22T07:17:48Z</dcterms:created>
  <dcterms:modified xsi:type="dcterms:W3CDTF">2019-02-22T12:47:15Z</dcterms:modified>
</cp:coreProperties>
</file>