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79.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slides/slide97.xml" ContentType="application/vnd.openxmlformats-officedocument.presentationml.slide+xml"/>
  <Override PartName="/ppt/slides/slide96.xml" ContentType="application/vnd.openxmlformats-officedocument.presentationml.slide+xml"/>
  <Override PartName="/ppt/slides/slide95.xml" ContentType="application/vnd.openxmlformats-officedocument.presentationml.slide+xml"/>
  <Override PartName="/ppt/slides/slide94.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56.xml" ContentType="application/vnd.openxmlformats-officedocument.presentationml.slide+xml"/>
  <Override PartName="/ppt/slides/slide103.xml" ContentType="application/vnd.openxmlformats-officedocument.presentationml.slide+xml"/>
  <Override PartName="/ppt/slides/slide102.xml" ContentType="application/vnd.openxmlformats-officedocument.presentationml.slide+xml"/>
  <Override PartName="/ppt/slides/slide101.xml" ContentType="application/vnd.openxmlformats-officedocument.presentationml.slide+xml"/>
  <Override PartName="/ppt/slides/slide93.xml" ContentType="application/vnd.openxmlformats-officedocument.presentationml.slide+xml"/>
  <Override PartName="/ppt/slides/slide92.xml" ContentType="application/vnd.openxmlformats-officedocument.presentationml.slide+xml"/>
  <Override PartName="/ppt/slides/slide91.xml" ContentType="application/vnd.openxmlformats-officedocument.presentationml.slide+xml"/>
  <Override PartName="/ppt/slides/slide83.xml" ContentType="application/vnd.openxmlformats-officedocument.presentationml.slide+xml"/>
  <Override PartName="/ppt/slides/slide82.xml" ContentType="application/vnd.openxmlformats-officedocument.presentationml.slide+xml"/>
  <Override PartName="/ppt/slides/slide81.xml" ContentType="application/vnd.openxmlformats-officedocument.presentationml.slide+xml"/>
  <Override PartName="/ppt/slides/slide80.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90.xml" ContentType="application/vnd.openxmlformats-officedocument.presentationml.slide+xml"/>
  <Override PartName="/ppt/slides/slide89.xml" ContentType="application/vnd.openxmlformats-officedocument.presentationml.slide+xml"/>
  <Override PartName="/ppt/slides/slide88.xml" ContentType="application/vnd.openxmlformats-officedocument.presentationml.slide+xml"/>
  <Override PartName="/ppt/slides/slide87.xml" ContentType="application/vnd.openxmlformats-officedocument.presentationml.slide+xml"/>
  <Override PartName="/ppt/slides/slide105.xml" ContentType="application/vnd.openxmlformats-officedocument.presentationml.slide+xml"/>
  <Override PartName="/ppt/slides/slide104.xml" ContentType="application/vnd.openxmlformats-officedocument.presentationml.slide+xml"/>
  <Override PartName="/ppt/slides/slide107.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106.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110.xml" ContentType="application/vnd.openxmlformats-officedocument.presentationml.slide+xml"/>
  <Override PartName="/ppt/slides/slide109.xml" ContentType="application/vnd.openxmlformats-officedocument.presentationml.slide+xml"/>
  <Override PartName="/ppt/slides/slide108.xml" ContentType="application/vnd.openxmlformats-officedocument.presentationml.slide+xml"/>
  <Override PartName="/ppt/slides/slide78.xml" ContentType="application/vnd.openxmlformats-officedocument.presentationml.slide+xml"/>
  <Override PartName="/ppt/slides/slide111.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75.xml" ContentType="application/vnd.openxmlformats-officedocument.presentationml.slide+xml"/>
  <Override PartName="/ppt/slides/slide7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56.xml" ContentType="application/vnd.openxmlformats-officedocument.presentationml.notesSlide+xml"/>
  <Override PartName="/ppt/notesSlides/notesSlide55.xml" ContentType="application/vnd.openxmlformats-officedocument.presentationml.notesSlide+xml"/>
  <Override PartName="/ppt/notesSlides/notesSlide54.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64.xml" ContentType="application/vnd.openxmlformats-officedocument.presentationml.notesSlide+xml"/>
  <Override PartName="/ppt/notesSlides/notesSlide50.xml" ContentType="application/vnd.openxmlformats-officedocument.presentationml.notesSlide+xml"/>
  <Override PartName="/ppt/notesSlides/notesSlide109.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65.xml" ContentType="application/vnd.openxmlformats-officedocument.presentationml.notesSlide+xml"/>
  <Override PartName="/ppt/notesSlides/notesSlide92.xml" ContentType="application/vnd.openxmlformats-officedocument.presentationml.notesSlide+xml"/>
  <Override PartName="/ppt/notesSlides/notesSlide86.xml" ContentType="application/vnd.openxmlformats-officedocument.presentationml.notesSlide+xml"/>
  <Override PartName="/ppt/notesSlides/notesSlide85.xml" ContentType="application/vnd.openxmlformats-officedocument.presentationml.notesSlide+xml"/>
  <Override PartName="/ppt/notesSlides/notesSlide84.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3.xml" ContentType="application/vnd.openxmlformats-officedocument.presentationml.notesSlide+xml"/>
  <Override PartName="/ppt/notesSlides/notesSlide102.xml" ContentType="application/vnd.openxmlformats-officedocument.presentationml.notesSlide+xml"/>
  <Override PartName="/ppt/notesSlides/notesSlide101.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78.xml" ContentType="application/vnd.openxmlformats-officedocument.presentationml.notesSlide+xml"/>
  <Override PartName="/ppt/notesSlides/notesSlide91.xml" ContentType="application/vnd.openxmlformats-officedocument.presentationml.notesSlide+xml"/>
  <Override PartName="/ppt/notesSlides/notesSlide7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4.xml" ContentType="application/vnd.openxmlformats-officedocument.presentationml.notesSlide+xml"/>
  <Override PartName="/ppt/notesSlides/notesSlide73.xml" ContentType="application/vnd.openxmlformats-officedocument.presentationml.notesSlide+xml"/>
  <Override PartName="/ppt/notesSlides/notesSlide67.xml" ContentType="application/vnd.openxmlformats-officedocument.presentationml.notesSlide+xml"/>
  <Override PartName="/ppt/notesSlides/notesSlide66.xml" ContentType="application/vnd.openxmlformats-officedocument.presentationml.notesSlide+xml"/>
  <Override PartName="/ppt/notesSlides/notesSlide72.xml" ContentType="application/vnd.openxmlformats-officedocument.presentationml.notesSlide+xml"/>
  <Override PartName="/ppt/notesSlides/notesSlide68.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69.xml" ContentType="application/vnd.openxmlformats-officedocument.presentationml.notesSlid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commentAuthors.xml" ContentType="application/vnd.openxmlformats-officedocument.presentationml.commentAuthors+xml"/>
  <Override PartName="/ppt/theme/theme3.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13"/>
  </p:notesMasterIdLst>
  <p:handoutMasterIdLst>
    <p:handoutMasterId r:id="rId114"/>
  </p:handoutMasterIdLst>
  <p:sldIdLst>
    <p:sldId id="276" r:id="rId2"/>
    <p:sldId id="287" r:id="rId3"/>
    <p:sldId id="278" r:id="rId4"/>
    <p:sldId id="293" r:id="rId5"/>
    <p:sldId id="295" r:id="rId6"/>
    <p:sldId id="306" r:id="rId7"/>
    <p:sldId id="307" r:id="rId8"/>
    <p:sldId id="308" r:id="rId9"/>
    <p:sldId id="309" r:id="rId10"/>
    <p:sldId id="310" r:id="rId11"/>
    <p:sldId id="311" r:id="rId12"/>
    <p:sldId id="312" r:id="rId13"/>
    <p:sldId id="313" r:id="rId14"/>
    <p:sldId id="314" r:id="rId15"/>
    <p:sldId id="315" r:id="rId16"/>
    <p:sldId id="316" r:id="rId17"/>
    <p:sldId id="317" r:id="rId18"/>
    <p:sldId id="318" r:id="rId19"/>
    <p:sldId id="319" r:id="rId20"/>
    <p:sldId id="320" r:id="rId21"/>
    <p:sldId id="296" r:id="rId22"/>
    <p:sldId id="288" r:id="rId23"/>
    <p:sldId id="321" r:id="rId24"/>
    <p:sldId id="322" r:id="rId25"/>
    <p:sldId id="323" r:id="rId26"/>
    <p:sldId id="324" r:id="rId27"/>
    <p:sldId id="325" r:id="rId28"/>
    <p:sldId id="326" r:id="rId29"/>
    <p:sldId id="327" r:id="rId30"/>
    <p:sldId id="328" r:id="rId31"/>
    <p:sldId id="329" r:id="rId32"/>
    <p:sldId id="330" r:id="rId33"/>
    <p:sldId id="331" r:id="rId34"/>
    <p:sldId id="332" r:id="rId35"/>
    <p:sldId id="333" r:id="rId36"/>
    <p:sldId id="334" r:id="rId37"/>
    <p:sldId id="302" r:id="rId38"/>
    <p:sldId id="303" r:id="rId39"/>
    <p:sldId id="335" r:id="rId40"/>
    <p:sldId id="336" r:id="rId41"/>
    <p:sldId id="337" r:id="rId42"/>
    <p:sldId id="338" r:id="rId43"/>
    <p:sldId id="339" r:id="rId44"/>
    <p:sldId id="340" r:id="rId45"/>
    <p:sldId id="342" r:id="rId46"/>
    <p:sldId id="341" r:id="rId47"/>
    <p:sldId id="343" r:id="rId48"/>
    <p:sldId id="344" r:id="rId49"/>
    <p:sldId id="345" r:id="rId50"/>
    <p:sldId id="346" r:id="rId51"/>
    <p:sldId id="347" r:id="rId52"/>
    <p:sldId id="348" r:id="rId53"/>
    <p:sldId id="349" r:id="rId54"/>
    <p:sldId id="350" r:id="rId55"/>
    <p:sldId id="351" r:id="rId56"/>
    <p:sldId id="352" r:id="rId57"/>
    <p:sldId id="353" r:id="rId58"/>
    <p:sldId id="354" r:id="rId59"/>
    <p:sldId id="355" r:id="rId60"/>
    <p:sldId id="356" r:id="rId61"/>
    <p:sldId id="357" r:id="rId62"/>
    <p:sldId id="358" r:id="rId63"/>
    <p:sldId id="359" r:id="rId64"/>
    <p:sldId id="360" r:id="rId65"/>
    <p:sldId id="361" r:id="rId66"/>
    <p:sldId id="362" r:id="rId67"/>
    <p:sldId id="363" r:id="rId68"/>
    <p:sldId id="364" r:id="rId69"/>
    <p:sldId id="365" r:id="rId70"/>
    <p:sldId id="366" r:id="rId71"/>
    <p:sldId id="367" r:id="rId72"/>
    <p:sldId id="368" r:id="rId73"/>
    <p:sldId id="369" r:id="rId74"/>
    <p:sldId id="370" r:id="rId75"/>
    <p:sldId id="371" r:id="rId76"/>
    <p:sldId id="372" r:id="rId77"/>
    <p:sldId id="373" r:id="rId78"/>
    <p:sldId id="374" r:id="rId79"/>
    <p:sldId id="375" r:id="rId80"/>
    <p:sldId id="376" r:id="rId81"/>
    <p:sldId id="377" r:id="rId82"/>
    <p:sldId id="378" r:id="rId83"/>
    <p:sldId id="379" r:id="rId84"/>
    <p:sldId id="380" r:id="rId85"/>
    <p:sldId id="381" r:id="rId86"/>
    <p:sldId id="382" r:id="rId87"/>
    <p:sldId id="383" r:id="rId88"/>
    <p:sldId id="384" r:id="rId89"/>
    <p:sldId id="407" r:id="rId90"/>
    <p:sldId id="385" r:id="rId91"/>
    <p:sldId id="386" r:id="rId92"/>
    <p:sldId id="388" r:id="rId93"/>
    <p:sldId id="389" r:id="rId94"/>
    <p:sldId id="390" r:id="rId95"/>
    <p:sldId id="391" r:id="rId96"/>
    <p:sldId id="392" r:id="rId97"/>
    <p:sldId id="393" r:id="rId98"/>
    <p:sldId id="394" r:id="rId99"/>
    <p:sldId id="395" r:id="rId100"/>
    <p:sldId id="396" r:id="rId101"/>
    <p:sldId id="397" r:id="rId102"/>
    <p:sldId id="398" r:id="rId103"/>
    <p:sldId id="399" r:id="rId104"/>
    <p:sldId id="400" r:id="rId105"/>
    <p:sldId id="408" r:id="rId106"/>
    <p:sldId id="402" r:id="rId107"/>
    <p:sldId id="403" r:id="rId108"/>
    <p:sldId id="404" r:id="rId109"/>
    <p:sldId id="405" r:id="rId110"/>
    <p:sldId id="406" r:id="rId111"/>
    <p:sldId id="305" r:id="rId11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5" name="Forfatter" initials="A" lastIdx="7" clrIdx="1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3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38452" autoAdjust="0"/>
  </p:normalViewPr>
  <p:slideViewPr>
    <p:cSldViewPr snapToGrid="0">
      <p:cViewPr varScale="1">
        <p:scale>
          <a:sx n="34" d="100"/>
          <a:sy n="34" d="100"/>
        </p:scale>
        <p:origin x="2515" y="4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handoutMaster" Target="handoutMasters/handoutMaster1.xml"/><Relationship Id="rId119" Type="http://schemas.openxmlformats.org/officeDocument/2006/relationships/tableStyles" Target="tableStyle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customXml" Target="../customXml/item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customXml" Target="../customXml/item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EE591F1-365D-9A44-BAB0-9478600B76DC}" type="datetimeFigureOut">
              <a:t>30.06.2016</a:t>
            </a:fld>
            <a:endParaRPr lang="nb-NO"/>
          </a:p>
        </p:txBody>
      </p:sp>
      <p:sp>
        <p:nvSpPr>
          <p:cNvPr id="4" name="Plassholder for bunn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EC96447-93CD-D248-8463-E4F159614110}" type="slidenum">
              <a:t>‹#›</a:t>
            </a:fld>
            <a:endParaRPr lang="nb-NO"/>
          </a:p>
        </p:txBody>
      </p:sp>
    </p:spTree>
    <p:extLst>
      <p:ext uri="{BB962C8B-B14F-4D97-AF65-F5344CB8AC3E}">
        <p14:creationId xmlns:p14="http://schemas.microsoft.com/office/powerpoint/2010/main" val="25931038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0B15F3-F8D5-4A64-AADD-6C8711A9C4A2}" type="datetimeFigureOut">
              <a:rPr lang="nb-NO" smtClean="0"/>
              <a:t>30.06.2016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254B7B-5006-4AAE-B324-0D18C385F145}" type="slidenum">
              <a:rPr lang="nb-NO" smtClean="0"/>
              <a:t>‹#›</a:t>
            </a:fld>
            <a:endParaRPr lang="nb-NO"/>
          </a:p>
        </p:txBody>
      </p:sp>
    </p:spTree>
    <p:extLst>
      <p:ext uri="{BB962C8B-B14F-4D97-AF65-F5344CB8AC3E}">
        <p14:creationId xmlns:p14="http://schemas.microsoft.com/office/powerpoint/2010/main" val="42729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smtClean="0"/>
              <a:t>Gå gjennom læringsmålene</a:t>
            </a:r>
            <a:r>
              <a:rPr lang="nb-NO" b="1" baseline="0" dirty="0" smtClean="0"/>
              <a:t> med kursdeltagerne før du starter selve opplæringen. Dette vil gjøre det lettere for dem å lære og huske det de har lært. </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a:t>
            </a:fld>
            <a:endParaRPr lang="nb-NO"/>
          </a:p>
        </p:txBody>
      </p:sp>
    </p:spTree>
    <p:extLst>
      <p:ext uri="{BB962C8B-B14F-4D97-AF65-F5344CB8AC3E}">
        <p14:creationId xmlns:p14="http://schemas.microsoft.com/office/powerpoint/2010/main" val="550293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Hos noen vil siden nå bli mørk, og det vil dukke opp en liten informasjonsrute</a:t>
            </a:r>
            <a:r>
              <a:rPr lang="nb-NO" baseline="0" dirty="0" smtClean="0"/>
              <a:t> der </a:t>
            </a:r>
            <a:r>
              <a:rPr lang="nb-NO" baseline="0" dirty="0" err="1" smtClean="0"/>
              <a:t>Facebook</a:t>
            </a:r>
            <a:r>
              <a:rPr lang="nb-NO" baseline="0" dirty="0" smtClean="0"/>
              <a:t> spør om de kan vise deg varsler. Det betyr at det kommer et lite "pling" eller dukker opp en beskjed på skjermen din hver gang det har skjedd noe på </a:t>
            </a:r>
            <a:r>
              <a:rPr lang="nb-NO" baseline="0" dirty="0" err="1" smtClean="0"/>
              <a:t>Facebook</a:t>
            </a:r>
            <a:r>
              <a:rPr lang="nb-NO" baseline="0" dirty="0" smtClean="0"/>
              <a:t>-kontoen din. </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a:t>
            </a:fld>
            <a:endParaRPr lang="nb-NO"/>
          </a:p>
        </p:txBody>
      </p:sp>
    </p:spTree>
    <p:extLst>
      <p:ext uri="{BB962C8B-B14F-4D97-AF65-F5344CB8AC3E}">
        <p14:creationId xmlns:p14="http://schemas.microsoft.com/office/powerpoint/2010/main" val="19893904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Akkurat som med de andre to kategoriene dukker det opp et tall i en rød firkant</a:t>
            </a:r>
            <a:r>
              <a:rPr lang="nb-NO" baseline="0" dirty="0" smtClean="0"/>
              <a:t> når det er nye varsler til deg.</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101</a:t>
            </a:fld>
            <a:endParaRPr lang="nb-NO"/>
          </a:p>
        </p:txBody>
      </p:sp>
    </p:spTree>
    <p:extLst>
      <p:ext uri="{BB962C8B-B14F-4D97-AF65-F5344CB8AC3E}">
        <p14:creationId xmlns:p14="http://schemas.microsoft.com/office/powerpoint/2010/main" val="3095591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Trykk på ikonet for å se en liste over det som har</a:t>
            </a:r>
            <a:r>
              <a:rPr lang="nb-NO" baseline="0" dirty="0" smtClean="0"/>
              <a:t> skjedd. Trykker du på en av punktene i listen vil du sendes til den siden det har skjedd noe på.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102</a:t>
            </a:fld>
            <a:endParaRPr lang="nb-NO"/>
          </a:p>
        </p:txBody>
      </p:sp>
    </p:spTree>
    <p:extLst>
      <p:ext uri="{BB962C8B-B14F-4D97-AF65-F5344CB8AC3E}">
        <p14:creationId xmlns:p14="http://schemas.microsoft.com/office/powerpoint/2010/main" val="189627613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Det siste ikonet</a:t>
            </a:r>
            <a:r>
              <a:rPr lang="nb-NO" baseline="0" dirty="0" smtClean="0"/>
              <a:t> på menylinjen er en pil når man bruker </a:t>
            </a:r>
            <a:r>
              <a:rPr lang="nb-NO" baseline="0" dirty="0" err="1" smtClean="0"/>
              <a:t>Facebook</a:t>
            </a:r>
            <a:r>
              <a:rPr lang="nb-NO" baseline="0" dirty="0" smtClean="0"/>
              <a:t> via nettleser og via menysymbolet med tre streker i </a:t>
            </a:r>
            <a:r>
              <a:rPr lang="nb-NO" baseline="0" dirty="0" err="1" smtClean="0"/>
              <a:t>appen</a:t>
            </a:r>
            <a:r>
              <a:rPr lang="nb-NO" baseline="0" dirty="0" smtClean="0"/>
              <a:t>.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103</a:t>
            </a:fld>
            <a:endParaRPr lang="nb-NO"/>
          </a:p>
        </p:txBody>
      </p:sp>
    </p:spTree>
    <p:extLst>
      <p:ext uri="{BB962C8B-B14F-4D97-AF65-F5344CB8AC3E}">
        <p14:creationId xmlns:p14="http://schemas.microsoft.com/office/powerpoint/2010/main" val="38526009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Trykker du på denne får du opp en lang liste over andre aktiviteter du kan gjøre på </a:t>
            </a:r>
            <a:r>
              <a:rPr lang="nb-NO" dirty="0" err="1" smtClean="0"/>
              <a:t>Facebook</a:t>
            </a:r>
            <a:r>
              <a:rPr lang="nb-NO" dirty="0" smtClean="0"/>
              <a:t>. Her</a:t>
            </a:r>
            <a:r>
              <a:rPr lang="nb-NO" baseline="0" dirty="0" smtClean="0"/>
              <a:t> er det mange muligheter som det går an å utforske når du har blitt en mer dreven bruker, men de eneste menyvalgene vi skal snakke om på dette kurset er de som heter "Hjelp" og "Logg ut".</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104</a:t>
            </a:fld>
            <a:endParaRPr lang="nb-NO"/>
          </a:p>
        </p:txBody>
      </p:sp>
    </p:spTree>
    <p:extLst>
      <p:ext uri="{BB962C8B-B14F-4D97-AF65-F5344CB8AC3E}">
        <p14:creationId xmlns:p14="http://schemas.microsoft.com/office/powerpoint/2010/main" val="102688389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Et</a:t>
            </a:r>
            <a:r>
              <a:rPr lang="nb-NO" baseline="0" dirty="0" smtClean="0"/>
              <a:t> stykke ned på listen finner du menyvalget "Hjelp". Trykker du på dette kommer du til </a:t>
            </a:r>
            <a:r>
              <a:rPr lang="nb-NO" baseline="0" dirty="0" err="1" smtClean="0"/>
              <a:t>Facebooks</a:t>
            </a:r>
            <a:r>
              <a:rPr lang="nb-NO" baseline="0" dirty="0" smtClean="0"/>
              <a:t> hjelpesentral der du kan lære mer om alle funksjoner, tjenester, innstillinger og rapporteringsmuligheter tjenesten tilbyr. Det kan være et lurt sted å starte dersom du møter på problemstillinger og situasjoner der du blir usikker. </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105</a:t>
            </a:fld>
            <a:endParaRPr lang="nb-NO"/>
          </a:p>
        </p:txBody>
      </p:sp>
    </p:spTree>
    <p:extLst>
      <p:ext uri="{BB962C8B-B14F-4D97-AF65-F5344CB8AC3E}">
        <p14:creationId xmlns:p14="http://schemas.microsoft.com/office/powerpoint/2010/main" val="23879300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Et stykke ned på listen dukker menyvalget "Logg ut" opp. De som bruker </a:t>
            </a:r>
            <a:r>
              <a:rPr lang="nb-NO" dirty="0" err="1" smtClean="0"/>
              <a:t>app</a:t>
            </a:r>
            <a:r>
              <a:rPr lang="nb-NO" dirty="0" smtClean="0"/>
              <a:t> på</a:t>
            </a:r>
            <a:r>
              <a:rPr lang="nb-NO" baseline="0" dirty="0" smtClean="0"/>
              <a:t> smarttelefon eller nettbrett må </a:t>
            </a:r>
            <a:r>
              <a:rPr lang="nb-NO" baseline="0" dirty="0" err="1" smtClean="0"/>
              <a:t>scrolle</a:t>
            </a:r>
            <a:r>
              <a:rPr lang="nb-NO" baseline="0" dirty="0" smtClean="0"/>
              <a:t>/rulle seg helt ned på lista.</a:t>
            </a:r>
          </a:p>
          <a:p>
            <a:endParaRPr lang="nb-NO" baseline="0" dirty="0" smtClean="0"/>
          </a:p>
          <a:p>
            <a:r>
              <a:rPr lang="nb-NO" baseline="0" dirty="0" smtClean="0"/>
              <a:t>Trykker du på dette valget logger du ut av </a:t>
            </a:r>
            <a:r>
              <a:rPr lang="nb-NO" baseline="0" dirty="0" err="1" smtClean="0"/>
              <a:t>Facebook</a:t>
            </a:r>
            <a:r>
              <a:rPr lang="nb-NO" baseline="0" dirty="0" smtClean="0"/>
              <a:t> og vil ikke motta meldinger og varsler før du logger på igjen. Bruker du en datamaskin, et nettbrett eller en smarttelefon der du stort sett er den eneste brukeren er det ikke vanlig å logge av </a:t>
            </a:r>
            <a:r>
              <a:rPr lang="nb-NO" baseline="0" dirty="0" err="1" smtClean="0"/>
              <a:t>Facebook</a:t>
            </a:r>
            <a:r>
              <a:rPr lang="nb-NO" baseline="0" dirty="0" smtClean="0"/>
              <a:t>. De fleste synes det er lettvint å få beskjed på skjermen med en gang det skjer noe viktig å slippe og logge på igjen for å oppdatere seg. Dersom du bruker en datamaskin, nettbrett eller telefon som brukes av mange forskjellige mennesker er det viktig at du husker å logge av slik at ingen kan gå inn på din </a:t>
            </a:r>
            <a:r>
              <a:rPr lang="nb-NO" baseline="0" dirty="0" err="1" smtClean="0"/>
              <a:t>Facebook</a:t>
            </a:r>
            <a:r>
              <a:rPr lang="nb-NO" baseline="0" dirty="0" smtClean="0"/>
              <a:t> og gi seg ut for å være deg, skifte passord eller lignende. Spesielt viktig er det dersom du bruker en datamaskin som hører til på et bibliotek eller et annet offentlig sted. </a:t>
            </a:r>
          </a:p>
          <a:p>
            <a:endParaRPr lang="nb-NO" baseline="0" dirty="0" smtClean="0"/>
          </a:p>
          <a:p>
            <a:r>
              <a:rPr lang="nb-NO" baseline="0" dirty="0" smtClean="0"/>
              <a:t>For å logge ut trykker du "Logg ut".</a:t>
            </a: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107</a:t>
            </a:fld>
            <a:endParaRPr lang="nb-NO"/>
          </a:p>
        </p:txBody>
      </p:sp>
    </p:spTree>
    <p:extLst>
      <p:ext uri="{BB962C8B-B14F-4D97-AF65-F5344CB8AC3E}">
        <p14:creationId xmlns:p14="http://schemas.microsoft.com/office/powerpoint/2010/main" val="212245702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dirty="0" smtClean="0"/>
              <a:t>Når du er logget ut dukker disse bildene</a:t>
            </a:r>
            <a:r>
              <a:rPr lang="nb-NO" b="0" baseline="0" dirty="0" smtClean="0"/>
              <a:t> opp på skjermene deres. Dere husker dem sikkert fra når vi opprettet profiler tidligere.</a:t>
            </a:r>
            <a:endParaRPr lang="nb-NO" b="0"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108</a:t>
            </a:fld>
            <a:endParaRPr lang="nb-NO"/>
          </a:p>
        </p:txBody>
      </p:sp>
    </p:spTree>
    <p:extLst>
      <p:ext uri="{BB962C8B-B14F-4D97-AF65-F5344CB8AC3E}">
        <p14:creationId xmlns:p14="http://schemas.microsoft.com/office/powerpoint/2010/main" val="83325942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dirty="0" smtClean="0"/>
              <a:t>Ønsker</a:t>
            </a:r>
            <a:r>
              <a:rPr lang="nb-NO" b="0" baseline="0" dirty="0" smtClean="0"/>
              <a:t> du å logge på igjen må du i nettleseren skrive inn e-posten eller mobilnummeret ditt og passordet før du trykker på "Logg inn"-knappen øverst på siden. </a:t>
            </a:r>
          </a:p>
          <a:p>
            <a:endParaRPr lang="nb-NO" b="0" baseline="0" dirty="0" smtClean="0"/>
          </a:p>
          <a:p>
            <a:r>
              <a:rPr lang="nb-NO" b="0" baseline="0" dirty="0" smtClean="0"/>
              <a:t>Bruker du </a:t>
            </a:r>
            <a:r>
              <a:rPr lang="nb-NO" b="0" baseline="0" dirty="0" err="1" smtClean="0"/>
              <a:t>appen</a:t>
            </a:r>
            <a:r>
              <a:rPr lang="nb-NO" b="0" baseline="0" dirty="0" smtClean="0"/>
              <a:t> trykker du bare på navnet eller bildet ditt midt på skjermen. </a:t>
            </a:r>
            <a:endParaRPr lang="nb-NO" b="0"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109</a:t>
            </a:fld>
            <a:endParaRPr lang="nb-NO"/>
          </a:p>
        </p:txBody>
      </p:sp>
    </p:spTree>
    <p:extLst>
      <p:ext uri="{BB962C8B-B14F-4D97-AF65-F5344CB8AC3E}">
        <p14:creationId xmlns:p14="http://schemas.microsoft.com/office/powerpoint/2010/main" val="111915361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dirty="0" smtClean="0"/>
              <a:t>Dersom</a:t>
            </a:r>
            <a:r>
              <a:rPr lang="nb-NO" b="0" baseline="0" dirty="0" smtClean="0"/>
              <a:t> det ikke er ditt bilde eller navn som står oppført må du trykke på "Logg inn på en annen konto" og fylle inn informasjonen din akkurat som de som bruker nettleseren. </a:t>
            </a:r>
          </a:p>
          <a:p>
            <a:endParaRPr lang="nb-NO" b="0" baseline="0" dirty="0" smtClean="0"/>
          </a:p>
          <a:p>
            <a:r>
              <a:rPr lang="nb-NO" b="0" baseline="0" dirty="0" smtClean="0"/>
              <a:t>Når dere har gjort dette er dere inne på </a:t>
            </a:r>
            <a:r>
              <a:rPr lang="nb-NO" b="0" baseline="0" dirty="0" err="1" smtClean="0"/>
              <a:t>Facebook</a:t>
            </a:r>
            <a:r>
              <a:rPr lang="nb-NO" b="0" baseline="0" dirty="0" smtClean="0"/>
              <a:t> igjen!</a:t>
            </a:r>
            <a:endParaRPr lang="nb-NO" b="0"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110</a:t>
            </a:fld>
            <a:endParaRPr lang="nb-NO"/>
          </a:p>
        </p:txBody>
      </p:sp>
    </p:spTree>
    <p:extLst>
      <p:ext uri="{BB962C8B-B14F-4D97-AF65-F5344CB8AC3E}">
        <p14:creationId xmlns:p14="http://schemas.microsoft.com/office/powerpoint/2010/main" val="29098419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111</a:t>
            </a:fld>
            <a:endParaRPr lang="nb-NO"/>
          </a:p>
        </p:txBody>
      </p:sp>
    </p:spTree>
    <p:extLst>
      <p:ext uri="{BB962C8B-B14F-4D97-AF65-F5344CB8AC3E}">
        <p14:creationId xmlns:p14="http://schemas.microsoft.com/office/powerpoint/2010/main" val="1016726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Ønsker</a:t>
            </a:r>
            <a:r>
              <a:rPr lang="nb-NO" baseline="0" dirty="0" smtClean="0"/>
              <a:t> du sånne varsler kan du trykke på "Tillat". Vil du helst slippe trykker du "Blokker". Dersom du ikke er sikker enda på hva du ønsker kan du trykke på krysset øverst i høyre hjørne og heller ta stilling til dette når du blir en mer dreven </a:t>
            </a:r>
            <a:r>
              <a:rPr lang="nb-NO" baseline="0" dirty="0" err="1" smtClean="0"/>
              <a:t>Facebook</a:t>
            </a:r>
            <a:r>
              <a:rPr lang="nb-NO" baseline="0" dirty="0" smtClean="0"/>
              <a:t>-bruker. </a:t>
            </a:r>
          </a:p>
          <a:p>
            <a:endParaRPr lang="nb-NO" baseline="0" dirty="0" smtClean="0"/>
          </a:p>
          <a:p>
            <a:r>
              <a:rPr lang="nb-NO" b="1" baseline="0" dirty="0" smtClean="0"/>
              <a:t>Be alle de som har fått en slik beskjed om å ta et valg, så går du videre til neste lysbilde.</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11</a:t>
            </a:fld>
            <a:endParaRPr lang="nb-NO"/>
          </a:p>
        </p:txBody>
      </p:sp>
    </p:spTree>
    <p:extLst>
      <p:ext uri="{BB962C8B-B14F-4D97-AF65-F5344CB8AC3E}">
        <p14:creationId xmlns:p14="http://schemas.microsoft.com/office/powerpoint/2010/main" val="369315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smtClean="0"/>
              <a:t>Facebook</a:t>
            </a:r>
            <a:r>
              <a:rPr lang="nb-NO" dirty="0" smtClean="0"/>
              <a:t> vil nå tilby deg å hjelpe deg å finne vennene dine ved å gå igjennom e-postkontaktene dine, men du kan også selv søke frem de du ønsker kontakt med.</a:t>
            </a:r>
          </a:p>
          <a:p>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12</a:t>
            </a:fld>
            <a:endParaRPr lang="nb-NO"/>
          </a:p>
        </p:txBody>
      </p:sp>
    </p:spTree>
    <p:extLst>
      <p:ext uri="{BB962C8B-B14F-4D97-AF65-F5344CB8AC3E}">
        <p14:creationId xmlns:p14="http://schemas.microsoft.com/office/powerpoint/2010/main" val="1173064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Derfor</a:t>
            </a:r>
            <a:r>
              <a:rPr lang="nb-NO" baseline="0" dirty="0" smtClean="0"/>
              <a:t> hopper vi over dette trinnet og trykker istedenfor på "Neste"-knappen nederst til høyre.</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13</a:t>
            </a:fld>
            <a:endParaRPr lang="nb-NO"/>
          </a:p>
        </p:txBody>
      </p:sp>
    </p:spTree>
    <p:extLst>
      <p:ext uri="{BB962C8B-B14F-4D97-AF65-F5344CB8AC3E}">
        <p14:creationId xmlns:p14="http://schemas.microsoft.com/office/powerpoint/2010/main" val="1142208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Så trykker du på "Hopp over trinn".</a:t>
            </a:r>
          </a:p>
          <a:p>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14</a:t>
            </a:fld>
            <a:endParaRPr lang="nb-NO"/>
          </a:p>
        </p:txBody>
      </p:sp>
    </p:spTree>
    <p:extLst>
      <p:ext uri="{BB962C8B-B14F-4D97-AF65-F5344CB8AC3E}">
        <p14:creationId xmlns:p14="http://schemas.microsoft.com/office/powerpoint/2010/main" val="2016268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Denne siden dukker opp.</a:t>
            </a:r>
          </a:p>
          <a:p>
            <a:endParaRPr lang="nb-NO" dirty="0" smtClean="0"/>
          </a:p>
          <a:p>
            <a:r>
              <a:rPr lang="nb-NO" dirty="0" smtClean="0"/>
              <a:t>For å bli</a:t>
            </a:r>
            <a:r>
              <a:rPr lang="nb-NO" baseline="0" dirty="0" smtClean="0"/>
              <a:t> ferdig med registreringen må du nå gå inn på epostkontoen din. </a:t>
            </a:r>
            <a:r>
              <a:rPr lang="nb-NO" baseline="0" dirty="0" err="1" smtClean="0"/>
              <a:t>Facebook</a:t>
            </a:r>
            <a:r>
              <a:rPr lang="nb-NO" baseline="0" dirty="0" smtClean="0"/>
              <a:t> har nemlig sendt deg en e-post for å bekrefte at du er den du sier at du er. E-posten blir sendt til den e-postadressen du skrev inn i stad når du registrerte deg.</a:t>
            </a:r>
          </a:p>
          <a:p>
            <a:endParaRPr lang="nb-NO" baseline="0" dirty="0" smtClean="0"/>
          </a:p>
          <a:p>
            <a:r>
              <a:rPr lang="nb-NO" b="1" dirty="0" smtClean="0"/>
              <a:t>Be</a:t>
            </a:r>
            <a:r>
              <a:rPr lang="nb-NO" b="1" baseline="0" dirty="0" smtClean="0"/>
              <a:t> alle om å gå inn på sin </a:t>
            </a:r>
            <a:r>
              <a:rPr lang="nb-NO" b="1" baseline="0" dirty="0" err="1" smtClean="0"/>
              <a:t>e-postkonto</a:t>
            </a:r>
            <a:r>
              <a:rPr lang="nb-NO" b="1" baseline="0" dirty="0" smtClean="0"/>
              <a:t> og se om de har fått e-post fra </a:t>
            </a:r>
            <a:r>
              <a:rPr lang="nb-NO" b="1" baseline="0" dirty="0" err="1" smtClean="0"/>
              <a:t>Facebook</a:t>
            </a:r>
            <a:r>
              <a:rPr lang="nb-NO" b="1" baseline="0" dirty="0" smtClean="0"/>
              <a:t>.</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15</a:t>
            </a:fld>
            <a:endParaRPr lang="nb-NO"/>
          </a:p>
        </p:txBody>
      </p:sp>
    </p:spTree>
    <p:extLst>
      <p:ext uri="{BB962C8B-B14F-4D97-AF65-F5344CB8AC3E}">
        <p14:creationId xmlns:p14="http://schemas.microsoft.com/office/powerpoint/2010/main" val="871985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smtClean="0"/>
              <a:t>Hjelp</a:t>
            </a:r>
            <a:r>
              <a:rPr lang="nb-NO" b="1" baseline="0" dirty="0" smtClean="0"/>
              <a:t> de som ikke finner den selv å finne e-posten fra </a:t>
            </a:r>
            <a:r>
              <a:rPr lang="nb-NO" b="1" baseline="0" dirty="0" err="1" smtClean="0"/>
              <a:t>Facebook</a:t>
            </a:r>
            <a:r>
              <a:rPr lang="nb-NO" b="1" baseline="0" dirty="0" smtClean="0"/>
              <a:t> på deres </a:t>
            </a:r>
            <a:r>
              <a:rPr lang="nb-NO" b="1" baseline="0" dirty="0" err="1" smtClean="0"/>
              <a:t>e-postkonto</a:t>
            </a:r>
            <a:r>
              <a:rPr lang="nb-NO" b="1" baseline="0" dirty="0" smtClean="0"/>
              <a:t>. Hos noen kan det hende den har havnet i søppelposten. </a:t>
            </a:r>
          </a:p>
          <a:p>
            <a:endParaRPr lang="nb-NO" b="1" baseline="0" dirty="0" smtClean="0"/>
          </a:p>
          <a:p>
            <a:r>
              <a:rPr lang="nb-NO" b="0" baseline="0" dirty="0" smtClean="0"/>
              <a:t>Beskjeden fra </a:t>
            </a:r>
            <a:r>
              <a:rPr lang="nb-NO" b="0" baseline="0" dirty="0" err="1" smtClean="0"/>
              <a:t>Facebook</a:t>
            </a:r>
            <a:r>
              <a:rPr lang="nb-NO" b="0" baseline="0" dirty="0" smtClean="0"/>
              <a:t> bør se omtrent sånn ut.</a:t>
            </a:r>
          </a:p>
        </p:txBody>
      </p:sp>
      <p:sp>
        <p:nvSpPr>
          <p:cNvPr id="4" name="Plassholder for lysbildenummer 3"/>
          <p:cNvSpPr>
            <a:spLocks noGrp="1"/>
          </p:cNvSpPr>
          <p:nvPr>
            <p:ph type="sldNum" sz="quarter" idx="10"/>
          </p:nvPr>
        </p:nvSpPr>
        <p:spPr/>
        <p:txBody>
          <a:bodyPr/>
          <a:lstStyle/>
          <a:p>
            <a:fld id="{6C254B7B-5006-4AAE-B324-0D18C385F145}" type="slidenum">
              <a:rPr lang="nb-NO" smtClean="0"/>
              <a:t>16</a:t>
            </a:fld>
            <a:endParaRPr lang="nb-NO"/>
          </a:p>
        </p:txBody>
      </p:sp>
    </p:spTree>
    <p:extLst>
      <p:ext uri="{BB962C8B-B14F-4D97-AF65-F5344CB8AC3E}">
        <p14:creationId xmlns:p14="http://schemas.microsoft.com/office/powerpoint/2010/main" val="1679944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baseline="0" dirty="0" smtClean="0"/>
              <a:t>Trykk på knappen der det står "Bekreft brukerkontoen".</a:t>
            </a:r>
          </a:p>
        </p:txBody>
      </p:sp>
      <p:sp>
        <p:nvSpPr>
          <p:cNvPr id="4" name="Plassholder for lysbildenummer 3"/>
          <p:cNvSpPr>
            <a:spLocks noGrp="1"/>
          </p:cNvSpPr>
          <p:nvPr>
            <p:ph type="sldNum" sz="quarter" idx="10"/>
          </p:nvPr>
        </p:nvSpPr>
        <p:spPr/>
        <p:txBody>
          <a:bodyPr/>
          <a:lstStyle/>
          <a:p>
            <a:fld id="{6C254B7B-5006-4AAE-B324-0D18C385F145}" type="slidenum">
              <a:rPr lang="nb-NO" smtClean="0"/>
              <a:t>17</a:t>
            </a:fld>
            <a:endParaRPr lang="nb-NO"/>
          </a:p>
        </p:txBody>
      </p:sp>
    </p:spTree>
    <p:extLst>
      <p:ext uri="{BB962C8B-B14F-4D97-AF65-F5344CB8AC3E}">
        <p14:creationId xmlns:p14="http://schemas.microsoft.com/office/powerpoint/2010/main" val="836630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Da skal denne siden og</a:t>
            </a:r>
            <a:r>
              <a:rPr lang="nb-NO" baseline="0" dirty="0" smtClean="0"/>
              <a:t> denne beskjeden dukke opp på skjermen din. </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18</a:t>
            </a:fld>
            <a:endParaRPr lang="nb-NO"/>
          </a:p>
        </p:txBody>
      </p:sp>
    </p:spTree>
    <p:extLst>
      <p:ext uri="{BB962C8B-B14F-4D97-AF65-F5344CB8AC3E}">
        <p14:creationId xmlns:p14="http://schemas.microsoft.com/office/powerpoint/2010/main" val="2088544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Trykk på</a:t>
            </a:r>
            <a:r>
              <a:rPr lang="nb-NO" baseline="0" dirty="0" smtClean="0"/>
              <a:t> ok. </a:t>
            </a:r>
            <a:endParaRPr lang="nb-NO" dirty="0" smtClean="0"/>
          </a:p>
          <a:p>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19</a:t>
            </a:fld>
            <a:endParaRPr lang="nb-NO"/>
          </a:p>
        </p:txBody>
      </p:sp>
    </p:spTree>
    <p:extLst>
      <p:ext uri="{BB962C8B-B14F-4D97-AF65-F5344CB8AC3E}">
        <p14:creationId xmlns:p14="http://schemas.microsoft.com/office/powerpoint/2010/main" val="371468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6C254B7B-5006-4AAE-B324-0D18C385F145}" type="slidenum">
              <a:rPr lang="nb-NO" smtClean="0"/>
              <a:t>2</a:t>
            </a:fld>
            <a:endParaRPr lang="nb-NO"/>
          </a:p>
        </p:txBody>
      </p:sp>
    </p:spTree>
    <p:extLst>
      <p:ext uri="{BB962C8B-B14F-4D97-AF65-F5344CB8AC3E}">
        <p14:creationId xmlns:p14="http://schemas.microsoft.com/office/powerpoint/2010/main" val="1860669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Hvis</a:t>
            </a:r>
            <a:r>
              <a:rPr lang="nb-NO" baseline="0" dirty="0" smtClean="0"/>
              <a:t> det dukker opp en side som ligner på dette, betyr det at du nå har fått opprettet en </a:t>
            </a:r>
            <a:r>
              <a:rPr lang="nb-NO" baseline="0" dirty="0" err="1" smtClean="0"/>
              <a:t>Facebook</a:t>
            </a:r>
            <a:r>
              <a:rPr lang="nb-NO" baseline="0" dirty="0" smtClean="0"/>
              <a:t>-konto.</a:t>
            </a:r>
          </a:p>
          <a:p>
            <a:endParaRPr lang="nb-NO" baseline="0" dirty="0" smtClean="0"/>
          </a:p>
          <a:p>
            <a:r>
              <a:rPr lang="nb-NO" baseline="0" dirty="0" smtClean="0"/>
              <a:t>Den ser kanskje litt tom ut sammenlignet med andre </a:t>
            </a:r>
            <a:r>
              <a:rPr lang="nb-NO" baseline="0" dirty="0" err="1" smtClean="0"/>
              <a:t>Facebook</a:t>
            </a:r>
            <a:r>
              <a:rPr lang="nb-NO" baseline="0" dirty="0" smtClean="0"/>
              <a:t>-sider du har sett før, men det er fordi din side er ny. Den er ikke fylt med innhold enda. Det vil skje etter hvert, men før vi kommer så langt må vi snakke litt om personvern og sikkerhet. </a:t>
            </a:r>
            <a:endParaRPr lang="nb-NO" dirty="0" smtClean="0"/>
          </a:p>
          <a:p>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20</a:t>
            </a:fld>
            <a:endParaRPr lang="nb-NO"/>
          </a:p>
        </p:txBody>
      </p:sp>
    </p:spTree>
    <p:extLst>
      <p:ext uri="{BB962C8B-B14F-4D97-AF65-F5344CB8AC3E}">
        <p14:creationId xmlns:p14="http://schemas.microsoft.com/office/powerpoint/2010/main" val="895564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21</a:t>
            </a:fld>
            <a:endParaRPr lang="nb-NO"/>
          </a:p>
        </p:txBody>
      </p:sp>
    </p:spTree>
    <p:extLst>
      <p:ext uri="{BB962C8B-B14F-4D97-AF65-F5344CB8AC3E}">
        <p14:creationId xmlns:p14="http://schemas.microsoft.com/office/powerpoint/2010/main" val="6490276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På </a:t>
            </a:r>
            <a:r>
              <a:rPr lang="nb-NO" dirty="0" err="1" smtClean="0"/>
              <a:t>Facebook</a:t>
            </a:r>
            <a:r>
              <a:rPr lang="nb-NO" baseline="0" dirty="0" smtClean="0"/>
              <a:t> kan du selv velge hva du har lyst til å dele med andre, hvem du vil være venner med og hvem som skal få lov til å se at du har en </a:t>
            </a:r>
            <a:r>
              <a:rPr lang="nb-NO" baseline="0" dirty="0" err="1" smtClean="0"/>
              <a:t>Facebook</a:t>
            </a:r>
            <a:r>
              <a:rPr lang="nb-NO" baseline="0" dirty="0" smtClean="0"/>
              <a:t>-profil. Noen velger en veldig åpne profil og deler det meste, mens andre velger en mellomting og ønsker kun å dele noe.</a:t>
            </a:r>
          </a:p>
          <a:p>
            <a:endParaRPr lang="nb-NO" baseline="0" dirty="0" smtClean="0"/>
          </a:p>
          <a:p>
            <a:r>
              <a:rPr lang="nb-NO" baseline="0" dirty="0" smtClean="0"/>
              <a:t>Man kan ombestemme seg senere dersom man ønsker å bli mer eller mindre privat. </a:t>
            </a:r>
            <a:endParaRPr lang="nb-NO"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22</a:t>
            </a:fld>
            <a:endParaRPr lang="nb-NO"/>
          </a:p>
        </p:txBody>
      </p:sp>
    </p:spTree>
    <p:extLst>
      <p:ext uri="{BB962C8B-B14F-4D97-AF65-F5344CB8AC3E}">
        <p14:creationId xmlns:p14="http://schemas.microsoft.com/office/powerpoint/2010/main" val="2565141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Denne</a:t>
            </a:r>
            <a:r>
              <a:rPr lang="nb-NO" baseline="0" dirty="0" smtClean="0"/>
              <a:t> siden bør fremdeles være oppe på skjermene deres.</a:t>
            </a:r>
            <a:endParaRPr lang="nb-NO"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23</a:t>
            </a:fld>
            <a:endParaRPr lang="nb-NO"/>
          </a:p>
        </p:txBody>
      </p:sp>
    </p:spTree>
    <p:extLst>
      <p:ext uri="{BB962C8B-B14F-4D97-AF65-F5344CB8AC3E}">
        <p14:creationId xmlns:p14="http://schemas.microsoft.com/office/powerpoint/2010/main" val="799883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Øverst på siden ser du </a:t>
            </a:r>
            <a:r>
              <a:rPr lang="nb-NO" dirty="0" err="1" smtClean="0"/>
              <a:t>Facebooks</a:t>
            </a:r>
            <a:r>
              <a:rPr lang="nb-NO" dirty="0" smtClean="0"/>
              <a:t> menylinje.</a:t>
            </a:r>
            <a:r>
              <a:rPr lang="nb-NO" baseline="0" dirty="0" smtClean="0"/>
              <a:t> Bruker du </a:t>
            </a:r>
            <a:r>
              <a:rPr lang="nb-NO" baseline="0" dirty="0" err="1" smtClean="0"/>
              <a:t>appen</a:t>
            </a:r>
            <a:r>
              <a:rPr lang="nb-NO" baseline="0" dirty="0" smtClean="0"/>
              <a:t> kan linjen være fordelt øverst og nederst på skjermen.</a:t>
            </a:r>
            <a:endParaRPr lang="nb-NO"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24</a:t>
            </a:fld>
            <a:endParaRPr lang="nb-NO"/>
          </a:p>
        </p:txBody>
      </p:sp>
    </p:spTree>
    <p:extLst>
      <p:ext uri="{BB962C8B-B14F-4D97-AF65-F5344CB8AC3E}">
        <p14:creationId xmlns:p14="http://schemas.microsoft.com/office/powerpoint/2010/main" val="17236140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Bruker du nettleser ser du helt</a:t>
            </a:r>
            <a:r>
              <a:rPr lang="nb-NO" baseline="0" dirty="0" smtClean="0"/>
              <a:t> til høyre på menylinjen et bilde av en liten hengelås med noen streker ved siden av. </a:t>
            </a:r>
          </a:p>
          <a:p>
            <a:endParaRPr lang="nb-NO" baseline="0" dirty="0" smtClean="0"/>
          </a:p>
          <a:p>
            <a:r>
              <a:rPr lang="nb-NO" baseline="0" dirty="0" smtClean="0"/>
              <a:t>Trykk på denne. </a:t>
            </a:r>
          </a:p>
          <a:p>
            <a:endParaRPr lang="nb-NO" baseline="0" dirty="0" smtClean="0"/>
          </a:p>
          <a:p>
            <a:r>
              <a:rPr lang="nb-NO" baseline="0" dirty="0" smtClean="0"/>
              <a:t>De som bruker nettbrett har en menyknapp som består av tre horisontale streker et sted på skjermen sin. Finn denne og trykk på den. </a:t>
            </a:r>
            <a:endParaRPr lang="nb-NO"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25</a:t>
            </a:fld>
            <a:endParaRPr lang="nb-NO"/>
          </a:p>
        </p:txBody>
      </p:sp>
    </p:spTree>
    <p:extLst>
      <p:ext uri="{BB962C8B-B14F-4D97-AF65-F5344CB8AC3E}">
        <p14:creationId xmlns:p14="http://schemas.microsoft.com/office/powerpoint/2010/main" val="8325055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baseline="0" dirty="0" err="1" smtClean="0"/>
              <a:t>App</a:t>
            </a:r>
            <a:r>
              <a:rPr lang="nb-NO" baseline="0" dirty="0" smtClean="0"/>
              <a:t>-brukere får opp en lang liste med menyvalg. </a:t>
            </a:r>
            <a:r>
              <a:rPr lang="nb-NO" baseline="0" dirty="0" err="1" smtClean="0"/>
              <a:t>Scroll</a:t>
            </a:r>
            <a:r>
              <a:rPr lang="nb-NO" baseline="0" dirty="0" smtClean="0"/>
              <a:t>/rull nesten helt til bunn av denne og finn valget "Snarveier for personvern". Trykk på dette valget.</a:t>
            </a:r>
          </a:p>
          <a:p>
            <a:pPr marL="0" marR="0" indent="0" algn="l"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26</a:t>
            </a:fld>
            <a:endParaRPr lang="nb-NO"/>
          </a:p>
        </p:txBody>
      </p:sp>
    </p:spTree>
    <p:extLst>
      <p:ext uri="{BB962C8B-B14F-4D97-AF65-F5344CB8AC3E}">
        <p14:creationId xmlns:p14="http://schemas.microsoft.com/office/powerpoint/2010/main" val="482747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Nå dukker det opp en liten meny.</a:t>
            </a:r>
          </a:p>
          <a:p>
            <a:endParaRPr lang="nb-NO" dirty="0" smtClean="0"/>
          </a:p>
          <a:p>
            <a:r>
              <a:rPr lang="nb-NO" b="1" dirty="0" smtClean="0"/>
              <a:t>Forsikre</a:t>
            </a:r>
            <a:r>
              <a:rPr lang="nb-NO" b="1" baseline="0" dirty="0" smtClean="0"/>
              <a:t> deg om at alle ser denne.</a:t>
            </a:r>
            <a:endParaRPr lang="nb-NO"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27</a:t>
            </a:fld>
            <a:endParaRPr lang="nb-NO"/>
          </a:p>
        </p:txBody>
      </p:sp>
    </p:spTree>
    <p:extLst>
      <p:ext uri="{BB962C8B-B14F-4D97-AF65-F5344CB8AC3E}">
        <p14:creationId xmlns:p14="http://schemas.microsoft.com/office/powerpoint/2010/main" val="9930729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b="0" dirty="0" smtClean="0"/>
              <a:t>Det</a:t>
            </a:r>
            <a:r>
              <a:rPr lang="nb-NO" b="0" baseline="0" dirty="0" smtClean="0"/>
              <a:t> første valget som kommer opp heter "Hvem kan se tingene mine?" Trykk på pilen som peker nedover for å se mer. </a:t>
            </a:r>
            <a:endParaRPr lang="nb-NO"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28</a:t>
            </a:fld>
            <a:endParaRPr lang="nb-NO"/>
          </a:p>
        </p:txBody>
      </p:sp>
    </p:spTree>
    <p:extLst>
      <p:ext uri="{BB962C8B-B14F-4D97-AF65-F5344CB8AC3E}">
        <p14:creationId xmlns:p14="http://schemas.microsoft.com/office/powerpoint/2010/main" val="790497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Nå dukker undermenyen opp.</a:t>
            </a:r>
            <a:r>
              <a:rPr lang="nb-NO" baseline="0" dirty="0" smtClean="0"/>
              <a:t> </a:t>
            </a:r>
            <a:r>
              <a:rPr lang="nb-NO" dirty="0" smtClean="0"/>
              <a:t>Øverst</a:t>
            </a:r>
            <a:r>
              <a:rPr lang="nb-NO" baseline="0" dirty="0" smtClean="0"/>
              <a:t> står det "Hvem kan se de fremtidige innleggene mine?" og på knappen under står det "Venner". </a:t>
            </a:r>
          </a:p>
        </p:txBody>
      </p:sp>
      <p:sp>
        <p:nvSpPr>
          <p:cNvPr id="4" name="Plassholder for lysbildenummer 3"/>
          <p:cNvSpPr>
            <a:spLocks noGrp="1"/>
          </p:cNvSpPr>
          <p:nvPr>
            <p:ph type="sldNum" sz="quarter" idx="10"/>
          </p:nvPr>
        </p:nvSpPr>
        <p:spPr/>
        <p:txBody>
          <a:bodyPr/>
          <a:lstStyle/>
          <a:p>
            <a:fld id="{6C254B7B-5006-4AAE-B324-0D18C385F145}" type="slidenum">
              <a:rPr lang="nb-NO" smtClean="0"/>
              <a:t>29</a:t>
            </a:fld>
            <a:endParaRPr lang="nb-NO"/>
          </a:p>
        </p:txBody>
      </p:sp>
    </p:spTree>
    <p:extLst>
      <p:ext uri="{BB962C8B-B14F-4D97-AF65-F5344CB8AC3E}">
        <p14:creationId xmlns:p14="http://schemas.microsoft.com/office/powerpoint/2010/main" val="255786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smtClean="0"/>
              <a:t>Facebook</a:t>
            </a:r>
            <a:r>
              <a:rPr lang="nb-NO" dirty="0" smtClean="0"/>
              <a:t> er en</a:t>
            </a:r>
            <a:r>
              <a:rPr lang="nb-NO" baseline="0" dirty="0" smtClean="0"/>
              <a:t> sosial nettverk-tjeneste. Det vil si at det er et nettsamfunn som kan brukes til å kommunisere med andre.</a:t>
            </a:r>
          </a:p>
          <a:p>
            <a:endParaRPr lang="nb-NO" baseline="0" dirty="0" smtClean="0"/>
          </a:p>
          <a:p>
            <a:r>
              <a:rPr lang="nb-NO" baseline="0" dirty="0" smtClean="0"/>
              <a:t>For å kunne bruke </a:t>
            </a:r>
            <a:r>
              <a:rPr lang="nb-NO" baseline="0" dirty="0" err="1" smtClean="0"/>
              <a:t>Facebook</a:t>
            </a:r>
            <a:r>
              <a:rPr lang="nb-NO" baseline="0" dirty="0" smtClean="0"/>
              <a:t> må man ha en profil. Når man har en profil kan man ta kontakt med andre, dele bilder, videoer, nyhetssaker, tanker og mye mer med andre som har en Facebook-profil. Noen sider på Facebook kan du også se uten at du har en egen profil, men du kan ikke skrive kommentarer, dele og andre ting som vi skal lære om i dette kurset.</a:t>
            </a:r>
          </a:p>
          <a:p>
            <a:endParaRPr lang="nb-NO" baseline="0" dirty="0" smtClean="0"/>
          </a:p>
          <a:p>
            <a:r>
              <a:rPr lang="nb-NO" dirty="0" smtClean="0"/>
              <a:t>Noen</a:t>
            </a:r>
            <a:r>
              <a:rPr lang="nb-NO" baseline="0" dirty="0" smtClean="0"/>
              <a:t> bruker </a:t>
            </a:r>
            <a:r>
              <a:rPr lang="nb-NO" baseline="0" dirty="0" err="1" smtClean="0"/>
              <a:t>Facebook</a:t>
            </a:r>
            <a:r>
              <a:rPr lang="nb-NO" baseline="0" dirty="0" smtClean="0"/>
              <a:t> for å holde kontakten med gamle venner og familie. Mange fritidsgrupper, lag og foreninger bruker </a:t>
            </a:r>
            <a:r>
              <a:rPr lang="nb-NO" baseline="0" dirty="0" err="1" smtClean="0"/>
              <a:t>Facebook</a:t>
            </a:r>
            <a:r>
              <a:rPr lang="nb-NO" baseline="0" dirty="0" smtClean="0"/>
              <a:t> for å organisere seg og sende beskjeder til medlemmer og flere bedrifter og organisasjoner bruker </a:t>
            </a:r>
            <a:r>
              <a:rPr lang="nb-NO" baseline="0" dirty="0" err="1" smtClean="0"/>
              <a:t>Facebook</a:t>
            </a:r>
            <a:r>
              <a:rPr lang="nb-NO" baseline="0" dirty="0" smtClean="0"/>
              <a:t> til å kommunisere med kunder og brukere.</a:t>
            </a:r>
          </a:p>
          <a:p>
            <a:endParaRPr lang="nb-NO" baseline="0" dirty="0" smtClean="0"/>
          </a:p>
          <a:p>
            <a:r>
              <a:rPr lang="nb-NO" baseline="0" dirty="0" smtClean="0"/>
              <a:t>Hvordan du vil bruke </a:t>
            </a:r>
            <a:r>
              <a:rPr lang="nb-NO" baseline="0" dirty="0" err="1" smtClean="0"/>
              <a:t>Facebook</a:t>
            </a:r>
            <a:r>
              <a:rPr lang="nb-NO" baseline="0" dirty="0" smtClean="0"/>
              <a:t>, og til hva, er helt opp til deg. Du kan velge å dele mye, eller ingenting. Man MÅ ikke legge ut bilder eller tekst på </a:t>
            </a:r>
            <a:r>
              <a:rPr lang="nb-NO" baseline="0" dirty="0" err="1" smtClean="0"/>
              <a:t>Facebook</a:t>
            </a:r>
            <a:r>
              <a:rPr lang="nb-NO" baseline="0" dirty="0" smtClean="0"/>
              <a:t> hvis man ikke har lyst, mange har en profil bare for å følge med på det som skjer. Det er helt greit. </a:t>
            </a:r>
          </a:p>
          <a:p>
            <a:endParaRPr lang="nb-NO" baseline="0" dirty="0" smtClean="0"/>
          </a:p>
          <a:p>
            <a:r>
              <a:rPr lang="nb-NO" baseline="0" dirty="0" smtClean="0"/>
              <a:t>Det finnes også innstillinger på </a:t>
            </a:r>
            <a:r>
              <a:rPr lang="nb-NO" baseline="0" dirty="0" err="1" smtClean="0"/>
              <a:t>Facebook</a:t>
            </a:r>
            <a:r>
              <a:rPr lang="nb-NO" baseline="0" dirty="0" smtClean="0"/>
              <a:t> som lar deg bestemme hvem du vil ha kontakt med, hvem som får se hva du skriver og legger ut av bilder og film og hvor mye personlig informasjon andre kan lese om deg.</a:t>
            </a:r>
          </a:p>
          <a:p>
            <a:endParaRPr lang="nb-NO" baseline="0" dirty="0" smtClean="0"/>
          </a:p>
          <a:p>
            <a:r>
              <a:rPr lang="nb-NO" baseline="0" dirty="0" smtClean="0"/>
              <a:t>Dersom man en gang bestemmer seg for at man ikke lenger vil være på </a:t>
            </a:r>
            <a:r>
              <a:rPr lang="nb-NO" baseline="0" dirty="0" err="1" smtClean="0"/>
              <a:t>Facebook</a:t>
            </a:r>
            <a:r>
              <a:rPr lang="nb-NO" baseline="0" dirty="0" smtClean="0"/>
              <a:t> går det også an å få slettet profilen sin. Vi skal snakke både om dette og personvern og sikkerhetsinnstillinger senere.</a:t>
            </a:r>
          </a:p>
          <a:p>
            <a:endParaRPr lang="nb-NO" baseline="0" dirty="0" smtClean="0"/>
          </a:p>
          <a:p>
            <a:r>
              <a:rPr lang="nb-NO" baseline="0" dirty="0" smtClean="0"/>
              <a:t>Akkurat som med </a:t>
            </a:r>
            <a:r>
              <a:rPr lang="nb-NO" baseline="0" dirty="0" err="1" smtClean="0"/>
              <a:t>e-postkontoer</a:t>
            </a:r>
            <a:r>
              <a:rPr lang="nb-NO" baseline="0" dirty="0" smtClean="0"/>
              <a:t> kan du velge å bruke </a:t>
            </a:r>
            <a:r>
              <a:rPr lang="nb-NO" baseline="0" dirty="0" err="1" smtClean="0"/>
              <a:t>Facebook</a:t>
            </a:r>
            <a:r>
              <a:rPr lang="nb-NO" baseline="0" dirty="0" smtClean="0"/>
              <a:t> i nettleseren din eller laste ned en </a:t>
            </a:r>
            <a:r>
              <a:rPr lang="nb-NO" baseline="0" dirty="0" err="1" smtClean="0"/>
              <a:t>app</a:t>
            </a:r>
            <a:r>
              <a:rPr lang="nb-NO" baseline="0" dirty="0" smtClean="0"/>
              <a:t>/program dersom du har smarttelefon eller nettbrett. Begge deler fungerer like bra, og for dette kurset spiller det ingen rolle hva du velger, men som oftest er det lettest å bruke </a:t>
            </a:r>
            <a:r>
              <a:rPr lang="nb-NO" baseline="0" dirty="0" err="1" smtClean="0"/>
              <a:t>appen</a:t>
            </a:r>
            <a:r>
              <a:rPr lang="nb-NO" baseline="0" dirty="0" smtClean="0"/>
              <a:t> dersom du bruker smarttelefon eller nettbrett. Trinnene og forklaringene vi går gjennom her gjelder uansett hvilket teknisk hjelpemiddel du bruker, men noen ganger kan bildene som dukker opp på skjermen din se litt forskjellige ut. Da er det bare å spørre dersom du blir usikker på hva du skal gjøre eller hvor du skal trykke. I de tilfeller der det er liten forskjell på det man ser i nettleseren eller </a:t>
            </a:r>
            <a:r>
              <a:rPr lang="nb-NO" baseline="0" dirty="0" err="1" smtClean="0"/>
              <a:t>app</a:t>
            </a:r>
            <a:r>
              <a:rPr lang="nb-NO" baseline="0" dirty="0" smtClean="0"/>
              <a:t>-en vil bildet jeg viser på skjermen være fra en nettleser på en datamaskin. </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a:t>
            </a:fld>
            <a:endParaRPr lang="nb-NO"/>
          </a:p>
        </p:txBody>
      </p:sp>
    </p:spTree>
    <p:extLst>
      <p:ext uri="{BB962C8B-B14F-4D97-AF65-F5344CB8AC3E}">
        <p14:creationId xmlns:p14="http://schemas.microsoft.com/office/powerpoint/2010/main" val="3472367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smtClean="0"/>
              <a:t>"Venner" på </a:t>
            </a:r>
            <a:r>
              <a:rPr lang="nb-NO" baseline="0" dirty="0" err="1" smtClean="0"/>
              <a:t>Facebook</a:t>
            </a:r>
            <a:r>
              <a:rPr lang="nb-NO" baseline="0" dirty="0" smtClean="0"/>
              <a:t> betyr personer som du har sagt ja til å ha kontakt med. Enten har du søkt dem opp og spurt om å få være venner med dem og de har sagt ja (dette skal vi lære om senere), eller så har de søkt deg opp og bedt om å få bli venn med deg og du har sagt ja. </a:t>
            </a:r>
          </a:p>
          <a:p>
            <a:endParaRPr lang="nb-NO" baseline="0" dirty="0" smtClean="0"/>
          </a:p>
          <a:p>
            <a:r>
              <a:rPr lang="nb-NO" baseline="0" dirty="0" smtClean="0"/>
              <a:t>Enn så lenge har du ikke lagt til noen venner på </a:t>
            </a:r>
            <a:r>
              <a:rPr lang="nb-NO" baseline="0" dirty="0" err="1" smtClean="0"/>
              <a:t>Facebook</a:t>
            </a:r>
            <a:r>
              <a:rPr lang="nb-NO" baseline="0" dirty="0" smtClean="0"/>
              <a:t>, men lar du innstillingene stå slik som de er nå vil dine fremtidige venner kunne se bilder, kommentarer, nyhetssaker og annet som du velger å dele på </a:t>
            </a:r>
            <a:r>
              <a:rPr lang="nb-NO" baseline="0" dirty="0" err="1" smtClean="0"/>
              <a:t>Facebook</a:t>
            </a:r>
            <a:r>
              <a:rPr lang="nb-NO" baseline="0" dirty="0" smtClean="0"/>
              <a:t>.</a:t>
            </a:r>
          </a:p>
          <a:p>
            <a:endParaRPr lang="nb-NO" baseline="0" dirty="0" smtClean="0"/>
          </a:p>
          <a:p>
            <a:r>
              <a:rPr lang="nb-NO" baseline="0" dirty="0" smtClean="0"/>
              <a:t>Trykker du på "Venner"-knappen ser du at det kommer opp flere valgmuligheter. "Offentlig" betyr at alle som bruker </a:t>
            </a:r>
            <a:r>
              <a:rPr lang="nb-NO" baseline="0" dirty="0" err="1" smtClean="0"/>
              <a:t>Facebook</a:t>
            </a:r>
            <a:r>
              <a:rPr lang="nb-NO" baseline="0" dirty="0" smtClean="0"/>
              <a:t> kan se hva du deler, og "Bare meg" betyr at det kun er du som får se. For å bytte til en av disse innstillingene trykker du bare på den du ønsker. Det vanligste er å dele med venner, men dersom du ønsker en annen innstilling kan du selvfølgelig velge det. Du kan også gå tilbake senere og forandre sikkerhets- og personvernsinnstillingene dine dersom du ønsker det. </a:t>
            </a:r>
            <a:endParaRPr lang="nb-NO"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30</a:t>
            </a:fld>
            <a:endParaRPr lang="nb-NO"/>
          </a:p>
        </p:txBody>
      </p:sp>
    </p:spTree>
    <p:extLst>
      <p:ext uri="{BB962C8B-B14F-4D97-AF65-F5344CB8AC3E}">
        <p14:creationId xmlns:p14="http://schemas.microsoft.com/office/powerpoint/2010/main" val="17553725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Trykk på pilen igjen for å lukke denne delen av menyen. </a:t>
            </a:r>
          </a:p>
          <a:p>
            <a:pPr marL="0" marR="0" indent="0" algn="l"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31</a:t>
            </a:fld>
            <a:endParaRPr lang="nb-NO"/>
          </a:p>
        </p:txBody>
      </p:sp>
    </p:spTree>
    <p:extLst>
      <p:ext uri="{BB962C8B-B14F-4D97-AF65-F5344CB8AC3E}">
        <p14:creationId xmlns:p14="http://schemas.microsoft.com/office/powerpoint/2010/main" val="1270773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Neste</a:t>
            </a:r>
            <a:r>
              <a:rPr lang="nb-NO" baseline="0" dirty="0" smtClean="0"/>
              <a:t> punkt heter "Hvem kan ta kontakt med meg?" Trykk på pilen til høyre for dette punktet for å se menyen. </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32</a:t>
            </a:fld>
            <a:endParaRPr lang="nb-NO"/>
          </a:p>
        </p:txBody>
      </p:sp>
    </p:spTree>
    <p:extLst>
      <p:ext uri="{BB962C8B-B14F-4D97-AF65-F5344CB8AC3E}">
        <p14:creationId xmlns:p14="http://schemas.microsoft.com/office/powerpoint/2010/main" val="931069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Her står det at alle</a:t>
            </a:r>
            <a:r>
              <a:rPr lang="nb-NO" baseline="0" dirty="0" smtClean="0"/>
              <a:t> som bruker </a:t>
            </a:r>
            <a:r>
              <a:rPr lang="nb-NO" baseline="0" dirty="0" err="1" smtClean="0"/>
              <a:t>Facebook</a:t>
            </a:r>
            <a:r>
              <a:rPr lang="nb-NO" baseline="0" dirty="0" smtClean="0"/>
              <a:t> kan spørre om å få være venn med deg hvis de vil. Det er den vanligste innstillingen. Det betyr ikke at alle de millionene som bruker </a:t>
            </a:r>
            <a:r>
              <a:rPr lang="nb-NO" baseline="0" dirty="0" err="1" smtClean="0"/>
              <a:t>Facebook</a:t>
            </a:r>
            <a:r>
              <a:rPr lang="nb-NO" baseline="0" dirty="0" smtClean="0"/>
              <a:t> kommer til å mase om å få være venner med deg. Det betyr bare at de som søker opp navnet ditt på </a:t>
            </a:r>
            <a:r>
              <a:rPr lang="nb-NO" baseline="0" dirty="0" err="1" smtClean="0"/>
              <a:t>Facebook</a:t>
            </a:r>
            <a:r>
              <a:rPr lang="nb-NO" baseline="0" dirty="0" smtClean="0"/>
              <a:t> kan se at du er på </a:t>
            </a:r>
            <a:r>
              <a:rPr lang="nb-NO" baseline="0" dirty="0" err="1" smtClean="0"/>
              <a:t>Facebook</a:t>
            </a:r>
            <a:r>
              <a:rPr lang="nb-NO" baseline="0" dirty="0" smtClean="0"/>
              <a:t> og at de kan spørre om å bli venn med deg. Stort sett vil det være snakk om mennesker du kjenner fra før. Får du en venneforespørsel fra noen du ikke ønsker å si ja til svarer du bare "Ignorer" når denne kommer. Den som har sendt deg venneforespørselen får ikke beskjed eller melding dersom du velger å ignorere forespørselen.</a:t>
            </a:r>
          </a:p>
          <a:p>
            <a:endParaRPr lang="nb-NO" baseline="0" dirty="0" smtClean="0"/>
          </a:p>
          <a:p>
            <a:r>
              <a:rPr lang="nb-NO" baseline="0" dirty="0" smtClean="0"/>
              <a:t>Ønsker du ikke at alle skal ha muligheten til å ta kontakt med deg er alternativet at kun venners venner får lov. Det betyr at bare de som allerede er </a:t>
            </a:r>
            <a:r>
              <a:rPr lang="nb-NO" baseline="0" dirty="0" err="1" smtClean="0"/>
              <a:t>Facebook</a:t>
            </a:r>
            <a:r>
              <a:rPr lang="nb-NO" baseline="0" dirty="0" smtClean="0"/>
              <a:t>-venner med en du er </a:t>
            </a:r>
            <a:r>
              <a:rPr lang="nb-NO" baseline="0" dirty="0" err="1" smtClean="0"/>
              <a:t>Facebook</a:t>
            </a:r>
            <a:r>
              <a:rPr lang="nb-NO" baseline="0" dirty="0" smtClean="0"/>
              <a:t>-venn med får lov til å sende deg forespørsler om å bli venner. Ønsker du denne innstillingen trykker du på knappen der det står "Alle" og trykker på det andre alternativet som dukker opp på listen.</a:t>
            </a:r>
            <a:endParaRPr lang="nb-NO"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33</a:t>
            </a:fld>
            <a:endParaRPr lang="nb-NO"/>
          </a:p>
        </p:txBody>
      </p:sp>
    </p:spTree>
    <p:extLst>
      <p:ext uri="{BB962C8B-B14F-4D97-AF65-F5344CB8AC3E}">
        <p14:creationId xmlns:p14="http://schemas.microsoft.com/office/powerpoint/2010/main" val="3752252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Trykk på pila igjen for å skjule denne delen av menyen. </a:t>
            </a:r>
          </a:p>
          <a:p>
            <a:pPr marL="0" marR="0" indent="0" algn="l"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34</a:t>
            </a:fld>
            <a:endParaRPr lang="nb-NO"/>
          </a:p>
        </p:txBody>
      </p:sp>
    </p:spTree>
    <p:extLst>
      <p:ext uri="{BB962C8B-B14F-4D97-AF65-F5344CB8AC3E}">
        <p14:creationId xmlns:p14="http://schemas.microsoft.com/office/powerpoint/2010/main" val="2609493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Det nederste punktet heter "Hvordan får jeg noen til å slutte å plage meg?". </a:t>
            </a:r>
          </a:p>
          <a:p>
            <a:endParaRPr lang="nb-NO" dirty="0" smtClean="0"/>
          </a:p>
          <a:p>
            <a:r>
              <a:rPr lang="nb-NO" dirty="0" smtClean="0"/>
              <a:t>Hvis</a:t>
            </a:r>
            <a:r>
              <a:rPr lang="nb-NO" baseline="0" dirty="0" smtClean="0"/>
              <a:t> du noen gang skulle oppleve at noen du ikke ønsker kontakt med plager deg på </a:t>
            </a:r>
            <a:r>
              <a:rPr lang="nb-NO" baseline="0" dirty="0" err="1" smtClean="0"/>
              <a:t>Facebook</a:t>
            </a:r>
            <a:r>
              <a:rPr lang="nb-NO" baseline="0" dirty="0" smtClean="0"/>
              <a:t> er det lurt å vite om dette punktet. Mest sannsynlig vil du ikke få bruk for det. </a:t>
            </a:r>
          </a:p>
          <a:p>
            <a:endParaRPr lang="nb-NO" baseline="0" dirty="0" smtClean="0"/>
          </a:p>
          <a:p>
            <a:r>
              <a:rPr lang="nb-NO" baseline="0" dirty="0" smtClean="0"/>
              <a:t>Trykk på pilen. </a:t>
            </a:r>
            <a:endParaRPr lang="nb-NO"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35</a:t>
            </a:fld>
            <a:endParaRPr lang="nb-NO"/>
          </a:p>
        </p:txBody>
      </p:sp>
    </p:spTree>
    <p:extLst>
      <p:ext uri="{BB962C8B-B14F-4D97-AF65-F5344CB8AC3E}">
        <p14:creationId xmlns:p14="http://schemas.microsoft.com/office/powerpoint/2010/main" val="9859561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I dette feltet</a:t>
            </a:r>
            <a:r>
              <a:rPr lang="nb-NO" baseline="0" dirty="0" smtClean="0"/>
              <a:t> kan du skrive inn navn eller e-postadressen til noen som du ikke lenger ønsker å ha kontakt med. Det heter å "blokke" personen. Men som sagt: mest sannsynlig vil du aldri trenge å gjøre dette.</a:t>
            </a:r>
            <a:endParaRPr lang="nb-NO"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36</a:t>
            </a:fld>
            <a:endParaRPr lang="nb-NO"/>
          </a:p>
        </p:txBody>
      </p:sp>
    </p:spTree>
    <p:extLst>
      <p:ext uri="{BB962C8B-B14F-4D97-AF65-F5344CB8AC3E}">
        <p14:creationId xmlns:p14="http://schemas.microsoft.com/office/powerpoint/2010/main" val="1268038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37</a:t>
            </a:fld>
            <a:endParaRPr lang="nb-NO"/>
          </a:p>
        </p:txBody>
      </p:sp>
    </p:spTree>
    <p:extLst>
      <p:ext uri="{BB962C8B-B14F-4D97-AF65-F5344CB8AC3E}">
        <p14:creationId xmlns:p14="http://schemas.microsoft.com/office/powerpoint/2010/main" val="15174255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De fleste bruker </a:t>
            </a:r>
            <a:r>
              <a:rPr lang="nb-NO" dirty="0" err="1" smtClean="0"/>
              <a:t>Facebook</a:t>
            </a:r>
            <a:r>
              <a:rPr lang="nb-NO" baseline="0" dirty="0" smtClean="0"/>
              <a:t> til å holde kontakt, dele bilder, nyhetssaker og andre ting med venner og kjente. For å kunne ha kontakt med noen må du legge dem til i din </a:t>
            </a:r>
            <a:r>
              <a:rPr lang="nb-NO" baseline="0" dirty="0" err="1" smtClean="0"/>
              <a:t>venneliste</a:t>
            </a:r>
            <a:r>
              <a:rPr lang="nb-NO" baseline="0" dirty="0" smtClean="0"/>
              <a:t>.</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38</a:t>
            </a:fld>
            <a:endParaRPr lang="nb-NO"/>
          </a:p>
        </p:txBody>
      </p:sp>
    </p:spTree>
    <p:extLst>
      <p:ext uri="{BB962C8B-B14F-4D97-AF65-F5344CB8AC3E}">
        <p14:creationId xmlns:p14="http://schemas.microsoft.com/office/powerpoint/2010/main" val="20999247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For å</a:t>
            </a:r>
            <a:r>
              <a:rPr lang="nb-NO" baseline="0" dirty="0" smtClean="0"/>
              <a:t> finne dine venner på </a:t>
            </a:r>
            <a:r>
              <a:rPr lang="nb-NO" baseline="0" dirty="0" err="1" smtClean="0"/>
              <a:t>Facebook</a:t>
            </a:r>
            <a:r>
              <a:rPr lang="nb-NO" baseline="0" dirty="0" smtClean="0"/>
              <a:t> må du søke etter dem. De fleste bruker sitt eget navn og et profilbilde så de er lette å kjenne igjen. Søkefeltet finner du øverst på siden eller i </a:t>
            </a:r>
            <a:r>
              <a:rPr lang="nb-NO" baseline="0" dirty="0" err="1" smtClean="0"/>
              <a:t>appen</a:t>
            </a:r>
            <a:r>
              <a:rPr lang="nb-NO" baseline="0" dirty="0" smtClean="0"/>
              <a:t>. Det er illustrert med et lite forstørrelsesglass. Trykk på søkefeltet og begynn å skrive navnet på personen du leter etter.</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39</a:t>
            </a:fld>
            <a:endParaRPr lang="nb-NO"/>
          </a:p>
        </p:txBody>
      </p:sp>
    </p:spTree>
    <p:extLst>
      <p:ext uri="{BB962C8B-B14F-4D97-AF65-F5344CB8AC3E}">
        <p14:creationId xmlns:p14="http://schemas.microsoft.com/office/powerpoint/2010/main" val="747358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dirty="0" smtClean="0"/>
              <a:t>Å</a:t>
            </a:r>
            <a:r>
              <a:rPr lang="nb-NO" b="0" baseline="0" dirty="0" smtClean="0"/>
              <a:t> </a:t>
            </a:r>
            <a:r>
              <a:rPr lang="nb-NO" b="0" baseline="0" dirty="0" smtClean="0"/>
              <a:t>opprette </a:t>
            </a:r>
            <a:r>
              <a:rPr lang="nb-NO" b="0" baseline="0" dirty="0" smtClean="0"/>
              <a:t>en profil eller bruker på Facebook er noe du bare trenger å gjøre en gang, derfor er det ikke så farlig om du ikke husker alt i denne første delen utenat. Det som er viktig er at du følger instruksjonene som dukker opp på din skjerm underveis og at du spør dersom du lurer på noe. Ikke vær redd dersom det du ser på skjermen din ikke alltid er helt likt det jeg viser i denne presentasjonen. Utseende til </a:t>
            </a:r>
            <a:r>
              <a:rPr lang="nb-NO" b="0" baseline="0" dirty="0" err="1" smtClean="0"/>
              <a:t>Facebook</a:t>
            </a:r>
            <a:r>
              <a:rPr lang="nb-NO" b="0" baseline="0" dirty="0" smtClean="0"/>
              <a:t> og andre tjenester på nett forandrer seg hele tiden, men grunnelementene er de samme. Det er det som er viktig, og disse kommer du til å lære deg etter hvert som du blir en mer erfaren bruker.</a:t>
            </a:r>
            <a:endParaRPr lang="nb-NO" b="0" dirty="0" smtClean="0"/>
          </a:p>
          <a:p>
            <a:endParaRPr lang="nb-NO" b="1" dirty="0" smtClean="0"/>
          </a:p>
          <a:p>
            <a:r>
              <a:rPr lang="nb-NO" b="1" dirty="0" smtClean="0"/>
              <a:t>Før du går videre må du passe på at alle kursdeltagerne har skrudd på datamaskin</a:t>
            </a:r>
            <a:r>
              <a:rPr lang="nb-NO" b="1" baseline="0" dirty="0" smtClean="0"/>
              <a:t> eller nettbrett, og har åpnet nettleseren eller </a:t>
            </a:r>
            <a:r>
              <a:rPr lang="nb-NO" b="1" baseline="0" dirty="0" err="1" smtClean="0"/>
              <a:t>app</a:t>
            </a:r>
            <a:r>
              <a:rPr lang="nb-NO" b="1" baseline="0" dirty="0" smtClean="0"/>
              <a:t>-butikken. </a:t>
            </a:r>
            <a:endParaRPr lang="nb-NO" b="1"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a:t>
            </a:fld>
            <a:endParaRPr lang="nb-NO"/>
          </a:p>
        </p:txBody>
      </p:sp>
    </p:spTree>
    <p:extLst>
      <p:ext uri="{BB962C8B-B14F-4D97-AF65-F5344CB8AC3E}">
        <p14:creationId xmlns:p14="http://schemas.microsoft.com/office/powerpoint/2010/main" val="2281810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smtClean="0"/>
              <a:t>Facebook</a:t>
            </a:r>
            <a:r>
              <a:rPr lang="nb-NO" dirty="0" smtClean="0"/>
              <a:t> vil komme med forslag</a:t>
            </a:r>
            <a:r>
              <a:rPr lang="nb-NO" baseline="0" dirty="0" smtClean="0"/>
              <a:t> til hvem det er du leter etter. Disse dukker opp i en liste under feltet du skriver i. Hvis vennen din ikke har en brukerkonto på </a:t>
            </a:r>
            <a:r>
              <a:rPr lang="nb-NO" baseline="0" dirty="0" err="1" smtClean="0"/>
              <a:t>Facebook</a:t>
            </a:r>
            <a:r>
              <a:rPr lang="nb-NO" baseline="0" dirty="0" smtClean="0"/>
              <a:t> vil du ikke finne dem. </a:t>
            </a:r>
          </a:p>
          <a:p>
            <a:endParaRPr lang="nb-NO" baseline="0" dirty="0" smtClean="0"/>
          </a:p>
          <a:p>
            <a:r>
              <a:rPr lang="nb-NO" baseline="0" dirty="0" smtClean="0"/>
              <a:t>Når du ser at rett person dukker opp i listen trykker du på navnet deres.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40</a:t>
            </a:fld>
            <a:endParaRPr lang="nb-NO"/>
          </a:p>
        </p:txBody>
      </p:sp>
    </p:spTree>
    <p:extLst>
      <p:ext uri="{BB962C8B-B14F-4D97-AF65-F5344CB8AC3E}">
        <p14:creationId xmlns:p14="http://schemas.microsoft.com/office/powerpoint/2010/main" val="6727346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Da kommer du til Facebook-siden, eller "profilen" til</a:t>
            </a:r>
            <a:r>
              <a:rPr lang="nb-NO" baseline="0" dirty="0" smtClean="0"/>
              <a:t> </a:t>
            </a:r>
            <a:r>
              <a:rPr lang="nb-NO" baseline="0" dirty="0" smtClean="0"/>
              <a:t>personen</a:t>
            </a:r>
            <a:r>
              <a:rPr lang="nb-NO" dirty="0" smtClean="0"/>
              <a:t>.</a:t>
            </a:r>
            <a:r>
              <a:rPr lang="nb-NO" baseline="0" dirty="0" smtClean="0"/>
              <a:t> </a:t>
            </a:r>
            <a:r>
              <a:rPr lang="nb-NO" baseline="0" dirty="0" smtClean="0"/>
              <a:t>Denne profilen blir ofte kalt en "vegg" eller "tidslinje". Vi skal snakke mer om hva en tidslinje er og hvordan den kan brukes senere.</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41</a:t>
            </a:fld>
            <a:endParaRPr lang="nb-NO"/>
          </a:p>
        </p:txBody>
      </p:sp>
    </p:spTree>
    <p:extLst>
      <p:ext uri="{BB962C8B-B14F-4D97-AF65-F5344CB8AC3E}">
        <p14:creationId xmlns:p14="http://schemas.microsoft.com/office/powerpoint/2010/main" val="19279013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For å legge til personen</a:t>
            </a:r>
            <a:r>
              <a:rPr lang="nb-NO" baseline="0" dirty="0" smtClean="0"/>
              <a:t> i din </a:t>
            </a:r>
            <a:r>
              <a:rPr lang="nb-NO" baseline="0" dirty="0" err="1" smtClean="0"/>
              <a:t>venneliste</a:t>
            </a:r>
            <a:r>
              <a:rPr lang="nb-NO" baseline="0" dirty="0" smtClean="0"/>
              <a:t> må du trykke på knappen "Legg til venn". Knappen finner du ofte høyt opp på siden. Den har bilde av en liten person og et pluss-tegn.</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42</a:t>
            </a:fld>
            <a:endParaRPr lang="nb-NO"/>
          </a:p>
        </p:txBody>
      </p:sp>
    </p:spTree>
    <p:extLst>
      <p:ext uri="{BB962C8B-B14F-4D97-AF65-F5344CB8AC3E}">
        <p14:creationId xmlns:p14="http://schemas.microsoft.com/office/powerpoint/2010/main" val="20426916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Da</a:t>
            </a:r>
            <a:r>
              <a:rPr lang="nb-NO" baseline="0" dirty="0" smtClean="0"/>
              <a:t> blir det sendt en venneforespørsel til personen og de kan velge å godta eller ignorere din forespørsel om å være venn på </a:t>
            </a:r>
            <a:r>
              <a:rPr lang="nb-NO" baseline="0" dirty="0" err="1" smtClean="0"/>
              <a:t>Facebook</a:t>
            </a:r>
            <a:r>
              <a:rPr lang="nb-NO" baseline="0" dirty="0" smtClean="0"/>
              <a:t>. Andre kan også sende slike forespørsler til deg. Du kan også alltid velge om du vil ha kontakt med noen eller ikke. Hvor disse venneforespørslene dukker opp skal vi se på senere.</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43</a:t>
            </a:fld>
            <a:endParaRPr lang="nb-NO"/>
          </a:p>
        </p:txBody>
      </p:sp>
    </p:spTree>
    <p:extLst>
      <p:ext uri="{BB962C8B-B14F-4D97-AF65-F5344CB8AC3E}">
        <p14:creationId xmlns:p14="http://schemas.microsoft.com/office/powerpoint/2010/main" val="14499688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Det går også an å søke etter firma, foretak, institusjoner, klubber,</a:t>
            </a:r>
            <a:r>
              <a:rPr lang="nb-NO" baseline="0" dirty="0" smtClean="0"/>
              <a:t> lag og mye mer på </a:t>
            </a:r>
            <a:r>
              <a:rPr lang="nb-NO" baseline="0" dirty="0" err="1" smtClean="0"/>
              <a:t>Facebook</a:t>
            </a:r>
            <a:r>
              <a:rPr lang="nb-NO" baseline="0" dirty="0" smtClean="0"/>
              <a:t>. Det gjør du på samme måte som du gjøre når du søker etter venner. Begynn å skrive navnet på det du leter etter i søkefeltet.</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44</a:t>
            </a:fld>
            <a:endParaRPr lang="nb-NO"/>
          </a:p>
        </p:txBody>
      </p:sp>
    </p:spTree>
    <p:extLst>
      <p:ext uri="{BB962C8B-B14F-4D97-AF65-F5344CB8AC3E}">
        <p14:creationId xmlns:p14="http://schemas.microsoft.com/office/powerpoint/2010/main" val="738921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Ofte kan du ikke bli venner med institusjoner</a:t>
            </a:r>
            <a:r>
              <a:rPr lang="nb-NO" baseline="0" dirty="0" smtClean="0"/>
              <a:t> men du kan velge å "like". Dette gjør du ved å trykke på knappen der det står "liker" med bilde av en tommel-opp.</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45</a:t>
            </a:fld>
            <a:endParaRPr lang="nb-NO"/>
          </a:p>
        </p:txBody>
      </p:sp>
    </p:spTree>
    <p:extLst>
      <p:ext uri="{BB962C8B-B14F-4D97-AF65-F5344CB8AC3E}">
        <p14:creationId xmlns:p14="http://schemas.microsoft.com/office/powerpoint/2010/main" val="11038342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Det går an å like mange forskjellige organisasjoner</a:t>
            </a:r>
            <a:r>
              <a:rPr lang="nb-NO" baseline="0" dirty="0" smtClean="0"/>
              <a:t> og mennesker. Når du liker disse vil du kunne se når de legger ut f. eks. nyhetssaker, bilder, videosnutter og lignende. Du kan ha så mange slike kontakter du vil på </a:t>
            </a:r>
            <a:r>
              <a:rPr lang="nb-NO" baseline="0" dirty="0" err="1" smtClean="0"/>
              <a:t>Facebook</a:t>
            </a:r>
            <a:r>
              <a:rPr lang="nb-NO" baseline="0" dirty="0" smtClean="0"/>
              <a:t>. Noen har mange venner og "liker" mange, noen har kanskje bare nær familie eller kollegaer.  </a:t>
            </a:r>
          </a:p>
          <a:p>
            <a:endParaRPr lang="nb-NO" baseline="0" dirty="0" smtClean="0"/>
          </a:p>
          <a:p>
            <a:r>
              <a:rPr lang="nb-NO" b="1" baseline="0" dirty="0" smtClean="0"/>
              <a:t>Be alle om å finne minst én venn, et familiemedlem eller noe annet ved å søke etter dem i søkefeltet, og forsøke å sende venneforespørsel eller like disse. Dette kan ta litt tid. Pass på at alle får den hjelpen de trenger, la dem gjerne hjelpe hverandre. Gå gjerne gjennom denne delen av opplæringen en gang til mens alle på kurset følger steg for steg. Foreslå gjerne at de søker etter kommunens egne sider, det lokale biblioteket eller lignende.</a:t>
            </a:r>
            <a:endParaRPr lang="nb-NO" b="1"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46</a:t>
            </a:fld>
            <a:endParaRPr lang="nb-NO"/>
          </a:p>
        </p:txBody>
      </p:sp>
    </p:spTree>
    <p:extLst>
      <p:ext uri="{BB962C8B-B14F-4D97-AF65-F5344CB8AC3E}">
        <p14:creationId xmlns:p14="http://schemas.microsoft.com/office/powerpoint/2010/main" val="15001607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47</a:t>
            </a:fld>
            <a:endParaRPr lang="nb-NO"/>
          </a:p>
        </p:txBody>
      </p:sp>
    </p:spTree>
    <p:extLst>
      <p:ext uri="{BB962C8B-B14F-4D97-AF65-F5344CB8AC3E}">
        <p14:creationId xmlns:p14="http://schemas.microsoft.com/office/powerpoint/2010/main" val="16291650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Alle personer og selskaper</a:t>
            </a:r>
            <a:r>
              <a:rPr lang="nb-NO" baseline="0" dirty="0" smtClean="0"/>
              <a:t> og andre som bruker Facebook har en tidslinje. Tidslinjen fungerer som en profil for den den handler om. Her kan man få litt informasjon om personen eller institusjonen, og se ting de ønsker å dele med andre på </a:t>
            </a:r>
            <a:r>
              <a:rPr lang="nb-NO" baseline="0" dirty="0" err="1" smtClean="0"/>
              <a:t>Facebook</a:t>
            </a:r>
            <a:r>
              <a:rPr lang="nb-NO" baseline="0" dirty="0" smtClean="0"/>
              <a:t>. Hvor mye man får se avhenger av om man er venner eller ikke og hvilke personvernsinnstillinger som blir brukt. Noen velger å dele mye, andre lite.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48</a:t>
            </a:fld>
            <a:endParaRPr lang="nb-NO"/>
          </a:p>
        </p:txBody>
      </p:sp>
    </p:spTree>
    <p:extLst>
      <p:ext uri="{BB962C8B-B14F-4D97-AF65-F5344CB8AC3E}">
        <p14:creationId xmlns:p14="http://schemas.microsoft.com/office/powerpoint/2010/main" val="21292844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Trykker du på ditt navn på menylinjen vil du få se din tidslinje. Dersom du ikke hadde en </a:t>
            </a:r>
            <a:r>
              <a:rPr lang="nb-NO" dirty="0" err="1" smtClean="0"/>
              <a:t>Facebook</a:t>
            </a:r>
            <a:r>
              <a:rPr lang="nb-NO" dirty="0" smtClean="0"/>
              <a:t>-profil fra før er det ikke mye på den enda, men etter hvert kan du legge</a:t>
            </a:r>
            <a:r>
              <a:rPr lang="nb-NO" baseline="0" dirty="0" smtClean="0"/>
              <a:t> ut bilder, lenke til spennende lesestoff eller morsomme videoer her, dersom du ønsker. Du kan også legge til mer informasjon og bilde av deg selv dersom du ønsker. </a:t>
            </a:r>
          </a:p>
          <a:p>
            <a:endParaRPr lang="nb-NO" baseline="0" dirty="0" smtClean="0"/>
          </a:p>
          <a:p>
            <a:r>
              <a:rPr lang="nb-NO" baseline="0" dirty="0" smtClean="0"/>
              <a:t>Bruker du </a:t>
            </a:r>
            <a:r>
              <a:rPr lang="nb-NO" baseline="0" dirty="0" err="1" smtClean="0"/>
              <a:t>appen</a:t>
            </a:r>
            <a:r>
              <a:rPr lang="nb-NO" baseline="0" dirty="0" smtClean="0"/>
              <a:t> må du nok en gang trykke på meny-ikonet. Øverst i listen som dukker opp ser du navnet ditt, trykk på det for å komme til din tidslinje.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49</a:t>
            </a:fld>
            <a:endParaRPr lang="nb-NO"/>
          </a:p>
        </p:txBody>
      </p:sp>
    </p:spTree>
    <p:extLst>
      <p:ext uri="{BB962C8B-B14F-4D97-AF65-F5344CB8AC3E}">
        <p14:creationId xmlns:p14="http://schemas.microsoft.com/office/powerpoint/2010/main" val="584156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For å opprette en </a:t>
            </a:r>
            <a:r>
              <a:rPr lang="nb-NO" dirty="0" err="1" smtClean="0"/>
              <a:t>Facebook</a:t>
            </a:r>
            <a:r>
              <a:rPr lang="nb-NO" dirty="0" smtClean="0"/>
              <a:t>-profil</a:t>
            </a:r>
            <a:r>
              <a:rPr lang="nb-NO" baseline="0" dirty="0" smtClean="0"/>
              <a:t> må du først gå til </a:t>
            </a:r>
            <a:r>
              <a:rPr lang="nb-NO" baseline="0" dirty="0" err="1" smtClean="0"/>
              <a:t>www.facebook.no</a:t>
            </a:r>
            <a:r>
              <a:rPr lang="nb-NO" baseline="0" dirty="0" smtClean="0"/>
              <a:t> eller laste ned </a:t>
            </a:r>
            <a:r>
              <a:rPr lang="nb-NO" baseline="0" dirty="0" err="1" smtClean="0"/>
              <a:t>Facebook-appen</a:t>
            </a:r>
            <a:r>
              <a:rPr lang="nb-NO" baseline="0" dirty="0" smtClean="0"/>
              <a:t> fra din </a:t>
            </a:r>
            <a:r>
              <a:rPr lang="nb-NO" baseline="0" dirty="0" err="1" smtClean="0"/>
              <a:t>app</a:t>
            </a:r>
            <a:r>
              <a:rPr lang="nb-NO" baseline="0" dirty="0" smtClean="0"/>
              <a:t>-butikk (dette fungerer bare for nettbrett- og smarttelefon-brukere).</a:t>
            </a:r>
          </a:p>
          <a:p>
            <a:endParaRPr lang="nb-NO" baseline="0" dirty="0" smtClean="0"/>
          </a:p>
          <a:p>
            <a:r>
              <a:rPr lang="nb-NO" b="1" baseline="0" dirty="0" smtClean="0"/>
              <a:t>Be alle deltagerne om å skrive inn adressen i adressefeltet og gå til siden, eller å laste ned </a:t>
            </a:r>
            <a:r>
              <a:rPr lang="nb-NO" b="1" baseline="0" dirty="0" err="1" smtClean="0"/>
              <a:t>appen</a:t>
            </a:r>
            <a:r>
              <a:rPr lang="nb-NO" b="1" baseline="0" dirty="0" smtClean="0"/>
              <a:t>. </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a:t>
            </a:fld>
            <a:endParaRPr lang="nb-NO"/>
          </a:p>
        </p:txBody>
      </p:sp>
    </p:spTree>
    <p:extLst>
      <p:ext uri="{BB962C8B-B14F-4D97-AF65-F5344CB8AC3E}">
        <p14:creationId xmlns:p14="http://schemas.microsoft.com/office/powerpoint/2010/main" val="19262743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Hvis du</a:t>
            </a:r>
            <a:r>
              <a:rPr lang="nb-NO" baseline="0" dirty="0" smtClean="0"/>
              <a:t> går inn på tidslinjene til noen av de du har lagt til som venner eller "liker", kan du se hva de har lagt ut på sin tidslinje. Søk opp den hvis tidslinje du vil se på i søkefeltet og trykk på navnet deres. </a:t>
            </a:r>
            <a:r>
              <a:rPr lang="nb-NO" baseline="0" dirty="0" err="1" smtClean="0"/>
              <a:t>Scroll</a:t>
            </a:r>
            <a:r>
              <a:rPr lang="nb-NO" baseline="0" dirty="0" smtClean="0"/>
              <a:t>/rull nedover tidslinjen for å se mer. </a:t>
            </a: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50</a:t>
            </a:fld>
            <a:endParaRPr lang="nb-NO"/>
          </a:p>
        </p:txBody>
      </p:sp>
    </p:spTree>
    <p:extLst>
      <p:ext uri="{BB962C8B-B14F-4D97-AF65-F5344CB8AC3E}">
        <p14:creationId xmlns:p14="http://schemas.microsoft.com/office/powerpoint/2010/main" val="7322834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baseline="0" dirty="0" smtClean="0"/>
              <a:t>Du kan også skrive noe på tidslinjen til andre brukere hvis du vil det. Da bruker du feltet der det står "skriv noe …", men husk at alt som skrives på tidslinjen kan ses av andre som har kontakt med personen. Dette er IKKE stedet å sende private beskjeder. Ønsker du å sende en beskjed eller noe annet som baren EN av dine venner skal se må du åpne en "</a:t>
            </a:r>
            <a:r>
              <a:rPr lang="nb-NO" baseline="0" dirty="0" err="1" smtClean="0"/>
              <a:t>chat</a:t>
            </a:r>
            <a:r>
              <a:rPr lang="nb-NO" baseline="0" dirty="0" smtClean="0"/>
              <a:t>".</a:t>
            </a: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51</a:t>
            </a:fld>
            <a:endParaRPr lang="nb-NO"/>
          </a:p>
        </p:txBody>
      </p:sp>
    </p:spTree>
    <p:extLst>
      <p:ext uri="{BB962C8B-B14F-4D97-AF65-F5344CB8AC3E}">
        <p14:creationId xmlns:p14="http://schemas.microsoft.com/office/powerpoint/2010/main" val="9013744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52</a:t>
            </a:fld>
            <a:endParaRPr lang="nb-NO"/>
          </a:p>
        </p:txBody>
      </p:sp>
    </p:spTree>
    <p:extLst>
      <p:ext uri="{BB962C8B-B14F-4D97-AF65-F5344CB8AC3E}">
        <p14:creationId xmlns:p14="http://schemas.microsoft.com/office/powerpoint/2010/main" val="5590932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For å</a:t>
            </a:r>
            <a:r>
              <a:rPr lang="nb-NO" baseline="0" dirty="0" smtClean="0"/>
              <a:t> sende en melding som bare én bestemt </a:t>
            </a:r>
            <a:r>
              <a:rPr lang="nb-NO" baseline="0" dirty="0" err="1" smtClean="0"/>
              <a:t>Facebook</a:t>
            </a:r>
            <a:r>
              <a:rPr lang="nb-NO" baseline="0" dirty="0" smtClean="0"/>
              <a:t>-venn skal se må du chatte med dem. Å chatte er nesten som å sende en SMS, og du har bedre kontroll over hvem som får se det du skriver enn om du velger å skrive på tidslinjen deres.</a:t>
            </a:r>
          </a:p>
          <a:p>
            <a:endParaRPr lang="nb-NO" baseline="0" dirty="0" smtClean="0"/>
          </a:p>
          <a:p>
            <a:r>
              <a:rPr lang="nb-NO" baseline="0" dirty="0" smtClean="0"/>
              <a:t>For å chatte med en venn går du inn på </a:t>
            </a:r>
            <a:r>
              <a:rPr lang="nb-NO" baseline="0" dirty="0" err="1" smtClean="0"/>
              <a:t>Facebook</a:t>
            </a:r>
            <a:r>
              <a:rPr lang="nb-NO" baseline="0" dirty="0" smtClean="0"/>
              <a:t>-tidslinjen deres og finner knappen der det står "Melding" og bilde av en snakkeboble. Trykk på knappen for å starte chatten. </a:t>
            </a:r>
          </a:p>
          <a:p>
            <a:endParaRPr lang="nb-NO" baseline="0" dirty="0" smtClean="0"/>
          </a:p>
          <a:p>
            <a:r>
              <a:rPr lang="nb-NO" baseline="0" dirty="0" smtClean="0"/>
              <a:t>Hvis du bruker </a:t>
            </a:r>
            <a:r>
              <a:rPr lang="nb-NO" baseline="0" dirty="0" err="1" smtClean="0"/>
              <a:t>Facebook-appen</a:t>
            </a:r>
            <a:r>
              <a:rPr lang="nb-NO" baseline="0" dirty="0" smtClean="0"/>
              <a:t> på smarttelefon og nettbrett og ikke har chattet før får du beskjed om at du må laste ned en </a:t>
            </a:r>
            <a:r>
              <a:rPr lang="nb-NO" baseline="0" dirty="0" err="1" smtClean="0"/>
              <a:t>app</a:t>
            </a:r>
            <a:r>
              <a:rPr lang="nb-NO" baseline="0" dirty="0" smtClean="0"/>
              <a:t> som heter "Messenger". På smarttelefon og nettbrett må du ha dette programmet for å kunne chatte på </a:t>
            </a:r>
            <a:r>
              <a:rPr lang="nb-NO" baseline="0" dirty="0" err="1" smtClean="0"/>
              <a:t>Facebook</a:t>
            </a:r>
            <a:r>
              <a:rPr lang="nb-NO" baseline="0" dirty="0" smtClean="0"/>
              <a:t>.</a:t>
            </a:r>
          </a:p>
          <a:p>
            <a:endParaRPr lang="nb-NO" baseline="0" dirty="0" smtClean="0"/>
          </a:p>
          <a:p>
            <a:r>
              <a:rPr lang="nb-NO" b="1" baseline="0" dirty="0" smtClean="0"/>
              <a:t>Vent til alle som trenger å laste ned Messenger har fått gjort dette før du går videre.</a:t>
            </a:r>
            <a:endParaRPr lang="nb-NO" b="1"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53</a:t>
            </a:fld>
            <a:endParaRPr lang="nb-NO"/>
          </a:p>
        </p:txBody>
      </p:sp>
    </p:spTree>
    <p:extLst>
      <p:ext uri="{BB962C8B-B14F-4D97-AF65-F5344CB8AC3E}">
        <p14:creationId xmlns:p14="http://schemas.microsoft.com/office/powerpoint/2010/main" val="14636672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Bruker du nettleser åpnes chatten i en</a:t>
            </a:r>
            <a:r>
              <a:rPr lang="nb-NO" baseline="0" dirty="0" smtClean="0"/>
              <a:t> liten rute nederst til høyre i et eget vind. Bruker du </a:t>
            </a:r>
            <a:r>
              <a:rPr lang="nb-NO" baseline="0" dirty="0" err="1" smtClean="0"/>
              <a:t>appen</a:t>
            </a:r>
            <a:r>
              <a:rPr lang="nb-NO" baseline="0" dirty="0" smtClean="0"/>
              <a:t> åpnes chatten i en annen </a:t>
            </a:r>
            <a:r>
              <a:rPr lang="nb-NO" baseline="0" dirty="0" err="1" smtClean="0"/>
              <a:t>app</a:t>
            </a:r>
            <a:r>
              <a:rPr lang="nb-NO" baseline="0" dirty="0" smtClean="0"/>
              <a:t> som heter "Messenger". Dette skjer automatisk, og ruten vil dekke hele skjermen.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54</a:t>
            </a:fld>
            <a:endParaRPr lang="nb-NO"/>
          </a:p>
        </p:txBody>
      </p:sp>
    </p:spTree>
    <p:extLst>
      <p:ext uri="{BB962C8B-B14F-4D97-AF65-F5344CB8AC3E}">
        <p14:creationId xmlns:p14="http://schemas.microsoft.com/office/powerpoint/2010/main" val="13482529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Chatten viser alle beskjeder som</a:t>
            </a:r>
            <a:r>
              <a:rPr lang="nb-NO" baseline="0" dirty="0" smtClean="0"/>
              <a:t> går mellom deg og den du chatter med. Det du sender vil dukke opp på høyre side, og det vennen din skriver på venstre.</a:t>
            </a:r>
          </a:p>
          <a:p>
            <a:endParaRPr lang="nb-NO" baseline="0" dirty="0" smtClean="0"/>
          </a:p>
          <a:p>
            <a:r>
              <a:rPr lang="nb-NO" baseline="0" dirty="0" smtClean="0"/>
              <a:t>For å skrive en beskjed trykker du på det hvite feltet nederst i chatten der det står "Skriv en melding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55</a:t>
            </a:fld>
            <a:endParaRPr lang="nb-NO"/>
          </a:p>
        </p:txBody>
      </p:sp>
    </p:spTree>
    <p:extLst>
      <p:ext uri="{BB962C8B-B14F-4D97-AF65-F5344CB8AC3E}">
        <p14:creationId xmlns:p14="http://schemas.microsoft.com/office/powerpoint/2010/main" val="21358294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Når du har skrevet det du vil si trykker du på "Enter"</a:t>
            </a:r>
            <a:r>
              <a:rPr lang="nb-NO" baseline="0" dirty="0" smtClean="0"/>
              <a:t> på tastaturet for å sende beskjeden.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56</a:t>
            </a:fld>
            <a:endParaRPr lang="nb-NO"/>
          </a:p>
        </p:txBody>
      </p:sp>
    </p:spTree>
    <p:extLst>
      <p:ext uri="{BB962C8B-B14F-4D97-AF65-F5344CB8AC3E}">
        <p14:creationId xmlns:p14="http://schemas.microsoft.com/office/powerpoint/2010/main" val="9703085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baseline="0" dirty="0" smtClean="0"/>
              <a:t>Bruker du </a:t>
            </a:r>
            <a:r>
              <a:rPr lang="nb-NO" baseline="0" dirty="0" err="1" smtClean="0"/>
              <a:t>appen</a:t>
            </a:r>
            <a:r>
              <a:rPr lang="nb-NO" baseline="0" dirty="0" smtClean="0"/>
              <a:t> trykker du på bildet av en pil eller et lite papirfly som har dukket opp ved siden av det du har skrevet.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57</a:t>
            </a:fld>
            <a:endParaRPr lang="nb-NO"/>
          </a:p>
        </p:txBody>
      </p:sp>
    </p:spTree>
    <p:extLst>
      <p:ext uri="{BB962C8B-B14F-4D97-AF65-F5344CB8AC3E}">
        <p14:creationId xmlns:p14="http://schemas.microsoft.com/office/powerpoint/2010/main" val="21421831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Tommel-opp eller "like" er et symbol som brukes mye på </a:t>
            </a:r>
            <a:r>
              <a:rPr lang="nb-NO" dirty="0" err="1" smtClean="0"/>
              <a:t>Facebook</a:t>
            </a:r>
            <a:r>
              <a:rPr lang="nb-NO" dirty="0" smtClean="0"/>
              <a:t>,</a:t>
            </a:r>
            <a:r>
              <a:rPr lang="nb-NO" baseline="0" dirty="0" smtClean="0"/>
              <a:t> det kan bety at du liker noe, at du er enig eller at du har oppfattet hva personen har sagt. Du kan også bruke symbolet i chatten. Du finner det nederst til høyre.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58</a:t>
            </a:fld>
            <a:endParaRPr lang="nb-NO"/>
          </a:p>
        </p:txBody>
      </p:sp>
    </p:spTree>
    <p:extLst>
      <p:ext uri="{BB962C8B-B14F-4D97-AF65-F5344CB8AC3E}">
        <p14:creationId xmlns:p14="http://schemas.microsoft.com/office/powerpoint/2010/main" val="5556843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Etter hvert kan du også prøve å legge til bilder, </a:t>
            </a:r>
            <a:r>
              <a:rPr lang="nb-NO" dirty="0" err="1" smtClean="0"/>
              <a:t>emojier</a:t>
            </a:r>
            <a:r>
              <a:rPr lang="nb-NO" dirty="0" smtClean="0"/>
              <a:t> (smilefjes) eller dokumenter i chatten, men det går vi ikke inn på i dette kurset. Prøv deg frem med en du kjenner</a:t>
            </a:r>
            <a:r>
              <a:rPr lang="nb-NO" baseline="0" dirty="0" smtClean="0"/>
              <a:t> som kan litt om </a:t>
            </a:r>
            <a:r>
              <a:rPr lang="nb-NO" baseline="0" dirty="0" err="1" smtClean="0"/>
              <a:t>Facebook</a:t>
            </a:r>
            <a:r>
              <a:rPr lang="nb-NO" baseline="0" dirty="0" smtClean="0"/>
              <a:t>, eller øv med noen som er her på kurset i dag.</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59</a:t>
            </a:fld>
            <a:endParaRPr lang="nb-NO"/>
          </a:p>
        </p:txBody>
      </p:sp>
    </p:spTree>
    <p:extLst>
      <p:ext uri="{BB962C8B-B14F-4D97-AF65-F5344CB8AC3E}">
        <p14:creationId xmlns:p14="http://schemas.microsoft.com/office/powerpoint/2010/main" val="736391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Har du skrevet inn riktig adresse vil</a:t>
            </a:r>
            <a:r>
              <a:rPr lang="nb-NO" baseline="0" dirty="0" smtClean="0"/>
              <a:t> du komme til denne siden. Laster du ned </a:t>
            </a:r>
            <a:r>
              <a:rPr lang="nb-NO" baseline="0" dirty="0" err="1" smtClean="0"/>
              <a:t>appen</a:t>
            </a:r>
            <a:r>
              <a:rPr lang="nb-NO" baseline="0" dirty="0" smtClean="0"/>
              <a:t> må du finne den på telefonen din får å åpne den. </a:t>
            </a:r>
          </a:p>
        </p:txBody>
      </p:sp>
      <p:sp>
        <p:nvSpPr>
          <p:cNvPr id="4" name="Plassholder for lysbildenummer 3"/>
          <p:cNvSpPr>
            <a:spLocks noGrp="1"/>
          </p:cNvSpPr>
          <p:nvPr>
            <p:ph type="sldNum" sz="quarter" idx="10"/>
          </p:nvPr>
        </p:nvSpPr>
        <p:spPr/>
        <p:txBody>
          <a:bodyPr/>
          <a:lstStyle/>
          <a:p>
            <a:fld id="{6C254B7B-5006-4AAE-B324-0D18C385F145}" type="slidenum">
              <a:rPr lang="nb-NO" smtClean="0"/>
              <a:t>6</a:t>
            </a:fld>
            <a:endParaRPr lang="nb-NO"/>
          </a:p>
        </p:txBody>
      </p:sp>
    </p:spTree>
    <p:extLst>
      <p:ext uri="{BB962C8B-B14F-4D97-AF65-F5344CB8AC3E}">
        <p14:creationId xmlns:p14="http://schemas.microsoft.com/office/powerpoint/2010/main" val="13392307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Det kan også være lurt å vite at det går</a:t>
            </a:r>
            <a:r>
              <a:rPr lang="nb-NO" baseline="0" dirty="0" smtClean="0"/>
              <a:t> an å legge til flere personer i en </a:t>
            </a:r>
            <a:r>
              <a:rPr lang="nb-NO" baseline="0" dirty="0" err="1" smtClean="0"/>
              <a:t>chat</a:t>
            </a:r>
            <a:r>
              <a:rPr lang="nb-NO" baseline="0" dirty="0" smtClean="0"/>
              <a:t>, åpne en videosamtale, bruke chatten til å ringe og mer. Utforsk disse muligheten ved å bruke symbolene du ser her. Alle symbolene finnes også hos de som bruker nettbrett og smarttelefon, de ser helt like ut, men de ligger litt andre steder i vinduet.</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60</a:t>
            </a:fld>
            <a:endParaRPr lang="nb-NO"/>
          </a:p>
        </p:txBody>
      </p:sp>
    </p:spTree>
    <p:extLst>
      <p:ext uri="{BB962C8B-B14F-4D97-AF65-F5344CB8AC3E}">
        <p14:creationId xmlns:p14="http://schemas.microsoft.com/office/powerpoint/2010/main" val="152267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61</a:t>
            </a:fld>
            <a:endParaRPr lang="nb-NO"/>
          </a:p>
        </p:txBody>
      </p:sp>
    </p:spTree>
    <p:extLst>
      <p:ext uri="{BB962C8B-B14F-4D97-AF65-F5344CB8AC3E}">
        <p14:creationId xmlns:p14="http://schemas.microsoft.com/office/powerpoint/2010/main" val="21926855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smtClean="0"/>
              <a:t>Facebook</a:t>
            </a:r>
            <a:r>
              <a:rPr lang="nb-NO" baseline="0" dirty="0" smtClean="0"/>
              <a:t> legger også til rette for at du skal kunne gi tilbakemeldinger og </a:t>
            </a:r>
            <a:r>
              <a:rPr lang="nb-NO" baseline="0" dirty="0" err="1" smtClean="0"/>
              <a:t>videredele</a:t>
            </a:r>
            <a:r>
              <a:rPr lang="nb-NO" baseline="0" dirty="0" smtClean="0"/>
              <a:t> bilder, kommentarer, artikler og andre ting som dine venner, selskaper kommersielle aktører og andre har lagt ut på </a:t>
            </a:r>
            <a:r>
              <a:rPr lang="nb-NO" baseline="0" dirty="0" err="1" smtClean="0"/>
              <a:t>Facebook</a:t>
            </a:r>
            <a:r>
              <a:rPr lang="nb-NO" baseline="0" dirty="0" smtClean="0"/>
              <a:t>.</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62</a:t>
            </a:fld>
            <a:endParaRPr lang="nb-NO"/>
          </a:p>
        </p:txBody>
      </p:sp>
    </p:spTree>
    <p:extLst>
      <p:ext uri="{BB962C8B-B14F-4D97-AF65-F5344CB8AC3E}">
        <p14:creationId xmlns:p14="http://schemas.microsoft.com/office/powerpoint/2010/main" val="10490460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Funksjonene for dette finner du under,</a:t>
            </a:r>
            <a:r>
              <a:rPr lang="nb-NO" baseline="0" dirty="0" smtClean="0"/>
              <a:t> eller i noen tilfeller ved siden av bildet, kommentaren eller artikkelen.  De heter "Liker", "Kommenter" og "Del", og har symboler som er lette å kjenne igjen. Du kan velge å bruke en eller flere av disse funksjonene når du ser noe du har lyst til å reagere på slik at andre brukere ser det.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63</a:t>
            </a:fld>
            <a:endParaRPr lang="nb-NO"/>
          </a:p>
        </p:txBody>
      </p:sp>
    </p:spTree>
    <p:extLst>
      <p:ext uri="{BB962C8B-B14F-4D97-AF65-F5344CB8AC3E}">
        <p14:creationId xmlns:p14="http://schemas.microsoft.com/office/powerpoint/2010/main" val="14078364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"Liker"-funksjonen er en</a:t>
            </a:r>
            <a:r>
              <a:rPr lang="nb-NO" baseline="0" dirty="0" smtClean="0"/>
              <a:t> rask måte å gi tilbakemelding til avsenderen på. Den vises som en </a:t>
            </a:r>
            <a:r>
              <a:rPr lang="nb-NO" dirty="0" smtClean="0"/>
              <a:t>hånd med tommelen opp.</a:t>
            </a: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64</a:t>
            </a:fld>
            <a:endParaRPr lang="nb-NO"/>
          </a:p>
        </p:txBody>
      </p:sp>
    </p:spTree>
    <p:extLst>
      <p:ext uri="{BB962C8B-B14F-4D97-AF65-F5344CB8AC3E}">
        <p14:creationId xmlns:p14="http://schemas.microsoft.com/office/powerpoint/2010/main" val="16730705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Bruker du en datamaskin holder du musepekeren din over "Liker" knappen,</a:t>
            </a:r>
            <a:r>
              <a:rPr lang="nb-NO" baseline="0" dirty="0" smtClean="0"/>
              <a:t> da dukker det forskjellige ikoner opp. På nettbrett og smarttelefon setter du fingeren din på liker og trykker til ikonene synes. </a:t>
            </a:r>
          </a:p>
          <a:p>
            <a:endParaRPr lang="nb-NO" baseline="0" dirty="0" smtClean="0"/>
          </a:p>
          <a:p>
            <a:r>
              <a:rPr lang="nb-NO" baseline="0" dirty="0" smtClean="0"/>
              <a:t>Så peker eller klikker du på det symbolet som uttrykker den reaksjonen du ønsker å vise at du har til det som har blitt delt. Du kan velge mellom "tommel opp", "hjerte", "latter", "overraskelse/sjokk", "trist" eller "forarget/sint/provosert".</a:t>
            </a:r>
          </a:p>
          <a:p>
            <a:endParaRPr lang="nb-NO" baseline="0" dirty="0" smtClean="0"/>
          </a:p>
          <a:p>
            <a:r>
              <a:rPr lang="nb-NO" baseline="0" dirty="0" smtClean="0"/>
              <a:t>Det vanligste for mange er å bruke tommelen opp. Å bruke disse ikonene heter å "like" [</a:t>
            </a:r>
            <a:r>
              <a:rPr lang="nb-NO" sz="1200" b="0" i="0" kern="1200" dirty="0" smtClean="0">
                <a:solidFill>
                  <a:schemeClr val="tx1"/>
                </a:solidFill>
                <a:effectLst/>
                <a:latin typeface="+mn-lt"/>
                <a:ea typeface="+mn-ea"/>
                <a:cs typeface="+mn-cs"/>
              </a:rPr>
              <a:t>/'</a:t>
            </a:r>
            <a:r>
              <a:rPr lang="nb-NO" sz="1200" b="0" i="0" kern="1200" dirty="0" err="1" smtClean="0">
                <a:solidFill>
                  <a:schemeClr val="tx1"/>
                </a:solidFill>
                <a:effectLst/>
                <a:latin typeface="+mn-lt"/>
                <a:ea typeface="+mn-ea"/>
                <a:cs typeface="+mn-cs"/>
              </a:rPr>
              <a:t>laɪke</a:t>
            </a:r>
            <a:r>
              <a:rPr lang="nb-NO" sz="1200" b="0" i="0" kern="1200" dirty="0" smtClean="0">
                <a:solidFill>
                  <a:schemeClr val="tx1"/>
                </a:solidFill>
                <a:effectLst/>
                <a:latin typeface="+mn-lt"/>
                <a:ea typeface="+mn-ea"/>
                <a:cs typeface="+mn-cs"/>
              </a:rPr>
              <a:t>/</a:t>
            </a:r>
            <a:r>
              <a:rPr lang="nb-NO" baseline="0" dirty="0" smtClean="0"/>
              <a:t>] bildet, artikkelen eller kommentaren.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65</a:t>
            </a:fld>
            <a:endParaRPr lang="nb-NO"/>
          </a:p>
        </p:txBody>
      </p:sp>
    </p:spTree>
    <p:extLst>
      <p:ext uri="{BB962C8B-B14F-4D97-AF65-F5344CB8AC3E}">
        <p14:creationId xmlns:p14="http://schemas.microsoft.com/office/powerpoint/2010/main" val="13123026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Det går også an å skrive egne kommentarer til bilder</a:t>
            </a:r>
            <a:r>
              <a:rPr lang="nb-NO" baseline="0" dirty="0" smtClean="0"/>
              <a:t>, innlegg og annet som blir lagt ut på </a:t>
            </a:r>
            <a:r>
              <a:rPr lang="nb-NO" baseline="0" dirty="0" err="1" smtClean="0"/>
              <a:t>Facebook</a:t>
            </a:r>
            <a:r>
              <a:rPr lang="nb-NO" baseline="0" dirty="0" smtClean="0"/>
              <a:t>.</a:t>
            </a:r>
          </a:p>
          <a:p>
            <a:endParaRPr lang="nb-NO" baseline="0" dirty="0" smtClean="0"/>
          </a:p>
          <a:p>
            <a:r>
              <a:rPr lang="nb-NO" baseline="0" dirty="0" smtClean="0"/>
              <a:t>For å kommentere trykker du enten på knappen der det står "Kommenter", eller…</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66</a:t>
            </a:fld>
            <a:endParaRPr lang="nb-NO"/>
          </a:p>
        </p:txBody>
      </p:sp>
    </p:spTree>
    <p:extLst>
      <p:ext uri="{BB962C8B-B14F-4D97-AF65-F5344CB8AC3E}">
        <p14:creationId xmlns:p14="http://schemas.microsoft.com/office/powerpoint/2010/main" val="2460859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 så trykker du i feltet der</a:t>
            </a:r>
            <a:r>
              <a:rPr lang="nb-NO" baseline="0" dirty="0" smtClean="0"/>
              <a:t> det står "Skriv en kommentar".</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67</a:t>
            </a:fld>
            <a:endParaRPr lang="nb-NO"/>
          </a:p>
        </p:txBody>
      </p:sp>
    </p:spTree>
    <p:extLst>
      <p:ext uri="{BB962C8B-B14F-4D97-AF65-F5344CB8AC3E}">
        <p14:creationId xmlns:p14="http://schemas.microsoft.com/office/powerpoint/2010/main" val="5811195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Skriv kommentaren din. Bruker</a:t>
            </a:r>
            <a:r>
              <a:rPr lang="nb-NO" baseline="0" dirty="0" smtClean="0"/>
              <a:t> du en stasjonær datamaskin eller en </a:t>
            </a:r>
            <a:r>
              <a:rPr lang="nb-NO" baseline="0" dirty="0" err="1" smtClean="0"/>
              <a:t>laptop</a:t>
            </a:r>
            <a:r>
              <a:rPr lang="nb-NO" baseline="0" dirty="0" smtClean="0"/>
              <a:t> trykker du på </a:t>
            </a:r>
            <a:r>
              <a:rPr lang="nb-NO" baseline="0" dirty="0" err="1" smtClean="0"/>
              <a:t>enter</a:t>
            </a:r>
            <a:r>
              <a:rPr lang="nb-NO" baseline="0" dirty="0" smtClean="0"/>
              <a:t> for å avslutte kommentaren og publisere den. Den vil da dukke opp under bildet eller innlegget du har valgt å kommentere.</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68</a:t>
            </a:fld>
            <a:endParaRPr lang="nb-NO"/>
          </a:p>
        </p:txBody>
      </p:sp>
    </p:spTree>
    <p:extLst>
      <p:ext uri="{BB962C8B-B14F-4D97-AF65-F5344CB8AC3E}">
        <p14:creationId xmlns:p14="http://schemas.microsoft.com/office/powerpoint/2010/main" val="15502632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Bruker</a:t>
            </a:r>
            <a:r>
              <a:rPr lang="nb-NO" baseline="0" dirty="0" smtClean="0"/>
              <a:t> du nettbrett eller smarttelefon trykker du på ikonet som ser ut som en pil eller et lite papirfly for å publisere (dette symbolet er det samme som blir brukt når man chatter).</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69</a:t>
            </a:fld>
            <a:endParaRPr lang="nb-NO"/>
          </a:p>
        </p:txBody>
      </p:sp>
    </p:spTree>
    <p:extLst>
      <p:ext uri="{BB962C8B-B14F-4D97-AF65-F5344CB8AC3E}">
        <p14:creationId xmlns:p14="http://schemas.microsoft.com/office/powerpoint/2010/main" val="695782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baseline="0" dirty="0" smtClean="0"/>
              <a:t>Å opprette en </a:t>
            </a:r>
            <a:r>
              <a:rPr lang="nb-NO" b="0" baseline="0" dirty="0" err="1" smtClean="0"/>
              <a:t>Facebook</a:t>
            </a:r>
            <a:r>
              <a:rPr lang="nb-NO" b="0" baseline="0" dirty="0" smtClean="0"/>
              <a:t>-konto trenger du bare å gjøre ÉN gang. Forsøk derfor å følge trinnene steg for steg, mens vi går igjennom dem. Ikke bli fortvilet om du føler at du ikke kommer til å huske alt. Blir du usikker, eller er det noe du ikke får til, sier du ifra med en gang, så skal jeg hjelpe deg.</a:t>
            </a:r>
          </a:p>
          <a:p>
            <a:endParaRPr lang="nb-NO"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b-NO" b="1" baseline="0" dirty="0" smtClean="0"/>
              <a:t>Pass på at alle har kommet til riktig side eller har lastet ned </a:t>
            </a:r>
            <a:r>
              <a:rPr lang="nb-NO" b="1" baseline="0" dirty="0" err="1" smtClean="0"/>
              <a:t>appen</a:t>
            </a:r>
            <a:r>
              <a:rPr lang="nb-NO" b="1" baseline="0" dirty="0" smtClean="0"/>
              <a:t>.</a:t>
            </a:r>
          </a:p>
        </p:txBody>
      </p:sp>
      <p:sp>
        <p:nvSpPr>
          <p:cNvPr id="4" name="Plassholder for lysbildenummer 3"/>
          <p:cNvSpPr>
            <a:spLocks noGrp="1"/>
          </p:cNvSpPr>
          <p:nvPr>
            <p:ph type="sldNum" sz="quarter" idx="10"/>
          </p:nvPr>
        </p:nvSpPr>
        <p:spPr/>
        <p:txBody>
          <a:bodyPr/>
          <a:lstStyle/>
          <a:p>
            <a:fld id="{6C254B7B-5006-4AAE-B324-0D18C385F145}" type="slidenum">
              <a:rPr lang="nb-NO" smtClean="0"/>
              <a:t>7</a:t>
            </a:fld>
            <a:endParaRPr lang="nb-NO"/>
          </a:p>
        </p:txBody>
      </p:sp>
    </p:spTree>
    <p:extLst>
      <p:ext uri="{BB962C8B-B14F-4D97-AF65-F5344CB8AC3E}">
        <p14:creationId xmlns:p14="http://schemas.microsoft.com/office/powerpoint/2010/main" val="1002009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Du kan også velge å dele et bilde eller innlegg som</a:t>
            </a:r>
            <a:r>
              <a:rPr lang="nb-NO" baseline="0" dirty="0" smtClean="0"/>
              <a:t> andre har publisert. For å gjøre dette trykker du på "Del"-knappen.</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70</a:t>
            </a:fld>
            <a:endParaRPr lang="nb-NO"/>
          </a:p>
        </p:txBody>
      </p:sp>
    </p:spTree>
    <p:extLst>
      <p:ext uri="{BB962C8B-B14F-4D97-AF65-F5344CB8AC3E}">
        <p14:creationId xmlns:p14="http://schemas.microsoft.com/office/powerpoint/2010/main" val="17344086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Da</a:t>
            </a:r>
            <a:r>
              <a:rPr lang="nb-NO" baseline="0" dirty="0" smtClean="0"/>
              <a:t> dukker det opp tre alternativer. Vi skal nå gå igjennom alle.</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71</a:t>
            </a:fld>
            <a:endParaRPr lang="nb-NO"/>
          </a:p>
        </p:txBody>
      </p:sp>
    </p:spTree>
    <p:extLst>
      <p:ext uri="{BB962C8B-B14F-4D97-AF65-F5344CB8AC3E}">
        <p14:creationId xmlns:p14="http://schemas.microsoft.com/office/powerpoint/2010/main" val="1891941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Velger du alternativ "Del nå (Venner)" vil bildet eller innlegget dukke opp</a:t>
            </a:r>
            <a:r>
              <a:rPr lang="nb-NO" baseline="0" dirty="0" smtClean="0"/>
              <a:t> på din </a:t>
            </a:r>
            <a:r>
              <a:rPr lang="nb-NO" baseline="0" dirty="0" err="1" smtClean="0"/>
              <a:t>Facebook</a:t>
            </a:r>
            <a:r>
              <a:rPr lang="nb-NO" baseline="0" dirty="0" smtClean="0"/>
              <a:t>-tidslinje slik at dine venner kan se det der.</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72</a:t>
            </a:fld>
            <a:endParaRPr lang="nb-NO"/>
          </a:p>
        </p:txBody>
      </p:sp>
    </p:spTree>
    <p:extLst>
      <p:ext uri="{BB962C8B-B14F-4D97-AF65-F5344CB8AC3E}">
        <p14:creationId xmlns:p14="http://schemas.microsoft.com/office/powerpoint/2010/main" val="9533808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Trykker</a:t>
            </a:r>
            <a:r>
              <a:rPr lang="nb-NO" baseline="0" dirty="0" smtClean="0"/>
              <a:t> du på alternativ to "Del…" dukker det opp et nytt vindu.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73</a:t>
            </a:fld>
            <a:endParaRPr lang="nb-NO"/>
          </a:p>
        </p:txBody>
      </p:sp>
    </p:spTree>
    <p:extLst>
      <p:ext uri="{BB962C8B-B14F-4D97-AF65-F5344CB8AC3E}">
        <p14:creationId xmlns:p14="http://schemas.microsoft.com/office/powerpoint/2010/main" val="8239190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Her får du muligheten til å</a:t>
            </a:r>
            <a:r>
              <a:rPr lang="nb-NO" baseline="0" dirty="0" smtClean="0"/>
              <a:t> skrive noe i feltet "Si noe om dette …".</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74</a:t>
            </a:fld>
            <a:endParaRPr lang="nb-NO"/>
          </a:p>
        </p:txBody>
      </p:sp>
    </p:spTree>
    <p:extLst>
      <p:ext uri="{BB962C8B-B14F-4D97-AF65-F5344CB8AC3E}">
        <p14:creationId xmlns:p14="http://schemas.microsoft.com/office/powerpoint/2010/main" val="19938454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Hvis du så trykker på "Publiser"-knappen</a:t>
            </a:r>
            <a:r>
              <a:rPr lang="nb-NO" baseline="0" dirty="0" smtClean="0"/>
              <a:t> havner innlegget og kommentaren du har skrevet inn på din </a:t>
            </a:r>
            <a:r>
              <a:rPr lang="nb-NO" baseline="0" dirty="0" err="1" smtClean="0"/>
              <a:t>Facebook</a:t>
            </a:r>
            <a:r>
              <a:rPr lang="nb-NO" baseline="0" dirty="0" smtClean="0"/>
              <a:t>-tidslinje.</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75</a:t>
            </a:fld>
            <a:endParaRPr lang="nb-NO"/>
          </a:p>
        </p:txBody>
      </p:sp>
    </p:spTree>
    <p:extLst>
      <p:ext uri="{BB962C8B-B14F-4D97-AF65-F5344CB8AC3E}">
        <p14:creationId xmlns:p14="http://schemas.microsoft.com/office/powerpoint/2010/main" val="4999890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Ønsker du å legge ut bildet eller innlegget på en annen side enn</a:t>
            </a:r>
            <a:r>
              <a:rPr lang="nb-NO" baseline="0" dirty="0" smtClean="0"/>
              <a:t> din egen kan du gjøre det ved å trykke på </a:t>
            </a:r>
            <a:r>
              <a:rPr lang="nb-NO" baseline="0" dirty="0" err="1" smtClean="0"/>
              <a:t>nedtrekksmenyen</a:t>
            </a:r>
            <a:r>
              <a:rPr lang="nb-NO" baseline="0" dirty="0" smtClean="0"/>
              <a:t> øverst i vinduet der det nå står "Del på din egen tidslinje". Da får du opp flere delingsalternativer.</a:t>
            </a: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76</a:t>
            </a:fld>
            <a:endParaRPr lang="nb-NO"/>
          </a:p>
        </p:txBody>
      </p:sp>
    </p:spTree>
    <p:extLst>
      <p:ext uri="{BB962C8B-B14F-4D97-AF65-F5344CB8AC3E}">
        <p14:creationId xmlns:p14="http://schemas.microsoft.com/office/powerpoint/2010/main" val="9908355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Du kan velge å dele på tidslinjen</a:t>
            </a:r>
            <a:r>
              <a:rPr lang="nb-NO" baseline="0" dirty="0" smtClean="0"/>
              <a:t> (veggen) til en venn, i en gruppe eller i et arrangement. Trykk på alternativet du ønsker. I dette eksempelet velger vi å dele på tidslinjen til en venn.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77</a:t>
            </a:fld>
            <a:endParaRPr lang="nb-NO"/>
          </a:p>
        </p:txBody>
      </p:sp>
    </p:spTree>
    <p:extLst>
      <p:ext uri="{BB962C8B-B14F-4D97-AF65-F5344CB8AC3E}">
        <p14:creationId xmlns:p14="http://schemas.microsoft.com/office/powerpoint/2010/main" val="10497593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Vinduet som dukker opp vil se</a:t>
            </a:r>
            <a:r>
              <a:rPr lang="nb-NO" baseline="0" dirty="0" smtClean="0"/>
              <a:t> nesten likt ut uavhengig av hvilket alternativ du velger. Først blir du bedt om å oppgi navnet på vennen, gruppen eller arrangementet du ønsker å dele med. Skriv det inn i feltet for navn. Du kan skrive inn flere navn om du ønsker.</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78</a:t>
            </a:fld>
            <a:endParaRPr lang="nb-NO"/>
          </a:p>
        </p:txBody>
      </p:sp>
    </p:spTree>
    <p:extLst>
      <p:ext uri="{BB962C8B-B14F-4D97-AF65-F5344CB8AC3E}">
        <p14:creationId xmlns:p14="http://schemas.microsoft.com/office/powerpoint/2010/main" val="8053654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Også her kan du velge å</a:t>
            </a:r>
            <a:r>
              <a:rPr lang="nb-NO" baseline="0" dirty="0" smtClean="0"/>
              <a:t> skrive en liten beskjed eller kommentar før du deler.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79</a:t>
            </a:fld>
            <a:endParaRPr lang="nb-NO"/>
          </a:p>
        </p:txBody>
      </p:sp>
    </p:spTree>
    <p:extLst>
      <p:ext uri="{BB962C8B-B14F-4D97-AF65-F5344CB8AC3E}">
        <p14:creationId xmlns:p14="http://schemas.microsoft.com/office/powerpoint/2010/main" val="1141494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dirty="0" smtClean="0"/>
              <a:t>De som bruker nettleser må</a:t>
            </a:r>
            <a:r>
              <a:rPr lang="nb-NO" b="0" baseline="0" dirty="0" smtClean="0"/>
              <a:t> f</a:t>
            </a:r>
            <a:r>
              <a:rPr lang="nb-NO" b="0" dirty="0" smtClean="0"/>
              <a:t>ylle</a:t>
            </a:r>
            <a:r>
              <a:rPr lang="nb-NO" b="0" baseline="0" dirty="0" smtClean="0"/>
              <a:t> inn informasjonen det blir spurt etter under "Registrer deg."</a:t>
            </a:r>
          </a:p>
          <a:p>
            <a:endParaRPr lang="nb-NO" b="0" baseline="0" dirty="0" smtClean="0"/>
          </a:p>
          <a:p>
            <a:r>
              <a:rPr lang="nb-NO" b="0" baseline="0" dirty="0" smtClean="0"/>
              <a:t>De som bruker </a:t>
            </a:r>
            <a:r>
              <a:rPr lang="nb-NO" b="0" baseline="0" dirty="0" err="1" smtClean="0"/>
              <a:t>appen</a:t>
            </a:r>
            <a:r>
              <a:rPr lang="nb-NO" b="0" baseline="0" dirty="0" smtClean="0"/>
              <a:t> trykker der det står "Opprett ny </a:t>
            </a:r>
            <a:r>
              <a:rPr lang="nb-NO" b="0" baseline="0" dirty="0" err="1" smtClean="0"/>
              <a:t>Facebook</a:t>
            </a:r>
            <a:r>
              <a:rPr lang="nb-NO" b="0" baseline="0" dirty="0" smtClean="0"/>
              <a:t>-konto", og følger trinnene som kommer opp. </a:t>
            </a:r>
          </a:p>
          <a:p>
            <a:endParaRPr lang="nb-NO"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b-NO" b="1" dirty="0" smtClean="0"/>
              <a:t>Vent med å gå videre til alle har fylt ut den nødvendige informasjonen. </a:t>
            </a:r>
          </a:p>
        </p:txBody>
      </p:sp>
      <p:sp>
        <p:nvSpPr>
          <p:cNvPr id="4" name="Plassholder for lysbildenummer 3"/>
          <p:cNvSpPr>
            <a:spLocks noGrp="1"/>
          </p:cNvSpPr>
          <p:nvPr>
            <p:ph type="sldNum" sz="quarter" idx="10"/>
          </p:nvPr>
        </p:nvSpPr>
        <p:spPr/>
        <p:txBody>
          <a:bodyPr/>
          <a:lstStyle/>
          <a:p>
            <a:fld id="{6C254B7B-5006-4AAE-B324-0D18C385F145}" type="slidenum">
              <a:rPr lang="nb-NO" smtClean="0"/>
              <a:t>8</a:t>
            </a:fld>
            <a:endParaRPr lang="nb-NO"/>
          </a:p>
        </p:txBody>
      </p:sp>
    </p:spTree>
    <p:extLst>
      <p:ext uri="{BB962C8B-B14F-4D97-AF65-F5344CB8AC3E}">
        <p14:creationId xmlns:p14="http://schemas.microsoft.com/office/powerpoint/2010/main" val="11486385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Når du har lagt inn alle mottakere du ønsker og eventuelt skrevet en kommentar</a:t>
            </a:r>
            <a:r>
              <a:rPr lang="nb-NO" baseline="0" dirty="0" smtClean="0"/>
              <a:t> </a:t>
            </a:r>
            <a:r>
              <a:rPr lang="nb-NO" dirty="0" smtClean="0"/>
              <a:t>kan du trykke på "Publiser".</a:t>
            </a: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80</a:t>
            </a:fld>
            <a:endParaRPr lang="nb-NO"/>
          </a:p>
        </p:txBody>
      </p:sp>
    </p:spTree>
    <p:extLst>
      <p:ext uri="{BB962C8B-B14F-4D97-AF65-F5344CB8AC3E}">
        <p14:creationId xmlns:p14="http://schemas.microsoft.com/office/powerpoint/2010/main" val="14133097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Det siste alternativet du kan velge er "Send som melding". Trykker du på dette</a:t>
            </a:r>
            <a:r>
              <a:rPr lang="nb-NO" baseline="0" dirty="0" smtClean="0"/>
              <a:t> vil det dukke opp et vindu som likner det som kommer når du vil dele på en tidslinje, gruppe eller lignende. Når du trykker "Publiser" vil beskjeden, innlegget eller bildet dukke opp i et </a:t>
            </a:r>
            <a:r>
              <a:rPr lang="nb-NO" baseline="0" dirty="0" err="1" smtClean="0"/>
              <a:t>chat</a:t>
            </a:r>
            <a:r>
              <a:rPr lang="nb-NO" baseline="0" dirty="0" smtClean="0"/>
              <a:t>-vindu (akkurat som i en vanlig </a:t>
            </a:r>
            <a:r>
              <a:rPr lang="nb-NO" baseline="0" dirty="0" err="1" smtClean="0"/>
              <a:t>chat</a:t>
            </a:r>
            <a:r>
              <a:rPr lang="nb-NO" baseline="0" dirty="0" smtClean="0"/>
              <a:t>). Innholdet vises kun for den eller de personene du velger å dele med. Her kan de sende deg tilbakemeldinger på det du har delt og dere kan fortsette samtalen som en vanlig </a:t>
            </a:r>
            <a:r>
              <a:rPr lang="nb-NO" baseline="0" dirty="0" err="1" smtClean="0"/>
              <a:t>chat</a:t>
            </a:r>
            <a:r>
              <a:rPr lang="nb-NO" baseline="0" dirty="0" smtClean="0"/>
              <a:t>.</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81</a:t>
            </a:fld>
            <a:endParaRPr lang="nb-NO"/>
          </a:p>
        </p:txBody>
      </p:sp>
    </p:spTree>
    <p:extLst>
      <p:ext uri="{BB962C8B-B14F-4D97-AF65-F5344CB8AC3E}">
        <p14:creationId xmlns:p14="http://schemas.microsoft.com/office/powerpoint/2010/main" val="9799357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Menylinjen til </a:t>
            </a:r>
            <a:r>
              <a:rPr lang="nb-NO" dirty="0" err="1" smtClean="0"/>
              <a:t>Facebook</a:t>
            </a:r>
            <a:r>
              <a:rPr lang="nb-NO" dirty="0" smtClean="0"/>
              <a:t> er den linjen øverst på skjermen. Den er blå når</a:t>
            </a:r>
            <a:r>
              <a:rPr lang="nb-NO" baseline="0" dirty="0" smtClean="0"/>
              <a:t> du bruker </a:t>
            </a:r>
            <a:r>
              <a:rPr lang="nb-NO" baseline="0" dirty="0" err="1" smtClean="0"/>
              <a:t>Facebook</a:t>
            </a:r>
            <a:r>
              <a:rPr lang="nb-NO" baseline="0" dirty="0" smtClean="0"/>
              <a:t> på datamaskinen, men kan se litt annerledes ut når du bruker </a:t>
            </a:r>
            <a:r>
              <a:rPr lang="nb-NO" baseline="0" dirty="0" err="1" smtClean="0"/>
              <a:t>Facebook-appen</a:t>
            </a:r>
            <a:r>
              <a:rPr lang="nb-NO" baseline="0" dirty="0" smtClean="0"/>
              <a:t> på nettbrett eller smarttelefon.</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83</a:t>
            </a:fld>
            <a:endParaRPr lang="nb-NO"/>
          </a:p>
        </p:txBody>
      </p:sp>
    </p:spTree>
    <p:extLst>
      <p:ext uri="{BB962C8B-B14F-4D97-AF65-F5344CB8AC3E}">
        <p14:creationId xmlns:p14="http://schemas.microsoft.com/office/powerpoint/2010/main" val="139185480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Noen steder</a:t>
            </a:r>
            <a:r>
              <a:rPr lang="nb-NO" baseline="0" dirty="0" smtClean="0"/>
              <a:t> vil menyen være delt slik at noen av funksjonene synes øverst og noen nederst i bildet. </a:t>
            </a:r>
            <a:r>
              <a:rPr lang="nb-NO" dirty="0" smtClean="0"/>
              <a:t>De</a:t>
            </a:r>
            <a:r>
              <a:rPr lang="nb-NO" baseline="0" dirty="0" smtClean="0"/>
              <a:t> fleste og viktigste funksjonene er tilgjengelige uavhengig av om du bruker nettleser eller </a:t>
            </a:r>
            <a:r>
              <a:rPr lang="nb-NO" baseline="0" dirty="0" err="1" smtClean="0"/>
              <a:t>app</a:t>
            </a:r>
            <a:r>
              <a:rPr lang="nb-NO" baseline="0" dirty="0" smtClean="0"/>
              <a:t>, selv om man har litt færre valgmuligheter når man bruker </a:t>
            </a:r>
            <a:r>
              <a:rPr lang="nb-NO" baseline="0" dirty="0" err="1" smtClean="0"/>
              <a:t>appen</a:t>
            </a:r>
            <a:r>
              <a:rPr lang="nb-NO" baseline="0" dirty="0" smtClean="0"/>
              <a:t>.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84</a:t>
            </a:fld>
            <a:endParaRPr lang="nb-NO"/>
          </a:p>
        </p:txBody>
      </p:sp>
    </p:spTree>
    <p:extLst>
      <p:ext uri="{BB962C8B-B14F-4D97-AF65-F5344CB8AC3E}">
        <p14:creationId xmlns:p14="http://schemas.microsoft.com/office/powerpoint/2010/main" val="81476373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Søkefeltet kjenner vi fra tidligere,</a:t>
            </a:r>
            <a:r>
              <a:rPr lang="nb-NO" baseline="0" dirty="0" smtClean="0"/>
              <a:t> det er her du søker etter venner, grupper, arrangementer osv.</a:t>
            </a: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85</a:t>
            </a:fld>
            <a:endParaRPr lang="nb-NO"/>
          </a:p>
        </p:txBody>
      </p:sp>
    </p:spTree>
    <p:extLst>
      <p:ext uri="{BB962C8B-B14F-4D97-AF65-F5344CB8AC3E}">
        <p14:creationId xmlns:p14="http://schemas.microsoft.com/office/powerpoint/2010/main" val="102023164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baseline="0" dirty="0" smtClean="0"/>
              <a:t>Til høyre på menylinjen som dukker opp hos datamaskin-brukere finner vi tre menyvalg. Vi skal se nærmere på disse og se hvor man finner dem i </a:t>
            </a:r>
            <a:r>
              <a:rPr lang="nb-NO" baseline="0" dirty="0" err="1" smtClean="0"/>
              <a:t>appen</a:t>
            </a:r>
            <a:r>
              <a:rPr lang="nb-NO" baseline="0" dirty="0" smtClean="0"/>
              <a:t> også.</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86</a:t>
            </a:fld>
            <a:endParaRPr lang="nb-NO"/>
          </a:p>
        </p:txBody>
      </p:sp>
    </p:spTree>
    <p:extLst>
      <p:ext uri="{BB962C8B-B14F-4D97-AF65-F5344CB8AC3E}">
        <p14:creationId xmlns:p14="http://schemas.microsoft.com/office/powerpoint/2010/main" val="12657248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Den første menyvalget</a:t>
            </a:r>
            <a:r>
              <a:rPr lang="nb-NO" baseline="0" dirty="0" smtClean="0"/>
              <a:t> viser profilbildet og navnet ditt. Trykker du på dette kommer du med en gang til veggen/tidslinjen din.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87</a:t>
            </a:fld>
            <a:endParaRPr lang="nb-NO"/>
          </a:p>
        </p:txBody>
      </p:sp>
    </p:spTree>
    <p:extLst>
      <p:ext uri="{BB962C8B-B14F-4D97-AF65-F5344CB8AC3E}">
        <p14:creationId xmlns:p14="http://schemas.microsoft.com/office/powerpoint/2010/main" val="15961883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For å finne dette menyvalget</a:t>
            </a:r>
            <a:r>
              <a:rPr lang="nb-NO" baseline="0" dirty="0" smtClean="0"/>
              <a:t> </a:t>
            </a:r>
            <a:r>
              <a:rPr lang="nb-NO" dirty="0" smtClean="0"/>
              <a:t>i </a:t>
            </a:r>
            <a:r>
              <a:rPr lang="nb-NO" dirty="0" err="1" smtClean="0"/>
              <a:t>appen</a:t>
            </a:r>
            <a:r>
              <a:rPr lang="nb-NO" baseline="0" dirty="0" smtClean="0"/>
              <a:t> trykker du på meny-symbolet (tre horisontale linjer). Da dukker det opp en lang liste som viser mye av det som hele tiden ligger synlig når man bruker </a:t>
            </a:r>
            <a:r>
              <a:rPr lang="nb-NO" baseline="0" dirty="0" err="1" smtClean="0"/>
              <a:t>Facebook</a:t>
            </a:r>
            <a:r>
              <a:rPr lang="nb-NO" baseline="0" dirty="0" smtClean="0"/>
              <a:t> via nettleser men som er fjernet for å lage bedre plass når man bruker </a:t>
            </a:r>
            <a:r>
              <a:rPr lang="nb-NO" baseline="0" dirty="0" err="1" smtClean="0"/>
              <a:t>appen</a:t>
            </a:r>
            <a:r>
              <a:rPr lang="nb-NO" baseline="0" dirty="0" smtClean="0"/>
              <a:t> på smarttelefoner og nettbrett.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88</a:t>
            </a:fld>
            <a:endParaRPr lang="nb-NO"/>
          </a:p>
        </p:txBody>
      </p:sp>
    </p:spTree>
    <p:extLst>
      <p:ext uri="{BB962C8B-B14F-4D97-AF65-F5344CB8AC3E}">
        <p14:creationId xmlns:p14="http://schemas.microsoft.com/office/powerpoint/2010/main" val="5338018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baseline="0" dirty="0" smtClean="0"/>
              <a:t>Da dukker det opp en lang liste som viser mye av det som hele tiden ligger synlig når man bruker </a:t>
            </a:r>
            <a:r>
              <a:rPr lang="nb-NO" baseline="0" dirty="0" err="1" smtClean="0"/>
              <a:t>Facebook</a:t>
            </a:r>
            <a:r>
              <a:rPr lang="nb-NO" baseline="0" dirty="0" smtClean="0"/>
              <a:t> via nettleser men som er fjernet for å lage bedre plass når man bruker </a:t>
            </a:r>
            <a:r>
              <a:rPr lang="nb-NO" baseline="0" dirty="0" err="1" smtClean="0"/>
              <a:t>appen</a:t>
            </a:r>
            <a:r>
              <a:rPr lang="nb-NO" baseline="0" dirty="0" smtClean="0"/>
              <a:t> på smarttelefoner og nettbrett.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89</a:t>
            </a:fld>
            <a:endParaRPr lang="nb-NO"/>
          </a:p>
        </p:txBody>
      </p:sp>
    </p:spTree>
    <p:extLst>
      <p:ext uri="{BB962C8B-B14F-4D97-AF65-F5344CB8AC3E}">
        <p14:creationId xmlns:p14="http://schemas.microsoft.com/office/powerpoint/2010/main" val="20605992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Øverst</a:t>
            </a:r>
            <a:r>
              <a:rPr lang="nb-NO" baseline="0" dirty="0" smtClean="0"/>
              <a:t> i menylinjen vises profilbildet og navnet ditt. Trykk på det for å gå til din tidslinje.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90</a:t>
            </a:fld>
            <a:endParaRPr lang="nb-NO"/>
          </a:p>
        </p:txBody>
      </p:sp>
    </p:spTree>
    <p:extLst>
      <p:ext uri="{BB962C8B-B14F-4D97-AF65-F5344CB8AC3E}">
        <p14:creationId xmlns:p14="http://schemas.microsoft.com/office/powerpoint/2010/main" val="503021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dirty="0" smtClean="0"/>
              <a:t>Når</a:t>
            </a:r>
            <a:r>
              <a:rPr lang="nb-NO" b="0" baseline="0" dirty="0" smtClean="0"/>
              <a:t> all informasjonen er fylt ut trykker du på knappen der det står "Registrer deg". </a:t>
            </a:r>
          </a:p>
        </p:txBody>
      </p:sp>
      <p:sp>
        <p:nvSpPr>
          <p:cNvPr id="4" name="Plassholder for lysbildenummer 3"/>
          <p:cNvSpPr>
            <a:spLocks noGrp="1"/>
          </p:cNvSpPr>
          <p:nvPr>
            <p:ph type="sldNum" sz="quarter" idx="10"/>
          </p:nvPr>
        </p:nvSpPr>
        <p:spPr/>
        <p:txBody>
          <a:bodyPr/>
          <a:lstStyle/>
          <a:p>
            <a:fld id="{6C254B7B-5006-4AAE-B324-0D18C385F145}" type="slidenum">
              <a:rPr lang="nb-NO" smtClean="0"/>
              <a:t>9</a:t>
            </a:fld>
            <a:endParaRPr lang="nb-NO"/>
          </a:p>
        </p:txBody>
      </p:sp>
    </p:spTree>
    <p:extLst>
      <p:ext uri="{BB962C8B-B14F-4D97-AF65-F5344CB8AC3E}">
        <p14:creationId xmlns:p14="http://schemas.microsoft.com/office/powerpoint/2010/main" val="15067358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Tilbake til nettleseren.</a:t>
            </a:r>
          </a:p>
          <a:p>
            <a:endParaRPr lang="nb-NO" dirty="0" smtClean="0"/>
          </a:p>
          <a:p>
            <a:r>
              <a:rPr lang="nb-NO" dirty="0" smtClean="0"/>
              <a:t>Trykker du der det står</a:t>
            </a:r>
            <a:r>
              <a:rPr lang="nb-NO" baseline="0" dirty="0" smtClean="0"/>
              <a:t> "Hjem" kommer du til nyhetsoversikten. Det er den samme som dukker opp når du går inn på </a:t>
            </a:r>
            <a:r>
              <a:rPr lang="nb-NO" baseline="0" dirty="0" err="1" smtClean="0"/>
              <a:t>Facebook</a:t>
            </a:r>
            <a:r>
              <a:rPr lang="nb-NO" baseline="0" dirty="0" smtClean="0"/>
              <a:t>, og den forandres kontinuerlig for å vise deg hva dine venner, foreninger og organisasjoner deler og kommenterer, publiserer nyheter o.l. </a:t>
            </a:r>
          </a:p>
          <a:p>
            <a:endParaRPr lang="nb-NO" dirty="0" smtClean="0"/>
          </a:p>
          <a:p>
            <a:endParaRPr lang="nb-NO"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I</a:t>
            </a:r>
            <a:r>
              <a:rPr lang="nb-NO" baseline="0" dirty="0" smtClean="0"/>
              <a:t> </a:t>
            </a:r>
            <a:r>
              <a:rPr lang="nb-NO" baseline="0" dirty="0" err="1" smtClean="0"/>
              <a:t>appen</a:t>
            </a:r>
            <a:r>
              <a:rPr lang="nb-NO" baseline="0" dirty="0" smtClean="0"/>
              <a:t> vises denne funksjonen med et ikon. Et bilde av en liten skjerm. Trykker du på denne kommer du til nyhetsoversikten.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91</a:t>
            </a:fld>
            <a:endParaRPr lang="nb-NO"/>
          </a:p>
        </p:txBody>
      </p:sp>
    </p:spTree>
    <p:extLst>
      <p:ext uri="{BB962C8B-B14F-4D97-AF65-F5344CB8AC3E}">
        <p14:creationId xmlns:p14="http://schemas.microsoft.com/office/powerpoint/2010/main" val="197424020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Funksjonen "Finn</a:t>
            </a:r>
            <a:r>
              <a:rPr lang="nb-NO" baseline="0" dirty="0" smtClean="0"/>
              <a:t> venner" er bare tilgjengelig i nettleseren. Trykker du på denne får du opp en liste over brukere </a:t>
            </a:r>
            <a:r>
              <a:rPr lang="nb-NO" baseline="0" dirty="0" err="1" smtClean="0"/>
              <a:t>Facebook</a:t>
            </a:r>
            <a:r>
              <a:rPr lang="nb-NO" baseline="0" dirty="0" smtClean="0"/>
              <a:t> tror du kanskje kjenner. Om du ønsker kan du legge til folk fra denne listen som dine </a:t>
            </a:r>
            <a:r>
              <a:rPr lang="nb-NO" baseline="0" dirty="0" err="1" smtClean="0"/>
              <a:t>Facebook</a:t>
            </a:r>
            <a:r>
              <a:rPr lang="nb-NO" baseline="0" dirty="0" smtClean="0"/>
              <a:t>-venner. Du er ikke nødt til å bruke denne funksjonen, å søke opp venner i søkefeltet for så å legge disse til fungerer like godt. "Finn venner"-funksjonen får du ikke opp i </a:t>
            </a:r>
            <a:r>
              <a:rPr lang="nb-NO" baseline="0" dirty="0" err="1" smtClean="0"/>
              <a:t>Facebook-appen</a:t>
            </a:r>
            <a:r>
              <a:rPr lang="nb-NO" baseline="0" dirty="0" smtClean="0"/>
              <a:t> her må du søke manuelt.</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92</a:t>
            </a:fld>
            <a:endParaRPr lang="nb-NO"/>
          </a:p>
        </p:txBody>
      </p:sp>
    </p:spTree>
    <p:extLst>
      <p:ext uri="{BB962C8B-B14F-4D97-AF65-F5344CB8AC3E}">
        <p14:creationId xmlns:p14="http://schemas.microsoft.com/office/powerpoint/2010/main" val="193918264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De neste tre menyvalgene</a:t>
            </a:r>
            <a:r>
              <a:rPr lang="nb-NO" baseline="0" dirty="0" smtClean="0"/>
              <a:t> vi skal se på er: "Venneforespørsler", "Meldinger" og "Varsler".</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93</a:t>
            </a:fld>
            <a:endParaRPr lang="nb-NO"/>
          </a:p>
        </p:txBody>
      </p:sp>
    </p:spTree>
    <p:extLst>
      <p:ext uri="{BB962C8B-B14F-4D97-AF65-F5344CB8AC3E}">
        <p14:creationId xmlns:p14="http://schemas.microsoft.com/office/powerpoint/2010/main" val="11051732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Disse funksjonene er kun markert med ikoner.</a:t>
            </a:r>
            <a:r>
              <a:rPr lang="nb-NO" baseline="0" dirty="0" smtClean="0"/>
              <a:t> Når du bruker nettleser ligger de ved siden av hverandre på menylinja og er mørkeblå i fargen. I </a:t>
            </a:r>
            <a:r>
              <a:rPr lang="nb-NO" baseline="0" dirty="0" err="1" smtClean="0"/>
              <a:t>appen</a:t>
            </a:r>
            <a:r>
              <a:rPr lang="nb-NO" baseline="0" dirty="0" smtClean="0"/>
              <a:t> er ikonene de samme, men om de ligger øverst eller nederst i bildet avhenger av om du bruker smarttelefon eller nettbrett.</a:t>
            </a:r>
          </a:p>
          <a:p>
            <a:pPr marL="0" marR="0" indent="0" algn="l" defTabSz="914400" rtl="0" eaLnBrk="1" fontAlgn="auto" latinLnBrk="0" hangingPunct="1">
              <a:lnSpc>
                <a:spcPct val="100000"/>
              </a:lnSpc>
              <a:spcBef>
                <a:spcPts val="0"/>
              </a:spcBef>
              <a:spcAft>
                <a:spcPts val="0"/>
              </a:spcAft>
              <a:buClrTx/>
              <a:buSzTx/>
              <a:buFontTx/>
              <a:buNone/>
              <a:tabLst/>
              <a:defRPr/>
            </a:pPr>
            <a:endParaRPr lang="nb-NO"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Spesielt for disse tre er at det dukker opp et lite tall i en rød firkant ved siden av ikonet hver gang det har skjedd noe nytt</a:t>
            </a:r>
            <a:r>
              <a:rPr lang="nb-NO" baseline="0" dirty="0" smtClean="0"/>
              <a:t> i kategorien – ofte kommer det også en lyd akkurat som når du mottar en tekstmelding på telefonen din.</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94</a:t>
            </a:fld>
            <a:endParaRPr lang="nb-NO"/>
          </a:p>
        </p:txBody>
      </p:sp>
    </p:spTree>
    <p:extLst>
      <p:ext uri="{BB962C8B-B14F-4D97-AF65-F5344CB8AC3E}">
        <p14:creationId xmlns:p14="http://schemas.microsoft.com/office/powerpoint/2010/main" val="187216527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Den første</a:t>
            </a:r>
            <a:r>
              <a:rPr lang="nb-NO" baseline="0" dirty="0" smtClean="0"/>
              <a:t> kategorien vi skal se på heter "Venneforespørsler". Når noen spør om å få være venn med deg, eller en venneforespørsel du har sendt til noen andre er godtatt, vil et tall i en rød firkant dukke opp her.</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95</a:t>
            </a:fld>
            <a:endParaRPr lang="nb-NO"/>
          </a:p>
        </p:txBody>
      </p:sp>
    </p:spTree>
    <p:extLst>
      <p:ext uri="{BB962C8B-B14F-4D97-AF65-F5344CB8AC3E}">
        <p14:creationId xmlns:p14="http://schemas.microsoft.com/office/powerpoint/2010/main" val="70853781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baseline="0" dirty="0" smtClean="0"/>
              <a:t>Når noen spør om å få være venn med deg, eller en venneforespørsel du har sendt til noen andre er godtatt, vil et tall i en rød firkant dukke opp </a:t>
            </a:r>
            <a:r>
              <a:rPr lang="nb-NO" baseline="0" dirty="0" smtClean="0"/>
              <a:t>her. Trykker </a:t>
            </a:r>
            <a:r>
              <a:rPr lang="nb-NO" baseline="0" dirty="0" smtClean="0"/>
              <a:t>du på ikonet dukker det opp en liste som viser deg hva som har skjedd og gir deg mulighet til å godta eller avslå venneforespørselen.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96</a:t>
            </a:fld>
            <a:endParaRPr lang="nb-NO"/>
          </a:p>
        </p:txBody>
      </p:sp>
    </p:spTree>
    <p:extLst>
      <p:ext uri="{BB962C8B-B14F-4D97-AF65-F5344CB8AC3E}">
        <p14:creationId xmlns:p14="http://schemas.microsoft.com/office/powerpoint/2010/main" val="155397044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Den neste kategorien er "Meldinger". </a:t>
            </a: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97</a:t>
            </a:fld>
            <a:endParaRPr lang="nb-NO"/>
          </a:p>
        </p:txBody>
      </p:sp>
    </p:spTree>
    <p:extLst>
      <p:ext uri="{BB962C8B-B14F-4D97-AF65-F5344CB8AC3E}">
        <p14:creationId xmlns:p14="http://schemas.microsoft.com/office/powerpoint/2010/main" val="171413315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Også</a:t>
            </a:r>
            <a:r>
              <a:rPr lang="nb-NO" baseline="0" dirty="0" smtClean="0"/>
              <a:t> her dukker det opp en rød firkant med et tall i dersom det har skjedd noe siden sist. </a:t>
            </a: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98</a:t>
            </a:fld>
            <a:endParaRPr lang="nb-NO"/>
          </a:p>
        </p:txBody>
      </p:sp>
    </p:spTree>
    <p:extLst>
      <p:ext uri="{BB962C8B-B14F-4D97-AF65-F5344CB8AC3E}">
        <p14:creationId xmlns:p14="http://schemas.microsoft.com/office/powerpoint/2010/main" val="19528619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baseline="0" dirty="0" smtClean="0"/>
              <a:t>Trykker du på ikonet får du opp en liste over de samtalene du har hatt, de nyeste vil dukke opp øverst. Trykk på en av samtalene i listen for å fortsett den, da åpner den seg i et chattevindu. </a:t>
            </a:r>
          </a:p>
        </p:txBody>
      </p:sp>
      <p:sp>
        <p:nvSpPr>
          <p:cNvPr id="4" name="Plassholder for lysbildenummer 3"/>
          <p:cNvSpPr>
            <a:spLocks noGrp="1"/>
          </p:cNvSpPr>
          <p:nvPr>
            <p:ph type="sldNum" sz="quarter" idx="10"/>
          </p:nvPr>
        </p:nvSpPr>
        <p:spPr/>
        <p:txBody>
          <a:bodyPr/>
          <a:lstStyle/>
          <a:p>
            <a:fld id="{6C254B7B-5006-4AAE-B324-0D18C385F145}" type="slidenum">
              <a:rPr lang="nb-NO" smtClean="0"/>
              <a:t>99</a:t>
            </a:fld>
            <a:endParaRPr lang="nb-NO"/>
          </a:p>
        </p:txBody>
      </p:sp>
    </p:spTree>
    <p:extLst>
      <p:ext uri="{BB962C8B-B14F-4D97-AF65-F5344CB8AC3E}">
        <p14:creationId xmlns:p14="http://schemas.microsoft.com/office/powerpoint/2010/main" val="167934604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Det siste ikonet</a:t>
            </a:r>
            <a:r>
              <a:rPr lang="nb-NO" baseline="0" dirty="0" smtClean="0"/>
              <a:t> er "Varsler", den rapporterer andre typer ting som skjer på </a:t>
            </a:r>
            <a:r>
              <a:rPr lang="nb-NO" baseline="0" dirty="0" err="1" smtClean="0"/>
              <a:t>Facebook</a:t>
            </a:r>
            <a:r>
              <a:rPr lang="nb-NO" baseline="0" dirty="0" smtClean="0"/>
              <a:t> og som angår deg. Det kan være snakk om en invitasjon til å bli med på et arrangement eller i en gruppe, beskjed om at noen har lagt ut eller kommentert eller liket noe på tidslinjen din eller beskjed om at noen du kjenner har bursdag og mye flere andre ting.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100</a:t>
            </a:fld>
            <a:endParaRPr lang="nb-NO"/>
          </a:p>
        </p:txBody>
      </p:sp>
    </p:spTree>
    <p:extLst>
      <p:ext uri="{BB962C8B-B14F-4D97-AF65-F5344CB8AC3E}">
        <p14:creationId xmlns:p14="http://schemas.microsoft.com/office/powerpoint/2010/main" val="19765233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pic>
        <p:nvPicPr>
          <p:cNvPr id="4" name="Bilde 3" descr="første side al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 y="-1"/>
            <a:ext cx="12192626" cy="6848755"/>
          </a:xfrm>
          <a:prstGeom prst="rect">
            <a:avLst/>
          </a:prstGeom>
        </p:spPr>
      </p:pic>
      <p:sp>
        <p:nvSpPr>
          <p:cNvPr id="2" name="Tittel 1"/>
          <p:cNvSpPr>
            <a:spLocks noGrp="1"/>
          </p:cNvSpPr>
          <p:nvPr>
            <p:ph type="ctrTitle" hasCustomPrompt="1"/>
          </p:nvPr>
        </p:nvSpPr>
        <p:spPr>
          <a:xfrm>
            <a:off x="819630" y="1666366"/>
            <a:ext cx="8286372" cy="1008828"/>
          </a:xfrm>
        </p:spPr>
        <p:txBody>
          <a:bodyPr anchor="b">
            <a:normAutofit/>
          </a:bodyPr>
          <a:lstStyle>
            <a:lvl1pPr algn="l">
              <a:defRPr sz="4000">
                <a:solidFill>
                  <a:schemeClr val="bg1"/>
                </a:solidFill>
              </a:defRPr>
            </a:lvl1pPr>
          </a:lstStyle>
          <a:p>
            <a:r>
              <a:rPr lang="nb-NO" smtClean="0"/>
              <a:t>KLIKK FOR Å REDIGERE TITTELSTIL</a:t>
            </a:r>
            <a:endParaRPr lang="nb-NO"/>
          </a:p>
        </p:txBody>
      </p:sp>
      <p:sp>
        <p:nvSpPr>
          <p:cNvPr id="3" name="Undertittel 2"/>
          <p:cNvSpPr>
            <a:spLocks noGrp="1"/>
          </p:cNvSpPr>
          <p:nvPr>
            <p:ph type="subTitle" idx="1" hasCustomPrompt="1"/>
          </p:nvPr>
        </p:nvSpPr>
        <p:spPr>
          <a:xfrm>
            <a:off x="828637" y="3566926"/>
            <a:ext cx="9839363" cy="2017655"/>
          </a:xfrm>
        </p:spPr>
        <p:txBody>
          <a:bodyPr>
            <a:normAutofit/>
          </a:bodyPr>
          <a:lstStyle>
            <a:lvl1pPr marL="342900" indent="-342900" algn="l">
              <a:buFont typeface="Arial"/>
              <a:buChar char="•"/>
              <a:defRPr sz="20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nb-NO" smtClean="0"/>
              <a:t>Klikk for å redigere tekststiler i malen</a:t>
            </a:r>
          </a:p>
        </p:txBody>
      </p:sp>
      <p:sp>
        <p:nvSpPr>
          <p:cNvPr id="8" name="Tittel 1"/>
          <p:cNvSpPr txBox="1">
            <a:spLocks/>
          </p:cNvSpPr>
          <p:nvPr userDrawn="1"/>
        </p:nvSpPr>
        <p:spPr>
          <a:xfrm>
            <a:off x="810623" y="1666368"/>
            <a:ext cx="8286372" cy="405329"/>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000" b="0" i="0" kern="1200">
                <a:solidFill>
                  <a:schemeClr val="tx1"/>
                </a:solidFill>
                <a:latin typeface="+mj-lt"/>
                <a:ea typeface="+mj-ea"/>
                <a:cs typeface="Calibri Light"/>
              </a:defRPr>
            </a:lvl1pPr>
          </a:lstStyle>
          <a:p>
            <a:endParaRPr lang="nb-NO" sz="2400">
              <a:solidFill>
                <a:srgbClr val="FFFFFF"/>
              </a:solidFill>
            </a:endParaRPr>
          </a:p>
        </p:txBody>
      </p:sp>
      <p:sp>
        <p:nvSpPr>
          <p:cNvPr id="9" name="Plassholder for lysbildenummer 5"/>
          <p:cNvSpPr>
            <a:spLocks noGrp="1"/>
          </p:cNvSpPr>
          <p:nvPr>
            <p:ph type="sldNum" sz="quarter" idx="12"/>
          </p:nvPr>
        </p:nvSpPr>
        <p:spPr>
          <a:xfrm>
            <a:off x="10565124" y="6356350"/>
            <a:ext cx="1342031" cy="365125"/>
          </a:xfrm>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3244095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30.06.2016</a:t>
            </a:fld>
            <a:endParaRPr lang="nb-NO"/>
          </a:p>
        </p:txBody>
      </p:sp>
      <p:sp>
        <p:nvSpPr>
          <p:cNvPr id="5" name="Plassholder for bunntekst 4"/>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4032378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pic>
        <p:nvPicPr>
          <p:cNvPr id="4" name="Bilde 3" descr="andre side al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 y="-1"/>
            <a:ext cx="12192626" cy="6848755"/>
          </a:xfrm>
          <a:prstGeom prst="rect">
            <a:avLst/>
          </a:prstGeom>
        </p:spPr>
      </p:pic>
      <p:sp>
        <p:nvSpPr>
          <p:cNvPr id="2" name="Tittel 1"/>
          <p:cNvSpPr>
            <a:spLocks noGrp="1"/>
          </p:cNvSpPr>
          <p:nvPr>
            <p:ph type="title" hasCustomPrompt="1"/>
          </p:nvPr>
        </p:nvSpPr>
        <p:spPr>
          <a:xfrm>
            <a:off x="2413856" y="2468007"/>
            <a:ext cx="1260969" cy="419077"/>
          </a:xfrm>
        </p:spPr>
        <p:txBody>
          <a:bodyPr anchor="b">
            <a:noAutofit/>
          </a:bodyPr>
          <a:lstStyle>
            <a:lvl1pPr>
              <a:defRPr sz="4000" b="0" i="0">
                <a:solidFill>
                  <a:schemeClr val="bg1"/>
                </a:solidFill>
                <a:latin typeface="Calibri"/>
                <a:cs typeface="Calibri"/>
              </a:defRPr>
            </a:lvl1pPr>
          </a:lstStyle>
          <a:p>
            <a:r>
              <a:rPr lang="nb-NO" smtClean="0"/>
              <a:t>Del</a:t>
            </a:r>
            <a:endParaRPr lang="nb-NO"/>
          </a:p>
        </p:txBody>
      </p:sp>
      <p:sp>
        <p:nvSpPr>
          <p:cNvPr id="3" name="Plassholder for tekst 2"/>
          <p:cNvSpPr>
            <a:spLocks noGrp="1"/>
          </p:cNvSpPr>
          <p:nvPr>
            <p:ph type="body" idx="1" hasCustomPrompt="1"/>
          </p:nvPr>
        </p:nvSpPr>
        <p:spPr>
          <a:xfrm>
            <a:off x="4071131" y="2335910"/>
            <a:ext cx="7736949" cy="481694"/>
          </a:xfrm>
        </p:spPr>
        <p:txBody>
          <a:bodyPr>
            <a:noAutofit/>
          </a:bodyPr>
          <a:lstStyle>
            <a:lvl1pPr marL="0" indent="0">
              <a:buNone/>
              <a:defRPr sz="3200" b="0" i="0" baseline="0">
                <a:solidFill>
                  <a:schemeClr val="tx1"/>
                </a:solidFill>
                <a:latin typeface="Calibri Light"/>
                <a:cs typeface="Calibri Ligh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smtClean="0"/>
              <a:t>Tema</a:t>
            </a:r>
          </a:p>
        </p:txBody>
      </p:sp>
      <p:sp>
        <p:nvSpPr>
          <p:cNvPr id="7" name="Plassholder for lysbildenummer 5"/>
          <p:cNvSpPr>
            <a:spLocks noGrp="1"/>
          </p:cNvSpPr>
          <p:nvPr>
            <p:ph type="sldNum" sz="quarter" idx="12"/>
          </p:nvPr>
        </p:nvSpPr>
        <p:spPr>
          <a:xfrm>
            <a:off x="10565124" y="6356350"/>
            <a:ext cx="1342031" cy="365125"/>
          </a:xfrm>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2549894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pic>
        <p:nvPicPr>
          <p:cNvPr id="3" name="Bilde 2" descr="tredje side al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 y="-1"/>
            <a:ext cx="12192626" cy="6848755"/>
          </a:xfrm>
          <a:prstGeom prst="rect">
            <a:avLst/>
          </a:prstGeom>
        </p:spPr>
      </p:pic>
      <p:sp>
        <p:nvSpPr>
          <p:cNvPr id="2"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smtClean="0"/>
              <a:t>Tema</a:t>
            </a:r>
            <a:endParaRPr lang="nb-NO"/>
          </a:p>
        </p:txBody>
      </p:sp>
      <p:sp>
        <p:nvSpPr>
          <p:cNvPr id="8" name="Plassholder for lysbildenummer 5"/>
          <p:cNvSpPr>
            <a:spLocks noGrp="1"/>
          </p:cNvSpPr>
          <p:nvPr>
            <p:ph type="sldNum" sz="quarter" idx="12"/>
          </p:nvPr>
        </p:nvSpPr>
        <p:spPr>
          <a:xfrm>
            <a:off x="10565124" y="6356350"/>
            <a:ext cx="1342031" cy="365125"/>
          </a:xfrm>
        </p:spPr>
        <p:txBody>
          <a:bodyPr/>
          <a:lstStyle/>
          <a:p>
            <a:fld id="{73F3DB24-2D43-44B9-911C-E716D695C6CA}" type="slidenum">
              <a:rPr lang="nb-NO" smtClean="0"/>
              <a:t>‹#›</a:t>
            </a:fld>
            <a:endParaRPr lang="nb-NO"/>
          </a:p>
        </p:txBody>
      </p:sp>
      <p:sp>
        <p:nvSpPr>
          <p:cNvPr id="10" name="Tittel 1"/>
          <p:cNvSpPr txBox="1">
            <a:spLocks/>
          </p:cNvSpPr>
          <p:nvPr userDrawn="1"/>
        </p:nvSpPr>
        <p:spPr>
          <a:xfrm>
            <a:off x="318454" y="180144"/>
            <a:ext cx="447135" cy="4190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i="0" kern="1200">
                <a:solidFill>
                  <a:schemeClr val="bg1"/>
                </a:solidFill>
                <a:latin typeface="Calibri"/>
                <a:ea typeface="+mj-ea"/>
                <a:cs typeface="Calibri"/>
              </a:defRPr>
            </a:lvl1pPr>
          </a:lstStyle>
          <a:p>
            <a:endParaRPr lang="nb-NO" sz="3200" b="0" i="0">
              <a:latin typeface="+mn-lt"/>
              <a:cs typeface="Calibri"/>
            </a:endParaRPr>
          </a:p>
        </p:txBody>
      </p:sp>
    </p:spTree>
    <p:extLst>
      <p:ext uri="{BB962C8B-B14F-4D97-AF65-F5344CB8AC3E}">
        <p14:creationId xmlns:p14="http://schemas.microsoft.com/office/powerpoint/2010/main" val="2499500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838200" y="1825625"/>
            <a:ext cx="5181600" cy="435133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6172200" y="1825625"/>
            <a:ext cx="5181600" cy="435133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30.06.2016</a:t>
            </a:fld>
            <a:endParaRPr lang="nb-NO"/>
          </a:p>
        </p:txBody>
      </p:sp>
      <p:sp>
        <p:nvSpPr>
          <p:cNvPr id="6" name="Plassholder for bunntekst 5"/>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3136424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smtClean="0"/>
              <a:t>Klikk for å redigere tittelstil</a:t>
            </a:r>
            <a:endParaRPr lang="nb-NO"/>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30.06.2016</a:t>
            </a:fld>
            <a:endParaRPr lang="nb-NO"/>
          </a:p>
        </p:txBody>
      </p:sp>
      <p:sp>
        <p:nvSpPr>
          <p:cNvPr id="8" name="Plassholder for bunntekst 7"/>
          <p:cNvSpPr>
            <a:spLocks noGrp="1"/>
          </p:cNvSpPr>
          <p:nvPr>
            <p:ph type="ftr" sz="quarter" idx="11"/>
          </p:nvPr>
        </p:nvSpPr>
        <p:spPr>
          <a:xfrm>
            <a:off x="4038600" y="6356350"/>
            <a:ext cx="4114800" cy="365125"/>
          </a:xfrm>
          <a:prstGeom prst="rect">
            <a:avLst/>
          </a:prstGeom>
        </p:spPr>
        <p:txBody>
          <a:bodyPr/>
          <a:lstStyle/>
          <a:p>
            <a:endParaRPr lang="nb-NO"/>
          </a:p>
        </p:txBody>
      </p:sp>
      <p:sp>
        <p:nvSpPr>
          <p:cNvPr id="9" name="Plassholder for lysbildenummer 8"/>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3229780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30.06.2016</a:t>
            </a:fld>
            <a:endParaRPr lang="nb-NO"/>
          </a:p>
        </p:txBody>
      </p:sp>
      <p:sp>
        <p:nvSpPr>
          <p:cNvPr id="3" name="Plassholder for bunntekst 2"/>
          <p:cNvSpPr>
            <a:spLocks noGrp="1"/>
          </p:cNvSpPr>
          <p:nvPr>
            <p:ph type="ftr" sz="quarter" idx="11"/>
          </p:nvPr>
        </p:nvSpPr>
        <p:spPr>
          <a:xfrm>
            <a:off x="4038600" y="6356350"/>
            <a:ext cx="4114800" cy="365125"/>
          </a:xfrm>
          <a:prstGeom prst="rect">
            <a:avLst/>
          </a:prstGeom>
        </p:spPr>
        <p:txBody>
          <a:bodyPr/>
          <a:lstStyle/>
          <a:p>
            <a:endParaRPr lang="nb-NO"/>
          </a:p>
        </p:txBody>
      </p:sp>
      <p:sp>
        <p:nvSpPr>
          <p:cNvPr id="4" name="Plassholder for lysbildenummer 3"/>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1982589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Klikk for å redigere tekststiler i malen</a:t>
            </a:r>
          </a:p>
        </p:txBody>
      </p:sp>
      <p:sp>
        <p:nvSpPr>
          <p:cNvPr id="5" name="Plassholder for dato 4"/>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30.06.2016</a:t>
            </a:fld>
            <a:endParaRPr lang="nb-NO"/>
          </a:p>
        </p:txBody>
      </p:sp>
      <p:sp>
        <p:nvSpPr>
          <p:cNvPr id="6" name="Plassholder for bunntekst 5"/>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894799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Klikk for å redigere tekststiler i malen</a:t>
            </a:r>
          </a:p>
        </p:txBody>
      </p:sp>
      <p:sp>
        <p:nvSpPr>
          <p:cNvPr id="5" name="Plassholder for dato 4"/>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30.06.2016</a:t>
            </a:fld>
            <a:endParaRPr lang="nb-NO"/>
          </a:p>
        </p:txBody>
      </p:sp>
      <p:sp>
        <p:nvSpPr>
          <p:cNvPr id="6" name="Plassholder for bunntekst 5"/>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2909514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30.06.2016</a:t>
            </a:fld>
            <a:endParaRPr lang="nb-NO"/>
          </a:p>
        </p:txBody>
      </p:sp>
      <p:sp>
        <p:nvSpPr>
          <p:cNvPr id="5" name="Plassholder for bunntekst 4"/>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1506193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smtClean="0"/>
              <a:t>Klikk for å redigere tekststiler i malen</a:t>
            </a:r>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3DB24-2D43-44B9-911C-E716D695C6CA}" type="slidenum">
              <a:rPr lang="nb-NO" smtClean="0"/>
              <a:t>‹#›</a:t>
            </a:fld>
            <a:endParaRPr lang="nb-NO"/>
          </a:p>
        </p:txBody>
      </p:sp>
    </p:spTree>
    <p:extLst>
      <p:ext uri="{BB962C8B-B14F-4D97-AF65-F5344CB8AC3E}">
        <p14:creationId xmlns:p14="http://schemas.microsoft.com/office/powerpoint/2010/main" val="279491593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4" r:id="rId3"/>
    <p:sldLayoutId id="2147483652" r:id="rId4"/>
    <p:sldLayoutId id="2147483653" r:id="rId5"/>
    <p:sldLayoutId id="2147483655" r:id="rId6"/>
    <p:sldLayoutId id="2147483656" r:id="rId7"/>
    <p:sldLayoutId id="2147483657" r:id="rId8"/>
    <p:sldLayoutId id="2147483658" r:id="rId9"/>
    <p:sldLayoutId id="2147483659" r:id="rId10"/>
  </p:sldLayoutIdLst>
  <p:txStyles>
    <p:titleStyle>
      <a:lvl1pPr algn="l" defTabSz="914400" rtl="0" eaLnBrk="1" latinLnBrk="0" hangingPunct="1">
        <a:lnSpc>
          <a:spcPct val="90000"/>
        </a:lnSpc>
        <a:spcBef>
          <a:spcPct val="0"/>
        </a:spcBef>
        <a:buNone/>
        <a:defRPr sz="3600" b="0" i="0" kern="1200">
          <a:solidFill>
            <a:schemeClr val="tx1"/>
          </a:solidFill>
          <a:latin typeface="+mj-lt"/>
          <a:ea typeface="+mj-ea"/>
          <a:cs typeface="Calibri Light"/>
        </a:defRPr>
      </a:lvl1pPr>
    </p:titleStyle>
    <p:bodyStyle>
      <a:lvl1pPr marL="342900" indent="-342900" algn="l" defTabSz="914400" rtl="0" eaLnBrk="1" latinLnBrk="0" hangingPunct="1">
        <a:lnSpc>
          <a:spcPct val="90000"/>
        </a:lnSpc>
        <a:spcBef>
          <a:spcPts val="1000"/>
        </a:spcBef>
        <a:buFont typeface="Wingdings" charset="2"/>
        <a:buAutoNum type="arabicPlain"/>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9.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4.png"/></Relationships>
</file>

<file path=ppt/slides/_rels/slide10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0.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0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2.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0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5.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61.png"/></Relationships>
</file>

<file path=ppt/slides/_rels/slide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6.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9.png"/><Relationship Id="rId4" Type="http://schemas.openxmlformats.org/officeDocument/2006/relationships/image" Target="../media/image63.png"/></Relationships>
</file>

<file path=ppt/slides/_rels/slide10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5.png"/><Relationship Id="rId2" Type="http://schemas.openxmlformats.org/officeDocument/2006/relationships/notesSlide" Target="../notesSlides/notesSlide107.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9.png"/><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8.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9.png"/><Relationship Id="rId4" Type="http://schemas.openxmlformats.org/officeDocument/2006/relationships/image" Target="../media/image63.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9.jp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19.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38.png"/><Relationship Id="rId4" Type="http://schemas.openxmlformats.org/officeDocument/2006/relationships/image" Target="../media/image37.png"/></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9.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3.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8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6.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2.png"/></Relationships>
</file>

<file path=ppt/slides/_rels/slide8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7.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2.png"/></Relationships>
</file>

<file path=ppt/slides/_rels/slide8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9.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0.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1.png"/></Relationships>
</file>

<file path=ppt/slides/_rels/slide9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1.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1.png"/></Relationships>
</file>

<file path=ppt/slides/_rels/slide9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2.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9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4.png"/></Relationships>
</file>

<file path=ppt/slides/_rels/slide9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4.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4.png"/></Relationships>
</file>

<file path=ppt/slides/_rels/slide9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6.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4.png"/></Relationships>
</file>

<file path=ppt/slides/_rels/slide9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a:xfrm>
            <a:off x="794230" y="1666366"/>
            <a:ext cx="8286372" cy="1008828"/>
          </a:xfrm>
        </p:spPr>
        <p:txBody>
          <a:bodyPr>
            <a:normAutofit fontScale="90000"/>
          </a:bodyPr>
          <a:lstStyle/>
          <a:p>
            <a:r>
              <a:rPr lang="nb-NO" spc="300" dirty="0"/>
              <a:t>FACEBOOK</a:t>
            </a:r>
            <a:r>
              <a:rPr lang="nb-NO" dirty="0"/>
              <a:t> </a:t>
            </a:r>
            <a:r>
              <a:rPr lang="nb-NO" dirty="0" smtClean="0"/>
              <a:t>- </a:t>
            </a:r>
            <a:r>
              <a:rPr lang="nb-NO" sz="2700" dirty="0" smtClean="0"/>
              <a:t>opprett </a:t>
            </a:r>
            <a:r>
              <a:rPr lang="nb-NO" sz="2700" dirty="0"/>
              <a:t>en profil og bli kjent med tjenesten</a:t>
            </a:r>
          </a:p>
        </p:txBody>
      </p:sp>
      <p:sp>
        <p:nvSpPr>
          <p:cNvPr id="7" name="Undertittel 6"/>
          <p:cNvSpPr>
            <a:spLocks noGrp="1"/>
          </p:cNvSpPr>
          <p:nvPr>
            <p:ph type="subTitle" idx="1"/>
          </p:nvPr>
        </p:nvSpPr>
        <p:spPr>
          <a:xfrm>
            <a:off x="828637" y="3414527"/>
            <a:ext cx="9839363" cy="2948174"/>
          </a:xfrm>
        </p:spPr>
        <p:txBody>
          <a:bodyPr numCol="2">
            <a:noAutofit/>
          </a:bodyPr>
          <a:lstStyle/>
          <a:p>
            <a:pPr marL="0" indent="0">
              <a:buNone/>
            </a:pPr>
            <a:r>
              <a:rPr lang="nb-NO" b="1" dirty="0">
                <a:solidFill>
                  <a:schemeClr val="tx1"/>
                </a:solidFill>
              </a:rPr>
              <a:t>Læringsmål</a:t>
            </a:r>
            <a:r>
              <a:rPr lang="nb-NO" b="1" dirty="0" smtClean="0">
                <a:solidFill>
                  <a:schemeClr val="tx1"/>
                </a:solidFill>
              </a:rPr>
              <a:t>:</a:t>
            </a:r>
            <a:endParaRPr lang="nb-NO" b="1" dirty="0">
              <a:solidFill>
                <a:schemeClr val="tx1"/>
              </a:solidFill>
            </a:endParaRPr>
          </a:p>
          <a:p>
            <a:pPr>
              <a:buFontTx/>
              <a:buChar char="-"/>
            </a:pPr>
            <a:r>
              <a:rPr lang="nb-NO" dirty="0"/>
              <a:t>Å kunne logge på og av </a:t>
            </a:r>
            <a:r>
              <a:rPr lang="nb-NO" dirty="0" err="1"/>
              <a:t>Facebook</a:t>
            </a:r>
            <a:endParaRPr lang="nb-NO" dirty="0"/>
          </a:p>
          <a:p>
            <a:pPr>
              <a:buFontTx/>
              <a:buChar char="-"/>
            </a:pPr>
            <a:r>
              <a:rPr lang="nb-NO" dirty="0"/>
              <a:t>Å kjenne til personvern og sikkerhetsinnstillinger og hvordan </a:t>
            </a:r>
            <a:r>
              <a:rPr lang="nb-NO" dirty="0" smtClean="0"/>
              <a:t/>
            </a:r>
            <a:br>
              <a:rPr lang="nb-NO" dirty="0" smtClean="0"/>
            </a:br>
            <a:r>
              <a:rPr lang="nb-NO" dirty="0" smtClean="0"/>
              <a:t>man </a:t>
            </a:r>
            <a:r>
              <a:rPr lang="nb-NO" dirty="0"/>
              <a:t>forandrer disse</a:t>
            </a:r>
          </a:p>
          <a:p>
            <a:pPr>
              <a:buFontTx/>
              <a:buChar char="-"/>
            </a:pPr>
            <a:r>
              <a:rPr lang="nb-NO" dirty="0"/>
              <a:t>Å vite hva en tidslinje er</a:t>
            </a:r>
          </a:p>
          <a:p>
            <a:pPr>
              <a:buFontTx/>
              <a:buChar char="-"/>
            </a:pPr>
            <a:r>
              <a:rPr lang="nb-NO" dirty="0"/>
              <a:t>Å kjenne til funksjonene og ikonene </a:t>
            </a:r>
            <a:r>
              <a:rPr lang="nb-NO" dirty="0" smtClean="0"/>
              <a:t/>
            </a:r>
            <a:br>
              <a:rPr lang="nb-NO" dirty="0" smtClean="0"/>
            </a:br>
            <a:r>
              <a:rPr lang="nb-NO" dirty="0" smtClean="0"/>
              <a:t>på </a:t>
            </a:r>
            <a:r>
              <a:rPr lang="nb-NO" dirty="0"/>
              <a:t>menylinjen</a:t>
            </a:r>
          </a:p>
          <a:p>
            <a:pPr>
              <a:buFontTx/>
              <a:buChar char="-"/>
            </a:pPr>
            <a:endParaRPr lang="nb-NO" dirty="0" smtClean="0"/>
          </a:p>
          <a:p>
            <a:pPr>
              <a:buFontTx/>
              <a:buChar char="-"/>
            </a:pPr>
            <a:r>
              <a:rPr lang="nb-NO" dirty="0" smtClean="0"/>
              <a:t>Å </a:t>
            </a:r>
            <a:r>
              <a:rPr lang="nb-NO" dirty="0"/>
              <a:t>kunne søke etter </a:t>
            </a:r>
            <a:r>
              <a:rPr lang="nb-NO" dirty="0" smtClean="0"/>
              <a:t>venner, </a:t>
            </a:r>
            <a:r>
              <a:rPr lang="nb-NO" dirty="0"/>
              <a:t>grupper </a:t>
            </a:r>
            <a:r>
              <a:rPr lang="nb-NO" dirty="0" smtClean="0"/>
              <a:t/>
            </a:r>
            <a:br>
              <a:rPr lang="nb-NO" dirty="0" smtClean="0"/>
            </a:br>
            <a:r>
              <a:rPr lang="nb-NO" dirty="0" smtClean="0"/>
              <a:t>og </a:t>
            </a:r>
            <a:r>
              <a:rPr lang="nb-NO" dirty="0"/>
              <a:t>lignende</a:t>
            </a:r>
          </a:p>
          <a:p>
            <a:pPr>
              <a:buFontTx/>
              <a:buChar char="-"/>
            </a:pPr>
            <a:r>
              <a:rPr lang="nb-NO" dirty="0"/>
              <a:t>Å kunne legge til venner i </a:t>
            </a:r>
            <a:r>
              <a:rPr lang="nb-NO" dirty="0" err="1"/>
              <a:t>vennelisten</a:t>
            </a:r>
            <a:endParaRPr lang="nb-NO" dirty="0"/>
          </a:p>
          <a:p>
            <a:pPr>
              <a:buFontTx/>
              <a:buChar char="-"/>
            </a:pPr>
            <a:r>
              <a:rPr lang="nb-NO" dirty="0"/>
              <a:t>Å kunne følge grupper, bedrifter o.l.</a:t>
            </a:r>
          </a:p>
          <a:p>
            <a:pPr>
              <a:buFontTx/>
              <a:buChar char="-"/>
            </a:pPr>
            <a:r>
              <a:rPr lang="nb-NO" dirty="0"/>
              <a:t>Å like, kommentere og dele artikler </a:t>
            </a:r>
            <a:r>
              <a:rPr lang="nb-NO" dirty="0" smtClean="0"/>
              <a:t/>
            </a:r>
            <a:br>
              <a:rPr lang="nb-NO" dirty="0" smtClean="0"/>
            </a:br>
            <a:r>
              <a:rPr lang="nb-NO" dirty="0" smtClean="0"/>
              <a:t>og </a:t>
            </a:r>
            <a:r>
              <a:rPr lang="nb-NO" dirty="0"/>
              <a:t>bilder</a:t>
            </a:r>
          </a:p>
          <a:p>
            <a:pPr>
              <a:buFontTx/>
              <a:buChar char="-"/>
            </a:pPr>
            <a:r>
              <a:rPr lang="nb-NO" dirty="0"/>
              <a:t>Chatte med andre brukere</a:t>
            </a:r>
          </a:p>
        </p:txBody>
      </p:sp>
    </p:spTree>
    <p:extLst>
      <p:ext uri="{BB962C8B-B14F-4D97-AF65-F5344CB8AC3E}">
        <p14:creationId xmlns:p14="http://schemas.microsoft.com/office/powerpoint/2010/main" val="16446831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Opprett en profil</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2</a:t>
            </a:r>
            <a:endParaRPr lang="nb-NO" sz="3200" b="1">
              <a:solidFill>
                <a:schemeClr val="bg1"/>
              </a:solidFill>
            </a:endParaRPr>
          </a:p>
        </p:txBody>
      </p:sp>
      <p:pic>
        <p:nvPicPr>
          <p:cNvPr id="4" name="Plassholder for innhold 3"/>
          <p:cNvPicPr>
            <a:picLocks noChangeAspect="1"/>
          </p:cNvPicPr>
          <p:nvPr/>
        </p:nvPicPr>
        <p:blipFill>
          <a:blip r:embed="rId3"/>
          <a:stretch>
            <a:fillRect/>
          </a:stretch>
        </p:blipFill>
        <p:spPr>
          <a:xfrm>
            <a:off x="1144025" y="767293"/>
            <a:ext cx="9904976" cy="5565722"/>
          </a:xfrm>
          <a:prstGeom prst="rect">
            <a:avLst/>
          </a:prstGeom>
        </p:spPr>
      </p:pic>
    </p:spTree>
    <p:extLst>
      <p:ext uri="{BB962C8B-B14F-4D97-AF65-F5344CB8AC3E}">
        <p14:creationId xmlns:p14="http://schemas.microsoft.com/office/powerpoint/2010/main" val="106793998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Bli bedre kjent med menylinjen</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5" name="Bilde 4"/>
          <p:cNvPicPr>
            <a:picLocks noChangeAspect="1"/>
          </p:cNvPicPr>
          <p:nvPr/>
        </p:nvPicPr>
        <p:blipFill>
          <a:blip r:embed="rId4"/>
          <a:stretch>
            <a:fillRect/>
          </a:stretch>
        </p:blipFill>
        <p:spPr>
          <a:xfrm>
            <a:off x="2787460" y="3978109"/>
            <a:ext cx="1908629" cy="723962"/>
          </a:xfrm>
          <a:prstGeom prst="rect">
            <a:avLst/>
          </a:prstGeom>
        </p:spPr>
      </p:pic>
      <p:pic>
        <p:nvPicPr>
          <p:cNvPr id="6" name="Bilde 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6098" y="2144178"/>
            <a:ext cx="826581" cy="953582"/>
          </a:xfrm>
          <a:prstGeom prst="rect">
            <a:avLst/>
          </a:prstGeom>
        </p:spPr>
      </p:pic>
      <p:sp>
        <p:nvSpPr>
          <p:cNvPr id="7" name="Rektangel 6"/>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9" name="Rektangel 8"/>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Ellipse 9"/>
          <p:cNvSpPr/>
          <p:nvPr/>
        </p:nvSpPr>
        <p:spPr>
          <a:xfrm>
            <a:off x="3959489" y="3927309"/>
            <a:ext cx="847150" cy="8224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8420100" y="4381421"/>
            <a:ext cx="679363" cy="6494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7971949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a:blip r:embed="rId3"/>
          <a:stretch>
            <a:fillRect/>
          </a:stretch>
        </p:blipFill>
        <p:spPr>
          <a:xfrm>
            <a:off x="4754865" y="3839142"/>
            <a:ext cx="2217436" cy="790564"/>
          </a:xfrm>
          <a:prstGeom prst="rect">
            <a:avLst/>
          </a:prstGeom>
        </p:spPr>
      </p:pic>
      <p:sp>
        <p:nvSpPr>
          <p:cNvPr id="2" name="Tittel 1"/>
          <p:cNvSpPr>
            <a:spLocks noGrp="1"/>
          </p:cNvSpPr>
          <p:nvPr>
            <p:ph type="title"/>
          </p:nvPr>
        </p:nvSpPr>
        <p:spPr/>
        <p:txBody>
          <a:bodyPr/>
          <a:lstStyle/>
          <a:p>
            <a:r>
              <a:rPr lang="nb-NO" dirty="0" smtClean="0"/>
              <a:t>Bli bedre kjent med menylinjen</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8" name="Bilde 7"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5840" y="1835109"/>
            <a:ext cx="1384653" cy="761501"/>
          </a:xfrm>
          <a:prstGeom prst="rect">
            <a:avLst/>
          </a:prstGeom>
        </p:spPr>
      </p:pic>
      <p:sp>
        <p:nvSpPr>
          <p:cNvPr id="9" name="Rektangel 8"/>
          <p:cNvSpPr/>
          <p:nvPr/>
        </p:nvSpPr>
        <p:spPr>
          <a:xfrm>
            <a:off x="5080000" y="155514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5605927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462" y="781260"/>
            <a:ext cx="4683338" cy="5838966"/>
          </a:xfrm>
          <a:prstGeom prst="rect">
            <a:avLst/>
          </a:prstGeom>
        </p:spPr>
      </p:pic>
      <p:sp>
        <p:nvSpPr>
          <p:cNvPr id="2" name="Tittel 1"/>
          <p:cNvSpPr>
            <a:spLocks noGrp="1"/>
          </p:cNvSpPr>
          <p:nvPr>
            <p:ph type="title"/>
          </p:nvPr>
        </p:nvSpPr>
        <p:spPr/>
        <p:txBody>
          <a:bodyPr/>
          <a:lstStyle/>
          <a:p>
            <a:r>
              <a:rPr lang="nb-NO" dirty="0" smtClean="0"/>
              <a:t>Bli bedre kjent med menylinjen</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spTree>
    <p:extLst>
      <p:ext uri="{BB962C8B-B14F-4D97-AF65-F5344CB8AC3E}">
        <p14:creationId xmlns:p14="http://schemas.microsoft.com/office/powerpoint/2010/main" val="154744590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Bli bedre kjent med menylinjen</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2322" y="1290445"/>
            <a:ext cx="2667828" cy="4741304"/>
          </a:xfrm>
          <a:prstGeom prst="rect">
            <a:avLst/>
          </a:prstGeom>
          <a:ln>
            <a:solidFill>
              <a:schemeClr val="bg1">
                <a:lumMod val="75000"/>
              </a:schemeClr>
            </a:solidFill>
          </a:ln>
        </p:spPr>
      </p:pic>
      <p:sp>
        <p:nvSpPr>
          <p:cNvPr id="6" name="Ellipse 5"/>
          <p:cNvSpPr/>
          <p:nvPr/>
        </p:nvSpPr>
        <p:spPr>
          <a:xfrm>
            <a:off x="6997700" y="1143000"/>
            <a:ext cx="444500" cy="4592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Ellipse 6"/>
          <p:cNvSpPr/>
          <p:nvPr/>
        </p:nvSpPr>
        <p:spPr>
          <a:xfrm>
            <a:off x="10505264" y="1781601"/>
            <a:ext cx="654886" cy="4535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2296272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Bli bedre kjent med menylinjen</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4445000" y="1085530"/>
            <a:ext cx="3539671" cy="4965726"/>
          </a:xfrm>
          <a:prstGeom prst="rect">
            <a:avLst/>
          </a:prstGeom>
          <a:ln>
            <a:solidFill>
              <a:schemeClr val="bg1">
                <a:lumMod val="75000"/>
              </a:schemeClr>
            </a:solidFill>
          </a:ln>
        </p:spPr>
      </p:pic>
    </p:spTree>
    <p:extLst>
      <p:ext uri="{BB962C8B-B14F-4D97-AF65-F5344CB8AC3E}">
        <p14:creationId xmlns:p14="http://schemas.microsoft.com/office/powerpoint/2010/main" val="32371053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Bli bedre kjent med menylinjen</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4445000" y="1085530"/>
            <a:ext cx="3539671" cy="4965726"/>
          </a:xfrm>
          <a:prstGeom prst="rect">
            <a:avLst/>
          </a:prstGeom>
          <a:ln>
            <a:solidFill>
              <a:schemeClr val="bg1">
                <a:lumMod val="75000"/>
              </a:schemeClr>
            </a:solidFill>
          </a:ln>
        </p:spPr>
      </p:pic>
      <p:sp>
        <p:nvSpPr>
          <p:cNvPr id="5" name="Ellipse 4"/>
          <p:cNvSpPr/>
          <p:nvPr/>
        </p:nvSpPr>
        <p:spPr>
          <a:xfrm>
            <a:off x="5029254" y="4982001"/>
            <a:ext cx="1007863" cy="4535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4064695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Del 9</a:t>
            </a:r>
            <a:endParaRPr lang="nb-NO" dirty="0"/>
          </a:p>
        </p:txBody>
      </p:sp>
      <p:sp>
        <p:nvSpPr>
          <p:cNvPr id="3" name="Plassholder for tekst 2"/>
          <p:cNvSpPr>
            <a:spLocks noGrp="1"/>
          </p:cNvSpPr>
          <p:nvPr>
            <p:ph type="body" idx="1"/>
          </p:nvPr>
        </p:nvSpPr>
        <p:spPr/>
        <p:txBody>
          <a:bodyPr/>
          <a:lstStyle/>
          <a:p>
            <a:r>
              <a:rPr lang="nb-NO" dirty="0" smtClean="0"/>
              <a:t>Logg på og av</a:t>
            </a:r>
            <a:endParaRPr lang="nb-NO" dirty="0"/>
          </a:p>
        </p:txBody>
      </p:sp>
    </p:spTree>
    <p:extLst>
      <p:ext uri="{BB962C8B-B14F-4D97-AF65-F5344CB8AC3E}">
        <p14:creationId xmlns:p14="http://schemas.microsoft.com/office/powerpoint/2010/main" val="75039695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Logg på og av</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9</a:t>
            </a:r>
            <a:endParaRPr lang="nb-NO" sz="3200" b="1" dirty="0">
              <a:solidFill>
                <a:schemeClr val="bg1"/>
              </a:solidFill>
            </a:endParaRPr>
          </a:p>
        </p:txBody>
      </p:sp>
      <p:pic>
        <p:nvPicPr>
          <p:cNvPr id="4" name="Bilde 3" descr="nettbret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2875" y="876609"/>
            <a:ext cx="705770" cy="814208"/>
          </a:xfrm>
          <a:prstGeom prst="rect">
            <a:avLst/>
          </a:prstGeom>
        </p:spPr>
      </p:pic>
      <p:sp>
        <p:nvSpPr>
          <p:cNvPr id="5" name="Rektangel 4"/>
          <p:cNvSpPr/>
          <p:nvPr/>
        </p:nvSpPr>
        <p:spPr>
          <a:xfrm>
            <a:off x="7834463" y="700195"/>
            <a:ext cx="1214505" cy="111453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2440" y="981527"/>
            <a:ext cx="1185483" cy="651966"/>
          </a:xfrm>
          <a:prstGeom prst="rect">
            <a:avLst/>
          </a:prstGeom>
        </p:spPr>
      </p:pic>
      <p:sp>
        <p:nvSpPr>
          <p:cNvPr id="7" name="Rektangel 6"/>
          <p:cNvSpPr/>
          <p:nvPr/>
        </p:nvSpPr>
        <p:spPr>
          <a:xfrm>
            <a:off x="3276600" y="701565"/>
            <a:ext cx="1217801" cy="111756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p:cNvPicPr>
            <a:picLocks noChangeAspect="1"/>
          </p:cNvPicPr>
          <p:nvPr/>
        </p:nvPicPr>
        <p:blipFill>
          <a:blip r:embed="rId5"/>
          <a:stretch>
            <a:fillRect/>
          </a:stretch>
        </p:blipFill>
        <p:spPr>
          <a:xfrm>
            <a:off x="2390799" y="2207619"/>
            <a:ext cx="3070461" cy="4307481"/>
          </a:xfrm>
          <a:prstGeom prst="rect">
            <a:avLst/>
          </a:prstGeom>
          <a:ln>
            <a:solidFill>
              <a:schemeClr val="bg1">
                <a:lumMod val="75000"/>
              </a:schemeClr>
            </a:solidFill>
          </a:ln>
        </p:spPr>
      </p:pic>
      <p:pic>
        <p:nvPicPr>
          <p:cNvPr id="9" name="Bild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13861" y="2207619"/>
            <a:ext cx="2438140" cy="4334472"/>
          </a:xfrm>
          <a:prstGeom prst="rect">
            <a:avLst/>
          </a:prstGeom>
        </p:spPr>
      </p:pic>
      <p:sp>
        <p:nvSpPr>
          <p:cNvPr id="10" name="Ellipse 9"/>
          <p:cNvSpPr/>
          <p:nvPr/>
        </p:nvSpPr>
        <p:spPr>
          <a:xfrm>
            <a:off x="7180618" y="6108700"/>
            <a:ext cx="1074382" cy="508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2882900" y="5207000"/>
            <a:ext cx="977900" cy="4079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07227094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Logg på og av</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9</a:t>
            </a:r>
            <a:endParaRPr lang="nb-NO" sz="3200" b="1" dirty="0">
              <a:solidFill>
                <a:schemeClr val="bg1"/>
              </a:solidFill>
            </a:endParaRPr>
          </a:p>
        </p:txBody>
      </p:sp>
      <p:pic>
        <p:nvPicPr>
          <p:cNvPr id="4" name="Plassholder for innhold 3"/>
          <p:cNvPicPr>
            <a:picLocks noChangeAspect="1"/>
          </p:cNvPicPr>
          <p:nvPr/>
        </p:nvPicPr>
        <p:blipFill rotWithShape="1">
          <a:blip r:embed="rId3"/>
          <a:srcRect l="15314"/>
          <a:stretch/>
        </p:blipFill>
        <p:spPr>
          <a:xfrm>
            <a:off x="1144025" y="1872504"/>
            <a:ext cx="6591300" cy="4262687"/>
          </a:xfrm>
          <a:prstGeom prst="rect">
            <a:avLst/>
          </a:prstGeom>
        </p:spPr>
      </p:pic>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0002" y="1880316"/>
            <a:ext cx="2393367" cy="4254875"/>
          </a:xfrm>
          <a:prstGeom prst="rect">
            <a:avLst/>
          </a:prstGeom>
        </p:spPr>
      </p:pic>
      <p:pic>
        <p:nvPicPr>
          <p:cNvPr id="6" name="Bilde 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2976" y="681076"/>
            <a:ext cx="692046" cy="798376"/>
          </a:xfrm>
          <a:prstGeom prst="rect">
            <a:avLst/>
          </a:prstGeom>
        </p:spPr>
      </p:pic>
      <p:sp>
        <p:nvSpPr>
          <p:cNvPr id="7" name="Rektangel 6"/>
          <p:cNvSpPr/>
          <p:nvPr/>
        </p:nvSpPr>
        <p:spPr>
          <a:xfrm>
            <a:off x="8901242" y="497156"/>
            <a:ext cx="1190889" cy="10928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8043" y="776121"/>
            <a:ext cx="1162119" cy="639117"/>
          </a:xfrm>
          <a:prstGeom prst="rect">
            <a:avLst/>
          </a:prstGeom>
        </p:spPr>
      </p:pic>
      <p:sp>
        <p:nvSpPr>
          <p:cNvPr id="9" name="Rektangel 8"/>
          <p:cNvSpPr/>
          <p:nvPr/>
        </p:nvSpPr>
        <p:spPr>
          <a:xfrm>
            <a:off x="4429069" y="494484"/>
            <a:ext cx="1193800" cy="109553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05809200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Logg på og av</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9</a:t>
            </a:r>
            <a:endParaRPr lang="nb-NO" sz="3200" b="1" dirty="0">
              <a:solidFill>
                <a:schemeClr val="bg1"/>
              </a:solidFill>
            </a:endParaRPr>
          </a:p>
        </p:txBody>
      </p:sp>
      <p:pic>
        <p:nvPicPr>
          <p:cNvPr id="4" name="Plassholder for innhold 3"/>
          <p:cNvPicPr>
            <a:picLocks noChangeAspect="1"/>
          </p:cNvPicPr>
          <p:nvPr/>
        </p:nvPicPr>
        <p:blipFill rotWithShape="1">
          <a:blip r:embed="rId3"/>
          <a:srcRect l="15314"/>
          <a:stretch/>
        </p:blipFill>
        <p:spPr>
          <a:xfrm>
            <a:off x="1144025" y="1872504"/>
            <a:ext cx="6591300" cy="4262687"/>
          </a:xfrm>
          <a:prstGeom prst="rect">
            <a:avLst/>
          </a:prstGeom>
        </p:spPr>
      </p:pic>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0002" y="1880316"/>
            <a:ext cx="2393367" cy="4254875"/>
          </a:xfrm>
          <a:prstGeom prst="rect">
            <a:avLst/>
          </a:prstGeom>
        </p:spPr>
      </p:pic>
      <p:pic>
        <p:nvPicPr>
          <p:cNvPr id="6" name="Bilde 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2976" y="681076"/>
            <a:ext cx="692046" cy="798376"/>
          </a:xfrm>
          <a:prstGeom prst="rect">
            <a:avLst/>
          </a:prstGeom>
        </p:spPr>
      </p:pic>
      <p:sp>
        <p:nvSpPr>
          <p:cNvPr id="7" name="Rektangel 6"/>
          <p:cNvSpPr/>
          <p:nvPr/>
        </p:nvSpPr>
        <p:spPr>
          <a:xfrm>
            <a:off x="8901242" y="497156"/>
            <a:ext cx="1190889" cy="10928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8043" y="776121"/>
            <a:ext cx="1162119" cy="639117"/>
          </a:xfrm>
          <a:prstGeom prst="rect">
            <a:avLst/>
          </a:prstGeom>
        </p:spPr>
      </p:pic>
      <p:sp>
        <p:nvSpPr>
          <p:cNvPr id="9" name="Rektangel 8"/>
          <p:cNvSpPr/>
          <p:nvPr/>
        </p:nvSpPr>
        <p:spPr>
          <a:xfrm>
            <a:off x="4429069" y="494484"/>
            <a:ext cx="1193800" cy="109553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flipV="1">
            <a:off x="6261099" y="1846281"/>
            <a:ext cx="698183" cy="5845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202220" y="4003847"/>
            <a:ext cx="588929" cy="342900"/>
          </a:xfrm>
          <a:prstGeom prst="rect">
            <a:avLst/>
          </a:prstGeom>
        </p:spPr>
      </p:pic>
      <p:sp>
        <p:nvSpPr>
          <p:cNvPr id="10" name="Ellipse 9"/>
          <p:cNvSpPr/>
          <p:nvPr/>
        </p:nvSpPr>
        <p:spPr>
          <a:xfrm flipV="1">
            <a:off x="8698399" y="3035301"/>
            <a:ext cx="1596572" cy="133663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08122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3"/>
          <p:cNvPicPr>
            <a:picLocks noChangeAspect="1"/>
          </p:cNvPicPr>
          <p:nvPr/>
        </p:nvPicPr>
        <p:blipFill>
          <a:blip r:embed="rId3"/>
          <a:stretch>
            <a:fillRect/>
          </a:stretch>
        </p:blipFill>
        <p:spPr>
          <a:xfrm>
            <a:off x="1144025" y="767293"/>
            <a:ext cx="9904976" cy="5565722"/>
          </a:xfrm>
          <a:prstGeom prst="rect">
            <a:avLst/>
          </a:prstGeom>
        </p:spPr>
      </p:pic>
      <p:sp>
        <p:nvSpPr>
          <p:cNvPr id="2" name="Tittel 1"/>
          <p:cNvSpPr>
            <a:spLocks noGrp="1"/>
          </p:cNvSpPr>
          <p:nvPr>
            <p:ph type="title"/>
          </p:nvPr>
        </p:nvSpPr>
        <p:spPr/>
        <p:txBody>
          <a:bodyPr/>
          <a:lstStyle/>
          <a:p>
            <a:r>
              <a:rPr lang="nb-NO" sz="2400" dirty="0" smtClean="0"/>
              <a:t>Opprett en profil</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2</a:t>
            </a:r>
            <a:endParaRPr lang="nb-NO" sz="3200" b="1">
              <a:solidFill>
                <a:schemeClr val="bg1"/>
              </a:solidFill>
            </a:endParaRPr>
          </a:p>
        </p:txBody>
      </p:sp>
      <p:sp>
        <p:nvSpPr>
          <p:cNvPr id="5" name="Ellipse 4"/>
          <p:cNvSpPr/>
          <p:nvPr/>
        </p:nvSpPr>
        <p:spPr>
          <a:xfrm>
            <a:off x="3175001" y="949324"/>
            <a:ext cx="495300" cy="41996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2011656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Logg på og av</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9</a:t>
            </a:r>
            <a:endParaRPr lang="nb-NO" sz="3200" b="1" dirty="0">
              <a:solidFill>
                <a:schemeClr val="bg1"/>
              </a:solidFill>
            </a:endParaRPr>
          </a:p>
        </p:txBody>
      </p:sp>
      <p:pic>
        <p:nvPicPr>
          <p:cNvPr id="4" name="Plassholder for innhold 3"/>
          <p:cNvPicPr>
            <a:picLocks noChangeAspect="1"/>
          </p:cNvPicPr>
          <p:nvPr/>
        </p:nvPicPr>
        <p:blipFill rotWithShape="1">
          <a:blip r:embed="rId3"/>
          <a:srcRect l="15314"/>
          <a:stretch/>
        </p:blipFill>
        <p:spPr>
          <a:xfrm>
            <a:off x="1144025" y="1872504"/>
            <a:ext cx="6591300" cy="4262687"/>
          </a:xfrm>
          <a:prstGeom prst="rect">
            <a:avLst/>
          </a:prstGeom>
        </p:spPr>
      </p:pic>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0002" y="1880316"/>
            <a:ext cx="2393367" cy="4254875"/>
          </a:xfrm>
          <a:prstGeom prst="rect">
            <a:avLst/>
          </a:prstGeom>
        </p:spPr>
      </p:pic>
      <p:pic>
        <p:nvPicPr>
          <p:cNvPr id="6" name="Bilde 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2976" y="681076"/>
            <a:ext cx="692046" cy="798376"/>
          </a:xfrm>
          <a:prstGeom prst="rect">
            <a:avLst/>
          </a:prstGeom>
        </p:spPr>
      </p:pic>
      <p:sp>
        <p:nvSpPr>
          <p:cNvPr id="7" name="Rektangel 6"/>
          <p:cNvSpPr/>
          <p:nvPr/>
        </p:nvSpPr>
        <p:spPr>
          <a:xfrm>
            <a:off x="8901242" y="497156"/>
            <a:ext cx="1190889" cy="10928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8043" y="776121"/>
            <a:ext cx="1162119" cy="639117"/>
          </a:xfrm>
          <a:prstGeom prst="rect">
            <a:avLst/>
          </a:prstGeom>
        </p:spPr>
      </p:pic>
      <p:sp>
        <p:nvSpPr>
          <p:cNvPr id="9" name="Rektangel 8"/>
          <p:cNvSpPr/>
          <p:nvPr/>
        </p:nvSpPr>
        <p:spPr>
          <a:xfrm>
            <a:off x="4429069" y="494484"/>
            <a:ext cx="1193800" cy="109553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Ellipse 9"/>
          <p:cNvSpPr/>
          <p:nvPr/>
        </p:nvSpPr>
        <p:spPr>
          <a:xfrm flipV="1">
            <a:off x="6304930" y="1897080"/>
            <a:ext cx="585912" cy="4905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flipV="1">
            <a:off x="8763001" y="5346697"/>
            <a:ext cx="1354530" cy="33019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Ellipse 11"/>
          <p:cNvSpPr/>
          <p:nvPr/>
        </p:nvSpPr>
        <p:spPr>
          <a:xfrm flipV="1">
            <a:off x="4152900" y="1789668"/>
            <a:ext cx="2108199" cy="667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0714902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r>
              <a:rPr lang="nb-NO"/>
              <a:t>Ferdig – godt jobba alle sammen!</a:t>
            </a:r>
          </a:p>
        </p:txBody>
      </p:sp>
      <p:sp>
        <p:nvSpPr>
          <p:cNvPr id="3" name="Undertittel 2"/>
          <p:cNvSpPr>
            <a:spLocks noGrp="1"/>
          </p:cNvSpPr>
          <p:nvPr>
            <p:ph type="subTitle" idx="1"/>
          </p:nvPr>
        </p:nvSpPr>
        <p:spPr>
          <a:xfrm>
            <a:off x="828637" y="3338326"/>
            <a:ext cx="9839363" cy="3291074"/>
          </a:xfrm>
        </p:spPr>
        <p:txBody>
          <a:bodyPr>
            <a:normAutofit/>
          </a:bodyPr>
          <a:lstStyle/>
          <a:p>
            <a:pPr marL="0" indent="0">
              <a:buNone/>
            </a:pPr>
            <a:r>
              <a:rPr lang="nb-NO" b="1" dirty="0">
                <a:solidFill>
                  <a:schemeClr val="tx1"/>
                </a:solidFill>
              </a:rPr>
              <a:t>Nå kan dere øve på:</a:t>
            </a:r>
          </a:p>
          <a:p>
            <a:pPr>
              <a:buFontTx/>
              <a:buChar char="-"/>
            </a:pPr>
            <a:r>
              <a:rPr lang="nb-NO" sz="1600" dirty="0"/>
              <a:t>Logge på og av </a:t>
            </a:r>
            <a:r>
              <a:rPr lang="nb-NO" sz="1600" dirty="0" err="1"/>
              <a:t>Facebook</a:t>
            </a:r>
            <a:endParaRPr lang="nb-NO" sz="1600" dirty="0"/>
          </a:p>
          <a:p>
            <a:pPr>
              <a:buFontTx/>
              <a:buChar char="-"/>
            </a:pPr>
            <a:r>
              <a:rPr lang="nb-NO" sz="1600" dirty="0"/>
              <a:t>Søke etter venner grupper og liknende</a:t>
            </a:r>
          </a:p>
          <a:p>
            <a:pPr>
              <a:buFontTx/>
              <a:buChar char="-"/>
            </a:pPr>
            <a:r>
              <a:rPr lang="nb-NO" sz="1600" dirty="0"/>
              <a:t>Å like grupper og selskap du liker, slik at du får oppdateringen om hva de foretar seg</a:t>
            </a:r>
          </a:p>
          <a:p>
            <a:pPr>
              <a:buFontTx/>
              <a:buChar char="-"/>
            </a:pPr>
            <a:r>
              <a:rPr lang="nb-NO" sz="1600" dirty="0"/>
              <a:t>Be om å få legge til noen i </a:t>
            </a:r>
            <a:r>
              <a:rPr lang="nb-NO" sz="1600" dirty="0" err="1"/>
              <a:t>vennelisten</a:t>
            </a:r>
            <a:r>
              <a:rPr lang="nb-NO" sz="1600" dirty="0"/>
              <a:t> din</a:t>
            </a:r>
          </a:p>
          <a:p>
            <a:pPr>
              <a:buFontTx/>
              <a:buChar char="-"/>
            </a:pPr>
            <a:r>
              <a:rPr lang="nb-NO" sz="1600" dirty="0"/>
              <a:t>Like, kommentere og dele artikler og bilder</a:t>
            </a:r>
          </a:p>
          <a:p>
            <a:pPr>
              <a:buFontTx/>
              <a:buChar char="-"/>
            </a:pPr>
            <a:r>
              <a:rPr lang="nb-NO" sz="1600" dirty="0"/>
              <a:t>Chatte med andre brukere</a:t>
            </a:r>
          </a:p>
          <a:p>
            <a:pPr>
              <a:buFontTx/>
              <a:buChar char="-"/>
            </a:pPr>
            <a:r>
              <a:rPr lang="nb-NO" sz="1600" dirty="0"/>
              <a:t>Bruke menylinjen</a:t>
            </a:r>
          </a:p>
        </p:txBody>
      </p:sp>
    </p:spTree>
    <p:extLst>
      <p:ext uri="{BB962C8B-B14F-4D97-AF65-F5344CB8AC3E}">
        <p14:creationId xmlns:p14="http://schemas.microsoft.com/office/powerpoint/2010/main" val="4178674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Opprett en profil</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2</a:t>
            </a:r>
            <a:endParaRPr lang="nb-NO" sz="3200" b="1">
              <a:solidFill>
                <a:schemeClr val="bg1"/>
              </a:solidFill>
            </a:endParaRPr>
          </a:p>
        </p:txBody>
      </p:sp>
      <p:pic>
        <p:nvPicPr>
          <p:cNvPr id="4" name="Bilde 3"/>
          <p:cNvPicPr>
            <a:picLocks noChangeAspect="1"/>
          </p:cNvPicPr>
          <p:nvPr/>
        </p:nvPicPr>
        <p:blipFill>
          <a:blip r:embed="rId3"/>
          <a:stretch>
            <a:fillRect/>
          </a:stretch>
        </p:blipFill>
        <p:spPr>
          <a:xfrm>
            <a:off x="1156724" y="774780"/>
            <a:ext cx="9973372" cy="6417183"/>
          </a:xfrm>
          <a:prstGeom prst="rect">
            <a:avLst/>
          </a:prstGeom>
        </p:spPr>
      </p:pic>
    </p:spTree>
    <p:extLst>
      <p:ext uri="{BB962C8B-B14F-4D97-AF65-F5344CB8AC3E}">
        <p14:creationId xmlns:p14="http://schemas.microsoft.com/office/powerpoint/2010/main" val="6163197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stretch>
            <a:fillRect/>
          </a:stretch>
        </p:blipFill>
        <p:spPr>
          <a:xfrm>
            <a:off x="1156724" y="774780"/>
            <a:ext cx="9973372" cy="6417183"/>
          </a:xfrm>
          <a:prstGeom prst="rect">
            <a:avLst/>
          </a:prstGeom>
        </p:spPr>
      </p:pic>
      <p:sp>
        <p:nvSpPr>
          <p:cNvPr id="2" name="Tittel 1"/>
          <p:cNvSpPr>
            <a:spLocks noGrp="1"/>
          </p:cNvSpPr>
          <p:nvPr>
            <p:ph type="title"/>
          </p:nvPr>
        </p:nvSpPr>
        <p:spPr/>
        <p:txBody>
          <a:bodyPr/>
          <a:lstStyle/>
          <a:p>
            <a:r>
              <a:rPr lang="nb-NO" sz="2400" dirty="0" smtClean="0"/>
              <a:t>Opprett en profil</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2</a:t>
            </a:r>
            <a:endParaRPr lang="nb-NO" sz="3200" b="1">
              <a:solidFill>
                <a:schemeClr val="bg1"/>
              </a:solidFill>
            </a:endParaRPr>
          </a:p>
        </p:txBody>
      </p:sp>
      <p:sp>
        <p:nvSpPr>
          <p:cNvPr id="5" name="Ellipse 4"/>
          <p:cNvSpPr/>
          <p:nvPr/>
        </p:nvSpPr>
        <p:spPr>
          <a:xfrm>
            <a:off x="8366252" y="5278983"/>
            <a:ext cx="1164994" cy="5492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945493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200" y="685800"/>
            <a:ext cx="9991344" cy="5468112"/>
          </a:xfrm>
          <a:prstGeom prst="rect">
            <a:avLst/>
          </a:prstGeom>
        </p:spPr>
      </p:pic>
      <p:sp>
        <p:nvSpPr>
          <p:cNvPr id="2" name="Tittel 1"/>
          <p:cNvSpPr>
            <a:spLocks noGrp="1"/>
          </p:cNvSpPr>
          <p:nvPr>
            <p:ph type="title"/>
          </p:nvPr>
        </p:nvSpPr>
        <p:spPr/>
        <p:txBody>
          <a:bodyPr/>
          <a:lstStyle/>
          <a:p>
            <a:r>
              <a:rPr lang="nb-NO" sz="2400" dirty="0" smtClean="0"/>
              <a:t>Opprett en profil</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2</a:t>
            </a:r>
            <a:endParaRPr lang="nb-NO" sz="3200" b="1">
              <a:solidFill>
                <a:schemeClr val="bg1"/>
              </a:solidFill>
            </a:endParaRPr>
          </a:p>
        </p:txBody>
      </p:sp>
      <p:sp>
        <p:nvSpPr>
          <p:cNvPr id="7" name="Ellipse 6"/>
          <p:cNvSpPr/>
          <p:nvPr/>
        </p:nvSpPr>
        <p:spPr>
          <a:xfrm>
            <a:off x="5811981" y="3924227"/>
            <a:ext cx="1163783" cy="4734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109798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Opprett en profil</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2</a:t>
            </a:r>
            <a:endParaRPr lang="nb-NO" sz="3200" b="1">
              <a:solidFill>
                <a:schemeClr val="bg1"/>
              </a:solidFill>
            </a:endParaRP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625" y="768282"/>
            <a:ext cx="8788400" cy="5877882"/>
          </a:xfrm>
          <a:prstGeom prst="rect">
            <a:avLst/>
          </a:prstGeom>
        </p:spPr>
      </p:pic>
    </p:spTree>
    <p:extLst>
      <p:ext uri="{BB962C8B-B14F-4D97-AF65-F5344CB8AC3E}">
        <p14:creationId xmlns:p14="http://schemas.microsoft.com/office/powerpoint/2010/main" val="11031176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Opprett en profil</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2</a:t>
            </a:r>
            <a:endParaRPr lang="nb-NO" sz="3200" b="1">
              <a:solidFill>
                <a:schemeClr val="bg1"/>
              </a:solidFill>
            </a:endParaRPr>
          </a:p>
        </p:txBody>
      </p:sp>
      <p:pic>
        <p:nvPicPr>
          <p:cNvPr id="4" name="Bilde 3"/>
          <p:cNvPicPr>
            <a:picLocks noChangeAspect="1"/>
          </p:cNvPicPr>
          <p:nvPr/>
        </p:nvPicPr>
        <p:blipFill>
          <a:blip r:embed="rId3"/>
          <a:stretch>
            <a:fillRect/>
          </a:stretch>
        </p:blipFill>
        <p:spPr>
          <a:xfrm>
            <a:off x="2533650" y="1562100"/>
            <a:ext cx="7124700" cy="3733800"/>
          </a:xfrm>
          <a:prstGeom prst="rect">
            <a:avLst/>
          </a:prstGeom>
        </p:spPr>
      </p:pic>
    </p:spTree>
    <p:extLst>
      <p:ext uri="{BB962C8B-B14F-4D97-AF65-F5344CB8AC3E}">
        <p14:creationId xmlns:p14="http://schemas.microsoft.com/office/powerpoint/2010/main" val="17954407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Opprett en profil</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2</a:t>
            </a:r>
            <a:endParaRPr lang="nb-NO" sz="3200" b="1">
              <a:solidFill>
                <a:schemeClr val="bg1"/>
              </a:solidFill>
            </a:endParaRPr>
          </a:p>
        </p:txBody>
      </p:sp>
      <p:pic>
        <p:nvPicPr>
          <p:cNvPr id="4" name="Bilde 3"/>
          <p:cNvPicPr>
            <a:picLocks noChangeAspect="1"/>
          </p:cNvPicPr>
          <p:nvPr/>
        </p:nvPicPr>
        <p:blipFill>
          <a:blip r:embed="rId3"/>
          <a:stretch>
            <a:fillRect/>
          </a:stretch>
        </p:blipFill>
        <p:spPr>
          <a:xfrm>
            <a:off x="2533650" y="1562100"/>
            <a:ext cx="7124700" cy="3733800"/>
          </a:xfrm>
          <a:prstGeom prst="rect">
            <a:avLst/>
          </a:prstGeom>
        </p:spPr>
      </p:pic>
      <p:sp>
        <p:nvSpPr>
          <p:cNvPr id="5" name="Ellipse 4"/>
          <p:cNvSpPr/>
          <p:nvPr/>
        </p:nvSpPr>
        <p:spPr>
          <a:xfrm>
            <a:off x="2984500" y="3886200"/>
            <a:ext cx="2032000" cy="6477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534231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Opprett en profil</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2</a:t>
            </a:r>
            <a:endParaRPr lang="nb-NO" sz="3200" b="1">
              <a:solidFill>
                <a:schemeClr val="bg1"/>
              </a:solidFill>
            </a:endParaRP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787400"/>
            <a:ext cx="9631680" cy="5535168"/>
          </a:xfrm>
          <a:prstGeom prst="rect">
            <a:avLst/>
          </a:prstGeom>
        </p:spPr>
      </p:pic>
    </p:spTree>
    <p:extLst>
      <p:ext uri="{BB962C8B-B14F-4D97-AF65-F5344CB8AC3E}">
        <p14:creationId xmlns:p14="http://schemas.microsoft.com/office/powerpoint/2010/main" val="10766132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787400"/>
            <a:ext cx="9631680" cy="5535168"/>
          </a:xfrm>
          <a:prstGeom prst="rect">
            <a:avLst/>
          </a:prstGeom>
        </p:spPr>
      </p:pic>
      <p:sp>
        <p:nvSpPr>
          <p:cNvPr id="2" name="Tittel 1"/>
          <p:cNvSpPr>
            <a:spLocks noGrp="1"/>
          </p:cNvSpPr>
          <p:nvPr>
            <p:ph type="title"/>
          </p:nvPr>
        </p:nvSpPr>
        <p:spPr/>
        <p:txBody>
          <a:bodyPr/>
          <a:lstStyle/>
          <a:p>
            <a:r>
              <a:rPr lang="nb-NO" sz="2400" dirty="0" smtClean="0"/>
              <a:t>Opprett en profil</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2</a:t>
            </a:r>
            <a:endParaRPr lang="nb-NO" sz="3200" b="1">
              <a:solidFill>
                <a:schemeClr val="bg1"/>
              </a:solidFill>
            </a:endParaRPr>
          </a:p>
        </p:txBody>
      </p:sp>
      <p:sp>
        <p:nvSpPr>
          <p:cNvPr id="5" name="Ellipse 4"/>
          <p:cNvSpPr/>
          <p:nvPr/>
        </p:nvSpPr>
        <p:spPr>
          <a:xfrm>
            <a:off x="7187537" y="4222437"/>
            <a:ext cx="978563" cy="4946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4781021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Del 1</a:t>
            </a:r>
          </a:p>
        </p:txBody>
      </p:sp>
      <p:sp>
        <p:nvSpPr>
          <p:cNvPr id="3" name="Plassholder for tekst 2"/>
          <p:cNvSpPr>
            <a:spLocks noGrp="1"/>
          </p:cNvSpPr>
          <p:nvPr>
            <p:ph type="body" idx="1"/>
          </p:nvPr>
        </p:nvSpPr>
        <p:spPr/>
        <p:txBody>
          <a:bodyPr/>
          <a:lstStyle/>
          <a:p>
            <a:r>
              <a:rPr lang="nb-NO" dirty="0" smtClean="0">
                <a:solidFill>
                  <a:srgbClr val="000000"/>
                </a:solidFill>
                <a:latin typeface="+mj-lt"/>
                <a:cs typeface="Calibri"/>
              </a:rPr>
              <a:t>Hva er </a:t>
            </a:r>
            <a:r>
              <a:rPr lang="nb-NO" dirty="0" err="1" smtClean="0">
                <a:solidFill>
                  <a:srgbClr val="000000"/>
                </a:solidFill>
                <a:latin typeface="+mj-lt"/>
                <a:cs typeface="Calibri"/>
              </a:rPr>
              <a:t>Facebook</a:t>
            </a:r>
            <a:r>
              <a:rPr lang="nb-NO" dirty="0" smtClean="0">
                <a:solidFill>
                  <a:srgbClr val="000000"/>
                </a:solidFill>
                <a:latin typeface="+mj-lt"/>
                <a:cs typeface="Calibri"/>
              </a:rPr>
              <a:t>?</a:t>
            </a:r>
            <a:endParaRPr lang="nb-NO" dirty="0">
              <a:solidFill>
                <a:srgbClr val="000000"/>
              </a:solidFill>
              <a:latin typeface="+mj-lt"/>
              <a:cs typeface="Calibri"/>
            </a:endParaRPr>
          </a:p>
        </p:txBody>
      </p:sp>
    </p:spTree>
    <p:extLst>
      <p:ext uri="{BB962C8B-B14F-4D97-AF65-F5344CB8AC3E}">
        <p14:creationId xmlns:p14="http://schemas.microsoft.com/office/powerpoint/2010/main" val="33968254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Opprett en profil</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2</a:t>
            </a:r>
            <a:endParaRPr lang="nb-NO" sz="3200" b="1">
              <a:solidFill>
                <a:schemeClr val="bg1"/>
              </a:solidFill>
            </a:endParaRP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325" y="660440"/>
            <a:ext cx="9491472" cy="5888736"/>
          </a:xfrm>
          <a:prstGeom prst="rect">
            <a:avLst/>
          </a:prstGeom>
        </p:spPr>
      </p:pic>
    </p:spTree>
    <p:extLst>
      <p:ext uri="{BB962C8B-B14F-4D97-AF65-F5344CB8AC3E}">
        <p14:creationId xmlns:p14="http://schemas.microsoft.com/office/powerpoint/2010/main" val="2331115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Del 3</a:t>
            </a:r>
          </a:p>
        </p:txBody>
      </p:sp>
      <p:sp>
        <p:nvSpPr>
          <p:cNvPr id="3" name="Plassholder for tekst 2"/>
          <p:cNvSpPr>
            <a:spLocks noGrp="1"/>
          </p:cNvSpPr>
          <p:nvPr>
            <p:ph type="body" idx="1"/>
          </p:nvPr>
        </p:nvSpPr>
        <p:spPr>
          <a:xfrm>
            <a:off x="4071131" y="2351735"/>
            <a:ext cx="7736949" cy="481694"/>
          </a:xfrm>
        </p:spPr>
        <p:txBody>
          <a:bodyPr/>
          <a:lstStyle/>
          <a:p>
            <a:r>
              <a:rPr lang="nb-NO" smtClean="0"/>
              <a:t>Personvern og sikkerhet</a:t>
            </a:r>
            <a:endParaRPr lang="nb-NO" dirty="0"/>
          </a:p>
        </p:txBody>
      </p:sp>
    </p:spTree>
    <p:extLst>
      <p:ext uri="{BB962C8B-B14F-4D97-AF65-F5344CB8AC3E}">
        <p14:creationId xmlns:p14="http://schemas.microsoft.com/office/powerpoint/2010/main" val="25792466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Personvern og sikkerhet</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3</a:t>
            </a:r>
            <a:endParaRPr lang="nb-NO" sz="3200" b="1">
              <a:solidFill>
                <a:schemeClr val="bg1"/>
              </a:solidFill>
            </a:endParaRPr>
          </a:p>
        </p:txBody>
      </p:sp>
      <p:pic>
        <p:nvPicPr>
          <p:cNvPr id="16" name="Picture 4" descr="http://static1.squarespace.com/static/4ff36a2b84aecc34311d0e6c/t/54aad91be4b0ab38feedca69/14204828445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8199" y="1706089"/>
            <a:ext cx="5816601" cy="3319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530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Personvern og sikkerhet</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3</a:t>
            </a:r>
            <a:endParaRPr lang="nb-NO" sz="3200" b="1">
              <a:solidFill>
                <a:schemeClr val="bg1"/>
              </a:solidFill>
            </a:endParaRP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285" y="2193383"/>
            <a:ext cx="6898285" cy="4279860"/>
          </a:xfrm>
          <a:prstGeom prst="rect">
            <a:avLst/>
          </a:prstGeom>
        </p:spPr>
      </p:pic>
      <p:pic>
        <p:nvPicPr>
          <p:cNvPr id="4" name="Bild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3331" y="2193383"/>
            <a:ext cx="2407920" cy="4279392"/>
          </a:xfrm>
          <a:prstGeom prst="rect">
            <a:avLst/>
          </a:prstGeom>
        </p:spPr>
      </p:pic>
      <p:pic>
        <p:nvPicPr>
          <p:cNvPr id="8" name="Bilde 7"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4000" y="800168"/>
            <a:ext cx="826581" cy="953582"/>
          </a:xfrm>
          <a:prstGeom prst="rect">
            <a:avLst/>
          </a:prstGeom>
        </p:spPr>
      </p:pic>
      <p:pic>
        <p:nvPicPr>
          <p:cNvPr id="9" name="Bilde 8"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0240" y="992249"/>
            <a:ext cx="1384653" cy="761501"/>
          </a:xfrm>
          <a:prstGeom prst="rect">
            <a:avLst/>
          </a:prstGeom>
        </p:spPr>
      </p:pic>
    </p:spTree>
    <p:extLst>
      <p:ext uri="{BB962C8B-B14F-4D97-AF65-F5344CB8AC3E}">
        <p14:creationId xmlns:p14="http://schemas.microsoft.com/office/powerpoint/2010/main" val="14317459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Personvern og sikkerhet</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3</a:t>
            </a:r>
            <a:endParaRPr lang="nb-NO" sz="3200" b="1">
              <a:solidFill>
                <a:schemeClr val="bg1"/>
              </a:solidFill>
            </a:endParaRP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776" y="1482183"/>
            <a:ext cx="6898285" cy="4279860"/>
          </a:xfrm>
          <a:prstGeom prst="rect">
            <a:avLst/>
          </a:prstGeo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5822" y="1482183"/>
            <a:ext cx="2407920" cy="4279392"/>
          </a:xfrm>
          <a:prstGeom prst="rect">
            <a:avLst/>
          </a:prstGeom>
        </p:spPr>
      </p:pic>
      <p:sp>
        <p:nvSpPr>
          <p:cNvPr id="6" name="Ellipse 5"/>
          <p:cNvSpPr/>
          <p:nvPr/>
        </p:nvSpPr>
        <p:spPr>
          <a:xfrm>
            <a:off x="596900" y="1168400"/>
            <a:ext cx="7543800" cy="8490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Ellipse 6"/>
          <p:cNvSpPr/>
          <p:nvPr/>
        </p:nvSpPr>
        <p:spPr>
          <a:xfrm>
            <a:off x="8318936" y="1168400"/>
            <a:ext cx="2869763" cy="1270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8418721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Personvern og sikkerhet</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3</a:t>
            </a:r>
            <a:endParaRPr lang="nb-NO" sz="3200" b="1">
              <a:solidFill>
                <a:schemeClr val="bg1"/>
              </a:solidFill>
            </a:endParaRP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285" y="2193383"/>
            <a:ext cx="6898285" cy="4279860"/>
          </a:xfrm>
          <a:prstGeom prst="rect">
            <a:avLst/>
          </a:prstGeom>
        </p:spPr>
      </p:pic>
      <p:pic>
        <p:nvPicPr>
          <p:cNvPr id="7" name="Bil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3331" y="2193383"/>
            <a:ext cx="2407920" cy="4279392"/>
          </a:xfrm>
          <a:prstGeom prst="rect">
            <a:avLst/>
          </a:prstGeom>
        </p:spPr>
      </p:pic>
      <p:sp>
        <p:nvSpPr>
          <p:cNvPr id="9" name="Ellipse 8"/>
          <p:cNvSpPr/>
          <p:nvPr/>
        </p:nvSpPr>
        <p:spPr>
          <a:xfrm>
            <a:off x="7073392" y="2095500"/>
            <a:ext cx="377237" cy="406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10142661" y="2552700"/>
            <a:ext cx="53049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4000" y="800168"/>
            <a:ext cx="826581" cy="953582"/>
          </a:xfrm>
          <a:prstGeom prst="rect">
            <a:avLst/>
          </a:prstGeom>
        </p:spPr>
      </p:pic>
      <p:pic>
        <p:nvPicPr>
          <p:cNvPr id="15" name="Bilde 14"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0240" y="992249"/>
            <a:ext cx="1384653" cy="761501"/>
          </a:xfrm>
          <a:prstGeom prst="rect">
            <a:avLst/>
          </a:prstGeom>
        </p:spPr>
      </p:pic>
    </p:spTree>
    <p:extLst>
      <p:ext uri="{BB962C8B-B14F-4D97-AF65-F5344CB8AC3E}">
        <p14:creationId xmlns:p14="http://schemas.microsoft.com/office/powerpoint/2010/main" val="11758182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1710" y="2193383"/>
            <a:ext cx="2459541" cy="4372517"/>
          </a:xfrm>
          <a:prstGeom prst="rect">
            <a:avLst/>
          </a:prstGeom>
        </p:spPr>
      </p:pic>
      <p:sp>
        <p:nvSpPr>
          <p:cNvPr id="2" name="Tittel 1"/>
          <p:cNvSpPr>
            <a:spLocks noGrp="1"/>
          </p:cNvSpPr>
          <p:nvPr>
            <p:ph type="title"/>
          </p:nvPr>
        </p:nvSpPr>
        <p:spPr/>
        <p:txBody>
          <a:bodyPr/>
          <a:lstStyle/>
          <a:p>
            <a:r>
              <a:rPr lang="nb-NO" sz="2400" dirty="0" smtClean="0"/>
              <a:t>Personvern og sikkerhet</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3</a:t>
            </a:r>
            <a:endParaRPr lang="nb-NO" sz="3200" b="1">
              <a:solidFill>
                <a:schemeClr val="bg1"/>
              </a:solidFill>
            </a:endParaRPr>
          </a:p>
        </p:txBody>
      </p:sp>
      <p:sp>
        <p:nvSpPr>
          <p:cNvPr id="6" name="Ellipse 5"/>
          <p:cNvSpPr/>
          <p:nvPr/>
        </p:nvSpPr>
        <p:spPr>
          <a:xfrm>
            <a:off x="8251710" y="4191000"/>
            <a:ext cx="189559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nettbret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4000" y="800168"/>
            <a:ext cx="826581" cy="953582"/>
          </a:xfrm>
          <a:prstGeom prst="rect">
            <a:avLst/>
          </a:prstGeom>
        </p:spPr>
      </p:pic>
    </p:spTree>
    <p:extLst>
      <p:ext uri="{BB962C8B-B14F-4D97-AF65-F5344CB8AC3E}">
        <p14:creationId xmlns:p14="http://schemas.microsoft.com/office/powerpoint/2010/main" val="711983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853196"/>
            <a:ext cx="8928100" cy="5612928"/>
          </a:xfrm>
          <a:prstGeom prst="rect">
            <a:avLst/>
          </a:prstGeom>
        </p:spPr>
      </p:pic>
      <p:sp>
        <p:nvSpPr>
          <p:cNvPr id="2" name="Tittel 1"/>
          <p:cNvSpPr>
            <a:spLocks noGrp="1"/>
          </p:cNvSpPr>
          <p:nvPr>
            <p:ph type="title"/>
          </p:nvPr>
        </p:nvSpPr>
        <p:spPr/>
        <p:txBody>
          <a:bodyPr/>
          <a:lstStyle/>
          <a:p>
            <a:r>
              <a:rPr lang="nb-NO" sz="2400" dirty="0" smtClean="0"/>
              <a:t>Personvern og sikkerhet</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3</a:t>
            </a:r>
            <a:endParaRPr lang="nb-NO" sz="3200" b="1">
              <a:solidFill>
                <a:schemeClr val="bg1"/>
              </a:solidFill>
            </a:endParaRPr>
          </a:p>
        </p:txBody>
      </p:sp>
      <p:sp>
        <p:nvSpPr>
          <p:cNvPr id="5" name="Ellipse 4"/>
          <p:cNvSpPr/>
          <p:nvPr/>
        </p:nvSpPr>
        <p:spPr>
          <a:xfrm>
            <a:off x="6249425" y="660440"/>
            <a:ext cx="4073478" cy="27150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482987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Personvern og sikkerhet</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3</a:t>
            </a:r>
            <a:endParaRPr lang="nb-NO" sz="3200" b="1">
              <a:solidFill>
                <a:schemeClr val="bg1"/>
              </a:solidFill>
            </a:endParaRP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853196"/>
            <a:ext cx="8928100" cy="5612928"/>
          </a:xfrm>
          <a:prstGeom prst="rect">
            <a:avLst/>
          </a:prstGeom>
        </p:spPr>
      </p:pic>
      <p:sp>
        <p:nvSpPr>
          <p:cNvPr id="5" name="Ellipse 4"/>
          <p:cNvSpPr/>
          <p:nvPr/>
        </p:nvSpPr>
        <p:spPr>
          <a:xfrm>
            <a:off x="9351273" y="1525457"/>
            <a:ext cx="720852" cy="53194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644317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Personvern og sikkerhet</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3</a:t>
            </a:r>
            <a:endParaRPr lang="nb-NO" sz="3200" b="1">
              <a:solidFill>
                <a:schemeClr val="bg1"/>
              </a:solidFill>
            </a:endParaRPr>
          </a:p>
        </p:txBody>
      </p:sp>
      <p:pic>
        <p:nvPicPr>
          <p:cNvPr id="4" name="Bilde 3"/>
          <p:cNvPicPr>
            <a:picLocks noChangeAspect="1"/>
          </p:cNvPicPr>
          <p:nvPr/>
        </p:nvPicPr>
        <p:blipFill>
          <a:blip r:embed="rId3"/>
          <a:stretch>
            <a:fillRect/>
          </a:stretch>
        </p:blipFill>
        <p:spPr>
          <a:xfrm>
            <a:off x="4276725" y="1038225"/>
            <a:ext cx="3638550" cy="4781550"/>
          </a:xfrm>
          <a:prstGeom prst="rect">
            <a:avLst/>
          </a:prstGeom>
        </p:spPr>
      </p:pic>
      <p:sp>
        <p:nvSpPr>
          <p:cNvPr id="5" name="Ellipse 4"/>
          <p:cNvSpPr/>
          <p:nvPr/>
        </p:nvSpPr>
        <p:spPr>
          <a:xfrm>
            <a:off x="3860800" y="1879600"/>
            <a:ext cx="4413770" cy="250189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944160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solidFill>
                  <a:srgbClr val="000000"/>
                </a:solidFill>
              </a:rPr>
              <a:t>Hva er </a:t>
            </a:r>
            <a:r>
              <a:rPr lang="nb-NO" sz="2400" dirty="0" err="1" smtClean="0">
                <a:solidFill>
                  <a:srgbClr val="000000"/>
                </a:solidFill>
              </a:rPr>
              <a:t>Facebook</a:t>
            </a:r>
            <a:r>
              <a:rPr lang="nb-NO" sz="2400" dirty="0" smtClean="0">
                <a:solidFill>
                  <a:srgbClr val="000000"/>
                </a:solidFill>
              </a:rPr>
              <a:t>?</a:t>
            </a:r>
            <a:endParaRPr lang="nb-NO" sz="2400" dirty="0">
              <a:solidFill>
                <a:srgbClr val="000000"/>
              </a:solidFill>
            </a:endParaRPr>
          </a:p>
        </p:txBody>
      </p:sp>
      <p:sp>
        <p:nvSpPr>
          <p:cNvPr id="8"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1</a:t>
            </a:r>
            <a:endParaRPr lang="nb-NO" sz="3200" b="1">
              <a:solidFill>
                <a:schemeClr val="bg1"/>
              </a:solidFill>
            </a:endParaRPr>
          </a:p>
        </p:txBody>
      </p:sp>
      <p:pic>
        <p:nvPicPr>
          <p:cNvPr id="3" name="Bilde 2"/>
          <p:cNvPicPr>
            <a:picLocks noChangeAspect="1"/>
          </p:cNvPicPr>
          <p:nvPr/>
        </p:nvPicPr>
        <p:blipFill rotWithShape="1">
          <a:blip r:embed="rId3"/>
          <a:srcRect l="104" t="-1" r="71361" b="388"/>
          <a:stretch/>
        </p:blipFill>
        <p:spPr>
          <a:xfrm>
            <a:off x="2445488" y="1574800"/>
            <a:ext cx="1935126" cy="2975935"/>
          </a:xfrm>
          <a:prstGeom prst="rect">
            <a:avLst/>
          </a:prstGeom>
        </p:spPr>
      </p:pic>
      <p:pic>
        <p:nvPicPr>
          <p:cNvPr id="4" name="Bilde 3"/>
          <p:cNvPicPr>
            <a:picLocks noChangeAspect="1"/>
          </p:cNvPicPr>
          <p:nvPr/>
        </p:nvPicPr>
        <p:blipFill>
          <a:blip r:embed="rId4"/>
          <a:stretch>
            <a:fillRect/>
          </a:stretch>
        </p:blipFill>
        <p:spPr>
          <a:xfrm>
            <a:off x="4465674" y="2316877"/>
            <a:ext cx="5716797" cy="1468314"/>
          </a:xfrm>
          <a:prstGeom prst="rect">
            <a:avLst/>
          </a:prstGeom>
        </p:spPr>
      </p:pic>
    </p:spTree>
    <p:extLst>
      <p:ext uri="{BB962C8B-B14F-4D97-AF65-F5344CB8AC3E}">
        <p14:creationId xmlns:p14="http://schemas.microsoft.com/office/powerpoint/2010/main" val="5324521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Personvern og sikkerhet</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3</a:t>
            </a:r>
            <a:endParaRPr lang="nb-NO" sz="3200" b="1">
              <a:solidFill>
                <a:schemeClr val="bg1"/>
              </a:solidFill>
            </a:endParaRPr>
          </a:p>
        </p:txBody>
      </p:sp>
      <p:pic>
        <p:nvPicPr>
          <p:cNvPr id="4" name="Bilde 3"/>
          <p:cNvPicPr>
            <a:picLocks noChangeAspect="1"/>
          </p:cNvPicPr>
          <p:nvPr/>
        </p:nvPicPr>
        <p:blipFill>
          <a:blip r:embed="rId3"/>
          <a:stretch>
            <a:fillRect/>
          </a:stretch>
        </p:blipFill>
        <p:spPr>
          <a:xfrm>
            <a:off x="4251325" y="1050925"/>
            <a:ext cx="3638550" cy="4781550"/>
          </a:xfrm>
          <a:prstGeom prst="rect">
            <a:avLst/>
          </a:prstGeom>
        </p:spPr>
      </p:pic>
      <p:sp>
        <p:nvSpPr>
          <p:cNvPr id="5" name="Ellipse 4"/>
          <p:cNvSpPr/>
          <p:nvPr/>
        </p:nvSpPr>
        <p:spPr>
          <a:xfrm>
            <a:off x="4512039" y="1918741"/>
            <a:ext cx="1813810" cy="7794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249502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Personvern og sikkerhet</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3</a:t>
            </a:r>
            <a:endParaRPr lang="nb-NO" sz="3200" b="1">
              <a:solidFill>
                <a:schemeClr val="bg1"/>
              </a:solidFill>
            </a:endParaRPr>
          </a:p>
        </p:txBody>
      </p:sp>
      <p:pic>
        <p:nvPicPr>
          <p:cNvPr id="4" name="Bilde 3"/>
          <p:cNvPicPr>
            <a:picLocks noChangeAspect="1"/>
          </p:cNvPicPr>
          <p:nvPr/>
        </p:nvPicPr>
        <p:blipFill>
          <a:blip r:embed="rId3"/>
          <a:stretch>
            <a:fillRect/>
          </a:stretch>
        </p:blipFill>
        <p:spPr>
          <a:xfrm>
            <a:off x="4251325" y="1050925"/>
            <a:ext cx="3638550" cy="4781550"/>
          </a:xfrm>
          <a:prstGeom prst="rect">
            <a:avLst/>
          </a:prstGeom>
        </p:spPr>
      </p:pic>
      <p:sp>
        <p:nvSpPr>
          <p:cNvPr id="5" name="Ellipse 4"/>
          <p:cNvSpPr/>
          <p:nvPr/>
        </p:nvSpPr>
        <p:spPr>
          <a:xfrm>
            <a:off x="7315200" y="1449257"/>
            <a:ext cx="720852" cy="5319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040935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Personvern og sikkerhet</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3</a:t>
            </a:r>
            <a:endParaRPr lang="nb-NO" sz="3200" b="1">
              <a:solidFill>
                <a:schemeClr val="bg1"/>
              </a:solidFill>
            </a:endParaRP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853196"/>
            <a:ext cx="8928100" cy="5612928"/>
          </a:xfrm>
          <a:prstGeom prst="rect">
            <a:avLst/>
          </a:prstGeom>
        </p:spPr>
      </p:pic>
      <p:sp>
        <p:nvSpPr>
          <p:cNvPr id="8" name="Ellipse 7"/>
          <p:cNvSpPr/>
          <p:nvPr/>
        </p:nvSpPr>
        <p:spPr>
          <a:xfrm>
            <a:off x="9351273" y="2096957"/>
            <a:ext cx="720852" cy="5319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983821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Personvern og sikkerhet</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3</a:t>
            </a:r>
            <a:endParaRPr lang="nb-NO" sz="3200" b="1">
              <a:solidFill>
                <a:schemeClr val="bg1"/>
              </a:solidFill>
            </a:endParaRPr>
          </a:p>
        </p:txBody>
      </p:sp>
      <p:pic>
        <p:nvPicPr>
          <p:cNvPr id="4" name="Bilde 3"/>
          <p:cNvPicPr>
            <a:picLocks noChangeAspect="1"/>
          </p:cNvPicPr>
          <p:nvPr/>
        </p:nvPicPr>
        <p:blipFill>
          <a:blip r:embed="rId3"/>
          <a:stretch>
            <a:fillRect/>
          </a:stretch>
        </p:blipFill>
        <p:spPr>
          <a:xfrm>
            <a:off x="4276725" y="1914525"/>
            <a:ext cx="3638550" cy="3028950"/>
          </a:xfrm>
          <a:prstGeom prst="rect">
            <a:avLst/>
          </a:prstGeom>
        </p:spPr>
      </p:pic>
      <p:sp>
        <p:nvSpPr>
          <p:cNvPr id="5" name="Ellipse 4"/>
          <p:cNvSpPr/>
          <p:nvPr/>
        </p:nvSpPr>
        <p:spPr>
          <a:xfrm>
            <a:off x="4751882" y="3429000"/>
            <a:ext cx="1079291" cy="71952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706109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Personvern og sikkerhet</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3</a:t>
            </a:r>
            <a:endParaRPr lang="nb-NO" sz="3200" b="1">
              <a:solidFill>
                <a:schemeClr val="bg1"/>
              </a:solidFill>
            </a:endParaRPr>
          </a:p>
        </p:txBody>
      </p:sp>
      <p:pic>
        <p:nvPicPr>
          <p:cNvPr id="4" name="Bilde 3"/>
          <p:cNvPicPr>
            <a:picLocks noChangeAspect="1"/>
          </p:cNvPicPr>
          <p:nvPr/>
        </p:nvPicPr>
        <p:blipFill>
          <a:blip r:embed="rId3"/>
          <a:stretch>
            <a:fillRect/>
          </a:stretch>
        </p:blipFill>
        <p:spPr>
          <a:xfrm>
            <a:off x="4276725" y="1914525"/>
            <a:ext cx="3638550" cy="3028950"/>
          </a:xfrm>
          <a:prstGeom prst="rect">
            <a:avLst/>
          </a:prstGeom>
        </p:spPr>
      </p:pic>
      <p:sp>
        <p:nvSpPr>
          <p:cNvPr id="6" name="Ellipse 5"/>
          <p:cNvSpPr/>
          <p:nvPr/>
        </p:nvSpPr>
        <p:spPr>
          <a:xfrm>
            <a:off x="7340600" y="2871657"/>
            <a:ext cx="720852" cy="5319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511012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Personvern og sikkerhet</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3</a:t>
            </a:r>
            <a:endParaRPr lang="nb-NO" sz="3200" b="1">
              <a:solidFill>
                <a:schemeClr val="bg1"/>
              </a:solidFill>
            </a:endParaRP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853196"/>
            <a:ext cx="8928100" cy="5612928"/>
          </a:xfrm>
          <a:prstGeom prst="rect">
            <a:avLst/>
          </a:prstGeom>
        </p:spPr>
      </p:pic>
      <p:sp>
        <p:nvSpPr>
          <p:cNvPr id="5" name="Ellipse 4"/>
          <p:cNvSpPr/>
          <p:nvPr/>
        </p:nvSpPr>
        <p:spPr>
          <a:xfrm>
            <a:off x="9351273" y="2643057"/>
            <a:ext cx="720852" cy="5319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78655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Personvern og sikkerhet</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3</a:t>
            </a:r>
            <a:endParaRPr lang="nb-NO" sz="3200" b="1">
              <a:solidFill>
                <a:schemeClr val="bg1"/>
              </a:solidFill>
            </a:endParaRPr>
          </a:p>
        </p:txBody>
      </p:sp>
      <p:pic>
        <p:nvPicPr>
          <p:cNvPr id="4" name="Bilde 3"/>
          <p:cNvPicPr>
            <a:picLocks noChangeAspect="1"/>
          </p:cNvPicPr>
          <p:nvPr/>
        </p:nvPicPr>
        <p:blipFill>
          <a:blip r:embed="rId3"/>
          <a:stretch>
            <a:fillRect/>
          </a:stretch>
        </p:blipFill>
        <p:spPr>
          <a:xfrm>
            <a:off x="4291012" y="1471612"/>
            <a:ext cx="3609975" cy="3914775"/>
          </a:xfrm>
          <a:prstGeom prst="rect">
            <a:avLst/>
          </a:prstGeom>
        </p:spPr>
      </p:pic>
      <p:sp>
        <p:nvSpPr>
          <p:cNvPr id="5" name="Ellipse 4"/>
          <p:cNvSpPr/>
          <p:nvPr/>
        </p:nvSpPr>
        <p:spPr>
          <a:xfrm>
            <a:off x="4736893" y="4279900"/>
            <a:ext cx="2623277" cy="62188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1331207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Del 4</a:t>
            </a:r>
          </a:p>
        </p:txBody>
      </p:sp>
      <p:sp>
        <p:nvSpPr>
          <p:cNvPr id="3" name="Plassholder for tekst 2"/>
          <p:cNvSpPr>
            <a:spLocks noGrp="1"/>
          </p:cNvSpPr>
          <p:nvPr>
            <p:ph type="body" idx="1"/>
          </p:nvPr>
        </p:nvSpPr>
        <p:spPr/>
        <p:txBody>
          <a:bodyPr/>
          <a:lstStyle/>
          <a:p>
            <a:r>
              <a:rPr lang="nb-NO" dirty="0" smtClean="0"/>
              <a:t>Å søke og legge til venner</a:t>
            </a:r>
            <a:endParaRPr lang="nb-NO" dirty="0"/>
          </a:p>
        </p:txBody>
      </p:sp>
    </p:spTree>
    <p:extLst>
      <p:ext uri="{BB962C8B-B14F-4D97-AF65-F5344CB8AC3E}">
        <p14:creationId xmlns:p14="http://schemas.microsoft.com/office/powerpoint/2010/main" val="18849100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Å søke og legge til venner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4</a:t>
            </a:r>
            <a:endParaRPr lang="nb-NO" sz="3200" b="1">
              <a:solidFill>
                <a:schemeClr val="bg1"/>
              </a:solidFill>
            </a:endParaRP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927100"/>
            <a:ext cx="9765792" cy="5212080"/>
          </a:xfrm>
          <a:prstGeom prst="rect">
            <a:avLst/>
          </a:prstGeom>
        </p:spPr>
      </p:pic>
    </p:spTree>
    <p:extLst>
      <p:ext uri="{BB962C8B-B14F-4D97-AF65-F5344CB8AC3E}">
        <p14:creationId xmlns:p14="http://schemas.microsoft.com/office/powerpoint/2010/main" val="24204594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Å søke og legge til venner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4</a:t>
            </a:r>
            <a:endParaRPr lang="nb-NO" sz="3200" b="1">
              <a:solidFill>
                <a:schemeClr val="bg1"/>
              </a:solidFill>
            </a:endParaRP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776" y="1482183"/>
            <a:ext cx="6898285" cy="4279860"/>
          </a:xfrm>
          <a:prstGeom prst="rect">
            <a:avLst/>
          </a:prstGeo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5822" y="1482183"/>
            <a:ext cx="2407920" cy="4279392"/>
          </a:xfrm>
          <a:prstGeom prst="rect">
            <a:avLst/>
          </a:prstGeom>
        </p:spPr>
      </p:pic>
      <p:sp>
        <p:nvSpPr>
          <p:cNvPr id="6" name="Ellipse 5"/>
          <p:cNvSpPr/>
          <p:nvPr/>
        </p:nvSpPr>
        <p:spPr>
          <a:xfrm>
            <a:off x="825500" y="1168400"/>
            <a:ext cx="3771900" cy="8490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Ellipse 7"/>
          <p:cNvSpPr/>
          <p:nvPr/>
        </p:nvSpPr>
        <p:spPr>
          <a:xfrm>
            <a:off x="8394699" y="1482183"/>
            <a:ext cx="1879601" cy="5353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544164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Del 2</a:t>
            </a:r>
          </a:p>
        </p:txBody>
      </p:sp>
      <p:sp>
        <p:nvSpPr>
          <p:cNvPr id="3" name="Plassholder for tekst 2"/>
          <p:cNvSpPr>
            <a:spLocks noGrp="1"/>
          </p:cNvSpPr>
          <p:nvPr>
            <p:ph type="body" idx="1"/>
          </p:nvPr>
        </p:nvSpPr>
        <p:spPr/>
        <p:txBody>
          <a:bodyPr/>
          <a:lstStyle/>
          <a:p>
            <a:r>
              <a:rPr lang="nb-NO" dirty="0" smtClean="0">
                <a:solidFill>
                  <a:srgbClr val="000000"/>
                </a:solidFill>
              </a:rPr>
              <a:t>Opprett en profil</a:t>
            </a:r>
            <a:endParaRPr lang="nb-NO" dirty="0">
              <a:solidFill>
                <a:srgbClr val="000000"/>
              </a:solidFill>
            </a:endParaRPr>
          </a:p>
        </p:txBody>
      </p:sp>
    </p:spTree>
    <p:extLst>
      <p:ext uri="{BB962C8B-B14F-4D97-AF65-F5344CB8AC3E}">
        <p14:creationId xmlns:p14="http://schemas.microsoft.com/office/powerpoint/2010/main" val="12516332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Å søke og legge til venner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4</a:t>
            </a:r>
            <a:endParaRPr lang="nb-NO" sz="3200" b="1">
              <a:solidFill>
                <a:schemeClr val="bg1"/>
              </a:solidFill>
            </a:endParaRP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925" y="825500"/>
            <a:ext cx="9784080" cy="5449824"/>
          </a:xfrm>
          <a:prstGeom prst="rect">
            <a:avLst/>
          </a:prstGeom>
        </p:spPr>
      </p:pic>
    </p:spTree>
    <p:extLst>
      <p:ext uri="{BB962C8B-B14F-4D97-AF65-F5344CB8AC3E}">
        <p14:creationId xmlns:p14="http://schemas.microsoft.com/office/powerpoint/2010/main" val="11169052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Å søke og legge til venner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4</a:t>
            </a:r>
            <a:endParaRPr lang="nb-NO" sz="3200" b="1">
              <a:solidFill>
                <a:schemeClr val="bg1"/>
              </a:solidFill>
            </a:endParaRP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275" y="660440"/>
            <a:ext cx="8175555" cy="5795493"/>
          </a:xfrm>
          <a:prstGeom prst="rect">
            <a:avLst/>
          </a:prstGeom>
        </p:spPr>
      </p:pic>
    </p:spTree>
    <p:extLst>
      <p:ext uri="{BB962C8B-B14F-4D97-AF65-F5344CB8AC3E}">
        <p14:creationId xmlns:p14="http://schemas.microsoft.com/office/powerpoint/2010/main" val="6223700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Å søke og legge til venner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4</a:t>
            </a:r>
            <a:endParaRPr lang="nb-NO" sz="3200" b="1">
              <a:solidFill>
                <a:schemeClr val="bg1"/>
              </a:solidFill>
            </a:endParaRP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275" y="660440"/>
            <a:ext cx="8175555" cy="5795493"/>
          </a:xfrm>
          <a:prstGeom prst="rect">
            <a:avLst/>
          </a:prstGeom>
        </p:spPr>
      </p:pic>
      <p:sp>
        <p:nvSpPr>
          <p:cNvPr id="5" name="Ellipse 4"/>
          <p:cNvSpPr/>
          <p:nvPr/>
        </p:nvSpPr>
        <p:spPr>
          <a:xfrm>
            <a:off x="6158189" y="1901040"/>
            <a:ext cx="1169711" cy="4738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857751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Å søke og legge til venner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4</a:t>
            </a:r>
            <a:endParaRPr lang="nb-NO" sz="3200" b="1">
              <a:solidFill>
                <a:schemeClr val="bg1"/>
              </a:solidFill>
            </a:endParaRP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276" y="774700"/>
            <a:ext cx="8051029" cy="5676900"/>
          </a:xfrm>
          <a:prstGeom prst="rect">
            <a:avLst/>
          </a:prstGeom>
        </p:spPr>
      </p:pic>
      <p:sp>
        <p:nvSpPr>
          <p:cNvPr id="6" name="Ellipse 5"/>
          <p:cNvSpPr/>
          <p:nvPr/>
        </p:nvSpPr>
        <p:spPr>
          <a:xfrm>
            <a:off x="6818589" y="1710540"/>
            <a:ext cx="1715811" cy="4738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883767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Å søke og legge til venner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4</a:t>
            </a:r>
            <a:endParaRPr lang="nb-NO" sz="3200" b="1">
              <a:solidFill>
                <a:schemeClr val="bg1"/>
              </a:solidFill>
            </a:endParaRPr>
          </a:p>
        </p:txBody>
      </p:sp>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776" y="1482183"/>
            <a:ext cx="6898285" cy="4279860"/>
          </a:xfrm>
          <a:prstGeom prst="rect">
            <a:avLst/>
          </a:prstGeom>
        </p:spPr>
      </p:pic>
      <p:pic>
        <p:nvPicPr>
          <p:cNvPr id="9" name="Bil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5822" y="1482183"/>
            <a:ext cx="2407920" cy="4279392"/>
          </a:xfrm>
          <a:prstGeom prst="rect">
            <a:avLst/>
          </a:prstGeom>
        </p:spPr>
      </p:pic>
      <p:sp>
        <p:nvSpPr>
          <p:cNvPr id="10" name="Ellipse 9"/>
          <p:cNvSpPr/>
          <p:nvPr/>
        </p:nvSpPr>
        <p:spPr>
          <a:xfrm>
            <a:off x="825500" y="1168400"/>
            <a:ext cx="3771900" cy="84908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8394699" y="1482183"/>
            <a:ext cx="1879601" cy="5353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849499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Å søke og legge til venner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4</a:t>
            </a:r>
            <a:endParaRPr lang="nb-NO" sz="3200" b="1">
              <a:solidFill>
                <a:schemeClr val="bg1"/>
              </a:solidFill>
            </a:endParaRPr>
          </a:p>
        </p:txBody>
      </p:sp>
      <p:pic>
        <p:nvPicPr>
          <p:cNvPr id="4" name="Bilde 3"/>
          <p:cNvPicPr>
            <a:picLocks noChangeAspect="1"/>
          </p:cNvPicPr>
          <p:nvPr/>
        </p:nvPicPr>
        <p:blipFill rotWithShape="1">
          <a:blip r:embed="rId3"/>
          <a:srcRect b="26778"/>
          <a:stretch/>
        </p:blipFill>
        <p:spPr>
          <a:xfrm>
            <a:off x="1359925" y="774740"/>
            <a:ext cx="9358875" cy="5777583"/>
          </a:xfrm>
          <a:prstGeom prst="rect">
            <a:avLst/>
          </a:prstGeom>
        </p:spPr>
      </p:pic>
      <p:sp>
        <p:nvSpPr>
          <p:cNvPr id="5" name="Ellipse 4"/>
          <p:cNvSpPr/>
          <p:nvPr/>
        </p:nvSpPr>
        <p:spPr>
          <a:xfrm>
            <a:off x="6829461" y="3347431"/>
            <a:ext cx="879440" cy="44094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0210538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Å søke og legge til venner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4</a:t>
            </a:r>
            <a:endParaRPr lang="nb-NO" sz="3200" b="1">
              <a:solidFill>
                <a:schemeClr val="bg1"/>
              </a:solidFill>
            </a:endParaRPr>
          </a:p>
        </p:txBody>
      </p:sp>
      <p:pic>
        <p:nvPicPr>
          <p:cNvPr id="4" name="Bilde 3"/>
          <p:cNvPicPr>
            <a:picLocks noChangeAspect="1"/>
          </p:cNvPicPr>
          <p:nvPr/>
        </p:nvPicPr>
        <p:blipFill rotWithShape="1">
          <a:blip r:embed="rId3"/>
          <a:srcRect b="10997"/>
          <a:stretch/>
        </p:blipFill>
        <p:spPr>
          <a:xfrm>
            <a:off x="1982225" y="705465"/>
            <a:ext cx="8126975" cy="5911235"/>
          </a:xfrm>
          <a:prstGeom prst="rect">
            <a:avLst/>
          </a:prstGeom>
        </p:spPr>
      </p:pic>
    </p:spTree>
    <p:extLst>
      <p:ext uri="{BB962C8B-B14F-4D97-AF65-F5344CB8AC3E}">
        <p14:creationId xmlns:p14="http://schemas.microsoft.com/office/powerpoint/2010/main" val="5596079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Del 5</a:t>
            </a:r>
            <a:endParaRPr lang="nb-NO" dirty="0"/>
          </a:p>
        </p:txBody>
      </p:sp>
      <p:sp>
        <p:nvSpPr>
          <p:cNvPr id="3" name="Plassholder for tekst 2"/>
          <p:cNvSpPr>
            <a:spLocks noGrp="1"/>
          </p:cNvSpPr>
          <p:nvPr>
            <p:ph type="body" idx="1"/>
          </p:nvPr>
        </p:nvSpPr>
        <p:spPr/>
        <p:txBody>
          <a:bodyPr/>
          <a:lstStyle/>
          <a:p>
            <a:r>
              <a:rPr lang="nb-NO" dirty="0" smtClean="0"/>
              <a:t>Hva er en tidslinje?</a:t>
            </a:r>
            <a:endParaRPr lang="nb-NO" dirty="0"/>
          </a:p>
        </p:txBody>
      </p:sp>
    </p:spTree>
    <p:extLst>
      <p:ext uri="{BB962C8B-B14F-4D97-AF65-F5344CB8AC3E}">
        <p14:creationId xmlns:p14="http://schemas.microsoft.com/office/powerpoint/2010/main" val="9881845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Hva er en tidslinje?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5</a:t>
            </a:r>
            <a:endParaRPr lang="nb-NO" sz="3200" b="1" dirty="0">
              <a:solidFill>
                <a:schemeClr val="bg1"/>
              </a:solidFill>
            </a:endParaRPr>
          </a:p>
        </p:txBody>
      </p:sp>
      <p:pic>
        <p:nvPicPr>
          <p:cNvPr id="4" name="Bilde 3"/>
          <p:cNvPicPr>
            <a:picLocks noChangeAspect="1"/>
          </p:cNvPicPr>
          <p:nvPr/>
        </p:nvPicPr>
        <p:blipFill rotWithShape="1">
          <a:blip r:embed="rId3"/>
          <a:srcRect r="311" b="29884"/>
          <a:stretch/>
        </p:blipFill>
        <p:spPr>
          <a:xfrm>
            <a:off x="1637161" y="791167"/>
            <a:ext cx="9068939" cy="5825534"/>
          </a:xfrm>
          <a:prstGeom prst="rect">
            <a:avLst/>
          </a:prstGeom>
        </p:spPr>
      </p:pic>
    </p:spTree>
    <p:extLst>
      <p:ext uri="{BB962C8B-B14F-4D97-AF65-F5344CB8AC3E}">
        <p14:creationId xmlns:p14="http://schemas.microsoft.com/office/powerpoint/2010/main" val="19830384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Hva er en tidslinje?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5</a:t>
            </a:r>
            <a:endParaRPr lang="nb-NO" sz="3200" b="1" dirty="0">
              <a:solidFill>
                <a:schemeClr val="bg1"/>
              </a:solidFill>
            </a:endParaRPr>
          </a:p>
        </p:txBody>
      </p:sp>
      <p:pic>
        <p:nvPicPr>
          <p:cNvPr id="5" name="Bilde 4" descr="lapto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6043" y="814395"/>
            <a:ext cx="1892909" cy="1041020"/>
          </a:xfrm>
          <a:prstGeom prst="rect">
            <a:avLst/>
          </a:prstGeom>
        </p:spPr>
      </p:pic>
      <p:pic>
        <p:nvPicPr>
          <p:cNvPr id="6" name="Bilde 5" descr="nettbret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8329" y="975275"/>
            <a:ext cx="797924" cy="930940"/>
          </a:xfrm>
          <a:prstGeom prst="rect">
            <a:avLst/>
          </a:prstGeom>
        </p:spPr>
      </p:pic>
      <p:pic>
        <p:nvPicPr>
          <p:cNvPr id="7" name="Bild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3331" y="2193383"/>
            <a:ext cx="2407920" cy="4279392"/>
          </a:xfrm>
          <a:prstGeom prst="rect">
            <a:avLst/>
          </a:prstGeom>
        </p:spPr>
      </p:pic>
      <p:pic>
        <p:nvPicPr>
          <p:cNvPr id="9" name="Bilde 8"/>
          <p:cNvPicPr>
            <a:picLocks noChangeAspect="1"/>
          </p:cNvPicPr>
          <p:nvPr/>
        </p:nvPicPr>
        <p:blipFill rotWithShape="1">
          <a:blip r:embed="rId6"/>
          <a:srcRect r="311" b="29884"/>
          <a:stretch/>
        </p:blipFill>
        <p:spPr>
          <a:xfrm>
            <a:off x="756285" y="2045930"/>
            <a:ext cx="6898285" cy="4431190"/>
          </a:xfrm>
          <a:prstGeom prst="rect">
            <a:avLst/>
          </a:prstGeom>
        </p:spPr>
      </p:pic>
      <p:sp>
        <p:nvSpPr>
          <p:cNvPr id="8" name="Ellipse 7"/>
          <p:cNvSpPr/>
          <p:nvPr/>
        </p:nvSpPr>
        <p:spPr>
          <a:xfrm>
            <a:off x="4784962" y="1918915"/>
            <a:ext cx="530490" cy="5067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Ellipse 9"/>
          <p:cNvSpPr/>
          <p:nvPr/>
        </p:nvSpPr>
        <p:spPr>
          <a:xfrm>
            <a:off x="10131662" y="2579315"/>
            <a:ext cx="530490" cy="5067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276793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Opprett en profil</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2</a:t>
            </a:r>
            <a:endParaRPr lang="nb-NO" sz="3200" b="1">
              <a:solidFill>
                <a:schemeClr val="bg1"/>
              </a:solidFill>
            </a:endParaRPr>
          </a:p>
        </p:txBody>
      </p:sp>
      <p:sp>
        <p:nvSpPr>
          <p:cNvPr id="6" name="Plassholder for innhold 2"/>
          <p:cNvSpPr txBox="1">
            <a:spLocks/>
          </p:cNvSpPr>
          <p:nvPr/>
        </p:nvSpPr>
        <p:spPr>
          <a:xfrm>
            <a:off x="847207" y="2143125"/>
            <a:ext cx="10515600" cy="4351338"/>
          </a:xfrm>
          <a:prstGeom prst="rect">
            <a:avLst/>
          </a:prstGeom>
        </p:spPr>
        <p:txBody>
          <a:bodyPr/>
          <a:lstStyle>
            <a:lvl1pPr marL="342900" indent="-342900" algn="l" defTabSz="914400" rtl="0" eaLnBrk="1" latinLnBrk="0" hangingPunct="1">
              <a:lnSpc>
                <a:spcPct val="90000"/>
              </a:lnSpc>
              <a:spcBef>
                <a:spcPts val="1000"/>
              </a:spcBef>
              <a:buFont typeface="Wingdings" charset="2"/>
              <a:buAutoNum type="arabicPlain"/>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endParaRPr lang="nb-NO" smtClean="0"/>
          </a:p>
          <a:p>
            <a:pPr marL="0" indent="0">
              <a:buFont typeface="Wingdings" charset="2"/>
              <a:buNone/>
            </a:pPr>
            <a:endParaRPr lang="nb-NO" dirty="0" smtClean="0"/>
          </a:p>
          <a:p>
            <a:pPr marL="0" indent="0" algn="ctr">
              <a:buFont typeface="Wingdings" charset="2"/>
              <a:buNone/>
            </a:pPr>
            <a:r>
              <a:rPr lang="nb-NO" sz="5400" dirty="0" err="1" smtClean="0"/>
              <a:t>www.facebook.no</a:t>
            </a:r>
            <a:endParaRPr lang="nb-NO" sz="5400" dirty="0"/>
          </a:p>
        </p:txBody>
      </p:sp>
    </p:spTree>
    <p:extLst>
      <p:ext uri="{BB962C8B-B14F-4D97-AF65-F5344CB8AC3E}">
        <p14:creationId xmlns:p14="http://schemas.microsoft.com/office/powerpoint/2010/main" val="10108192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Hva er en tidslinje?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5</a:t>
            </a:r>
            <a:endParaRPr lang="nb-NO" sz="3200" b="1" dirty="0">
              <a:solidFill>
                <a:schemeClr val="bg1"/>
              </a:solidFill>
            </a:endParaRP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407" y="762000"/>
            <a:ext cx="8430768" cy="5718048"/>
          </a:xfrm>
          <a:prstGeom prst="rect">
            <a:avLst/>
          </a:prstGeom>
        </p:spPr>
      </p:pic>
    </p:spTree>
    <p:extLst>
      <p:ext uri="{BB962C8B-B14F-4D97-AF65-F5344CB8AC3E}">
        <p14:creationId xmlns:p14="http://schemas.microsoft.com/office/powerpoint/2010/main" val="18816312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407" y="762000"/>
            <a:ext cx="8430768" cy="5718048"/>
          </a:xfrm>
          <a:prstGeom prst="rect">
            <a:avLst/>
          </a:prstGeom>
        </p:spPr>
      </p:pic>
      <p:sp>
        <p:nvSpPr>
          <p:cNvPr id="2" name="Tittel 1"/>
          <p:cNvSpPr>
            <a:spLocks noGrp="1"/>
          </p:cNvSpPr>
          <p:nvPr>
            <p:ph type="title"/>
          </p:nvPr>
        </p:nvSpPr>
        <p:spPr/>
        <p:txBody>
          <a:bodyPr/>
          <a:lstStyle/>
          <a:p>
            <a:r>
              <a:rPr lang="nb-NO" dirty="0" smtClean="0"/>
              <a:t>Hva er en tidslinje?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5</a:t>
            </a:r>
            <a:endParaRPr lang="nb-NO" sz="3200" b="1" dirty="0">
              <a:solidFill>
                <a:schemeClr val="bg1"/>
              </a:solidFill>
            </a:endParaRPr>
          </a:p>
        </p:txBody>
      </p:sp>
      <p:sp>
        <p:nvSpPr>
          <p:cNvPr id="5" name="Ellipse 4"/>
          <p:cNvSpPr/>
          <p:nvPr/>
        </p:nvSpPr>
        <p:spPr>
          <a:xfrm>
            <a:off x="4851400" y="4000500"/>
            <a:ext cx="3898900" cy="965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764733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Del 6</a:t>
            </a:r>
            <a:endParaRPr lang="nb-NO" dirty="0"/>
          </a:p>
        </p:txBody>
      </p:sp>
      <p:sp>
        <p:nvSpPr>
          <p:cNvPr id="3" name="Plassholder for tekst 2"/>
          <p:cNvSpPr>
            <a:spLocks noGrp="1"/>
          </p:cNvSpPr>
          <p:nvPr>
            <p:ph type="body" idx="1"/>
          </p:nvPr>
        </p:nvSpPr>
        <p:spPr/>
        <p:txBody>
          <a:bodyPr/>
          <a:lstStyle/>
          <a:p>
            <a:r>
              <a:rPr lang="nb-NO" dirty="0" smtClean="0"/>
              <a:t>Å chatte med Messenger</a:t>
            </a:r>
            <a:endParaRPr lang="nb-NO" dirty="0"/>
          </a:p>
        </p:txBody>
      </p:sp>
    </p:spTree>
    <p:extLst>
      <p:ext uri="{BB962C8B-B14F-4D97-AF65-F5344CB8AC3E}">
        <p14:creationId xmlns:p14="http://schemas.microsoft.com/office/powerpoint/2010/main" val="2714099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Å chatte med </a:t>
            </a:r>
            <a:r>
              <a:rPr lang="nb-NO" dirty="0" err="1" smtClean="0"/>
              <a:t>messenger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6</a:t>
            </a:r>
            <a:endParaRPr lang="nb-NO" sz="3200" b="1" dirty="0">
              <a:solidFill>
                <a:schemeClr val="bg1"/>
              </a:solidFill>
            </a:endParaRPr>
          </a:p>
        </p:txBody>
      </p:sp>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407" y="762000"/>
            <a:ext cx="8430768" cy="5718048"/>
          </a:xfrm>
          <a:prstGeom prst="rect">
            <a:avLst/>
          </a:prstGeom>
        </p:spPr>
      </p:pic>
      <p:sp>
        <p:nvSpPr>
          <p:cNvPr id="8" name="Ellipse 7"/>
          <p:cNvSpPr/>
          <p:nvPr/>
        </p:nvSpPr>
        <p:spPr>
          <a:xfrm>
            <a:off x="7747001" y="3048000"/>
            <a:ext cx="736599" cy="431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989013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Å chatte med </a:t>
            </a:r>
            <a:r>
              <a:rPr lang="nb-NO" dirty="0" err="1" smtClean="0"/>
              <a:t>messenger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6</a:t>
            </a:r>
            <a:endParaRPr lang="nb-NO" sz="3200" b="1" dirty="0">
              <a:solidFill>
                <a:schemeClr val="bg1"/>
              </a:solidFill>
            </a:endParaRP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407" y="762000"/>
            <a:ext cx="8430768" cy="5718048"/>
          </a:xfrm>
          <a:prstGeom prst="rect">
            <a:avLst/>
          </a:prstGeom>
        </p:spPr>
      </p:pic>
      <p:grpSp>
        <p:nvGrpSpPr>
          <p:cNvPr id="9" name="Gruppe 8"/>
          <p:cNvGrpSpPr/>
          <p:nvPr/>
        </p:nvGrpSpPr>
        <p:grpSpPr>
          <a:xfrm>
            <a:off x="8089900" y="4349204"/>
            <a:ext cx="1867316" cy="2316372"/>
            <a:chOff x="8089900" y="4349204"/>
            <a:chExt cx="1867316" cy="2316372"/>
          </a:xfrm>
        </p:grpSpPr>
        <p:pic>
          <p:nvPicPr>
            <p:cNvPr id="5" name="Bilde 4"/>
            <p:cNvPicPr>
              <a:picLocks noChangeAspect="1"/>
            </p:cNvPicPr>
            <p:nvPr/>
          </p:nvPicPr>
          <p:blipFill rotWithShape="1">
            <a:blip r:embed="rId4"/>
            <a:srcRect l="74640" t="66581" r="-180" b="-257"/>
            <a:stretch/>
          </p:blipFill>
          <p:spPr>
            <a:xfrm>
              <a:off x="8089900" y="4349204"/>
              <a:ext cx="1867316" cy="2316372"/>
            </a:xfrm>
            <a:prstGeom prst="rect">
              <a:avLst/>
            </a:prstGeom>
          </p:spPr>
        </p:pic>
        <p:sp>
          <p:nvSpPr>
            <p:cNvPr id="7" name="Rektangel 6"/>
            <p:cNvSpPr/>
            <p:nvPr/>
          </p:nvSpPr>
          <p:spPr>
            <a:xfrm>
              <a:off x="8242300" y="4361904"/>
              <a:ext cx="749300" cy="12119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6" name="Ellipse 5"/>
          <p:cNvSpPr/>
          <p:nvPr/>
        </p:nvSpPr>
        <p:spPr>
          <a:xfrm>
            <a:off x="7746604" y="4011276"/>
            <a:ext cx="2451495" cy="2755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0720499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Å chatte med </a:t>
            </a:r>
            <a:r>
              <a:rPr lang="nb-NO" dirty="0" err="1" smtClean="0"/>
              <a:t>messenger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6</a:t>
            </a:r>
            <a:endParaRPr lang="nb-NO" sz="3200" b="1" dirty="0">
              <a:solidFill>
                <a:schemeClr val="bg1"/>
              </a:solidFill>
            </a:endParaRP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3554" y="800100"/>
            <a:ext cx="4119918" cy="5324108"/>
          </a:xfrm>
          <a:prstGeom prst="rect">
            <a:avLst/>
          </a:prstGeom>
          <a:ln>
            <a:solidFill>
              <a:schemeClr val="tx1"/>
            </a:solidFill>
          </a:ln>
        </p:spPr>
      </p:pic>
      <p:sp>
        <p:nvSpPr>
          <p:cNvPr id="5" name="Ellipse 4"/>
          <p:cNvSpPr/>
          <p:nvPr/>
        </p:nvSpPr>
        <p:spPr>
          <a:xfrm>
            <a:off x="3657600" y="5067300"/>
            <a:ext cx="4711699" cy="7747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195828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941" y="812800"/>
            <a:ext cx="4217087" cy="5379568"/>
          </a:xfrm>
          <a:prstGeom prst="rect">
            <a:avLst/>
          </a:prstGeom>
          <a:ln>
            <a:solidFill>
              <a:schemeClr val="tx1"/>
            </a:solidFill>
          </a:ln>
        </p:spPr>
      </p:pic>
      <p:sp>
        <p:nvSpPr>
          <p:cNvPr id="2" name="Tittel 1"/>
          <p:cNvSpPr>
            <a:spLocks noGrp="1"/>
          </p:cNvSpPr>
          <p:nvPr>
            <p:ph type="title"/>
          </p:nvPr>
        </p:nvSpPr>
        <p:spPr/>
        <p:txBody>
          <a:bodyPr/>
          <a:lstStyle/>
          <a:p>
            <a:r>
              <a:rPr lang="nb-NO" dirty="0" smtClean="0"/>
              <a:t>Å chatte med </a:t>
            </a:r>
            <a:r>
              <a:rPr lang="nb-NO" dirty="0" err="1" smtClean="0"/>
              <a:t>messenger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6</a:t>
            </a:r>
            <a:endParaRPr lang="nb-NO" sz="3200" b="1" dirty="0">
              <a:solidFill>
                <a:schemeClr val="bg1"/>
              </a:solidFill>
            </a:endParaRPr>
          </a:p>
        </p:txBody>
      </p:sp>
      <p:pic>
        <p:nvPicPr>
          <p:cNvPr id="7" name="Bilde 6" descr="knap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2200" y="1362825"/>
            <a:ext cx="1106845" cy="2087630"/>
          </a:xfrm>
          <a:prstGeom prst="rect">
            <a:avLst/>
          </a:prstGeom>
        </p:spPr>
      </p:pic>
      <p:sp>
        <p:nvSpPr>
          <p:cNvPr id="8" name="TekstSylinder 12"/>
          <p:cNvSpPr txBox="1"/>
          <p:nvPr/>
        </p:nvSpPr>
        <p:spPr>
          <a:xfrm>
            <a:off x="8712200" y="1802622"/>
            <a:ext cx="1106846" cy="461665"/>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2400" dirty="0" smtClean="0">
                <a:solidFill>
                  <a:srgbClr val="000000"/>
                </a:solidFill>
              </a:rPr>
              <a:t>Enter</a:t>
            </a:r>
            <a:endParaRPr lang="nb-NO" sz="2400" dirty="0">
              <a:solidFill>
                <a:srgbClr val="000000"/>
              </a:solidFill>
            </a:endParaRPr>
          </a:p>
        </p:txBody>
      </p:sp>
      <p:pic>
        <p:nvPicPr>
          <p:cNvPr id="5" name="Bild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00000">
            <a:off x="8629331" y="1858836"/>
            <a:ext cx="2982919" cy="3727861"/>
          </a:xfrm>
          <a:prstGeom prst="rect">
            <a:avLst/>
          </a:prstGeom>
        </p:spPr>
      </p:pic>
    </p:spTree>
    <p:extLst>
      <p:ext uri="{BB962C8B-B14F-4D97-AF65-F5344CB8AC3E}">
        <p14:creationId xmlns:p14="http://schemas.microsoft.com/office/powerpoint/2010/main" val="8379941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Å chatte med </a:t>
            </a:r>
            <a:r>
              <a:rPr lang="nb-NO" dirty="0" err="1" smtClean="0"/>
              <a:t>messenger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6</a:t>
            </a:r>
            <a:endParaRPr lang="nb-NO" sz="3200" b="1" dirty="0">
              <a:solidFill>
                <a:schemeClr val="bg1"/>
              </a:solidFill>
            </a:endParaRP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941" y="812800"/>
            <a:ext cx="4217087" cy="5379568"/>
          </a:xfrm>
          <a:prstGeom prst="rect">
            <a:avLst/>
          </a:prstGeom>
          <a:ln>
            <a:solidFill>
              <a:schemeClr val="tx1"/>
            </a:solidFill>
          </a:ln>
        </p:spPr>
      </p:pic>
      <p:pic>
        <p:nvPicPr>
          <p:cNvPr id="5" name="Bilde 4"/>
          <p:cNvPicPr>
            <a:picLocks noChangeAspect="1"/>
          </p:cNvPicPr>
          <p:nvPr/>
        </p:nvPicPr>
        <p:blipFill>
          <a:blip r:embed="rId4"/>
          <a:stretch>
            <a:fillRect/>
          </a:stretch>
        </p:blipFill>
        <p:spPr>
          <a:xfrm>
            <a:off x="7680138" y="5479798"/>
            <a:ext cx="316032" cy="283784"/>
          </a:xfrm>
          <a:prstGeom prst="rect">
            <a:avLst/>
          </a:prstGeom>
        </p:spPr>
      </p:pic>
      <p:sp>
        <p:nvSpPr>
          <p:cNvPr id="7" name="Ellipse 6"/>
          <p:cNvSpPr/>
          <p:nvPr/>
        </p:nvSpPr>
        <p:spPr>
          <a:xfrm>
            <a:off x="7493000" y="5346701"/>
            <a:ext cx="689028" cy="558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73151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469" y="809968"/>
            <a:ext cx="4175759" cy="5395100"/>
          </a:xfrm>
          <a:prstGeom prst="rect">
            <a:avLst/>
          </a:prstGeom>
          <a:ln>
            <a:solidFill>
              <a:schemeClr val="tx1"/>
            </a:solidFill>
          </a:ln>
        </p:spPr>
      </p:pic>
      <p:sp>
        <p:nvSpPr>
          <p:cNvPr id="2" name="Tittel 1"/>
          <p:cNvSpPr>
            <a:spLocks noGrp="1"/>
          </p:cNvSpPr>
          <p:nvPr>
            <p:ph type="title"/>
          </p:nvPr>
        </p:nvSpPr>
        <p:spPr/>
        <p:txBody>
          <a:bodyPr/>
          <a:lstStyle/>
          <a:p>
            <a:r>
              <a:rPr lang="nb-NO" dirty="0" smtClean="0"/>
              <a:t>Å chatte med </a:t>
            </a:r>
            <a:r>
              <a:rPr lang="nb-NO" dirty="0" err="1" smtClean="0"/>
              <a:t>messenger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6</a:t>
            </a:r>
            <a:endParaRPr lang="nb-NO" sz="3200" b="1" dirty="0">
              <a:solidFill>
                <a:schemeClr val="bg1"/>
              </a:solidFill>
            </a:endParaRPr>
          </a:p>
        </p:txBody>
      </p:sp>
      <p:sp>
        <p:nvSpPr>
          <p:cNvPr id="6" name="Ellipse 5"/>
          <p:cNvSpPr/>
          <p:nvPr/>
        </p:nvSpPr>
        <p:spPr>
          <a:xfrm>
            <a:off x="7505700" y="5646268"/>
            <a:ext cx="689028" cy="558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7501232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Å chatte med </a:t>
            </a:r>
            <a:r>
              <a:rPr lang="nb-NO" dirty="0" err="1" smtClean="0"/>
              <a:t>messenger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6</a:t>
            </a:r>
            <a:endParaRPr lang="nb-NO" sz="3200" b="1" dirty="0">
              <a:solidFill>
                <a:schemeClr val="bg1"/>
              </a:solidFill>
            </a:endParaRP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469" y="809968"/>
            <a:ext cx="4175759" cy="5395100"/>
          </a:xfrm>
          <a:prstGeom prst="rect">
            <a:avLst/>
          </a:prstGeom>
          <a:ln>
            <a:solidFill>
              <a:schemeClr val="tx1"/>
            </a:solidFill>
          </a:ln>
        </p:spPr>
      </p:pic>
      <p:sp>
        <p:nvSpPr>
          <p:cNvPr id="5" name="Ellipse 4"/>
          <p:cNvSpPr/>
          <p:nvPr/>
        </p:nvSpPr>
        <p:spPr>
          <a:xfrm>
            <a:off x="3721100" y="5588000"/>
            <a:ext cx="1981200" cy="723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843961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Opprett en profil</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2</a:t>
            </a:r>
            <a:endParaRPr lang="nb-NO" sz="3200" b="1">
              <a:solidFill>
                <a:schemeClr val="bg1"/>
              </a:solidFill>
            </a:endParaRPr>
          </a:p>
        </p:txBody>
      </p:sp>
      <p:pic>
        <p:nvPicPr>
          <p:cNvPr id="5" name="Plassholder for innhold 3"/>
          <p:cNvPicPr>
            <a:picLocks noChangeAspect="1"/>
          </p:cNvPicPr>
          <p:nvPr/>
        </p:nvPicPr>
        <p:blipFill>
          <a:blip r:embed="rId3"/>
          <a:stretch>
            <a:fillRect/>
          </a:stretch>
        </p:blipFill>
        <p:spPr>
          <a:xfrm>
            <a:off x="1169424" y="838240"/>
            <a:ext cx="9947973" cy="5448260"/>
          </a:xfrm>
          <a:prstGeom prst="rect">
            <a:avLst/>
          </a:prstGeom>
        </p:spPr>
      </p:pic>
    </p:spTree>
    <p:extLst>
      <p:ext uri="{BB962C8B-B14F-4D97-AF65-F5344CB8AC3E}">
        <p14:creationId xmlns:p14="http://schemas.microsoft.com/office/powerpoint/2010/main" val="7452528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Å chatte med </a:t>
            </a:r>
            <a:r>
              <a:rPr lang="nb-NO" dirty="0" err="1" smtClean="0"/>
              <a:t>messenger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6</a:t>
            </a:r>
            <a:endParaRPr lang="nb-NO" sz="3200" b="1" dirty="0">
              <a:solidFill>
                <a:schemeClr val="bg1"/>
              </a:solidFill>
            </a:endParaRP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469" y="809968"/>
            <a:ext cx="4175759" cy="5395100"/>
          </a:xfrm>
          <a:prstGeom prst="rect">
            <a:avLst/>
          </a:prstGeom>
          <a:ln>
            <a:solidFill>
              <a:schemeClr val="tx1"/>
            </a:solidFill>
          </a:ln>
        </p:spPr>
      </p:pic>
      <p:sp>
        <p:nvSpPr>
          <p:cNvPr id="5" name="Ellipse 4"/>
          <p:cNvSpPr/>
          <p:nvPr/>
        </p:nvSpPr>
        <p:spPr>
          <a:xfrm>
            <a:off x="6070601" y="660440"/>
            <a:ext cx="2159000" cy="7111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301667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Del 7</a:t>
            </a:r>
            <a:endParaRPr lang="nb-NO" dirty="0"/>
          </a:p>
        </p:txBody>
      </p:sp>
      <p:sp>
        <p:nvSpPr>
          <p:cNvPr id="3" name="Plassholder for tekst 2"/>
          <p:cNvSpPr>
            <a:spLocks noGrp="1"/>
          </p:cNvSpPr>
          <p:nvPr>
            <p:ph type="body" idx="1"/>
          </p:nvPr>
        </p:nvSpPr>
        <p:spPr>
          <a:xfrm>
            <a:off x="4071131" y="2348610"/>
            <a:ext cx="7736949" cy="481694"/>
          </a:xfrm>
        </p:spPr>
        <p:txBody>
          <a:bodyPr/>
          <a:lstStyle/>
          <a:p>
            <a:r>
              <a:rPr lang="nb-NO" dirty="0" smtClean="0"/>
              <a:t>Å like, kommentere og dele</a:t>
            </a:r>
            <a:endParaRPr lang="nb-NO" dirty="0"/>
          </a:p>
        </p:txBody>
      </p:sp>
    </p:spTree>
    <p:extLst>
      <p:ext uri="{BB962C8B-B14F-4D97-AF65-F5344CB8AC3E}">
        <p14:creationId xmlns:p14="http://schemas.microsoft.com/office/powerpoint/2010/main" val="13880576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2" name="Tittel 1"/>
          <p:cNvSpPr>
            <a:spLocks noGrp="1"/>
          </p:cNvSpPr>
          <p:nvPr>
            <p:ph type="title"/>
          </p:nvPr>
        </p:nvSpPr>
        <p:spPr/>
        <p:txBody>
          <a:bodyPr/>
          <a:lstStyle/>
          <a:p>
            <a:r>
              <a:rPr lang="nb-NO" dirty="0" smtClean="0"/>
              <a:t>Å like, kommentere og dele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spTree>
    <p:extLst>
      <p:ext uri="{BB962C8B-B14F-4D97-AF65-F5344CB8AC3E}">
        <p14:creationId xmlns:p14="http://schemas.microsoft.com/office/powerpoint/2010/main" val="5896584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Å like, kommentere og dele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3822700" y="4902200"/>
            <a:ext cx="2603500" cy="698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4679016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Å like, kommentere og dele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3873500" y="5029200"/>
            <a:ext cx="749300" cy="469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584211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497196"/>
          </a:xfrm>
          <a:prstGeom prst="rect">
            <a:avLst/>
          </a:prstGeom>
          <a:ln>
            <a:solidFill>
              <a:schemeClr val="bg1">
                <a:lumMod val="75000"/>
              </a:schemeClr>
            </a:solidFill>
          </a:ln>
        </p:spPr>
      </p:pic>
      <p:sp>
        <p:nvSpPr>
          <p:cNvPr id="2" name="Tittel 1"/>
          <p:cNvSpPr>
            <a:spLocks noGrp="1"/>
          </p:cNvSpPr>
          <p:nvPr>
            <p:ph type="title"/>
          </p:nvPr>
        </p:nvSpPr>
        <p:spPr/>
        <p:txBody>
          <a:bodyPr/>
          <a:lstStyle/>
          <a:p>
            <a:r>
              <a:rPr lang="nb-NO" dirty="0" smtClean="0"/>
              <a:t>Å like, kommentere og dele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spTree>
    <p:extLst>
      <p:ext uri="{BB962C8B-B14F-4D97-AF65-F5344CB8AC3E}">
        <p14:creationId xmlns:p14="http://schemas.microsoft.com/office/powerpoint/2010/main" val="96272113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Å like, kommentere og dele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4597400" y="5054600"/>
            <a:ext cx="1003300" cy="469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7447061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Å like, kommentere og dele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4000501" y="5511800"/>
            <a:ext cx="4078400" cy="7140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4681095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Å like, kommentere og dele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2698179" y="2380371"/>
            <a:ext cx="6736567" cy="1411856"/>
          </a:xfrm>
          <a:prstGeom prst="rect">
            <a:avLst/>
          </a:prstGeom>
          <a:ln>
            <a:solidFill>
              <a:schemeClr val="bg1">
                <a:lumMod val="75000"/>
              </a:schemeClr>
            </a:solidFill>
          </a:ln>
        </p:spPr>
      </p:pic>
      <p:pic>
        <p:nvPicPr>
          <p:cNvPr id="6" name="Bilde 5" descr="knap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3921" y="2355726"/>
            <a:ext cx="776284" cy="1464156"/>
          </a:xfrm>
          <a:prstGeom prst="rect">
            <a:avLst/>
          </a:prstGeom>
        </p:spPr>
      </p:pic>
      <p:sp>
        <p:nvSpPr>
          <p:cNvPr id="8" name="TekstSylinder 12"/>
          <p:cNvSpPr txBox="1"/>
          <p:nvPr/>
        </p:nvSpPr>
        <p:spPr>
          <a:xfrm>
            <a:off x="9831374" y="2478578"/>
            <a:ext cx="805045" cy="1107996"/>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1600" smtClean="0">
                <a:solidFill>
                  <a:srgbClr val="000000"/>
                </a:solidFill>
              </a:rPr>
              <a:t>Enter</a:t>
            </a:r>
            <a:endParaRPr lang="nb-NO" sz="1600" dirty="0">
              <a:solidFill>
                <a:srgbClr val="000000"/>
              </a:solidFill>
            </a:endParaRPr>
          </a:p>
          <a:p>
            <a:pPr algn="ctr"/>
            <a:r>
              <a:rPr lang="nb-NO" sz="1600" dirty="0">
                <a:solidFill>
                  <a:srgbClr val="000000"/>
                </a:solidFill>
              </a:rPr>
              <a:t>Go</a:t>
            </a:r>
          </a:p>
          <a:p>
            <a:pPr algn="ctr"/>
            <a:r>
              <a:rPr lang="nb-NO" sz="1600" dirty="0">
                <a:solidFill>
                  <a:srgbClr val="000000"/>
                </a:solidFill>
              </a:rPr>
              <a:t>Return</a:t>
            </a:r>
          </a:p>
          <a:p>
            <a:pPr algn="ctr"/>
            <a:endParaRPr lang="nb-NO" dirty="0">
              <a:solidFill>
                <a:srgbClr val="000000"/>
              </a:solidFill>
            </a:endParaRPr>
          </a:p>
        </p:txBody>
      </p:sp>
      <p:pic>
        <p:nvPicPr>
          <p:cNvPr id="9" name="Bild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400000">
            <a:off x="9715286" y="2354459"/>
            <a:ext cx="2610000" cy="3261811"/>
          </a:xfrm>
          <a:prstGeom prst="rect">
            <a:avLst/>
          </a:prstGeom>
        </p:spPr>
      </p:pic>
      <p:pic>
        <p:nvPicPr>
          <p:cNvPr id="10" name="Bilde 9"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686" y="2700865"/>
            <a:ext cx="1393264" cy="766236"/>
          </a:xfrm>
          <a:prstGeom prst="rect">
            <a:avLst/>
          </a:prstGeom>
        </p:spPr>
      </p:pic>
      <p:sp>
        <p:nvSpPr>
          <p:cNvPr id="13" name="Rektangel 12"/>
          <p:cNvSpPr/>
          <p:nvPr/>
        </p:nvSpPr>
        <p:spPr>
          <a:xfrm>
            <a:off x="838200" y="2355726"/>
            <a:ext cx="1565350" cy="14365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2029180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a:blip r:embed="rId3"/>
          <a:stretch>
            <a:fillRect/>
          </a:stretch>
        </p:blipFill>
        <p:spPr>
          <a:xfrm>
            <a:off x="2698179" y="2380371"/>
            <a:ext cx="6736567" cy="1411856"/>
          </a:xfrm>
          <a:prstGeom prst="rect">
            <a:avLst/>
          </a:prstGeom>
          <a:ln>
            <a:solidFill>
              <a:schemeClr val="bg1">
                <a:lumMod val="75000"/>
              </a:schemeClr>
            </a:solidFill>
          </a:ln>
        </p:spPr>
      </p:pic>
      <p:sp>
        <p:nvSpPr>
          <p:cNvPr id="2" name="Tittel 1"/>
          <p:cNvSpPr>
            <a:spLocks noGrp="1"/>
          </p:cNvSpPr>
          <p:nvPr>
            <p:ph type="title"/>
          </p:nvPr>
        </p:nvSpPr>
        <p:spPr/>
        <p:txBody>
          <a:bodyPr/>
          <a:lstStyle/>
          <a:p>
            <a:r>
              <a:rPr lang="nb-NO" dirty="0" smtClean="0"/>
              <a:t>Å like, kommentere og dele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5" name="Bilde 4"/>
          <p:cNvPicPr>
            <a:picLocks noChangeAspect="1"/>
          </p:cNvPicPr>
          <p:nvPr/>
        </p:nvPicPr>
        <p:blipFill>
          <a:blip r:embed="rId4"/>
          <a:stretch>
            <a:fillRect/>
          </a:stretch>
        </p:blipFill>
        <p:spPr>
          <a:xfrm>
            <a:off x="8193586" y="2875599"/>
            <a:ext cx="576231" cy="517432"/>
          </a:xfrm>
          <a:prstGeom prst="rect">
            <a:avLst/>
          </a:prstGeom>
        </p:spPr>
      </p:pic>
      <p:sp>
        <p:nvSpPr>
          <p:cNvPr id="6" name="Ellipse 5"/>
          <p:cNvSpPr/>
          <p:nvPr/>
        </p:nvSpPr>
        <p:spPr>
          <a:xfrm>
            <a:off x="8056238" y="2767059"/>
            <a:ext cx="819520" cy="75117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Bilde 6"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4025" y="2502180"/>
            <a:ext cx="976875" cy="1126968"/>
          </a:xfrm>
          <a:prstGeom prst="rect">
            <a:avLst/>
          </a:prstGeom>
        </p:spPr>
      </p:pic>
      <p:pic>
        <p:nvPicPr>
          <p:cNvPr id="9" name="Bild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400000">
            <a:off x="7797586" y="2481459"/>
            <a:ext cx="2610000" cy="3261811"/>
          </a:xfrm>
          <a:prstGeom prst="rect">
            <a:avLst/>
          </a:prstGeom>
        </p:spPr>
      </p:pic>
      <p:sp>
        <p:nvSpPr>
          <p:cNvPr id="10" name="Rektangel 9"/>
          <p:cNvSpPr/>
          <p:nvPr/>
        </p:nvSpPr>
        <p:spPr>
          <a:xfrm>
            <a:off x="838200" y="2355726"/>
            <a:ext cx="1565350" cy="14365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793177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Opprett en profil</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2</a:t>
            </a:r>
            <a:endParaRPr lang="nb-NO" sz="3200" b="1">
              <a:solidFill>
                <a:schemeClr val="bg1"/>
              </a:solidFill>
            </a:endParaRPr>
          </a:p>
        </p:txBody>
      </p:sp>
      <p:pic>
        <p:nvPicPr>
          <p:cNvPr id="9" name="Bil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177" y="2142924"/>
            <a:ext cx="2271712" cy="4038599"/>
          </a:xfrm>
          <a:prstGeom prst="rect">
            <a:avLst/>
          </a:prstGeom>
        </p:spPr>
      </p:pic>
      <p:pic>
        <p:nvPicPr>
          <p:cNvPr id="10" name="Bild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800" y="2141368"/>
            <a:ext cx="4362822" cy="4040155"/>
          </a:xfrm>
          <a:prstGeom prst="rect">
            <a:avLst/>
          </a:prstGeom>
        </p:spPr>
      </p:pic>
      <p:pic>
        <p:nvPicPr>
          <p:cNvPr id="11" name="Bilde 10"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4759" y="786426"/>
            <a:ext cx="826581" cy="953582"/>
          </a:xfrm>
          <a:prstGeom prst="rect">
            <a:avLst/>
          </a:prstGeom>
        </p:spPr>
      </p:pic>
      <p:pic>
        <p:nvPicPr>
          <p:cNvPr id="13" name="Bilde 12"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740" y="896209"/>
            <a:ext cx="1384653" cy="761501"/>
          </a:xfrm>
          <a:prstGeom prst="rect">
            <a:avLst/>
          </a:prstGeom>
        </p:spPr>
      </p:pic>
    </p:spTree>
    <p:extLst>
      <p:ext uri="{BB962C8B-B14F-4D97-AF65-F5344CB8AC3E}">
        <p14:creationId xmlns:p14="http://schemas.microsoft.com/office/powerpoint/2010/main" val="155015004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Å like, kommentere og dele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5549900" y="5092700"/>
            <a:ext cx="622300" cy="3937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6614894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Å like, kommentere og dele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2519309" y="2277048"/>
            <a:ext cx="7332963" cy="1903750"/>
          </a:xfrm>
          <a:prstGeom prst="rect">
            <a:avLst/>
          </a:prstGeom>
          <a:ln>
            <a:solidFill>
              <a:schemeClr val="bg1">
                <a:lumMod val="75000"/>
              </a:schemeClr>
            </a:solidFill>
          </a:ln>
        </p:spPr>
      </p:pic>
    </p:spTree>
    <p:extLst>
      <p:ext uri="{BB962C8B-B14F-4D97-AF65-F5344CB8AC3E}">
        <p14:creationId xmlns:p14="http://schemas.microsoft.com/office/powerpoint/2010/main" val="120031240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Å like, kommentere og dele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2519309" y="2277048"/>
            <a:ext cx="7332963" cy="1903750"/>
          </a:xfrm>
          <a:prstGeom prst="rect">
            <a:avLst/>
          </a:prstGeom>
          <a:ln>
            <a:solidFill>
              <a:schemeClr val="bg1">
                <a:lumMod val="75000"/>
              </a:schemeClr>
            </a:solidFill>
          </a:ln>
        </p:spPr>
      </p:pic>
      <p:sp>
        <p:nvSpPr>
          <p:cNvPr id="5" name="Ellipse 4"/>
          <p:cNvSpPr/>
          <p:nvPr/>
        </p:nvSpPr>
        <p:spPr>
          <a:xfrm>
            <a:off x="5563490" y="2835222"/>
            <a:ext cx="1751710" cy="5048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3018681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Å like, kommentere og dele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2519309" y="2277048"/>
            <a:ext cx="7332963" cy="1903750"/>
          </a:xfrm>
          <a:prstGeom prst="rect">
            <a:avLst/>
          </a:prstGeom>
          <a:ln>
            <a:solidFill>
              <a:schemeClr val="bg1">
                <a:lumMod val="75000"/>
              </a:schemeClr>
            </a:solidFill>
          </a:ln>
        </p:spPr>
      </p:pic>
      <p:sp>
        <p:nvSpPr>
          <p:cNvPr id="5" name="Ellipse 4"/>
          <p:cNvSpPr/>
          <p:nvPr/>
        </p:nvSpPr>
        <p:spPr>
          <a:xfrm>
            <a:off x="5576190" y="3228923"/>
            <a:ext cx="1281810" cy="4159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68580761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442" y="1409498"/>
            <a:ext cx="5915054" cy="4280303"/>
          </a:xfrm>
          <a:prstGeom prst="rect">
            <a:avLst/>
          </a:prstGeom>
          <a:ln>
            <a:solidFill>
              <a:schemeClr val="bg1">
                <a:lumMod val="75000"/>
              </a:schemeClr>
            </a:solidFill>
          </a:ln>
        </p:spPr>
      </p:pic>
      <p:sp>
        <p:nvSpPr>
          <p:cNvPr id="2" name="Tittel 1"/>
          <p:cNvSpPr>
            <a:spLocks noGrp="1"/>
          </p:cNvSpPr>
          <p:nvPr>
            <p:ph type="title"/>
          </p:nvPr>
        </p:nvSpPr>
        <p:spPr/>
        <p:txBody>
          <a:bodyPr/>
          <a:lstStyle/>
          <a:p>
            <a:r>
              <a:rPr lang="nb-NO" dirty="0" smtClean="0"/>
              <a:t>Å like, kommentere og dele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sp>
        <p:nvSpPr>
          <p:cNvPr id="5" name="Ellipse 4"/>
          <p:cNvSpPr/>
          <p:nvPr/>
        </p:nvSpPr>
        <p:spPr>
          <a:xfrm>
            <a:off x="2781300" y="1778000"/>
            <a:ext cx="4140200" cy="1054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7204194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Å like, kommentere og dele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442" y="1409498"/>
            <a:ext cx="5915054" cy="4280303"/>
          </a:xfrm>
          <a:prstGeom prst="rect">
            <a:avLst/>
          </a:prstGeom>
          <a:ln>
            <a:solidFill>
              <a:schemeClr val="bg1">
                <a:lumMod val="75000"/>
              </a:schemeClr>
            </a:solidFill>
          </a:ln>
        </p:spPr>
      </p:pic>
      <p:sp>
        <p:nvSpPr>
          <p:cNvPr id="5" name="Ellipse 4"/>
          <p:cNvSpPr/>
          <p:nvPr/>
        </p:nvSpPr>
        <p:spPr>
          <a:xfrm>
            <a:off x="7937500" y="5080000"/>
            <a:ext cx="1012996" cy="711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0217830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467" y="1390548"/>
            <a:ext cx="5953029" cy="4318201"/>
          </a:xfrm>
          <a:prstGeom prst="rect">
            <a:avLst/>
          </a:prstGeom>
          <a:ln>
            <a:solidFill>
              <a:schemeClr val="bg1">
                <a:lumMod val="75000"/>
              </a:schemeClr>
            </a:solidFill>
          </a:ln>
        </p:spPr>
      </p:pic>
      <p:sp>
        <p:nvSpPr>
          <p:cNvPr id="2" name="Tittel 1"/>
          <p:cNvSpPr>
            <a:spLocks noGrp="1"/>
          </p:cNvSpPr>
          <p:nvPr>
            <p:ph type="title"/>
          </p:nvPr>
        </p:nvSpPr>
        <p:spPr/>
        <p:txBody>
          <a:bodyPr/>
          <a:lstStyle/>
          <a:p>
            <a:r>
              <a:rPr lang="nb-NO" dirty="0" smtClean="0"/>
              <a:t>Å like, kommentere og dele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sp>
        <p:nvSpPr>
          <p:cNvPr id="5" name="Ellipse 4"/>
          <p:cNvSpPr/>
          <p:nvPr/>
        </p:nvSpPr>
        <p:spPr>
          <a:xfrm>
            <a:off x="2819401" y="1295400"/>
            <a:ext cx="3136900"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46472278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Å like, kommentere og dele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467" y="1390548"/>
            <a:ext cx="5953029" cy="4318201"/>
          </a:xfrm>
          <a:prstGeom prst="rect">
            <a:avLst/>
          </a:prstGeom>
          <a:ln>
            <a:solidFill>
              <a:schemeClr val="bg1">
                <a:lumMod val="75000"/>
              </a:schemeClr>
            </a:solidFill>
          </a:ln>
        </p:spPr>
      </p:pic>
      <p:sp>
        <p:nvSpPr>
          <p:cNvPr id="5" name="Ellipse 4"/>
          <p:cNvSpPr/>
          <p:nvPr/>
        </p:nvSpPr>
        <p:spPr>
          <a:xfrm>
            <a:off x="2895600" y="1968500"/>
            <a:ext cx="2781300" cy="584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85371500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466" y="1288948"/>
            <a:ext cx="5953029" cy="4701003"/>
          </a:xfrm>
          <a:prstGeom prst="rect">
            <a:avLst/>
          </a:prstGeom>
          <a:ln>
            <a:solidFill>
              <a:schemeClr val="bg1">
                <a:lumMod val="75000"/>
              </a:schemeClr>
            </a:solidFill>
          </a:ln>
        </p:spPr>
      </p:pic>
      <p:sp>
        <p:nvSpPr>
          <p:cNvPr id="2" name="Tittel 1"/>
          <p:cNvSpPr>
            <a:spLocks noGrp="1"/>
          </p:cNvSpPr>
          <p:nvPr>
            <p:ph type="title"/>
          </p:nvPr>
        </p:nvSpPr>
        <p:spPr/>
        <p:txBody>
          <a:bodyPr/>
          <a:lstStyle/>
          <a:p>
            <a:r>
              <a:rPr lang="nb-NO" dirty="0" smtClean="0"/>
              <a:t>Å like, kommentere og dele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sp>
        <p:nvSpPr>
          <p:cNvPr id="8" name="Ellipse 7"/>
          <p:cNvSpPr/>
          <p:nvPr/>
        </p:nvSpPr>
        <p:spPr>
          <a:xfrm>
            <a:off x="2870200" y="1739900"/>
            <a:ext cx="2870200" cy="584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6952074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Å like, kommentere og dele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466" y="1288948"/>
            <a:ext cx="5953029" cy="4701003"/>
          </a:xfrm>
          <a:prstGeom prst="rect">
            <a:avLst/>
          </a:prstGeom>
          <a:ln>
            <a:solidFill>
              <a:schemeClr val="bg1">
                <a:lumMod val="75000"/>
              </a:schemeClr>
            </a:solidFill>
          </a:ln>
        </p:spPr>
      </p:pic>
      <p:sp>
        <p:nvSpPr>
          <p:cNvPr id="5" name="Ellipse 4"/>
          <p:cNvSpPr/>
          <p:nvPr/>
        </p:nvSpPr>
        <p:spPr>
          <a:xfrm>
            <a:off x="2781300" y="2159000"/>
            <a:ext cx="3200400" cy="660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236815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Opprett en profil</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2</a:t>
            </a:r>
            <a:endParaRPr lang="nb-NO" sz="3200" b="1">
              <a:solidFill>
                <a:schemeClr val="bg1"/>
              </a:solidFill>
            </a:endParaRPr>
          </a:p>
        </p:txBody>
      </p:sp>
      <p:pic>
        <p:nvPicPr>
          <p:cNvPr id="14" name="Bild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177" y="2142924"/>
            <a:ext cx="2271712" cy="4038599"/>
          </a:xfrm>
          <a:prstGeom prst="rect">
            <a:avLst/>
          </a:prstGeom>
        </p:spPr>
      </p:pic>
      <p:pic>
        <p:nvPicPr>
          <p:cNvPr id="15" name="Bild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800" y="2141368"/>
            <a:ext cx="4362822" cy="4040155"/>
          </a:xfrm>
          <a:prstGeom prst="rect">
            <a:avLst/>
          </a:prstGeom>
        </p:spPr>
      </p:pic>
      <p:sp>
        <p:nvSpPr>
          <p:cNvPr id="10" name="Ellipse 9"/>
          <p:cNvSpPr/>
          <p:nvPr/>
        </p:nvSpPr>
        <p:spPr>
          <a:xfrm>
            <a:off x="2606861" y="2006600"/>
            <a:ext cx="3822700" cy="32698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8039100" y="5689600"/>
            <a:ext cx="1409700" cy="3683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4759" y="786426"/>
            <a:ext cx="826581" cy="953582"/>
          </a:xfrm>
          <a:prstGeom prst="rect">
            <a:avLst/>
          </a:prstGeom>
        </p:spPr>
      </p:pic>
      <p:pic>
        <p:nvPicPr>
          <p:cNvPr id="17" name="Bilde 16"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740" y="896209"/>
            <a:ext cx="1384653" cy="761501"/>
          </a:xfrm>
          <a:prstGeom prst="rect">
            <a:avLst/>
          </a:prstGeom>
        </p:spPr>
      </p:pic>
    </p:spTree>
    <p:extLst>
      <p:ext uri="{BB962C8B-B14F-4D97-AF65-F5344CB8AC3E}">
        <p14:creationId xmlns:p14="http://schemas.microsoft.com/office/powerpoint/2010/main" val="145706578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rotWithShape="1">
          <a:blip r:embed="rId3"/>
          <a:srcRect l="836" t="1192" r="1636" b="1506"/>
          <a:stretch/>
        </p:blipFill>
        <p:spPr>
          <a:xfrm>
            <a:off x="3035300" y="1333500"/>
            <a:ext cx="5905500" cy="4673600"/>
          </a:xfrm>
          <a:prstGeom prst="rect">
            <a:avLst/>
          </a:prstGeom>
          <a:ln>
            <a:solidFill>
              <a:schemeClr val="bg1">
                <a:lumMod val="75000"/>
              </a:schemeClr>
            </a:solidFill>
          </a:ln>
        </p:spPr>
      </p:pic>
      <p:sp>
        <p:nvSpPr>
          <p:cNvPr id="2" name="Tittel 1"/>
          <p:cNvSpPr>
            <a:spLocks noGrp="1"/>
          </p:cNvSpPr>
          <p:nvPr>
            <p:ph type="title"/>
          </p:nvPr>
        </p:nvSpPr>
        <p:spPr>
          <a:xfrm>
            <a:off x="1008776" y="251953"/>
            <a:ext cx="10354031" cy="364473"/>
          </a:xfrm>
        </p:spPr>
        <p:txBody>
          <a:bodyPr/>
          <a:lstStyle/>
          <a:p>
            <a:r>
              <a:rPr lang="nb-NO" dirty="0" smtClean="0"/>
              <a:t>Å like, kommentere og dele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sp>
        <p:nvSpPr>
          <p:cNvPr id="9" name="Ellipse 8"/>
          <p:cNvSpPr/>
          <p:nvPr/>
        </p:nvSpPr>
        <p:spPr>
          <a:xfrm>
            <a:off x="7874000" y="5410200"/>
            <a:ext cx="1104900" cy="7493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365344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Å like, kommentere og dele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2519309" y="2277048"/>
            <a:ext cx="7332963" cy="1903750"/>
          </a:xfrm>
          <a:prstGeom prst="rect">
            <a:avLst/>
          </a:prstGeom>
          <a:ln>
            <a:solidFill>
              <a:schemeClr val="bg1">
                <a:lumMod val="75000"/>
              </a:schemeClr>
            </a:solidFill>
          </a:ln>
        </p:spPr>
      </p:pic>
      <p:sp>
        <p:nvSpPr>
          <p:cNvPr id="5" name="Ellipse 4"/>
          <p:cNvSpPr/>
          <p:nvPr/>
        </p:nvSpPr>
        <p:spPr>
          <a:xfrm>
            <a:off x="5575300" y="3530599"/>
            <a:ext cx="1816100" cy="4953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178544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Del 8</a:t>
            </a:r>
            <a:endParaRPr lang="nb-NO" dirty="0"/>
          </a:p>
        </p:txBody>
      </p:sp>
      <p:sp>
        <p:nvSpPr>
          <p:cNvPr id="3" name="Plassholder for tekst 2"/>
          <p:cNvSpPr>
            <a:spLocks noGrp="1"/>
          </p:cNvSpPr>
          <p:nvPr>
            <p:ph type="body" idx="1"/>
          </p:nvPr>
        </p:nvSpPr>
        <p:spPr/>
        <p:txBody>
          <a:bodyPr/>
          <a:lstStyle/>
          <a:p>
            <a:r>
              <a:rPr lang="nb-NO" dirty="0" smtClean="0"/>
              <a:t>Bli bedre kjent med menylinjen</a:t>
            </a:r>
            <a:endParaRPr lang="nb-NO" dirty="0"/>
          </a:p>
        </p:txBody>
      </p:sp>
    </p:spTree>
    <p:extLst>
      <p:ext uri="{BB962C8B-B14F-4D97-AF65-F5344CB8AC3E}">
        <p14:creationId xmlns:p14="http://schemas.microsoft.com/office/powerpoint/2010/main" val="163646164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Bli bedre kjent med menylinjen</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6" name="Bilde 5"/>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7" name="Ellipse 6"/>
          <p:cNvSpPr/>
          <p:nvPr/>
        </p:nvSpPr>
        <p:spPr>
          <a:xfrm>
            <a:off x="749300" y="1041441"/>
            <a:ext cx="7264534" cy="7238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3417386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Bli bedre kjent med menylinjen</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5" name="Ellipse 4"/>
          <p:cNvSpPr/>
          <p:nvPr/>
        </p:nvSpPr>
        <p:spPr>
          <a:xfrm>
            <a:off x="749300" y="1041441"/>
            <a:ext cx="7264534" cy="7238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2322" y="1290445"/>
            <a:ext cx="2667828" cy="4741304"/>
          </a:xfrm>
          <a:prstGeom prst="rect">
            <a:avLst/>
          </a:prstGeom>
          <a:ln>
            <a:solidFill>
              <a:schemeClr val="bg1">
                <a:lumMod val="75000"/>
              </a:schemeClr>
            </a:solidFill>
          </a:ln>
        </p:spPr>
      </p:pic>
      <p:sp>
        <p:nvSpPr>
          <p:cNvPr id="7" name="Ellipse 6"/>
          <p:cNvSpPr/>
          <p:nvPr/>
        </p:nvSpPr>
        <p:spPr>
          <a:xfrm>
            <a:off x="8331199" y="1290445"/>
            <a:ext cx="3031608" cy="10082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5091359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Bli bedre kjent med menylinjen</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5" name="Ellipse 4"/>
          <p:cNvSpPr/>
          <p:nvPr/>
        </p:nvSpPr>
        <p:spPr>
          <a:xfrm>
            <a:off x="749300" y="1041441"/>
            <a:ext cx="3594100" cy="7238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2322" y="1290445"/>
            <a:ext cx="2667828" cy="4741304"/>
          </a:xfrm>
          <a:prstGeom prst="rect">
            <a:avLst/>
          </a:prstGeom>
          <a:ln>
            <a:solidFill>
              <a:schemeClr val="bg1">
                <a:lumMod val="75000"/>
              </a:schemeClr>
            </a:solidFill>
          </a:ln>
        </p:spPr>
      </p:pic>
      <p:sp>
        <p:nvSpPr>
          <p:cNvPr id="7" name="Ellipse 6"/>
          <p:cNvSpPr/>
          <p:nvPr/>
        </p:nvSpPr>
        <p:spPr>
          <a:xfrm>
            <a:off x="8356600" y="1231901"/>
            <a:ext cx="2057400" cy="7365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519132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Bli bedre kjent med menylinjen</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5" name="Ellipse 4"/>
          <p:cNvSpPr/>
          <p:nvPr/>
        </p:nvSpPr>
        <p:spPr>
          <a:xfrm>
            <a:off x="4559300" y="1117600"/>
            <a:ext cx="167640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300579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Bli bedre kjent med menylinjen</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2142672" y="4098867"/>
            <a:ext cx="3089728" cy="607383"/>
          </a:xfrm>
          <a:prstGeom prst="rect">
            <a:avLst/>
          </a:prstGeom>
        </p:spPr>
      </p:pic>
      <p:pic>
        <p:nvPicPr>
          <p:cNvPr id="5" name="Bilde 4"/>
          <p:cNvPicPr>
            <a:picLocks noChangeAspect="1"/>
          </p:cNvPicPr>
          <p:nvPr/>
        </p:nvPicPr>
        <p:blipFill>
          <a:blip r:embed="rId4"/>
          <a:stretch>
            <a:fillRect/>
          </a:stretch>
        </p:blipFill>
        <p:spPr>
          <a:xfrm>
            <a:off x="6515991" y="3978109"/>
            <a:ext cx="3576194" cy="969602"/>
          </a:xfrm>
          <a:prstGeom prst="rect">
            <a:avLst/>
          </a:prstGeom>
          <a:ln>
            <a:solidFill>
              <a:schemeClr val="bg1">
                <a:lumMod val="75000"/>
              </a:schemeClr>
            </a:solidFill>
          </a:ln>
        </p:spPr>
      </p:pic>
      <p:sp>
        <p:nvSpPr>
          <p:cNvPr id="8" name="Ellipse 7"/>
          <p:cNvSpPr/>
          <p:nvPr/>
        </p:nvSpPr>
        <p:spPr>
          <a:xfrm>
            <a:off x="2019300" y="4041769"/>
            <a:ext cx="1244600" cy="66448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Bilde 12"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4" name="Rektangel 13"/>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6" name="Rektangel 15"/>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0235501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Bli bedre kjent med menylinjen</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10" name="Bilde 9"/>
          <p:cNvPicPr>
            <a:picLocks noChangeAspect="1"/>
          </p:cNvPicPr>
          <p:nvPr/>
        </p:nvPicPr>
        <p:blipFill>
          <a:blip r:embed="rId3"/>
          <a:stretch>
            <a:fillRect/>
          </a:stretch>
        </p:blipFill>
        <p:spPr>
          <a:xfrm>
            <a:off x="2142672" y="4098867"/>
            <a:ext cx="3089728" cy="607383"/>
          </a:xfrm>
          <a:prstGeom prst="rect">
            <a:avLst/>
          </a:prstGeom>
        </p:spPr>
      </p:pic>
      <p:pic>
        <p:nvPicPr>
          <p:cNvPr id="11" name="Bilde 10"/>
          <p:cNvPicPr>
            <a:picLocks noChangeAspect="1"/>
          </p:cNvPicPr>
          <p:nvPr/>
        </p:nvPicPr>
        <p:blipFill>
          <a:blip r:embed="rId4"/>
          <a:stretch>
            <a:fillRect/>
          </a:stretch>
        </p:blipFill>
        <p:spPr>
          <a:xfrm>
            <a:off x="6515991" y="3978109"/>
            <a:ext cx="3576194" cy="969602"/>
          </a:xfrm>
          <a:prstGeom prst="rect">
            <a:avLst/>
          </a:prstGeom>
          <a:ln>
            <a:solidFill>
              <a:schemeClr val="bg1">
                <a:lumMod val="75000"/>
              </a:schemeClr>
            </a:solidFill>
          </a:ln>
        </p:spPr>
      </p:pic>
      <p:sp>
        <p:nvSpPr>
          <p:cNvPr id="12" name="Ellipse 11"/>
          <p:cNvSpPr/>
          <p:nvPr/>
        </p:nvSpPr>
        <p:spPr>
          <a:xfrm>
            <a:off x="2019300" y="4041769"/>
            <a:ext cx="1244600" cy="6644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Ellipse 16"/>
          <p:cNvSpPr/>
          <p:nvPr/>
        </p:nvSpPr>
        <p:spPr>
          <a:xfrm>
            <a:off x="9245600" y="4410070"/>
            <a:ext cx="871985" cy="6318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8" name="Bilde 17"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9" name="Rektangel 18"/>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0" name="Bilde 19"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21" name="Rektangel 20"/>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07779843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Bli bedre kjent med menylinjen</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18" name="Bilde 1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394200" y="2078175"/>
            <a:ext cx="2809797" cy="4665526"/>
          </a:xfrm>
          <a:prstGeom prst="rect">
            <a:avLst/>
          </a:prstGeom>
          <a:ln>
            <a:solidFill>
              <a:schemeClr val="bg1">
                <a:lumMod val="75000"/>
              </a:schemeClr>
            </a:solidFill>
          </a:ln>
        </p:spPr>
      </p:pic>
      <p:sp>
        <p:nvSpPr>
          <p:cNvPr id="17" name="Ellipse 16"/>
          <p:cNvSpPr/>
          <p:nvPr/>
        </p:nvSpPr>
        <p:spPr>
          <a:xfrm>
            <a:off x="6524102" y="2607101"/>
            <a:ext cx="654886" cy="4535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9" name="Bilde 18" descr="nettbret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3637" y="660440"/>
            <a:ext cx="826581" cy="953582"/>
          </a:xfrm>
          <a:prstGeom prst="rect">
            <a:avLst/>
          </a:prstGeom>
        </p:spPr>
      </p:pic>
      <p:sp>
        <p:nvSpPr>
          <p:cNvPr id="20" name="Rektangel 19"/>
          <p:cNvSpPr/>
          <p:nvPr/>
        </p:nvSpPr>
        <p:spPr>
          <a:xfrm>
            <a:off x="5101702" y="450486"/>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318795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3"/>
          <p:cNvPicPr>
            <a:picLocks noChangeAspect="1"/>
          </p:cNvPicPr>
          <p:nvPr/>
        </p:nvPicPr>
        <p:blipFill>
          <a:blip r:embed="rId3"/>
          <a:stretch>
            <a:fillRect/>
          </a:stretch>
        </p:blipFill>
        <p:spPr>
          <a:xfrm>
            <a:off x="1169424" y="838240"/>
            <a:ext cx="9947973" cy="5448260"/>
          </a:xfrm>
          <a:prstGeom prst="rect">
            <a:avLst/>
          </a:prstGeom>
        </p:spPr>
      </p:pic>
      <p:sp>
        <p:nvSpPr>
          <p:cNvPr id="2" name="Tittel 1"/>
          <p:cNvSpPr>
            <a:spLocks noGrp="1"/>
          </p:cNvSpPr>
          <p:nvPr>
            <p:ph type="title"/>
          </p:nvPr>
        </p:nvSpPr>
        <p:spPr/>
        <p:txBody>
          <a:bodyPr/>
          <a:lstStyle/>
          <a:p>
            <a:r>
              <a:rPr lang="nb-NO" sz="2400" dirty="0" smtClean="0"/>
              <a:t>Opprett en profil</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2</a:t>
            </a:r>
            <a:endParaRPr lang="nb-NO" sz="3200" b="1">
              <a:solidFill>
                <a:schemeClr val="bg1"/>
              </a:solidFill>
            </a:endParaRPr>
          </a:p>
        </p:txBody>
      </p:sp>
      <p:sp>
        <p:nvSpPr>
          <p:cNvPr id="5" name="Ellipse 4"/>
          <p:cNvSpPr/>
          <p:nvPr/>
        </p:nvSpPr>
        <p:spPr>
          <a:xfrm>
            <a:off x="6438901" y="5054599"/>
            <a:ext cx="2159000" cy="8382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9513990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Bli bedre kjent med menylinjen</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2142672" y="4098867"/>
            <a:ext cx="3089728" cy="607383"/>
          </a:xfrm>
          <a:prstGeom prst="rect">
            <a:avLst/>
          </a:prstGeom>
        </p:spPr>
      </p:pic>
      <p:sp>
        <p:nvSpPr>
          <p:cNvPr id="5" name="Ellipse 4"/>
          <p:cNvSpPr/>
          <p:nvPr/>
        </p:nvSpPr>
        <p:spPr>
          <a:xfrm>
            <a:off x="2019300" y="4041769"/>
            <a:ext cx="1244600" cy="6644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5" name="Rektangel 14"/>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3616535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Bli bedre kjent med menylinjen</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8" name="Bilde 7"/>
          <p:cNvPicPr>
            <a:picLocks noChangeAspect="1"/>
          </p:cNvPicPr>
          <p:nvPr/>
        </p:nvPicPr>
        <p:blipFill>
          <a:blip r:embed="rId4"/>
          <a:stretch>
            <a:fillRect/>
          </a:stretch>
        </p:blipFill>
        <p:spPr>
          <a:xfrm>
            <a:off x="2142672" y="4098867"/>
            <a:ext cx="3089728" cy="607383"/>
          </a:xfrm>
          <a:prstGeom prst="rect">
            <a:avLst/>
          </a:prstGeom>
        </p:spPr>
      </p:pic>
      <p:sp>
        <p:nvSpPr>
          <p:cNvPr id="9" name="Ellipse 8"/>
          <p:cNvSpPr/>
          <p:nvPr/>
        </p:nvSpPr>
        <p:spPr>
          <a:xfrm>
            <a:off x="3225800" y="4065129"/>
            <a:ext cx="723900" cy="6644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Ellipse 11"/>
          <p:cNvSpPr/>
          <p:nvPr/>
        </p:nvSpPr>
        <p:spPr>
          <a:xfrm>
            <a:off x="6592191" y="4374010"/>
            <a:ext cx="723900" cy="6644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Bilde 12"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4" name="Rektangel 13"/>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6" name="Rektangel 15"/>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9204416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Bli bedre kjent med menylinjen</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7" name="Bilde 6"/>
          <p:cNvPicPr>
            <a:picLocks noChangeAspect="1"/>
          </p:cNvPicPr>
          <p:nvPr/>
        </p:nvPicPr>
        <p:blipFill>
          <a:blip r:embed="rId4"/>
          <a:stretch>
            <a:fillRect/>
          </a:stretch>
        </p:blipFill>
        <p:spPr>
          <a:xfrm>
            <a:off x="2142672" y="4098867"/>
            <a:ext cx="3089728" cy="607383"/>
          </a:xfrm>
          <a:prstGeom prst="rect">
            <a:avLst/>
          </a:prstGeom>
        </p:spPr>
      </p:pic>
      <p:sp>
        <p:nvSpPr>
          <p:cNvPr id="8" name="Ellipse 7"/>
          <p:cNvSpPr/>
          <p:nvPr/>
        </p:nvSpPr>
        <p:spPr>
          <a:xfrm>
            <a:off x="3851350" y="3978109"/>
            <a:ext cx="1254050" cy="7852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3" name="Rektangel 12"/>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5" name="Rektangel 14"/>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63715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Bli bedre kjent med menylinjen</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5" name="Ellipse 4"/>
          <p:cNvSpPr/>
          <p:nvPr/>
        </p:nvSpPr>
        <p:spPr>
          <a:xfrm>
            <a:off x="6057900" y="1041441"/>
            <a:ext cx="838200" cy="7238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2322" y="1290445"/>
            <a:ext cx="2667828" cy="4741304"/>
          </a:xfrm>
          <a:prstGeom prst="rect">
            <a:avLst/>
          </a:prstGeom>
          <a:ln>
            <a:solidFill>
              <a:schemeClr val="bg1">
                <a:lumMod val="75000"/>
              </a:schemeClr>
            </a:solidFill>
          </a:ln>
        </p:spPr>
      </p:pic>
      <p:sp>
        <p:nvSpPr>
          <p:cNvPr id="7" name="Ellipse 6"/>
          <p:cNvSpPr/>
          <p:nvPr/>
        </p:nvSpPr>
        <p:spPr>
          <a:xfrm>
            <a:off x="8331199" y="1290445"/>
            <a:ext cx="3031608" cy="10082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1235399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sp>
        <p:nvSpPr>
          <p:cNvPr id="2" name="Tittel 1"/>
          <p:cNvSpPr>
            <a:spLocks noGrp="1"/>
          </p:cNvSpPr>
          <p:nvPr>
            <p:ph type="title"/>
          </p:nvPr>
        </p:nvSpPr>
        <p:spPr/>
        <p:txBody>
          <a:bodyPr/>
          <a:lstStyle/>
          <a:p>
            <a:r>
              <a:rPr lang="nb-NO" dirty="0" smtClean="0"/>
              <a:t>Bli bedre kjent med menylinjen</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4" name="Bilde 3"/>
          <p:cNvPicPr>
            <a:picLocks noChangeAspect="1"/>
          </p:cNvPicPr>
          <p:nvPr/>
        </p:nvPicPr>
        <p:blipFill>
          <a:blip r:embed="rId4"/>
          <a:stretch>
            <a:fillRect/>
          </a:stretch>
        </p:blipFill>
        <p:spPr>
          <a:xfrm>
            <a:off x="2787460" y="3978109"/>
            <a:ext cx="1908629" cy="723962"/>
          </a:xfrm>
          <a:prstGeom prst="rect">
            <a:avLst/>
          </a:prstGeom>
        </p:spPr>
      </p:pic>
      <p:pic>
        <p:nvPicPr>
          <p:cNvPr id="12" name="Bilde 11"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3" name="Rektangel 12"/>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5" name="Rektangel 14"/>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503286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Bli bedre kjent med menylinjen</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5" name="Bilde 4"/>
          <p:cNvPicPr>
            <a:picLocks noChangeAspect="1"/>
          </p:cNvPicPr>
          <p:nvPr/>
        </p:nvPicPr>
        <p:blipFill>
          <a:blip r:embed="rId4"/>
          <a:stretch>
            <a:fillRect/>
          </a:stretch>
        </p:blipFill>
        <p:spPr>
          <a:xfrm>
            <a:off x="2787460" y="3978109"/>
            <a:ext cx="1908629" cy="723962"/>
          </a:xfrm>
          <a:prstGeom prst="rect">
            <a:avLst/>
          </a:prstGeom>
        </p:spPr>
      </p:pic>
      <p:sp>
        <p:nvSpPr>
          <p:cNvPr id="10" name="Ellipse 9"/>
          <p:cNvSpPr/>
          <p:nvPr/>
        </p:nvSpPr>
        <p:spPr>
          <a:xfrm>
            <a:off x="2717901" y="3924301"/>
            <a:ext cx="820156" cy="762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7477443" y="4352821"/>
            <a:ext cx="751809" cy="6984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7" name="Rektangel 16"/>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8" name="Bilde 1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9" name="Rektangel 18"/>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3484206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Bli bedre kjent med menylinjen</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4726214" y="3800991"/>
            <a:ext cx="2246086" cy="847208"/>
          </a:xfrm>
          <a:prstGeom prst="rect">
            <a:avLst/>
          </a:prstGeom>
        </p:spPr>
      </p:pic>
      <p:pic>
        <p:nvPicPr>
          <p:cNvPr id="7" name="Bilde 6"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5840" y="1835109"/>
            <a:ext cx="1384653" cy="761501"/>
          </a:xfrm>
          <a:prstGeom prst="rect">
            <a:avLst/>
          </a:prstGeom>
        </p:spPr>
      </p:pic>
      <p:sp>
        <p:nvSpPr>
          <p:cNvPr id="8" name="Rektangel 7"/>
          <p:cNvSpPr/>
          <p:nvPr/>
        </p:nvSpPr>
        <p:spPr>
          <a:xfrm>
            <a:off x="5080000" y="155514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0197327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Bli bedre kjent med menylinjen</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5" name="Bilde 4"/>
          <p:cNvPicPr>
            <a:picLocks noChangeAspect="1"/>
          </p:cNvPicPr>
          <p:nvPr/>
        </p:nvPicPr>
        <p:blipFill>
          <a:blip r:embed="rId4"/>
          <a:stretch>
            <a:fillRect/>
          </a:stretch>
        </p:blipFill>
        <p:spPr>
          <a:xfrm>
            <a:off x="2787460" y="3978109"/>
            <a:ext cx="1908629" cy="723962"/>
          </a:xfrm>
          <a:prstGeom prst="rect">
            <a:avLst/>
          </a:prstGeom>
        </p:spPr>
      </p:pic>
      <p:sp>
        <p:nvSpPr>
          <p:cNvPr id="10" name="Ellipse 9"/>
          <p:cNvSpPr/>
          <p:nvPr/>
        </p:nvSpPr>
        <p:spPr>
          <a:xfrm>
            <a:off x="3378200" y="3886200"/>
            <a:ext cx="749300" cy="8427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9004300" y="3914609"/>
            <a:ext cx="599409" cy="5684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3" name="Rektangel 12"/>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5" name="Rektangel 14"/>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0603655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Bli bedre kjent med menylinjen</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4726214" y="3800991"/>
            <a:ext cx="2246086" cy="865465"/>
          </a:xfrm>
          <a:prstGeom prst="rect">
            <a:avLst/>
          </a:prstGeom>
        </p:spPr>
      </p:pic>
      <p:pic>
        <p:nvPicPr>
          <p:cNvPr id="8" name="Bilde 7"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5840" y="1835109"/>
            <a:ext cx="1384653" cy="761501"/>
          </a:xfrm>
          <a:prstGeom prst="rect">
            <a:avLst/>
          </a:prstGeom>
        </p:spPr>
      </p:pic>
      <p:sp>
        <p:nvSpPr>
          <p:cNvPr id="9" name="Rektangel 8"/>
          <p:cNvSpPr/>
          <p:nvPr/>
        </p:nvSpPr>
        <p:spPr>
          <a:xfrm>
            <a:off x="5080000" y="155514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8750124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Bli bedre kjent med menylinjen</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099" y="798664"/>
            <a:ext cx="5137459" cy="5538636"/>
          </a:xfrm>
          <a:prstGeom prst="rect">
            <a:avLst/>
          </a:prstGeom>
        </p:spPr>
      </p:pic>
    </p:spTree>
    <p:extLst>
      <p:ext uri="{BB962C8B-B14F-4D97-AF65-F5344CB8AC3E}">
        <p14:creationId xmlns:p14="http://schemas.microsoft.com/office/powerpoint/2010/main" val="18943371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A66922755D75343AA6FC2D19ACCF025" ma:contentTypeVersion="16" ma:contentTypeDescription="Opprett et nytt dokument." ma:contentTypeScope="" ma:versionID="2f80d5c6de923f8647eba8ec0d04d48f">
  <xsd:schema xmlns:xsd="http://www.w3.org/2001/XMLSchema" xmlns:xs="http://www.w3.org/2001/XMLSchema" xmlns:p="http://schemas.microsoft.com/office/2006/metadata/properties" xmlns:ns2="2f7cfdae-b7db-49af-a969-37a801cfc466" xmlns:ns3="8ce05ccd-f718-4116-8745-425bc5dd2d25" targetNamespace="http://schemas.microsoft.com/office/2006/metadata/properties" ma:root="true" ma:fieldsID="f47a2dccc51c5829d5516df3b3abc2f8" ns2:_="" ns3:_="">
    <xsd:import namespace="2f7cfdae-b7db-49af-a969-37a801cfc466"/>
    <xsd:import namespace="8ce05ccd-f718-4116-8745-425bc5dd2d2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7cfdae-b7db-49af-a969-37a801cfc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Bildemerkelapper" ma:readOnly="false" ma:fieldId="{5cf76f15-5ced-4ddc-b409-7134ff3c332f}" ma:taxonomyMulti="true" ma:sspId="15a638eb-336d-4a77-9d4b-1a2ff8992301"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ce05ccd-f718-4116-8745-425bc5dd2d25"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TaxCatchAll" ma:index="16" nillable="true" ma:displayName="Taxonomy Catch All Column" ma:hidden="true" ma:list="{5d37f2f9-4258-4d96-a1e8-e64302668963}" ma:internalName="TaxCatchAll" ma:showField="CatchAllData" ma:web="8ce05ccd-f718-4116-8745-425bc5dd2d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f7cfdae-b7db-49af-a969-37a801cfc466">
      <Terms xmlns="http://schemas.microsoft.com/office/infopath/2007/PartnerControls"/>
    </lcf76f155ced4ddcb4097134ff3c332f>
    <TaxCatchAll xmlns="8ce05ccd-f718-4116-8745-425bc5dd2d25" xsi:nil="true"/>
  </documentManagement>
</p:properties>
</file>

<file path=customXml/itemProps1.xml><?xml version="1.0" encoding="utf-8"?>
<ds:datastoreItem xmlns:ds="http://schemas.openxmlformats.org/officeDocument/2006/customXml" ds:itemID="{B81D037E-F82D-4250-B47E-4A78793A4776}"/>
</file>

<file path=customXml/itemProps2.xml><?xml version="1.0" encoding="utf-8"?>
<ds:datastoreItem xmlns:ds="http://schemas.openxmlformats.org/officeDocument/2006/customXml" ds:itemID="{926FE2D9-2D76-4016-8160-A7790E3A742D}"/>
</file>

<file path=customXml/itemProps3.xml><?xml version="1.0" encoding="utf-8"?>
<ds:datastoreItem xmlns:ds="http://schemas.openxmlformats.org/officeDocument/2006/customXml" ds:itemID="{570BB1AD-6CA7-4257-BFA5-CD3F56C14E9D}"/>
</file>

<file path=docProps/app.xml><?xml version="1.0" encoding="utf-8"?>
<Properties xmlns="http://schemas.openxmlformats.org/officeDocument/2006/extended-properties" xmlns:vt="http://schemas.openxmlformats.org/officeDocument/2006/docPropsVTypes">
  <TotalTime>0</TotalTime>
  <Words>6263</Words>
  <Application>Microsoft Office PowerPoint</Application>
  <PresentationFormat>Widescreen</PresentationFormat>
  <Paragraphs>542</Paragraphs>
  <Slides>111</Slides>
  <Notes>109</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111</vt:i4>
      </vt:variant>
    </vt:vector>
  </HeadingPairs>
  <TitlesOfParts>
    <vt:vector size="116" baseType="lpstr">
      <vt:lpstr>Arial</vt:lpstr>
      <vt:lpstr>Calibri</vt:lpstr>
      <vt:lpstr>Calibri Light</vt:lpstr>
      <vt:lpstr>Wingdings</vt:lpstr>
      <vt:lpstr>Office-tema</vt:lpstr>
      <vt:lpstr>FACEBOOK - opprett en profil og bli kjent med tjenesten</vt:lpstr>
      <vt:lpstr>Del 1</vt:lpstr>
      <vt:lpstr>Hva er Facebook?</vt:lpstr>
      <vt:lpstr>Del 2</vt:lpstr>
      <vt:lpstr>Opprett en profil</vt:lpstr>
      <vt:lpstr>Opprett en profil</vt:lpstr>
      <vt:lpstr>Opprett en profil</vt:lpstr>
      <vt:lpstr>Opprett en profil</vt:lpstr>
      <vt:lpstr>Opprett en profil</vt:lpstr>
      <vt:lpstr>Opprett en profil</vt:lpstr>
      <vt:lpstr>Opprett en profil</vt:lpstr>
      <vt:lpstr>Opprett en profil</vt:lpstr>
      <vt:lpstr>Opprett en profil</vt:lpstr>
      <vt:lpstr>Opprett en profil</vt:lpstr>
      <vt:lpstr>Opprett en profil</vt:lpstr>
      <vt:lpstr>Opprett en profil</vt:lpstr>
      <vt:lpstr>Opprett en profil</vt:lpstr>
      <vt:lpstr>Opprett en profil</vt:lpstr>
      <vt:lpstr>Opprett en profil</vt:lpstr>
      <vt:lpstr>Opprett en profil</vt:lpstr>
      <vt:lpstr>Del 3</vt:lpstr>
      <vt:lpstr>Personvern og sikkerhet</vt:lpstr>
      <vt:lpstr>Personvern og sikkerhet</vt:lpstr>
      <vt:lpstr>Personvern og sikkerhet</vt:lpstr>
      <vt:lpstr>Personvern og sikkerhet</vt:lpstr>
      <vt:lpstr>Personvern og sikkerhet</vt:lpstr>
      <vt:lpstr>Personvern og sikkerhet</vt:lpstr>
      <vt:lpstr>Personvern og sikkerhet</vt:lpstr>
      <vt:lpstr>Personvern og sikkerhet</vt:lpstr>
      <vt:lpstr>Personvern og sikkerhet</vt:lpstr>
      <vt:lpstr>Personvern og sikkerhet</vt:lpstr>
      <vt:lpstr>Personvern og sikkerhet</vt:lpstr>
      <vt:lpstr>Personvern og sikkerhet</vt:lpstr>
      <vt:lpstr>Personvern og sikkerhet</vt:lpstr>
      <vt:lpstr>Personvern og sikkerhet</vt:lpstr>
      <vt:lpstr>Personvern og sikkerhet</vt:lpstr>
      <vt:lpstr>Del 4</vt:lpstr>
      <vt:lpstr>Å søke og legge til venner</vt:lpstr>
      <vt:lpstr>Å søke og legge til venner</vt:lpstr>
      <vt:lpstr>Å søke og legge til venner</vt:lpstr>
      <vt:lpstr>Å søke og legge til venner</vt:lpstr>
      <vt:lpstr>Å søke og legge til venner</vt:lpstr>
      <vt:lpstr>Å søke og legge til venner</vt:lpstr>
      <vt:lpstr>Å søke og legge til venner</vt:lpstr>
      <vt:lpstr>Å søke og legge til venner</vt:lpstr>
      <vt:lpstr>Å søke og legge til venner</vt:lpstr>
      <vt:lpstr>Del 5</vt:lpstr>
      <vt:lpstr>Hva er en tidslinje?</vt:lpstr>
      <vt:lpstr>Hva er en tidslinje?</vt:lpstr>
      <vt:lpstr>Hva er en tidslinje?</vt:lpstr>
      <vt:lpstr>Hva er en tidslinje?</vt:lpstr>
      <vt:lpstr>Del 6</vt:lpstr>
      <vt:lpstr>Å chatte med messenger</vt:lpstr>
      <vt:lpstr>Å chatte med messenger</vt:lpstr>
      <vt:lpstr>Å chatte med messenger</vt:lpstr>
      <vt:lpstr>Å chatte med messenger</vt:lpstr>
      <vt:lpstr>Å chatte med messenger</vt:lpstr>
      <vt:lpstr>Å chatte med messenger</vt:lpstr>
      <vt:lpstr>Å chatte med messenger</vt:lpstr>
      <vt:lpstr>Å chatte med messenger</vt:lpstr>
      <vt:lpstr>Del 7</vt:lpstr>
      <vt:lpstr>Å like, kommentere og dele</vt:lpstr>
      <vt:lpstr>Å like, kommentere og dele</vt:lpstr>
      <vt:lpstr>Å like, kommentere og dele</vt:lpstr>
      <vt:lpstr>Å like, kommentere og dele</vt:lpstr>
      <vt:lpstr>Å like, kommentere og dele</vt:lpstr>
      <vt:lpstr>Å like, kommentere og dele</vt:lpstr>
      <vt:lpstr>Å like, kommentere og dele</vt:lpstr>
      <vt:lpstr>Å like, kommentere og dele</vt:lpstr>
      <vt:lpstr>Å like, kommentere og dele</vt:lpstr>
      <vt:lpstr>Å like, kommentere og dele</vt:lpstr>
      <vt:lpstr>Å like, kommentere og dele</vt:lpstr>
      <vt:lpstr>Å like, kommentere og dele</vt:lpstr>
      <vt:lpstr>Å like, kommentere og dele</vt:lpstr>
      <vt:lpstr>Å like, kommentere og dele</vt:lpstr>
      <vt:lpstr>Å like, kommentere og dele</vt:lpstr>
      <vt:lpstr>Å like, kommentere og dele</vt:lpstr>
      <vt:lpstr>Å like, kommentere og dele</vt:lpstr>
      <vt:lpstr>Å like, kommentere og dele</vt:lpstr>
      <vt:lpstr>Å like, kommentere og dele</vt:lpstr>
      <vt:lpstr>Å like, kommentere og dele</vt:lpstr>
      <vt:lpstr>Del 8</vt:lpstr>
      <vt:lpstr>Bli bedre kjent med menylinjen</vt:lpstr>
      <vt:lpstr>Bli bedre kjent med menylinjen</vt:lpstr>
      <vt:lpstr>Bli bedre kjent med menylinjen</vt:lpstr>
      <vt:lpstr>Bli bedre kjent med menylinjen</vt:lpstr>
      <vt:lpstr>Bli bedre kjent med menylinjen</vt:lpstr>
      <vt:lpstr>Bli bedre kjent med menylinjen</vt:lpstr>
      <vt:lpstr>Bli bedre kjent med menylinjen</vt:lpstr>
      <vt:lpstr>Bli bedre kjent med menylinjen</vt:lpstr>
      <vt:lpstr>Bli bedre kjent med menylinjen</vt:lpstr>
      <vt:lpstr>Bli bedre kjent med menylinjen</vt:lpstr>
      <vt:lpstr>Bli bedre kjent med menylinjen</vt:lpstr>
      <vt:lpstr>Bli bedre kjent med menylinjen</vt:lpstr>
      <vt:lpstr>Bli bedre kjent med menylinjen</vt:lpstr>
      <vt:lpstr>Bli bedre kjent med menylinjen</vt:lpstr>
      <vt:lpstr>Bli bedre kjent med menylinjen</vt:lpstr>
      <vt:lpstr>Bli bedre kjent med menylinjen</vt:lpstr>
      <vt:lpstr>Bli bedre kjent med menylinjen</vt:lpstr>
      <vt:lpstr>Bli bedre kjent med menylinjen</vt:lpstr>
      <vt:lpstr>Bli bedre kjent med menylinjen</vt:lpstr>
      <vt:lpstr>Bli bedre kjent med menylinjen</vt:lpstr>
      <vt:lpstr>Bli bedre kjent med menylinjen</vt:lpstr>
      <vt:lpstr>Bli bedre kjent med menylinjen</vt:lpstr>
      <vt:lpstr>Bli bedre kjent med menylinjen</vt:lpstr>
      <vt:lpstr>Del 9</vt:lpstr>
      <vt:lpstr>Logg på og av</vt:lpstr>
      <vt:lpstr>Logg på og av</vt:lpstr>
      <vt:lpstr>Logg på og av</vt:lpstr>
      <vt:lpstr>Logg på og av</vt:lpstr>
      <vt:lpstr>Ferdig – godt jobba alle sammen!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2016-06-27T10:30:14Z</dcterms:created>
  <dcterms:modified xsi:type="dcterms:W3CDTF">2016-06-30T11:06:31Z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0x010100EA66922755D75343AA6FC2D19ACCF025</vt:lpwstr>
  </property>
</Properties>
</file>