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76" r:id="rId2"/>
    <p:sldId id="278" r:id="rId3"/>
    <p:sldId id="284" r:id="rId4"/>
    <p:sldId id="285" r:id="rId5"/>
    <p:sldId id="286" r:id="rId6"/>
    <p:sldId id="281" r:id="rId7"/>
    <p:sldId id="282"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22" r:id="rId29"/>
    <p:sldId id="324" r:id="rId30"/>
    <p:sldId id="323" r:id="rId31"/>
    <p:sldId id="307" r:id="rId32"/>
    <p:sldId id="309" r:id="rId33"/>
    <p:sldId id="308" r:id="rId34"/>
    <p:sldId id="310" r:id="rId35"/>
    <p:sldId id="311" r:id="rId36"/>
    <p:sldId id="312" r:id="rId37"/>
    <p:sldId id="317" r:id="rId38"/>
    <p:sldId id="318" r:id="rId39"/>
    <p:sldId id="320" r:id="rId40"/>
    <p:sldId id="319" r:id="rId41"/>
    <p:sldId id="321" r:id="rId42"/>
    <p:sldId id="325" r:id="rId43"/>
    <p:sldId id="316" r:id="rId4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2910"/>
    <a:srgbClr val="000000"/>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12" autoAdjust="0"/>
    <p:restoredTop sz="52962" autoAdjust="0"/>
  </p:normalViewPr>
  <p:slideViewPr>
    <p:cSldViewPr snapToGrid="0">
      <p:cViewPr>
        <p:scale>
          <a:sx n="50" d="100"/>
          <a:sy n="50" d="100"/>
        </p:scale>
        <p:origin x="2334" y="-6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2/27/2019</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27.02.2019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ur-PK" sz="1200" b="1" kern="1200" dirty="0">
                <a:solidFill>
                  <a:schemeClr val="tx1"/>
                </a:solidFill>
                <a:effectLst/>
                <a:latin typeface="+mn-lt"/>
                <a:ea typeface="+mn-ea"/>
                <a:cs typeface="+mn-cs"/>
              </a:rPr>
              <a:t>پڑھانا شروع کرنے سے پہلے کورس کے شرکاء کے ساتھ تعلیمی اہداف پر بات کریں۔ اس طرح ان کیلئے اہم ترین معلومات پر توجہ دینا اور انہیں یاد رکھنا آسان ہو جاۓ گا۔</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جن لوگوں کا لاگ ان کرنے کیلئے کوئی اکاؤنٹ نہ ہو، انہیں اپنا اکاؤنٹ بنانا پڑے گا۔</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یہ کافی حد تک ای میل ایڈریس بنانے کی طرح ہی ہے اور آپ کو صرف ایک بار اکاؤنٹ بنانے کی ضرورت ہے۔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a:r>
              <a:rPr lang="ar-SA" sz="1200" b="1" kern="1200" dirty="0">
                <a:solidFill>
                  <a:schemeClr val="tx1"/>
                </a:solidFill>
                <a:effectLst/>
                <a:latin typeface="+mn-lt"/>
                <a:ea typeface="+mn-ea"/>
                <a:cs typeface="+mn-cs"/>
              </a:rPr>
              <a:t>جن لوگوں کا کوئی یوزر اکاؤنٹ نہ ہو، انہیں اکاؤنٹ بنانے کیلئے مدد دیں۔</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693386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4254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جب آپ فون یا ٹیبلٹ کی سٹارٹ سکرین پر واپس آ جائیں تو اپنا ایپ سٹور تلاش کریں۔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ایپ سٹور کی علامت آپ اوپر دیکھ رہے ہیں۔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ایپ سٹور استعمال کرنے کیلئے آپ کا انٹرنیٹ پر ہونا ضروری ہے۔</a:t>
            </a:r>
            <a:br>
              <a:rPr lang="nb-NO" sz="1200" kern="1200" dirty="0">
                <a:solidFill>
                  <a:schemeClr val="tx1"/>
                </a:solidFill>
                <a:effectLst/>
                <a:latin typeface="+mn-lt"/>
                <a:ea typeface="+mn-ea"/>
                <a:cs typeface="+mn-cs"/>
              </a:rPr>
            </a:br>
            <a:endParaRPr lang="pl-PL" sz="1200" kern="1200" dirty="0">
              <a:solidFill>
                <a:schemeClr val="tx1"/>
              </a:solidFill>
              <a:effectLst/>
              <a:latin typeface="+mn-lt"/>
              <a:ea typeface="+mn-ea"/>
              <a:cs typeface="+mn-cs"/>
            </a:endParaRPr>
          </a:p>
          <a:p>
            <a:pPr algn="r"/>
            <a:r>
              <a:rPr lang="ar-SA" sz="1200" b="1" kern="1200" dirty="0">
                <a:solidFill>
                  <a:schemeClr val="tx1"/>
                </a:solidFill>
                <a:effectLst/>
                <a:latin typeface="+mn-lt"/>
                <a:ea typeface="+mn-ea"/>
                <a:cs typeface="+mn-cs"/>
              </a:rPr>
              <a:t>آگے بڑھنے سے پہلے دیکھ لیں کہ سب لوگوں کو ایپ سٹور مل گيا ہے۔</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44118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ایپ سٹور پر کلک کر کے اسے کھولیں۔</a:t>
            </a:r>
            <a:r>
              <a:rPr lang="nb-NO" sz="1200" kern="1200" dirty="0">
                <a:solidFill>
                  <a:schemeClr val="tx1"/>
                </a:solidFill>
                <a:effectLst/>
                <a:latin typeface="+mn-lt"/>
                <a:ea typeface="+mn-ea"/>
                <a:cs typeface="+mn-cs"/>
              </a:rPr>
              <a:t>logg på" </a:t>
            </a:r>
            <a:r>
              <a:rPr lang="ur-PK" sz="1200" kern="1200" dirty="0">
                <a:solidFill>
                  <a:schemeClr val="tx1"/>
                </a:solidFill>
                <a:effectLst/>
                <a:latin typeface="+mn-lt"/>
                <a:ea typeface="+mn-ea"/>
                <a:cs typeface="+mn-cs"/>
              </a:rPr>
              <a:t>" کو چنیں اور </a:t>
            </a:r>
            <a:r>
              <a:rPr lang="ar-SA" sz="1200" kern="1200" dirty="0">
                <a:solidFill>
                  <a:schemeClr val="tx1"/>
                </a:solidFill>
                <a:effectLst/>
                <a:latin typeface="+mn-lt"/>
                <a:ea typeface="+mn-ea"/>
                <a:cs typeface="+mn-cs"/>
              </a:rPr>
              <a:t>ہدایات پر عمل کریں۔</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ای میل ایڈریس کیلئے خانے میں اپنا ای میل ایڈریس لکھیں (وہ ایڈریس جو ہمیں پہلے سیٹنگز میں ملا تھا)۔</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پاس ورڈ کیلئے خانے میں پاس ورڈ لکھیں۔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جو لوگ پہلے ایپ سٹور استعمال کر چکے ہیں</a:t>
            </a:r>
            <a:r>
              <a:rPr lang="ur-PK" sz="1200" kern="1200" dirty="0">
                <a:solidFill>
                  <a:schemeClr val="tx1"/>
                </a:solidFill>
                <a:effectLst/>
                <a:latin typeface="+mn-lt"/>
                <a:ea typeface="+mn-ea"/>
                <a:cs typeface="+mn-cs"/>
              </a:rPr>
              <a:t>، انکا لاگ ان اکثر پہلے ہی ہو چکا ہوتا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سب لوگوں کے لاگ ان کر لینے تک آگے نہ بڑھیں۔  </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1603898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بہت سی ایپس موجود ہیں۔ زیادہ مقبول ایپس آپکو ایپ سٹور کھولتے ہی نظر آ جائیں گی۔ مزید ایپس دیکھنے کیلئے آپ اس صفحے پر نیچے جا سکتے ہیں۔ اکثر ہمیں پتہ ہوتا ہے کہ ہمیں کونسی ایپ چاہیئے۔ ایپ ڈھونڈنے کیلئے اس پر سرچ کرنی پڑتی ہے۔</a:t>
            </a:r>
            <a:endParaRPr lang="pl-PL" sz="1200" kern="1200" dirty="0">
              <a:solidFill>
                <a:schemeClr val="tx1"/>
              </a:solidFill>
              <a:effectLst/>
              <a:latin typeface="+mn-lt"/>
              <a:ea typeface="+mn-ea"/>
              <a:cs typeface="+mn-cs"/>
            </a:endParaRPr>
          </a:p>
          <a:p>
            <a:pPr algn="r"/>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آئی پیڈ/آئی فون یا ونڈوز استعمال کرنے والوں کو سرچ کرنے کیلئے محدّب عدسے کی تصویر کو دبانا ہوتا ہے۔ پھر سکرین پر سرچ کا خانہ آ جاتا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a:r>
              <a:rPr lang="ur-PK" sz="1200" kern="1200" dirty="0">
                <a:solidFill>
                  <a:schemeClr val="tx1"/>
                </a:solidFill>
                <a:effectLst/>
                <a:latin typeface="+mn-lt"/>
                <a:ea typeface="+mn-ea"/>
                <a:cs typeface="+mn-cs"/>
              </a:rPr>
              <a:t>اینڈرائڈ استعمال کرنے والے سکرین پر سب سے اوپر سرچ کا خانہ دیکھ کر اسے دبائیں گے تاکہ سرچ شروع کر سکیں۔</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1892798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بہت سی ایپس کو ڈاؤن لوڈ کرنا ممکن ہے۔ </a:t>
            </a:r>
            <a:r>
              <a:rPr lang="ur-PK" sz="1200" kern="1200" dirty="0">
                <a:solidFill>
                  <a:schemeClr val="tx1"/>
                </a:solidFill>
                <a:effectLst/>
                <a:latin typeface="+mn-lt"/>
                <a:ea typeface="+mn-ea"/>
                <a:cs typeface="+mn-cs"/>
              </a:rPr>
              <a:t>ہر </a:t>
            </a:r>
            <a:r>
              <a:rPr lang="ar-SA" sz="1200" kern="1200" dirty="0">
                <a:solidFill>
                  <a:schemeClr val="tx1"/>
                </a:solidFill>
                <a:effectLst/>
                <a:latin typeface="+mn-lt"/>
                <a:ea typeface="+mn-ea"/>
                <a:cs typeface="+mn-cs"/>
              </a:rPr>
              <a:t>ایپ ایک پروگرام ہے جو آپ کیلئے سمارٹ فون یا ٹیبلٹ پر ڈیجیٹل سروسز کا استعمال آسان بناتا ہے۔</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ایپس سے آپ کو خبروں، تفریح، گیمز، بینکنگ، سوشل میڈیا اور بہت سی دوسری چیزوں تک رسائی ملتی ہے۔ اگر آپ کو کسی ایپ کا پتہ ہے جو آپ اپنے فون یا ٹیبلٹ پر رکھنا چاہتے ہیں تو اس کیلئے سرچ کریں۔ اگر نہیں، تو آپ ان میں سے ایک ایپ ڈاؤن لوڈ کر سکتے ہیں۔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اس کورس کے آخر میں آپ فون اور ٹیبلٹ سے ایپس کو ڈیلیٹ (ختم) کرنا سیکھیں گے اس لیے اس میں گھبرانے کی کوئی بات نہیں کہ آپ ابھی کونسی ایپ ڈاؤن لوڈ کرتے ہیں۔</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893330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74781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ہم پہلے</a:t>
            </a:r>
            <a:r>
              <a:rPr lang="ar-SA" sz="1200" kern="1200" dirty="0">
                <a:solidFill>
                  <a:schemeClr val="tx1"/>
                </a:solidFill>
                <a:effectLst/>
                <a:latin typeface="+mn-lt"/>
                <a:ea typeface="+mn-ea"/>
                <a:cs typeface="+mn-cs"/>
              </a:rPr>
              <a:t> کوئی ایسی ایپ تلاش کریں گے جو ہم ڈاؤن لوڈ کرنا چاہتے ہیں۔ یہاں ہم</a:t>
            </a:r>
            <a:r>
              <a:rPr lang="pl-PL"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Wordfeud</a:t>
            </a:r>
            <a:r>
              <a:rPr lang="pl-PL"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کی مثال استعمال کر رہے ہیں جو سکریبل جیسی ایک گیم ہے اور کچھ سال پہلے بہت مقبول تھی۔</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976188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اس کیلئے مجھے پہلے اپنے ایپ سٹور میں </a:t>
            </a:r>
            <a:r>
              <a:rPr lang="nb-NO" sz="1200" kern="1200" dirty="0" err="1">
                <a:solidFill>
                  <a:schemeClr val="tx1"/>
                </a:solidFill>
                <a:effectLst/>
                <a:latin typeface="+mn-lt"/>
                <a:ea typeface="+mn-ea"/>
                <a:cs typeface="+mn-cs"/>
              </a:rPr>
              <a:t>Wordfeud</a:t>
            </a:r>
            <a:r>
              <a:rPr lang="ar-SA" sz="1200" kern="1200" dirty="0">
                <a:solidFill>
                  <a:schemeClr val="tx1"/>
                </a:solidFill>
                <a:effectLst/>
                <a:latin typeface="+mn-lt"/>
                <a:ea typeface="+mn-ea"/>
                <a:cs typeface="+mn-cs"/>
              </a:rPr>
              <a:t> کو سرچ کرنا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107385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اب ان ایپس کی فہرست کھل گئی ہے جو میری سرچ کے مطابق ہیں۔</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a:r>
              <a:rPr lang="ur-PK" sz="1200" kern="1200" dirty="0">
                <a:solidFill>
                  <a:schemeClr val="tx1"/>
                </a:solidFill>
                <a:effectLst/>
                <a:latin typeface="+mn-lt"/>
                <a:ea typeface="+mn-ea"/>
                <a:cs typeface="+mn-cs"/>
              </a:rPr>
              <a:t>یہاں مجھے نظر آ رہا ہے کہ اوپر والے دو نتائج میرے مطلب کے ہیں۔</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153725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332138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یہاں اگر ہم ذرا غور سے دیکھیں تو پتہ چلے گا کہ </a:t>
            </a:r>
            <a:r>
              <a:rPr lang="nb-NO" sz="1200" kern="1200" dirty="0" err="1">
                <a:solidFill>
                  <a:schemeClr val="tx1"/>
                </a:solidFill>
                <a:effectLst/>
                <a:latin typeface="+mn-lt"/>
                <a:ea typeface="+mn-ea"/>
                <a:cs typeface="+mn-cs"/>
              </a:rPr>
              <a:t>Wordfeud</a:t>
            </a:r>
            <a:r>
              <a:rPr lang="nb-NO"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کی ایک ورژن مفت ہے، ۔ ۔ ۔</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1676774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جبکہ دوسری ورژن کیلئے پیسے دینے پڑتے ہیں۔ جب ایسا ہو تو اکثر اسکی وجہ یہ ہوتی ہے کہ مفت ورژن میں اشتہار ہوتے ہیں جبکہ جو ورژن پیسوں کے عوض ملتی ہے، وہ اشتہاروں کے بغیر ہوتی ہے۔ اگر یہ موقع مل رہا ہو تو بہتر ہوتا ہے کہ آپ پہلے مفت ورژن آزما لیں اور پھر فیصلہ کریں کہ کیا یہ ایپ پیسے خرچ کرنے کے لائق ہے۔</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کچھ ایپس کی صرف مفت ورژن ہوتی ہے (اسکا یہ مطلب نہیں کہ ان میں اشتہار ضرور ہوں گے) جبکہ کچھ ایپس کو صرف پیسے ادا کر کے ہی ڈاؤن لوڈ کیا جا سکتا ہے۔</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ایپ کو ڈاؤن لوڈ کرنے سے پہلے مجھے اس کے بارے میں مزید پڑھنا ہے۔ اس لیے میں نے اس کو ایک بار دبایا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1351053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ایک ایپ کا معلومات اور ڈاؤن لوڈ کا صفحہ ایسا دکھائی دے سکتا ہے۔ یہ صفحہ اس لحاظ سے مختلف ہوتا ہے کہ ہم کونسا ایپ سٹور دیکھ رہے ہیں اور کونسا ٹیبلٹ یا سمارٹ فون استعمال کر رہے ہیں۔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یہاں </a:t>
            </a:r>
            <a:r>
              <a:rPr lang="nb-NO" sz="1200" kern="1200" dirty="0" err="1">
                <a:solidFill>
                  <a:schemeClr val="tx1"/>
                </a:solidFill>
                <a:effectLst/>
                <a:latin typeface="+mn-lt"/>
                <a:ea typeface="+mn-ea"/>
                <a:cs typeface="+mn-cs"/>
              </a:rPr>
              <a:t>Wordfeud</a:t>
            </a:r>
            <a:r>
              <a:rPr lang="ar-SA" sz="1200" kern="1200" dirty="0">
                <a:solidFill>
                  <a:schemeClr val="tx1"/>
                </a:solidFill>
                <a:effectLst/>
                <a:latin typeface="+mn-lt"/>
                <a:ea typeface="+mn-ea"/>
                <a:cs typeface="+mn-cs"/>
              </a:rPr>
              <a:t> کی مفت ورژن کے بارے میں معلومات دکھائی جا رہی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409688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ur-PK" sz="1200" kern="1200" dirty="0">
                <a:solidFill>
                  <a:schemeClr val="tx1"/>
                </a:solidFill>
                <a:effectLst/>
                <a:latin typeface="+mn-lt"/>
                <a:ea typeface="+mn-ea"/>
                <a:cs typeface="+mn-cs"/>
              </a:rPr>
              <a:t>یہاں ہم دیکھ سکتے ہیں کہ پیسوں کے عوض ملنے والی ورژن کیسی دکھائی دیتی ہے۔</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1323644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ایپ کو ڈاؤن لوڈ کرنے کیلئے آپ ایک بٹن کو دبائیں گے جو صفحے پر خاصا اوپر ہے، یہ بٹن اکثر ایپ کے آئیکون کے بالکل پاس ہوتا ہے۔</a:t>
            </a:r>
            <a:endParaRPr lang="pl-PL" sz="1200" kern="1200" dirty="0">
              <a:solidFill>
                <a:schemeClr val="tx1"/>
              </a:solidFill>
              <a:effectLst/>
              <a:latin typeface="+mn-lt"/>
              <a:ea typeface="+mn-ea"/>
              <a:cs typeface="+mn-cs"/>
            </a:endParaRPr>
          </a:p>
          <a:p>
            <a:pPr algn="r"/>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a:r>
              <a:rPr lang="ur-PK" sz="1200" kern="1200" dirty="0">
                <a:solidFill>
                  <a:schemeClr val="tx1"/>
                </a:solidFill>
                <a:effectLst/>
                <a:latin typeface="+mn-lt"/>
                <a:ea typeface="+mn-ea"/>
                <a:cs typeface="+mn-cs"/>
              </a:rPr>
              <a:t>بٹن پر کیا لکھا ہو گا، یہ اس پر منحصر ہے کہ آپ کونسا ایپ سٹور استعمال کر رہے ہیں۔</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545596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آئی پیڈ/آئی فون استعمال کرنے والوں کیلئے ایپس پر </a:t>
            </a:r>
            <a:r>
              <a:rPr lang="nb-NO" sz="1200" kern="1200" dirty="0">
                <a:solidFill>
                  <a:schemeClr val="tx1"/>
                </a:solidFill>
                <a:effectLst/>
                <a:latin typeface="+mn-lt"/>
                <a:ea typeface="+mn-ea"/>
                <a:cs typeface="+mn-cs"/>
              </a:rPr>
              <a:t>"hent”</a:t>
            </a:r>
            <a:r>
              <a:rPr lang="ur-PK" sz="1200" kern="1200" dirty="0">
                <a:solidFill>
                  <a:schemeClr val="tx1"/>
                </a:solidFill>
                <a:effectLst/>
                <a:latin typeface="+mn-lt"/>
                <a:ea typeface="+mn-ea"/>
                <a:cs typeface="+mn-cs"/>
              </a:rPr>
              <a:t> یا ایپ کی قیمت لکھی ہوتی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1904733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اگر آپ </a:t>
            </a:r>
            <a:r>
              <a:rPr lang="nb-NO" sz="1200" kern="1200" dirty="0">
                <a:solidFill>
                  <a:schemeClr val="tx1"/>
                </a:solidFill>
                <a:effectLst/>
                <a:latin typeface="+mn-lt"/>
                <a:ea typeface="+mn-ea"/>
                <a:cs typeface="+mn-cs"/>
              </a:rPr>
              <a:t>"hent”</a:t>
            </a:r>
            <a:r>
              <a:rPr lang="ur-PK" sz="1200" kern="1200" dirty="0">
                <a:solidFill>
                  <a:schemeClr val="tx1"/>
                </a:solidFill>
                <a:effectLst/>
                <a:latin typeface="+mn-lt"/>
                <a:ea typeface="+mn-ea"/>
                <a:cs typeface="+mn-cs"/>
              </a:rPr>
              <a:t> کو ایک بار دبائیں تو </a:t>
            </a:r>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"Installer" </a:t>
            </a:r>
            <a:r>
              <a:rPr lang="ur-PK" sz="1200" kern="1200" dirty="0">
                <a:solidFill>
                  <a:schemeClr val="tx1"/>
                </a:solidFill>
                <a:effectLst/>
                <a:latin typeface="+mn-lt"/>
                <a:ea typeface="+mn-ea"/>
                <a:cs typeface="+mn-cs"/>
              </a:rPr>
              <a:t>لکھا آ جاتا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اگر ایپ پیسوں کے عوض ملتی ہو تو آپ قیمت کو دباتے ہیں اور پھر </a:t>
            </a:r>
            <a:r>
              <a:rPr lang="nb-NO" sz="1200" kern="1200" dirty="0">
                <a:solidFill>
                  <a:schemeClr val="tx1"/>
                </a:solidFill>
                <a:effectLst/>
                <a:latin typeface="+mn-lt"/>
                <a:ea typeface="+mn-ea"/>
                <a:cs typeface="+mn-cs"/>
              </a:rPr>
              <a:t>"kjøp” </a:t>
            </a:r>
            <a:r>
              <a:rPr lang="ur-PK" sz="1200" kern="1200" dirty="0">
                <a:solidFill>
                  <a:schemeClr val="tx1"/>
                </a:solidFill>
                <a:effectLst/>
                <a:latin typeface="+mn-lt"/>
                <a:ea typeface="+mn-ea"/>
                <a:cs typeface="+mn-cs"/>
              </a:rPr>
              <a:t> لکھا آ جاتا ہے۔ </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1377788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ur-PK" sz="1200" kern="1200" dirty="0">
                <a:solidFill>
                  <a:schemeClr val="tx1"/>
                </a:solidFill>
                <a:effectLst/>
                <a:latin typeface="+mn-lt"/>
                <a:ea typeface="+mn-ea"/>
                <a:cs typeface="+mn-cs"/>
              </a:rPr>
              <a:t>ایپ </a:t>
            </a:r>
            <a:r>
              <a:rPr lang="ar-SA" sz="1200" kern="1200" dirty="0">
                <a:solidFill>
                  <a:schemeClr val="tx1"/>
                </a:solidFill>
                <a:effectLst/>
                <a:latin typeface="+mn-lt"/>
                <a:ea typeface="+mn-ea"/>
                <a:cs typeface="+mn-cs"/>
              </a:rPr>
              <a:t>کو ڈاؤن لوڈ کرنے یا خریدنے کیلئے ایک دفعہ دبائیں۔</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1960134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اینڈرائڈ اور ونڈوز فون پر آپ</a:t>
            </a:r>
            <a:r>
              <a:rPr lang="nb-NO" sz="1200" kern="1200" dirty="0">
                <a:solidFill>
                  <a:schemeClr val="tx1"/>
                </a:solidFill>
                <a:effectLst/>
                <a:latin typeface="+mn-lt"/>
                <a:ea typeface="+mn-ea"/>
                <a:cs typeface="+mn-cs"/>
              </a:rPr>
              <a:t>"Installer" </a:t>
            </a:r>
            <a:r>
              <a:rPr lang="ar-SA" sz="1200" kern="1200" dirty="0">
                <a:solidFill>
                  <a:schemeClr val="tx1"/>
                </a:solidFill>
                <a:effectLst/>
                <a:latin typeface="+mn-lt"/>
                <a:ea typeface="+mn-ea"/>
                <a:cs typeface="+mn-cs"/>
              </a:rPr>
              <a:t> کو یا قیمت والے بٹن کو ایک دفعہ دباتے ہیں۔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کچھ لوگوں کو ادائیگی کیلئے کارڈ کی معلومات ڈالنے کو کہا جاتا ہے، اس کیلئے آپ کو بس سکرین پر آنے والی ہدایات پر عمل کرنا ہو گا۔ بالعموم آپکو یہ کام ایک دفعہ ہی کرنا پڑتا ہے۔</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ایپ سٹور آپ کے کارڈ کو یاد رکھے گا اور آپ کی اجازت کے بغیر آپ کے کارڈ سے کسی  چیز ک</a:t>
            </a:r>
            <a:r>
              <a:rPr lang="ur-PK" sz="1200" kern="1200" dirty="0">
                <a:solidFill>
                  <a:schemeClr val="tx1"/>
                </a:solidFill>
                <a:effectLst/>
                <a:latin typeface="+mn-lt"/>
                <a:ea typeface="+mn-ea"/>
                <a:cs typeface="+mn-cs"/>
              </a:rPr>
              <a:t>یلئ</a:t>
            </a:r>
            <a:r>
              <a:rPr lang="ar-SA" sz="1200" kern="1200" dirty="0">
                <a:solidFill>
                  <a:schemeClr val="tx1"/>
                </a:solidFill>
                <a:effectLst/>
                <a:latin typeface="+mn-lt"/>
                <a:ea typeface="+mn-ea"/>
                <a:cs typeface="+mn-cs"/>
              </a:rPr>
              <a:t>ے پیسے نہیں لے گا۔</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122184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کچھ لوگوں کو ایپ ڈاؤن لوڈ کرنے کیلئے پاس ورڈ لکھنے کو کہا جاۓ گا۔</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پاس ورڈ لکھ کر</a:t>
            </a:r>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Bekreft" </a:t>
            </a:r>
            <a:r>
              <a:rPr lang="ur-PK" sz="1200" kern="1200" dirty="0">
                <a:solidFill>
                  <a:schemeClr val="tx1"/>
                </a:solidFill>
                <a:effectLst/>
                <a:latin typeface="+mn-lt"/>
                <a:ea typeface="+mn-ea"/>
                <a:cs typeface="+mn-cs"/>
              </a:rPr>
              <a:t>("تصدیق کریں") یا </a:t>
            </a:r>
            <a:r>
              <a:rPr lang="nb-NO" sz="1200" kern="1200" dirty="0">
                <a:solidFill>
                  <a:schemeClr val="tx1"/>
                </a:solidFill>
                <a:effectLst/>
                <a:latin typeface="+mn-lt"/>
                <a:ea typeface="+mn-ea"/>
                <a:cs typeface="+mn-cs"/>
              </a:rPr>
              <a:t>"Godta"</a:t>
            </a:r>
            <a:r>
              <a:rPr lang="ur-PK" sz="1200" kern="1200" dirty="0">
                <a:solidFill>
                  <a:schemeClr val="tx1"/>
                </a:solidFill>
                <a:effectLst/>
                <a:latin typeface="+mn-lt"/>
                <a:ea typeface="+mn-ea"/>
                <a:cs typeface="+mn-cs"/>
              </a:rPr>
              <a:t>("قبول کریں") کو دبائیں۔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کچھ لوگوں کو کہا جا سکتا ہے کہ وہ ایپ کو ڈاؤن لوڈ کرنے کیلئے انگلیوں کے نشانات استعمال کریں۔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143298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ناروے میں بنیادی طور پر تین قسموں کے سمارٹ فون اور ٹیبلٹ استعمال ہوتے ہیں۔</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بہت سے لوگوں کے پاس آئی پیڈ یا آئی فون ہوتا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897332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ur-PK" sz="1200" kern="1200" dirty="0">
                <a:solidFill>
                  <a:schemeClr val="tx1"/>
                </a:solidFill>
                <a:effectLst/>
                <a:latin typeface="+mn-lt"/>
                <a:ea typeface="+mn-ea"/>
                <a:cs typeface="+mn-cs"/>
              </a:rPr>
              <a:t>ڈاؤن لوڈ مکمل ہو جانے پر یہ ایپ ان دوسری ایپس کے درمیان آ جاۓ گی جو پہلے ہی آپکے فون یا ٹیبلٹ پر ہیں۔ ایپ تلاش کرنے کیلئے ایپ آئیکونز پر انگلی پھیرتے جائیں حتی' کہ نئی ایپ کا آئیکون مل جاۓ۔</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505502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اب آپ نئی ایپ کو کھولنے کیلئے اسے دبا سکتے ہیں، بالکل ویسے جیسے آپ پہلے اپنے فون پر ساری ایپس کھولتے رہے ہیں۔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آگے بڑھنے سے پہلے تسلّی کر لیں کہ سب لوگوں نے کوئی ایپ ڈاؤن لوڈ کر لی ہے اور یہ انہیں اپنے فون پر مل بھی گئی</a:t>
            </a:r>
            <a:r>
              <a:rPr lang="ar-SA" sz="1200" kern="1200" dirty="0">
                <a:solidFill>
                  <a:schemeClr val="tx1"/>
                </a:solidFill>
                <a:effectLst/>
                <a:latin typeface="+mn-lt"/>
                <a:ea typeface="+mn-ea"/>
                <a:cs typeface="+mn-cs"/>
              </a:rPr>
              <a:t> </a:t>
            </a:r>
            <a:r>
              <a:rPr lang="ar-SA" sz="1200" b="1" kern="1200" dirty="0">
                <a:solidFill>
                  <a:schemeClr val="tx1"/>
                </a:solidFill>
                <a:effectLst/>
                <a:latin typeface="+mn-lt"/>
                <a:ea typeface="+mn-ea"/>
                <a:cs typeface="+mn-cs"/>
              </a:rPr>
              <a:t>ہے۔</a:t>
            </a:r>
            <a:r>
              <a:rPr lang="nb-NO" b="1" baseline="0" dirty="0"/>
              <a:t> </a:t>
            </a: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280714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بعض دفعہ ہم اپنے سمارٹ فون یا ٹیبلٹ سے کوئی ایپ ڈیلیٹ کرنا چاہتے ہیں۔ کبھی کبھی ایپس کو ڈیلیٹ کرنا ممکن نہیں ہوتا کیونکہ وہ ٹیبلٹ یا فون کے ساتھ ہی آئی ہوتی ہیں لیکن آپ خود جو بھی ایپس ڈاؤن لوڈ کریں، ان سب کو آپ خود ڈیلیٹ بھی کر سکتے ہیں۔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پہلے آپ کو وہ ایپ تلاش کرنی ہو گی جو آپ ڈیلیٹ کرنا چاہتے ہیں۔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a:r>
              <a:rPr lang="ur-PK" sz="1200" kern="1200" dirty="0">
                <a:solidFill>
                  <a:schemeClr val="tx1"/>
                </a:solidFill>
                <a:effectLst/>
                <a:latin typeface="+mn-lt"/>
                <a:ea typeface="+mn-ea"/>
                <a:cs typeface="+mn-cs"/>
              </a:rPr>
              <a:t>اس پر انگلی رکھ کر کم از کم ایک سیکنڈ دباۓ رکھیں۔ اب سکرین پر کچھ ہو گا۔</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1567078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آئی پیڈ/آئی فون استعمال کرنے والے دیکھیں گے کہ سکرین پر آئیکونز لرزنے لگتے ہیں اور بائیں کونے میں کراس کا نشان آ جاتا ہے۔</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اینڈرائڈ استعمال کرنے والے دیکھیں گے کہ سکرین پر اوپر ایک لائن آ جاتی ہے جس میں کوڑے دان کی تصویر  ہے۔ اگر آپ ایپ سے انگلی ہٹا لیں تو تصویر واپس نارمل ہو جاتی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ونڈوز استعمال کرنے والوں کو سکرین پر</a:t>
            </a:r>
            <a:r>
              <a:rPr lang="nb-NO" sz="1200" kern="1200" dirty="0">
                <a:solidFill>
                  <a:schemeClr val="tx1"/>
                </a:solidFill>
                <a:effectLst/>
                <a:latin typeface="+mn-lt"/>
                <a:ea typeface="+mn-ea"/>
                <a:cs typeface="+mn-cs"/>
              </a:rPr>
              <a:t>"Avinstaller" </a:t>
            </a:r>
            <a:r>
              <a:rPr lang="ur-PK" sz="1200" kern="1200" dirty="0">
                <a:solidFill>
                  <a:schemeClr val="tx1"/>
                </a:solidFill>
                <a:effectLst/>
                <a:latin typeface="+mn-lt"/>
                <a:ea typeface="+mn-ea"/>
                <a:cs typeface="+mn-cs"/>
              </a:rPr>
              <a:t> ("ان انسٹال") لکھا ملتا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659850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آئی پیڈ/آئی فون پر ایپ کو ان انسٹال کرنے کیلئے آپ کراس کو دباتے ہیں۔</a:t>
            </a:r>
            <a:endParaRPr lang="pl-PL" sz="1200" kern="1200" dirty="0">
              <a:solidFill>
                <a:schemeClr val="tx1"/>
              </a:solidFill>
              <a:effectLst/>
              <a:latin typeface="+mn-lt"/>
              <a:ea typeface="+mn-ea"/>
              <a:cs typeface="+mn-cs"/>
            </a:endParaRPr>
          </a:p>
          <a:p>
            <a:pPr algn="r"/>
            <a:r>
              <a:rPr lang="ur-PK" sz="1200" kern="1200" dirty="0">
                <a:solidFill>
                  <a:schemeClr val="tx1"/>
                </a:solidFill>
                <a:effectLst/>
                <a:latin typeface="+mn-lt"/>
                <a:ea typeface="+mn-ea"/>
                <a:cs typeface="+mn-cs"/>
              </a:rPr>
              <a:t>پھر آپ "ہوم" بٹن کو دبائیں تو آئیکونز لرزنا بند کر دیتے ہیں۔ </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611894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ur-PK" sz="1200" kern="1200" dirty="0">
                <a:solidFill>
                  <a:schemeClr val="tx1"/>
                </a:solidFill>
                <a:effectLst/>
                <a:latin typeface="+mn-lt"/>
                <a:ea typeface="+mn-ea"/>
                <a:cs typeface="+mn-cs"/>
              </a:rPr>
              <a:t>اینڈرائڈ استعمال کرنے والے سکرین پر انگلی رکھ کر اس پروگرام (ایپ) کو اوپر کھینچ کر</a:t>
            </a:r>
            <a:r>
              <a:rPr lang="ar-SA" sz="1200" kern="1200" dirty="0">
                <a:solidFill>
                  <a:schemeClr val="tx1"/>
                </a:solidFill>
                <a:effectLst/>
                <a:latin typeface="+mn-lt"/>
                <a:ea typeface="+mn-ea"/>
                <a:cs typeface="+mn-cs"/>
              </a:rPr>
              <a:t> ۔ ۔ ۔</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38</a:t>
            </a:fld>
            <a:endParaRPr lang="nb-NO"/>
          </a:p>
        </p:txBody>
      </p:sp>
    </p:spTree>
    <p:extLst>
      <p:ext uri="{BB962C8B-B14F-4D97-AF65-F5344CB8AC3E}">
        <p14:creationId xmlns:p14="http://schemas.microsoft.com/office/powerpoint/2010/main" val="98365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 ۔ ۔ کوڑے دان تک لے جاتے ہیں ۔ ۔ ۔ </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1172091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ur-PK" sz="1200" kern="1200" dirty="0">
                <a:solidFill>
                  <a:schemeClr val="tx1"/>
                </a:solidFill>
                <a:effectLst/>
                <a:latin typeface="+mn-lt"/>
                <a:ea typeface="+mn-ea"/>
                <a:cs typeface="+mn-cs"/>
              </a:rPr>
              <a:t>۔ ۔ ۔ "اور چھوڑ دیتے ہیں" ۔ ۔ ۔</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578762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ونڈوز استعمال کرنے والے </a:t>
            </a:r>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"Avinstaller</a:t>
            </a:r>
            <a:r>
              <a:rPr lang="pl-PL" sz="1200" kern="1200" dirty="0">
                <a:solidFill>
                  <a:schemeClr val="tx1"/>
                </a:solidFill>
                <a:effectLst/>
                <a:latin typeface="+mn-lt"/>
                <a:ea typeface="+mn-ea"/>
                <a:cs typeface="+mn-cs"/>
              </a:rPr>
              <a:t>”</a:t>
            </a:r>
            <a:r>
              <a:rPr lang="ur-PK" sz="1200" kern="1200" dirty="0">
                <a:solidFill>
                  <a:schemeClr val="tx1"/>
                </a:solidFill>
                <a:effectLst/>
                <a:latin typeface="+mn-lt"/>
                <a:ea typeface="+mn-ea"/>
                <a:cs typeface="+mn-cs"/>
              </a:rPr>
              <a:t>کو دباتے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592674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اگر اس کے بعد آپ سے تصدیق مانگی جاۓ تو آپ </a:t>
            </a:r>
            <a:r>
              <a:rPr lang="nb-NO" sz="1200" kern="1200" dirty="0">
                <a:solidFill>
                  <a:schemeClr val="tx1"/>
                </a:solidFill>
                <a:effectLst/>
                <a:latin typeface="+mn-lt"/>
                <a:ea typeface="+mn-ea"/>
                <a:cs typeface="+mn-cs"/>
              </a:rPr>
              <a:t>"Ja"</a:t>
            </a:r>
            <a:r>
              <a:rPr lang="ur-PK" sz="1200" kern="1200" dirty="0">
                <a:solidFill>
                  <a:schemeClr val="tx1"/>
                </a:solidFill>
                <a:effectLst/>
                <a:latin typeface="+mn-lt"/>
                <a:ea typeface="+mn-ea"/>
                <a:cs typeface="+mn-cs"/>
              </a:rPr>
              <a:t> یا </a:t>
            </a:r>
            <a:r>
              <a:rPr lang="nb-NO" sz="1200" kern="1200" dirty="0">
                <a:solidFill>
                  <a:schemeClr val="tx1"/>
                </a:solidFill>
                <a:effectLst/>
                <a:latin typeface="+mn-lt"/>
                <a:ea typeface="+mn-ea"/>
                <a:cs typeface="+mn-cs"/>
              </a:rPr>
              <a:t>"Avinstaller"</a:t>
            </a:r>
            <a:r>
              <a:rPr lang="ur-PK" sz="1200" kern="1200" dirty="0">
                <a:solidFill>
                  <a:schemeClr val="tx1"/>
                </a:solidFill>
                <a:effectLst/>
                <a:latin typeface="+mn-lt"/>
                <a:ea typeface="+mn-ea"/>
                <a:cs typeface="+mn-cs"/>
              </a:rPr>
              <a:t> کو دباتے ہیں۔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اب ایپ آپ کے ٹیبلٹ یا فون سے ڈیلیٹ ہو چکی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179303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بہت سے</a:t>
            </a:r>
            <a:r>
              <a:rPr lang="ur-PK" sz="1200" kern="1200" dirty="0">
                <a:solidFill>
                  <a:schemeClr val="tx1"/>
                </a:solidFill>
                <a:effectLst/>
                <a:latin typeface="+mn-lt"/>
                <a:ea typeface="+mn-ea"/>
                <a:cs typeface="+mn-cs"/>
              </a:rPr>
              <a:t> لوگ اینڈرائڈ فون اور ٹیبلٹ استعمال کرتے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122451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AE"/>
              <a:t>ختم </a:t>
            </a:r>
            <a:r>
              <a:rPr lang="ar-AE" dirty="0"/>
              <a:t>شد</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157429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اور کچھ لوگ ونڈوز کے فون اور ٹیبلٹ استعمال کرتے ہیں۔</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سمارٹ فون میں بالعموم ٹیبلٹ کی نسبت زیادہ فنکشنز ہوتے ہیں، اور مختلف کمپینوں کے ٹیبلٹ اور فون بالکل ایک جیسے نہیں ہوتے لیکن ایک دوسرے سے بہت ملتے جلتے ہیں اور بنیادی طور پر ایک جیسے کام کر سکتے ہیں۔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اس کورس میں ہم ٹیبلٹ اور فون کیلئے ایپس ڈاؤن لوڈ کرنا سیکھیں گے۔ جو تصویریں اور وضاحتیں دکھائی جا رہی ہیں، وہ سمارٹ فون اور ٹیبلٹ کی سب عام ترین قسموں کیلئے موزوں ہیں۔</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171120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اگر آپ پہلی بار ایپ سٹور استعمال کر رہے ہیں تو آپکو یوزر اکاؤنٹ اور پاس ورڈ کے ساتھ لاگ ان کرنا پڑے گا۔ اکثر لوگوں کا پہلے ہی کوئی یوزر اکاؤنٹ ہوتا ہے۔ اکثر ٹیبلٹ یا فون خریدنے اور اسے پہلی بار استعمال کرنے کے سلسلے میں یوزر اکاؤنٹ بن جاتا ہے۔ یہ معلوم کرنے کیلئے کہ کیا آپکا یوزر اکاؤنٹ بنا ہوا ہے، آپکو اپنے فون کی سیٹنگز میں جانا ہو گا۔</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a:r>
              <a:rPr lang="ur-PK" sz="1200" kern="1200" dirty="0">
                <a:solidFill>
                  <a:schemeClr val="tx1"/>
                </a:solidFill>
                <a:effectLst/>
                <a:latin typeface="+mn-lt"/>
                <a:ea typeface="+mn-ea"/>
                <a:cs typeface="+mn-cs"/>
              </a:rPr>
              <a:t>سیٹنگز کا آئیکون ایسا ہوتا ہے۔</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107358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ur-PK" sz="1200" kern="1200" dirty="0">
                <a:solidFill>
                  <a:schemeClr val="tx1"/>
                </a:solidFill>
                <a:effectLst/>
                <a:latin typeface="+mn-lt"/>
                <a:ea typeface="+mn-ea"/>
                <a:cs typeface="+mn-cs"/>
              </a:rPr>
              <a:t>سیٹنگز کے آئیکون کو دبائیں۔</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125539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اب آپ سیٹنگز میں آ گئے ہیں۔</a:t>
            </a:r>
            <a:endParaRPr lang="pl-PL" sz="1200" kern="1200" dirty="0">
              <a:solidFill>
                <a:schemeClr val="tx1"/>
              </a:solidFill>
              <a:effectLst/>
              <a:latin typeface="+mn-lt"/>
              <a:ea typeface="+mn-ea"/>
              <a:cs typeface="+mn-cs"/>
            </a:endParaRPr>
          </a:p>
          <a:p>
            <a:pPr lvl="0" algn="r" rtl="1"/>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سکرین پر ایک لمبا مینو آ جاۓ گا جس میں بہت سے پوائنٹس ہیں۔</a:t>
            </a:r>
            <a:endParaRPr lang="pl-PL" sz="1200" kern="1200" dirty="0">
              <a:solidFill>
                <a:schemeClr val="tx1"/>
              </a:solidFill>
              <a:effectLst/>
              <a:latin typeface="+mn-lt"/>
              <a:ea typeface="+mn-ea"/>
              <a:cs typeface="+mn-cs"/>
            </a:endParaRPr>
          </a:p>
          <a:p>
            <a:pPr algn="r" rtl="1"/>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آئی پیڈ اور آئی فون استعمال کرنے والے مینو پوائنٹ </a:t>
            </a:r>
            <a:r>
              <a:rPr lang="nb-NO" sz="1200" kern="1200" dirty="0">
                <a:solidFill>
                  <a:schemeClr val="tx1"/>
                </a:solidFill>
                <a:effectLst/>
                <a:latin typeface="+mn-lt"/>
                <a:ea typeface="+mn-ea"/>
                <a:cs typeface="+mn-cs"/>
              </a:rPr>
              <a:t>"iTunes og </a:t>
            </a:r>
            <a:r>
              <a:rPr lang="nb-NO" sz="1200" kern="1200" dirty="0" err="1">
                <a:solidFill>
                  <a:schemeClr val="tx1"/>
                </a:solidFill>
                <a:effectLst/>
                <a:latin typeface="+mn-lt"/>
                <a:ea typeface="+mn-ea"/>
                <a:cs typeface="+mn-cs"/>
              </a:rPr>
              <a:t>Appstore</a:t>
            </a:r>
            <a:r>
              <a:rPr lang="nb-NO" sz="1200" kern="1200" dirty="0">
                <a:solidFill>
                  <a:schemeClr val="tx1"/>
                </a:solidFill>
                <a:effectLst/>
                <a:latin typeface="+mn-lt"/>
                <a:ea typeface="+mn-ea"/>
                <a:cs typeface="+mn-cs"/>
              </a:rPr>
              <a:t>"</a:t>
            </a:r>
            <a:r>
              <a:rPr lang="ar-SA" sz="1200" kern="1200" dirty="0">
                <a:solidFill>
                  <a:schemeClr val="tx1"/>
                </a:solidFill>
                <a:effectLst/>
                <a:latin typeface="+mn-lt"/>
                <a:ea typeface="+mn-ea"/>
                <a:cs typeface="+mn-cs"/>
              </a:rPr>
              <a:t> کو دبائیں۔ </a:t>
            </a:r>
            <a:endParaRPr lang="pl-PL" sz="1200" kern="1200" dirty="0">
              <a:solidFill>
                <a:schemeClr val="tx1"/>
              </a:solidFill>
              <a:effectLst/>
              <a:latin typeface="+mn-lt"/>
              <a:ea typeface="+mn-ea"/>
              <a:cs typeface="+mn-cs"/>
            </a:endParaRPr>
          </a:p>
          <a:p>
            <a:pPr algn="r" rtl="1"/>
            <a:br>
              <a:rPr lang="nb-NO" sz="1200" kern="1200" dirty="0">
                <a:solidFill>
                  <a:schemeClr val="tx1"/>
                </a:solidFill>
                <a:effectLst/>
                <a:latin typeface="+mn-lt"/>
                <a:ea typeface="+mn-ea"/>
                <a:cs typeface="+mn-cs"/>
              </a:rPr>
            </a:br>
            <a:r>
              <a:rPr lang="ur-PK" sz="1200" kern="1200" dirty="0">
                <a:solidFill>
                  <a:schemeClr val="tx1"/>
                </a:solidFill>
                <a:effectLst/>
                <a:latin typeface="+mn-lt"/>
                <a:ea typeface="+mn-ea"/>
                <a:cs typeface="+mn-cs"/>
              </a:rPr>
              <a:t>اینڈرائڈ استعمال کرنے والے مینو پوائنٹ </a:t>
            </a:r>
            <a:r>
              <a:rPr lang="nb-NO" sz="1200" kern="1200" dirty="0">
                <a:solidFill>
                  <a:schemeClr val="tx1"/>
                </a:solidFill>
                <a:effectLst/>
                <a:latin typeface="+mn-lt"/>
                <a:ea typeface="+mn-ea"/>
                <a:cs typeface="+mn-cs"/>
              </a:rPr>
              <a:t>"Kontoer"</a:t>
            </a:r>
            <a:r>
              <a:rPr lang="ur-PK" sz="1200" kern="1200" dirty="0">
                <a:solidFill>
                  <a:schemeClr val="tx1"/>
                </a:solidFill>
                <a:effectLst/>
                <a:latin typeface="+mn-lt"/>
                <a:ea typeface="+mn-ea"/>
                <a:cs typeface="+mn-cs"/>
              </a:rPr>
              <a:t> کو دبائیں۔</a:t>
            </a:r>
            <a:endParaRPr lang="pl-PL" sz="1200" kern="1200" dirty="0">
              <a:solidFill>
                <a:schemeClr val="tx1"/>
              </a:solidFill>
              <a:effectLst/>
              <a:latin typeface="+mn-lt"/>
              <a:ea typeface="+mn-ea"/>
              <a:cs typeface="+mn-cs"/>
            </a:endParaRPr>
          </a:p>
          <a:p>
            <a:pPr algn="r" rtl="1"/>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ونڈوز استعمال کرنے والے مینو پوائنٹ </a:t>
            </a:r>
            <a:r>
              <a:rPr lang="nb-NO" sz="1200" kern="1200" dirty="0">
                <a:solidFill>
                  <a:schemeClr val="tx1"/>
                </a:solidFill>
                <a:effectLst/>
                <a:latin typeface="+mn-lt"/>
                <a:ea typeface="+mn-ea"/>
                <a:cs typeface="+mn-cs"/>
              </a:rPr>
              <a:t>"E-post"</a:t>
            </a:r>
            <a:r>
              <a:rPr lang="ur-PK" sz="1200" kern="1200" dirty="0">
                <a:solidFill>
                  <a:schemeClr val="tx1"/>
                </a:solidFill>
                <a:effectLst/>
                <a:latin typeface="+mn-lt"/>
                <a:ea typeface="+mn-ea"/>
                <a:cs typeface="+mn-cs"/>
              </a:rPr>
              <a:t> کو دبائیں۔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2072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آئی پیڈ اور آئی فون استعمال کرنے والوں کو ان کا یوزر نیم </a:t>
            </a:r>
            <a:r>
              <a:rPr lang="nb-NO" sz="1200" kern="1200" dirty="0">
                <a:solidFill>
                  <a:schemeClr val="tx1"/>
                </a:solidFill>
                <a:effectLst/>
                <a:latin typeface="+mn-lt"/>
                <a:ea typeface="+mn-ea"/>
                <a:cs typeface="+mn-cs"/>
              </a:rPr>
              <a:t>"Apple-ID"</a:t>
            </a:r>
            <a:r>
              <a:rPr lang="ar-SA" sz="1200" kern="1200" dirty="0">
                <a:solidFill>
                  <a:schemeClr val="tx1"/>
                </a:solidFill>
                <a:effectLst/>
                <a:latin typeface="+mn-lt"/>
                <a:ea typeface="+mn-ea"/>
                <a:cs typeface="+mn-cs"/>
              </a:rPr>
              <a:t> میں ملے گا۔ </a:t>
            </a:r>
            <a:br>
              <a:rPr lang="nb-NO" sz="1200" kern="1200" dirty="0">
                <a:solidFill>
                  <a:schemeClr val="tx1"/>
                </a:solidFill>
                <a:effectLst/>
                <a:latin typeface="+mn-lt"/>
                <a:ea typeface="+mn-ea"/>
                <a:cs typeface="+mn-cs"/>
              </a:rPr>
            </a:b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اینڈرائڈ استعمال کرنے والوں کو یوزر نیم </a:t>
            </a:r>
            <a:r>
              <a:rPr lang="nb-NO" sz="1200" kern="1200" dirty="0">
                <a:solidFill>
                  <a:schemeClr val="tx1"/>
                </a:solidFill>
                <a:effectLst/>
                <a:latin typeface="+mn-lt"/>
                <a:ea typeface="+mn-ea"/>
                <a:cs typeface="+mn-cs"/>
              </a:rPr>
              <a:t>"Google"</a:t>
            </a:r>
            <a:r>
              <a:rPr lang="ar-SA" sz="1200" kern="1200" dirty="0">
                <a:solidFill>
                  <a:schemeClr val="tx1"/>
                </a:solidFill>
                <a:effectLst/>
                <a:latin typeface="+mn-lt"/>
                <a:ea typeface="+mn-ea"/>
                <a:cs typeface="+mn-cs"/>
              </a:rPr>
              <a:t> کے نیچ</a:t>
            </a:r>
            <a:r>
              <a:rPr lang="ur-PK" sz="1200" kern="1200" dirty="0">
                <a:solidFill>
                  <a:schemeClr val="tx1"/>
                </a:solidFill>
                <a:effectLst/>
                <a:latin typeface="+mn-lt"/>
                <a:ea typeface="+mn-ea"/>
                <a:cs typeface="+mn-cs"/>
              </a:rPr>
              <a:t>ے ملے گا جس کے برابر میں اکثر ایک چھوٹے سے </a:t>
            </a:r>
            <a:r>
              <a:rPr lang="nb-NO" sz="1200" kern="1200" dirty="0">
                <a:solidFill>
                  <a:schemeClr val="tx1"/>
                </a:solidFill>
                <a:effectLst/>
                <a:latin typeface="+mn-lt"/>
                <a:ea typeface="+mn-ea"/>
                <a:cs typeface="+mn-cs"/>
              </a:rPr>
              <a:t>"g" </a:t>
            </a:r>
            <a:r>
              <a:rPr lang="ur-PK" sz="1200" kern="1200" dirty="0">
                <a:solidFill>
                  <a:schemeClr val="tx1"/>
                </a:solidFill>
                <a:effectLst/>
                <a:latin typeface="+mn-lt"/>
                <a:ea typeface="+mn-ea"/>
                <a:cs typeface="+mn-cs"/>
              </a:rPr>
              <a:t> کی تصویر بھی ہوتی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ونڈوز استعمال کرنے والوں کا یوزر نیم </a:t>
            </a:r>
            <a:r>
              <a:rPr lang="nb-NO" sz="1200" kern="1200" dirty="0">
                <a:solidFill>
                  <a:schemeClr val="tx1"/>
                </a:solidFill>
                <a:effectLst/>
                <a:latin typeface="+mn-lt"/>
                <a:ea typeface="+mn-ea"/>
                <a:cs typeface="+mn-cs"/>
              </a:rPr>
              <a:t>"Kontoer" </a:t>
            </a:r>
            <a:r>
              <a:rPr lang="ur-PK" sz="1200" kern="1200" dirty="0">
                <a:solidFill>
                  <a:schemeClr val="tx1"/>
                </a:solidFill>
                <a:effectLst/>
                <a:latin typeface="+mn-lt"/>
                <a:ea typeface="+mn-ea"/>
                <a:cs typeface="+mn-cs"/>
              </a:rPr>
              <a:t>کے نیچے ہوتا ہے۔ </a:t>
            </a:r>
            <a:endParaRPr lang="pl-PL" sz="1200" kern="1200" dirty="0">
              <a:solidFill>
                <a:schemeClr val="tx1"/>
              </a:solidFill>
              <a:effectLst/>
              <a:latin typeface="+mn-lt"/>
              <a:ea typeface="+mn-ea"/>
              <a:cs typeface="+mn-cs"/>
            </a:endParaRPr>
          </a:p>
          <a:p>
            <a:pPr algn="r" rtl="1"/>
            <a:endParaRPr lang="ur-PK"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کئی لوگوں کا یوزر اکاؤنٹ/آئی ڈی ایک ای میل ایڈریس ہو گا جسے وہ پہچانتے ہیں۔</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چکر لگا کر دیکھیں کہ سب لوگوں کو وہ ای میل ایڈریس مل گیا ہے جسے وہ لاگ ان کیلئے استعمال کریں گے۔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اگر آپکو یوزر نیم یاد رکھنا مشکل لگتا ہے تو آپ اسے لکھ سکتے ہیں تاکہ بعد میں یہ آپکے پاس رہے۔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886393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27.02.2019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27.02.2019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27.02.2019</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27.02.2019</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27.02.2019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27.02.2019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27.02.2019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LÆR Å LASTE NED APPER</a:t>
            </a:r>
          </a:p>
        </p:txBody>
      </p:sp>
      <p:sp>
        <p:nvSpPr>
          <p:cNvPr id="7" name="Undertittel 6"/>
          <p:cNvSpPr>
            <a:spLocks noGrp="1"/>
          </p:cNvSpPr>
          <p:nvPr>
            <p:ph type="subTitle" idx="1"/>
          </p:nvPr>
        </p:nvSpPr>
        <p:spPr>
          <a:xfrm>
            <a:off x="828637" y="3566926"/>
            <a:ext cx="9839363" cy="2780711"/>
          </a:xfrm>
        </p:spPr>
        <p:txBody>
          <a:bodyPr>
            <a:noAutofit/>
          </a:bodyPr>
          <a:lstStyle/>
          <a:p>
            <a:pPr marL="0" indent="0">
              <a:buNone/>
            </a:pPr>
            <a:r>
              <a:rPr lang="nb-NO" sz="2400" b="1" dirty="0">
                <a:solidFill>
                  <a:schemeClr val="tx1"/>
                </a:solidFill>
              </a:rPr>
              <a:t>Læringsmål:</a:t>
            </a:r>
            <a:endParaRPr lang="nb-NO" sz="2400" dirty="0"/>
          </a:p>
          <a:p>
            <a:pPr>
              <a:buFontTx/>
              <a:buChar char="-"/>
            </a:pPr>
            <a:r>
              <a:rPr lang="nb-NO" sz="2400" dirty="0"/>
              <a:t>Å kunne finne og åpne </a:t>
            </a:r>
            <a:r>
              <a:rPr lang="nb-NO" sz="2400" dirty="0" err="1"/>
              <a:t>app</a:t>
            </a:r>
            <a:r>
              <a:rPr lang="nb-NO" sz="2400" dirty="0"/>
              <a:t>-butikken</a:t>
            </a:r>
          </a:p>
          <a:p>
            <a:pPr>
              <a:buFontTx/>
              <a:buChar char="-"/>
            </a:pPr>
            <a:r>
              <a:rPr lang="nb-NO" sz="2400" dirty="0"/>
              <a:t>Å kunne søke fram og kjøpe </a:t>
            </a:r>
            <a:r>
              <a:rPr lang="nb-NO" sz="2400" dirty="0" err="1"/>
              <a:t>apper</a:t>
            </a:r>
            <a:endParaRPr lang="nb-NO" sz="2400" dirty="0"/>
          </a:p>
          <a:p>
            <a:pPr>
              <a:buFontTx/>
              <a:buChar char="-"/>
            </a:pPr>
            <a:r>
              <a:rPr lang="nb-NO" sz="2400" dirty="0"/>
              <a:t>Å kunne slette </a:t>
            </a:r>
            <a:r>
              <a:rPr lang="nb-NO" sz="2400" dirty="0" err="1"/>
              <a:t>apper</a:t>
            </a:r>
            <a:endParaRPr lang="nb-NO" sz="2400" dirty="0"/>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اپنا یوزر نیم تلاش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15" name="TekstSylinder 14"/>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9" name="TekstSylinder 18"/>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sp>
        <p:nvSpPr>
          <p:cNvPr id="22" name="TekstSylinder 21"/>
          <p:cNvSpPr txBox="1"/>
          <p:nvPr/>
        </p:nvSpPr>
        <p:spPr>
          <a:xfrm>
            <a:off x="1703560" y="4179071"/>
            <a:ext cx="2774749" cy="2985433"/>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iTunes og </a:t>
            </a:r>
            <a:r>
              <a:rPr lang="nb-NO" sz="2000" dirty="0" err="1"/>
              <a:t>Appstore</a:t>
            </a:r>
            <a:endParaRPr lang="nb-NO" sz="2000" dirty="0"/>
          </a:p>
          <a:p>
            <a:pPr algn="ctr"/>
            <a:endParaRPr lang="nb-NO" sz="2000" dirty="0"/>
          </a:p>
          <a:p>
            <a:pPr algn="ctr"/>
            <a:endParaRPr lang="nb-NO" sz="2000" b="1" dirty="0"/>
          </a:p>
          <a:p>
            <a:pPr algn="ctr"/>
            <a:r>
              <a:rPr lang="nb-NO" sz="2000" b="1" dirty="0"/>
              <a:t>Apple-ID</a:t>
            </a:r>
          </a:p>
          <a:p>
            <a:pPr algn="ctr"/>
            <a:endParaRPr lang="nb-NO" sz="2400" b="1" dirty="0"/>
          </a:p>
          <a:p>
            <a:endParaRPr lang="nb-NO" sz="2400" dirty="0"/>
          </a:p>
        </p:txBody>
      </p:sp>
      <p:sp>
        <p:nvSpPr>
          <p:cNvPr id="23" name="TekstSylinder 22"/>
          <p:cNvSpPr txBox="1"/>
          <p:nvPr/>
        </p:nvSpPr>
        <p:spPr>
          <a:xfrm>
            <a:off x="5046963" y="4175954"/>
            <a:ext cx="2102177" cy="2554545"/>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Kontoer</a:t>
            </a:r>
          </a:p>
          <a:p>
            <a:pPr algn="ctr"/>
            <a:endParaRPr lang="nb-NO" sz="2000" dirty="0"/>
          </a:p>
          <a:p>
            <a:pPr algn="ctr"/>
            <a:r>
              <a:rPr lang="nb-NO" sz="2000" b="1" dirty="0"/>
              <a:t>      </a:t>
            </a:r>
          </a:p>
          <a:p>
            <a:pPr algn="ctr"/>
            <a:r>
              <a:rPr lang="nb-NO" sz="2000" b="1" dirty="0"/>
              <a:t>Google</a:t>
            </a:r>
          </a:p>
          <a:p>
            <a:pPr algn="ctr"/>
            <a:endParaRPr lang="nb-NO" sz="2000" b="1" dirty="0"/>
          </a:p>
        </p:txBody>
      </p:sp>
      <p:sp>
        <p:nvSpPr>
          <p:cNvPr id="24" name="TekstSylinder 23"/>
          <p:cNvSpPr txBox="1"/>
          <p:nvPr/>
        </p:nvSpPr>
        <p:spPr>
          <a:xfrm>
            <a:off x="7972881" y="4175954"/>
            <a:ext cx="2102177" cy="2246769"/>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E-post</a:t>
            </a:r>
          </a:p>
          <a:p>
            <a:pPr algn="ctr"/>
            <a:endParaRPr lang="nb-NO" sz="2000" dirty="0"/>
          </a:p>
          <a:p>
            <a:pPr algn="ctr"/>
            <a:endParaRPr lang="nb-NO" sz="2000" b="1" dirty="0"/>
          </a:p>
          <a:p>
            <a:pPr algn="ctr"/>
            <a:r>
              <a:rPr lang="nb-NO" sz="2000" b="1" dirty="0"/>
              <a:t>Kontoer</a:t>
            </a:r>
          </a:p>
        </p:txBody>
      </p:sp>
      <p:pic>
        <p:nvPicPr>
          <p:cNvPr id="25" name="Bild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5240" y="6022293"/>
            <a:ext cx="365031" cy="365031"/>
          </a:xfrm>
          <a:prstGeom prst="rect">
            <a:avLst/>
          </a:prstGeom>
        </p:spPr>
      </p:pic>
      <p:pic>
        <p:nvPicPr>
          <p:cNvPr id="32" name="Bild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33" name="Bild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pic>
        <p:nvPicPr>
          <p:cNvPr id="34" name="Bild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cxnSp>
        <p:nvCxnSpPr>
          <p:cNvPr id="20" name="Rett pil 19"/>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Rett pil 34"/>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Rett pil 35"/>
          <p:cNvCxnSpPr/>
          <p:nvPr/>
        </p:nvCxnSpPr>
        <p:spPr>
          <a:xfrm rot="180000">
            <a:off x="3056982"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Rett pil 36"/>
          <p:cNvCxnSpPr/>
          <p:nvPr/>
        </p:nvCxnSpPr>
        <p:spPr>
          <a:xfrm rot="180000">
            <a:off x="6092281" y="5554178"/>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Rett pil 37"/>
          <p:cNvCxnSpPr/>
          <p:nvPr/>
        </p:nvCxnSpPr>
        <p:spPr>
          <a:xfrm rot="180000">
            <a:off x="9013279"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51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اپنا یوزر نیم تلاش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13" name="Bil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sp>
        <p:nvSpPr>
          <p:cNvPr id="14" name="TekstSylinder 13"/>
          <p:cNvSpPr txBox="1"/>
          <p:nvPr/>
        </p:nvSpPr>
        <p:spPr>
          <a:xfrm>
            <a:off x="1703560" y="4179071"/>
            <a:ext cx="2774749" cy="2985433"/>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iTunes og </a:t>
            </a:r>
            <a:r>
              <a:rPr lang="nb-NO" sz="2000" dirty="0" err="1"/>
              <a:t>Appstore</a:t>
            </a:r>
            <a:endParaRPr lang="nb-NO" sz="2000" dirty="0"/>
          </a:p>
          <a:p>
            <a:pPr algn="ctr"/>
            <a:endParaRPr lang="nb-NO" sz="2000" dirty="0"/>
          </a:p>
          <a:p>
            <a:pPr algn="ctr"/>
            <a:endParaRPr lang="nb-NO" sz="2000" b="1" dirty="0"/>
          </a:p>
          <a:p>
            <a:pPr algn="ctr"/>
            <a:r>
              <a:rPr lang="nb-NO" sz="2000" b="1" dirty="0"/>
              <a:t>Apple-ID</a:t>
            </a:r>
          </a:p>
          <a:p>
            <a:pPr algn="ctr"/>
            <a:endParaRPr lang="nb-NO" sz="2400" b="1" dirty="0"/>
          </a:p>
          <a:p>
            <a:endParaRPr lang="nb-NO" sz="2400" dirty="0"/>
          </a:p>
        </p:txBody>
      </p:sp>
      <p:sp>
        <p:nvSpPr>
          <p:cNvPr id="18" name="TekstSylinder 17"/>
          <p:cNvSpPr txBox="1"/>
          <p:nvPr/>
        </p:nvSpPr>
        <p:spPr>
          <a:xfrm>
            <a:off x="5046963" y="4175954"/>
            <a:ext cx="2102177" cy="2554545"/>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Kontoer</a:t>
            </a:r>
          </a:p>
          <a:p>
            <a:pPr algn="ctr"/>
            <a:endParaRPr lang="nb-NO" sz="2000" dirty="0"/>
          </a:p>
          <a:p>
            <a:pPr algn="ctr"/>
            <a:r>
              <a:rPr lang="nb-NO" sz="2000" b="1" dirty="0"/>
              <a:t>      </a:t>
            </a:r>
          </a:p>
          <a:p>
            <a:pPr algn="ctr"/>
            <a:r>
              <a:rPr lang="nb-NO" sz="2000" b="1" dirty="0"/>
              <a:t>Google</a:t>
            </a:r>
          </a:p>
          <a:p>
            <a:pPr algn="ctr"/>
            <a:endParaRPr lang="nb-NO" sz="2000" b="1" dirty="0"/>
          </a:p>
        </p:txBody>
      </p:sp>
      <p:sp>
        <p:nvSpPr>
          <p:cNvPr id="20" name="TekstSylinder 19"/>
          <p:cNvSpPr txBox="1"/>
          <p:nvPr/>
        </p:nvSpPr>
        <p:spPr>
          <a:xfrm>
            <a:off x="7972881" y="4175954"/>
            <a:ext cx="2102177" cy="2246769"/>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E-post</a:t>
            </a:r>
          </a:p>
          <a:p>
            <a:pPr algn="ctr"/>
            <a:endParaRPr lang="nb-NO" sz="2000" dirty="0"/>
          </a:p>
          <a:p>
            <a:pPr algn="ctr"/>
            <a:endParaRPr lang="nb-NO" sz="2000" b="1" dirty="0"/>
          </a:p>
          <a:p>
            <a:pPr algn="ctr"/>
            <a:r>
              <a:rPr lang="nb-NO" sz="2000" b="1" dirty="0"/>
              <a:t>Kontoer</a:t>
            </a:r>
          </a:p>
        </p:txBody>
      </p:sp>
      <p:pic>
        <p:nvPicPr>
          <p:cNvPr id="5" name="Bil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5240" y="6022293"/>
            <a:ext cx="365031" cy="365031"/>
          </a:xfrm>
          <a:prstGeom prst="rect">
            <a:avLst/>
          </a:prstGeom>
        </p:spPr>
      </p:pic>
      <p:sp>
        <p:nvSpPr>
          <p:cNvPr id="15" name="TekstSylinder 14"/>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9" name="TekstSylinder 18"/>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cxnSp>
        <p:nvCxnSpPr>
          <p:cNvPr id="27" name="Rett pil 26"/>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Rett pil 27"/>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Rett pil 28"/>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Rett pil 29"/>
          <p:cNvCxnSpPr/>
          <p:nvPr/>
        </p:nvCxnSpPr>
        <p:spPr>
          <a:xfrm rot="180000">
            <a:off x="3056982"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Rett pil 30"/>
          <p:cNvCxnSpPr/>
          <p:nvPr/>
        </p:nvCxnSpPr>
        <p:spPr>
          <a:xfrm rot="180000">
            <a:off x="6092281" y="5554178"/>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Rett pil 31"/>
          <p:cNvCxnSpPr/>
          <p:nvPr/>
        </p:nvCxnSpPr>
        <p:spPr>
          <a:xfrm rot="180000">
            <a:off x="9013279"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47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3</a:t>
            </a:r>
          </a:p>
        </p:txBody>
      </p:sp>
      <p:sp>
        <p:nvSpPr>
          <p:cNvPr id="3" name="Plassholder for tekst 2"/>
          <p:cNvSpPr>
            <a:spLocks noGrp="1"/>
          </p:cNvSpPr>
          <p:nvPr>
            <p:ph type="body" idx="1"/>
          </p:nvPr>
        </p:nvSpPr>
        <p:spPr/>
        <p:txBody>
          <a:bodyPr/>
          <a:lstStyle/>
          <a:p>
            <a:r>
              <a:rPr lang="ar-SA" i="1" dirty="0"/>
              <a:t>اپنے ایپ سٹور میں لاگ ان کریں</a:t>
            </a:r>
            <a:endParaRPr lang="nb-NO" dirty="0"/>
          </a:p>
        </p:txBody>
      </p:sp>
    </p:spTree>
    <p:extLst>
      <p:ext uri="{BB962C8B-B14F-4D97-AF65-F5344CB8AC3E}">
        <p14:creationId xmlns:p14="http://schemas.microsoft.com/office/powerpoint/2010/main" val="1271735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اپنے ایپ سٹور میں لاگ ان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3</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704" y="2477063"/>
            <a:ext cx="1445959" cy="1445959"/>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285" y="2477063"/>
            <a:ext cx="1501412" cy="1501412"/>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515" y="2477063"/>
            <a:ext cx="1485336" cy="1485336"/>
          </a:xfrm>
          <a:prstGeom prst="rect">
            <a:avLst/>
          </a:prstGeom>
        </p:spPr>
      </p:pic>
    </p:spTree>
    <p:extLst>
      <p:ext uri="{BB962C8B-B14F-4D97-AF65-F5344CB8AC3E}">
        <p14:creationId xmlns:p14="http://schemas.microsoft.com/office/powerpoint/2010/main" val="1902952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اپنے ایپ سٹور میں لاگ ان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3</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704" y="2477063"/>
            <a:ext cx="1445959" cy="1445959"/>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285" y="2477063"/>
            <a:ext cx="1501412" cy="1501412"/>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515" y="2477063"/>
            <a:ext cx="1485336" cy="1485336"/>
          </a:xfrm>
          <a:prstGeom prst="rect">
            <a:avLst/>
          </a:prstGeom>
        </p:spPr>
      </p:pic>
      <p:pic>
        <p:nvPicPr>
          <p:cNvPr id="11" name="Bilde 10"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7340479" y="2336460"/>
            <a:ext cx="3869689" cy="4836088"/>
          </a:xfrm>
          <a:prstGeom prst="rect">
            <a:avLst/>
          </a:prstGeom>
        </p:spPr>
      </p:pic>
      <p:pic>
        <p:nvPicPr>
          <p:cNvPr id="12" name="Bilde 11"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1502092" y="2436487"/>
            <a:ext cx="3869689" cy="4836088"/>
          </a:xfrm>
          <a:prstGeom prst="rect">
            <a:avLst/>
          </a:prstGeom>
        </p:spPr>
      </p:pic>
      <p:pic>
        <p:nvPicPr>
          <p:cNvPr id="13" name="Bilde 12"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4374641" y="2436490"/>
            <a:ext cx="3869689" cy="4836088"/>
          </a:xfrm>
          <a:prstGeom prst="rect">
            <a:avLst/>
          </a:prstGeom>
        </p:spPr>
      </p:pic>
    </p:spTree>
    <p:extLst>
      <p:ext uri="{BB962C8B-B14F-4D97-AF65-F5344CB8AC3E}">
        <p14:creationId xmlns:p14="http://schemas.microsoft.com/office/powerpoint/2010/main" val="42992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4</a:t>
            </a:r>
          </a:p>
        </p:txBody>
      </p:sp>
      <p:sp>
        <p:nvSpPr>
          <p:cNvPr id="3" name="Plassholder for tekst 2"/>
          <p:cNvSpPr>
            <a:spLocks noGrp="1"/>
          </p:cNvSpPr>
          <p:nvPr>
            <p:ph type="body" idx="1"/>
          </p:nvPr>
        </p:nvSpPr>
        <p:spPr/>
        <p:txBody>
          <a:bodyPr/>
          <a:lstStyle/>
          <a:p>
            <a:r>
              <a:rPr lang="ur-PK" i="1" dirty="0"/>
              <a:t>کوئی ایپ تلاش کریں</a:t>
            </a:r>
            <a:endParaRPr lang="nb-NO" dirty="0"/>
          </a:p>
        </p:txBody>
      </p:sp>
    </p:spTree>
    <p:extLst>
      <p:ext uri="{BB962C8B-B14F-4D97-AF65-F5344CB8AC3E}">
        <p14:creationId xmlns:p14="http://schemas.microsoft.com/office/powerpoint/2010/main" val="197394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کوئی ایپ تلاش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41" y="2465641"/>
            <a:ext cx="1458659" cy="1458659"/>
          </a:xfrm>
          <a:prstGeom prst="rect">
            <a:avLst/>
          </a:prstGeom>
        </p:spPr>
      </p:pic>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82240" y="2440241"/>
            <a:ext cx="1509459" cy="1509459"/>
          </a:xfrm>
          <a:prstGeom prst="rect">
            <a:avLst/>
          </a:prstGeom>
        </p:spPr>
      </p:pic>
      <p:pic>
        <p:nvPicPr>
          <p:cNvPr id="17" name="Bilde 16"/>
          <p:cNvPicPr>
            <a:picLocks noChangeAspect="1"/>
          </p:cNvPicPr>
          <p:nvPr/>
        </p:nvPicPr>
        <p:blipFill>
          <a:blip r:embed="rId4"/>
          <a:stretch>
            <a:fillRect/>
          </a:stretch>
        </p:blipFill>
        <p:spPr>
          <a:xfrm>
            <a:off x="4677147" y="2589437"/>
            <a:ext cx="3117464" cy="1411063"/>
          </a:xfrm>
          <a:prstGeom prst="rect">
            <a:avLst/>
          </a:prstGeom>
        </p:spPr>
      </p:pic>
      <p:sp>
        <p:nvSpPr>
          <p:cNvPr id="18" name="Ellipse 17"/>
          <p:cNvSpPr/>
          <p:nvPr/>
        </p:nvSpPr>
        <p:spPr>
          <a:xfrm>
            <a:off x="4394554" y="2589436"/>
            <a:ext cx="3499249" cy="79107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7110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کوئی ایپ تلاش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8" name="TekstSylinder 7"/>
          <p:cNvSpPr txBox="1"/>
          <p:nvPr/>
        </p:nvSpPr>
        <p:spPr>
          <a:xfrm>
            <a:off x="1144025" y="4528999"/>
            <a:ext cx="2331720" cy="461665"/>
          </a:xfrm>
          <a:prstGeom prst="rect">
            <a:avLst/>
          </a:prstGeom>
          <a:noFill/>
        </p:spPr>
        <p:txBody>
          <a:bodyPr wrap="square" rtlCol="0">
            <a:spAutoFit/>
          </a:bodyPr>
          <a:lstStyle/>
          <a:p>
            <a:pPr algn="ctr"/>
            <a:r>
              <a:rPr lang="nb-NO" sz="2400" dirty="0"/>
              <a:t>NRK Radio</a:t>
            </a:r>
          </a:p>
        </p:txBody>
      </p:sp>
      <p:sp>
        <p:nvSpPr>
          <p:cNvPr id="9" name="TekstSylinder 8"/>
          <p:cNvSpPr txBox="1"/>
          <p:nvPr/>
        </p:nvSpPr>
        <p:spPr>
          <a:xfrm>
            <a:off x="3810818" y="2806306"/>
            <a:ext cx="2331720" cy="461665"/>
          </a:xfrm>
          <a:prstGeom prst="rect">
            <a:avLst/>
          </a:prstGeom>
          <a:noFill/>
        </p:spPr>
        <p:txBody>
          <a:bodyPr wrap="square" rtlCol="0">
            <a:spAutoFit/>
          </a:bodyPr>
          <a:lstStyle/>
          <a:p>
            <a:pPr algn="ctr"/>
            <a:r>
              <a:rPr lang="nb-NO" sz="2400" dirty="0"/>
              <a:t>Vipps fra DNB</a:t>
            </a:r>
          </a:p>
        </p:txBody>
      </p:sp>
      <p:sp>
        <p:nvSpPr>
          <p:cNvPr id="10" name="TekstSylinder 9"/>
          <p:cNvSpPr txBox="1"/>
          <p:nvPr/>
        </p:nvSpPr>
        <p:spPr>
          <a:xfrm>
            <a:off x="6909026" y="3215433"/>
            <a:ext cx="2331720" cy="461665"/>
          </a:xfrm>
          <a:prstGeom prst="rect">
            <a:avLst/>
          </a:prstGeom>
          <a:noFill/>
        </p:spPr>
        <p:txBody>
          <a:bodyPr wrap="square" rtlCol="0">
            <a:spAutoFit/>
          </a:bodyPr>
          <a:lstStyle/>
          <a:p>
            <a:pPr algn="ctr"/>
            <a:r>
              <a:rPr lang="nb-NO" sz="2400" dirty="0" err="1"/>
              <a:t>Facebook</a:t>
            </a:r>
            <a:endParaRPr lang="nb-NO" sz="2400" dirty="0"/>
          </a:p>
        </p:txBody>
      </p:sp>
      <p:pic>
        <p:nvPicPr>
          <p:cNvPr id="12" name="Bil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486" y="2844800"/>
            <a:ext cx="1303274" cy="1303274"/>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179" y="1224904"/>
            <a:ext cx="1312998" cy="1312998"/>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0497" y="1742801"/>
            <a:ext cx="1312998" cy="1312998"/>
          </a:xfrm>
          <a:prstGeom prst="rect">
            <a:avLst/>
          </a:prstGeom>
        </p:spPr>
      </p:pic>
      <p:pic>
        <p:nvPicPr>
          <p:cNvPr id="3" name="Bild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9110" y="4378069"/>
            <a:ext cx="1285334" cy="1285334"/>
          </a:xfrm>
          <a:prstGeom prst="rect">
            <a:avLst/>
          </a:prstGeom>
        </p:spPr>
      </p:pic>
      <p:sp>
        <p:nvSpPr>
          <p:cNvPr id="19" name="TekstSylinder 18"/>
          <p:cNvSpPr txBox="1"/>
          <p:nvPr/>
        </p:nvSpPr>
        <p:spPr>
          <a:xfrm>
            <a:off x="4636316" y="5924799"/>
            <a:ext cx="2331720" cy="461665"/>
          </a:xfrm>
          <a:prstGeom prst="rect">
            <a:avLst/>
          </a:prstGeom>
          <a:noFill/>
        </p:spPr>
        <p:txBody>
          <a:bodyPr wrap="square" rtlCol="0">
            <a:spAutoFit/>
          </a:bodyPr>
          <a:lstStyle/>
          <a:p>
            <a:pPr algn="ctr"/>
            <a:r>
              <a:rPr lang="nb-NO" sz="2400" dirty="0"/>
              <a:t>VG-TV</a:t>
            </a:r>
          </a:p>
        </p:txBody>
      </p:sp>
      <p:pic>
        <p:nvPicPr>
          <p:cNvPr id="5" name="Bild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6147" y="3085415"/>
            <a:ext cx="2392454" cy="1443583"/>
          </a:xfrm>
          <a:prstGeom prst="rect">
            <a:avLst/>
          </a:prstGeom>
        </p:spPr>
      </p:pic>
      <p:sp>
        <p:nvSpPr>
          <p:cNvPr id="20" name="TekstSylinder 19"/>
          <p:cNvSpPr txBox="1"/>
          <p:nvPr/>
        </p:nvSpPr>
        <p:spPr>
          <a:xfrm>
            <a:off x="9295656" y="4561541"/>
            <a:ext cx="2331720" cy="461665"/>
          </a:xfrm>
          <a:prstGeom prst="rect">
            <a:avLst/>
          </a:prstGeom>
          <a:noFill/>
        </p:spPr>
        <p:txBody>
          <a:bodyPr wrap="square" rtlCol="0">
            <a:spAutoFit/>
          </a:bodyPr>
          <a:lstStyle/>
          <a:p>
            <a:pPr algn="ctr"/>
            <a:r>
              <a:rPr lang="nb-NO" sz="2400" dirty="0" err="1"/>
              <a:t>Wordfeud</a:t>
            </a:r>
            <a:endParaRPr lang="nb-NO" sz="2400" dirty="0"/>
          </a:p>
        </p:txBody>
      </p:sp>
    </p:spTree>
    <p:extLst>
      <p:ext uri="{BB962C8B-B14F-4D97-AF65-F5344CB8AC3E}">
        <p14:creationId xmlns:p14="http://schemas.microsoft.com/office/powerpoint/2010/main" val="311053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5</a:t>
            </a:r>
          </a:p>
        </p:txBody>
      </p:sp>
      <p:sp>
        <p:nvSpPr>
          <p:cNvPr id="3" name="Plassholder for tekst 2"/>
          <p:cNvSpPr>
            <a:spLocks noGrp="1"/>
          </p:cNvSpPr>
          <p:nvPr>
            <p:ph type="body" idx="1"/>
          </p:nvPr>
        </p:nvSpPr>
        <p:spPr/>
        <p:txBody>
          <a:bodyPr/>
          <a:lstStyle/>
          <a:p>
            <a:r>
              <a:rPr lang="ur-PK" i="1" dirty="0"/>
              <a:t>ایپ ڈاؤن لوڈ کریں</a:t>
            </a:r>
            <a:endParaRPr lang="nb-NO" dirty="0"/>
          </a:p>
        </p:txBody>
      </p:sp>
    </p:spTree>
    <p:extLst>
      <p:ext uri="{BB962C8B-B14F-4D97-AF65-F5344CB8AC3E}">
        <p14:creationId xmlns:p14="http://schemas.microsoft.com/office/powerpoint/2010/main" val="10713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ایپ ڈاؤن لوڈ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4" name="TekstSylinder 13"/>
          <p:cNvSpPr txBox="1"/>
          <p:nvPr/>
        </p:nvSpPr>
        <p:spPr>
          <a:xfrm>
            <a:off x="4914156" y="3786841"/>
            <a:ext cx="2331720" cy="461665"/>
          </a:xfrm>
          <a:prstGeom prst="rect">
            <a:avLst/>
          </a:prstGeom>
          <a:noFill/>
        </p:spPr>
        <p:txBody>
          <a:bodyPr wrap="square" rtlCol="0">
            <a:spAutoFit/>
          </a:bodyPr>
          <a:lstStyle/>
          <a:p>
            <a:pPr algn="ctr"/>
            <a:r>
              <a:rPr lang="nb-NO" sz="2400" dirty="0" err="1"/>
              <a:t>Wordfeud</a:t>
            </a:r>
            <a:endParaRPr lang="nb-NO" sz="2400" dirty="0"/>
          </a:p>
        </p:txBody>
      </p:sp>
      <p:sp>
        <p:nvSpPr>
          <p:cNvPr id="16"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0" y="1943845"/>
            <a:ext cx="1675655" cy="1675655"/>
          </a:xfrm>
          <a:prstGeom prst="rect">
            <a:avLst/>
          </a:prstGeom>
        </p:spPr>
      </p:pic>
    </p:spTree>
    <p:extLst>
      <p:ext uri="{BB962C8B-B14F-4D97-AF65-F5344CB8AC3E}">
        <p14:creationId xmlns:p14="http://schemas.microsoft.com/office/powerpoint/2010/main" val="122731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1</a:t>
            </a:r>
          </a:p>
        </p:txBody>
      </p:sp>
      <p:sp>
        <p:nvSpPr>
          <p:cNvPr id="3" name="Plassholder for tekst 2"/>
          <p:cNvSpPr>
            <a:spLocks noGrp="1"/>
          </p:cNvSpPr>
          <p:nvPr>
            <p:ph type="body" idx="1"/>
          </p:nvPr>
        </p:nvSpPr>
        <p:spPr>
          <a:xfrm>
            <a:off x="4071131" y="2348610"/>
            <a:ext cx="7736949" cy="481694"/>
          </a:xfrm>
        </p:spPr>
        <p:txBody>
          <a:bodyPr/>
          <a:lstStyle/>
          <a:p>
            <a:r>
              <a:rPr lang="ar-SA" i="1" dirty="0"/>
              <a:t>مختلف قسموں کے فون اور ٹیبلٹس کے بارے میں کچھ معلومات</a:t>
            </a:r>
            <a:endParaRPr lang="nb-NO" dirty="0"/>
          </a:p>
        </p:txBody>
      </p:sp>
    </p:spTree>
    <p:extLst>
      <p:ext uri="{BB962C8B-B14F-4D97-AF65-F5344CB8AC3E}">
        <p14:creationId xmlns:p14="http://schemas.microsoft.com/office/powerpoint/2010/main" val="1862460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ایپ ڈاؤن لوڈ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41" y="2465641"/>
            <a:ext cx="1458659" cy="1458659"/>
          </a:xfrm>
          <a:prstGeom prst="rect">
            <a:avLst/>
          </a:prstGeom>
        </p:spPr>
      </p:pic>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82240" y="2440241"/>
            <a:ext cx="1509459" cy="1509459"/>
          </a:xfrm>
          <a:prstGeom prst="rect">
            <a:avLst/>
          </a:prstGeom>
        </p:spPr>
      </p:pic>
      <p:pic>
        <p:nvPicPr>
          <p:cNvPr id="17" name="Bilde 16"/>
          <p:cNvPicPr>
            <a:picLocks noChangeAspect="1"/>
          </p:cNvPicPr>
          <p:nvPr/>
        </p:nvPicPr>
        <p:blipFill>
          <a:blip r:embed="rId4"/>
          <a:stretch>
            <a:fillRect/>
          </a:stretch>
        </p:blipFill>
        <p:spPr>
          <a:xfrm>
            <a:off x="4677147" y="2589437"/>
            <a:ext cx="3117464" cy="1411063"/>
          </a:xfrm>
          <a:prstGeom prst="rect">
            <a:avLst/>
          </a:prstGeom>
        </p:spPr>
      </p:pic>
      <p:sp>
        <p:nvSpPr>
          <p:cNvPr id="18" name="Ellipse 17"/>
          <p:cNvSpPr/>
          <p:nvPr/>
        </p:nvSpPr>
        <p:spPr>
          <a:xfrm>
            <a:off x="4394554" y="2589436"/>
            <a:ext cx="3499249" cy="79107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Tree>
    <p:extLst>
      <p:ext uri="{BB962C8B-B14F-4D97-AF65-F5344CB8AC3E}">
        <p14:creationId xmlns:p14="http://schemas.microsoft.com/office/powerpoint/2010/main" val="143725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ایپ ڈاؤن لوڈ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100962" y="1816100"/>
            <a:ext cx="3499249" cy="21590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05527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ایپ ڈاؤن لوڈ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025901" y="1816100"/>
            <a:ext cx="3670300" cy="1168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8027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ایپ ڈاؤن لوڈ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015437" y="2692400"/>
            <a:ext cx="3670300" cy="1168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59308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ایپ ڈاؤن لوڈ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spTree>
    <p:extLst>
      <p:ext uri="{BB962C8B-B14F-4D97-AF65-F5344CB8AC3E}">
        <p14:creationId xmlns:p14="http://schemas.microsoft.com/office/powerpoint/2010/main" val="197859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ایپ ڈاؤن لوڈ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168" y="1168400"/>
            <a:ext cx="3193256" cy="5676900"/>
          </a:xfrm>
          <a:prstGeom prst="rect">
            <a:avLst/>
          </a:prstGeom>
        </p:spPr>
      </p:pic>
    </p:spTree>
    <p:extLst>
      <p:ext uri="{BB962C8B-B14F-4D97-AF65-F5344CB8AC3E}">
        <p14:creationId xmlns:p14="http://schemas.microsoft.com/office/powerpoint/2010/main" val="1795036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ایپ ڈاؤن لوڈ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168" y="1168400"/>
            <a:ext cx="3193256" cy="5676900"/>
          </a:xfrm>
          <a:prstGeom prst="rect">
            <a:avLst/>
          </a:prstGeom>
        </p:spPr>
      </p:pic>
      <p:sp>
        <p:nvSpPr>
          <p:cNvPr id="9" name="Ellipse 8"/>
          <p:cNvSpPr/>
          <p:nvPr/>
        </p:nvSpPr>
        <p:spPr>
          <a:xfrm>
            <a:off x="4190999" y="2273300"/>
            <a:ext cx="1691831" cy="6858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Ellipse 9"/>
          <p:cNvSpPr/>
          <p:nvPr/>
        </p:nvSpPr>
        <p:spPr>
          <a:xfrm>
            <a:off x="8427196" y="3390900"/>
            <a:ext cx="1732804" cy="6731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1348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ایپ ڈاؤن لوڈ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Avrundet rektangel 8"/>
          <p:cNvSpPr/>
          <p:nvPr/>
        </p:nvSpPr>
        <p:spPr>
          <a:xfrm>
            <a:off x="29323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509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712639" y="2765743"/>
            <a:ext cx="2331720" cy="523220"/>
          </a:xfrm>
          <a:prstGeom prst="rect">
            <a:avLst/>
          </a:prstGeom>
          <a:noFill/>
        </p:spPr>
        <p:txBody>
          <a:bodyPr wrap="square" rtlCol="0">
            <a:spAutoFit/>
          </a:bodyPr>
          <a:lstStyle/>
          <a:p>
            <a:pPr algn="ctr"/>
            <a:r>
              <a:rPr lang="nb-NO" sz="2800" dirty="0"/>
              <a:t>HENT</a:t>
            </a:r>
          </a:p>
        </p:txBody>
      </p:sp>
      <p:sp>
        <p:nvSpPr>
          <p:cNvPr id="18" name="TekstSylinder 17"/>
          <p:cNvSpPr txBox="1"/>
          <p:nvPr/>
        </p:nvSpPr>
        <p:spPr>
          <a:xfrm>
            <a:off x="6818549" y="2725281"/>
            <a:ext cx="2331720" cy="523220"/>
          </a:xfrm>
          <a:prstGeom prst="rect">
            <a:avLst/>
          </a:prstGeom>
          <a:noFill/>
        </p:spPr>
        <p:txBody>
          <a:bodyPr wrap="square" rtlCol="0">
            <a:spAutoFit/>
          </a:bodyPr>
          <a:lstStyle/>
          <a:p>
            <a:pPr algn="ctr"/>
            <a:r>
              <a:rPr lang="nb-NO" sz="2800" dirty="0"/>
              <a:t>19,00 kr</a:t>
            </a:r>
          </a:p>
        </p:txBody>
      </p:sp>
      <p:sp>
        <p:nvSpPr>
          <p:cNvPr id="21" name="TekstSylinder 20"/>
          <p:cNvSpPr txBox="1"/>
          <p:nvPr/>
        </p:nvSpPr>
        <p:spPr>
          <a:xfrm>
            <a:off x="4824649" y="2756058"/>
            <a:ext cx="2331720" cy="461665"/>
          </a:xfrm>
          <a:prstGeom prst="rect">
            <a:avLst/>
          </a:prstGeom>
          <a:noFill/>
        </p:spPr>
        <p:txBody>
          <a:bodyPr wrap="square" rtlCol="0">
            <a:spAutoFit/>
          </a:bodyPr>
          <a:lstStyle/>
          <a:p>
            <a:pPr algn="ctr"/>
            <a:r>
              <a:rPr lang="nb-NO" sz="2400"/>
              <a:t>eller</a:t>
            </a:r>
            <a:endParaRPr lang="nb-NO" sz="2400" dirty="0"/>
          </a:p>
        </p:txBody>
      </p:sp>
    </p:spTree>
    <p:extLst>
      <p:ext uri="{BB962C8B-B14F-4D97-AF65-F5344CB8AC3E}">
        <p14:creationId xmlns:p14="http://schemas.microsoft.com/office/powerpoint/2010/main" val="128755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ایپ ڈاؤن لوڈ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Avrundet rektangel 8"/>
          <p:cNvSpPr/>
          <p:nvPr/>
        </p:nvSpPr>
        <p:spPr>
          <a:xfrm>
            <a:off x="29196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2919649" y="45235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382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vrundet rektangel 15"/>
          <p:cNvSpPr/>
          <p:nvPr/>
        </p:nvSpPr>
        <p:spPr>
          <a:xfrm>
            <a:off x="7038259" y="44981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699939" y="2765743"/>
            <a:ext cx="2331720" cy="523220"/>
          </a:xfrm>
          <a:prstGeom prst="rect">
            <a:avLst/>
          </a:prstGeom>
          <a:noFill/>
        </p:spPr>
        <p:txBody>
          <a:bodyPr wrap="square" rtlCol="0">
            <a:spAutoFit/>
          </a:bodyPr>
          <a:lstStyle/>
          <a:p>
            <a:pPr algn="ctr"/>
            <a:r>
              <a:rPr lang="nb-NO" sz="2800" dirty="0"/>
              <a:t>HENT</a:t>
            </a:r>
          </a:p>
        </p:txBody>
      </p:sp>
      <p:sp>
        <p:nvSpPr>
          <p:cNvPr id="18" name="TekstSylinder 17"/>
          <p:cNvSpPr txBox="1"/>
          <p:nvPr/>
        </p:nvSpPr>
        <p:spPr>
          <a:xfrm>
            <a:off x="6805849" y="2725281"/>
            <a:ext cx="2331720" cy="523220"/>
          </a:xfrm>
          <a:prstGeom prst="rect">
            <a:avLst/>
          </a:prstGeom>
          <a:noFill/>
        </p:spPr>
        <p:txBody>
          <a:bodyPr wrap="square" rtlCol="0">
            <a:spAutoFit/>
          </a:bodyPr>
          <a:lstStyle/>
          <a:p>
            <a:pPr algn="ctr"/>
            <a:r>
              <a:rPr lang="nb-NO" sz="2800" dirty="0"/>
              <a:t>19,00 kr</a:t>
            </a:r>
          </a:p>
        </p:txBody>
      </p:sp>
      <p:sp>
        <p:nvSpPr>
          <p:cNvPr id="19" name="TekstSylinder 18"/>
          <p:cNvSpPr txBox="1"/>
          <p:nvPr/>
        </p:nvSpPr>
        <p:spPr>
          <a:xfrm>
            <a:off x="2699939" y="4608056"/>
            <a:ext cx="2331720" cy="461665"/>
          </a:xfrm>
          <a:prstGeom prst="rect">
            <a:avLst/>
          </a:prstGeom>
          <a:noFill/>
        </p:spPr>
        <p:txBody>
          <a:bodyPr wrap="square" rtlCol="0">
            <a:spAutoFit/>
          </a:bodyPr>
          <a:lstStyle/>
          <a:p>
            <a:pPr algn="ctr"/>
            <a:r>
              <a:rPr lang="nb-NO" sz="2400" dirty="0"/>
              <a:t>INSTALLER</a:t>
            </a:r>
          </a:p>
        </p:txBody>
      </p:sp>
      <p:sp>
        <p:nvSpPr>
          <p:cNvPr id="20" name="TekstSylinder 19"/>
          <p:cNvSpPr txBox="1"/>
          <p:nvPr/>
        </p:nvSpPr>
        <p:spPr>
          <a:xfrm>
            <a:off x="6805849" y="4534058"/>
            <a:ext cx="2331720" cy="523220"/>
          </a:xfrm>
          <a:prstGeom prst="rect">
            <a:avLst/>
          </a:prstGeom>
          <a:noFill/>
        </p:spPr>
        <p:txBody>
          <a:bodyPr wrap="square" rtlCol="0">
            <a:spAutoFit/>
          </a:bodyPr>
          <a:lstStyle/>
          <a:p>
            <a:pPr algn="ctr"/>
            <a:r>
              <a:rPr lang="nb-NO" sz="2800" dirty="0"/>
              <a:t>KJØP</a:t>
            </a:r>
          </a:p>
        </p:txBody>
      </p:sp>
      <p:sp>
        <p:nvSpPr>
          <p:cNvPr id="21" name="TekstSylinder 20"/>
          <p:cNvSpPr txBox="1"/>
          <p:nvPr/>
        </p:nvSpPr>
        <p:spPr>
          <a:xfrm>
            <a:off x="4811949" y="2756058"/>
            <a:ext cx="2331720" cy="461665"/>
          </a:xfrm>
          <a:prstGeom prst="rect">
            <a:avLst/>
          </a:prstGeom>
          <a:noFill/>
        </p:spPr>
        <p:txBody>
          <a:bodyPr wrap="square" rtlCol="0">
            <a:spAutoFit/>
          </a:bodyPr>
          <a:lstStyle/>
          <a:p>
            <a:pPr algn="ctr"/>
            <a:r>
              <a:rPr lang="nb-NO" sz="2400"/>
              <a:t>eller</a:t>
            </a:r>
            <a:endParaRPr lang="nb-NO" sz="2400" dirty="0"/>
          </a:p>
        </p:txBody>
      </p:sp>
      <p:sp>
        <p:nvSpPr>
          <p:cNvPr id="22" name="TekstSylinder 21"/>
          <p:cNvSpPr txBox="1"/>
          <p:nvPr/>
        </p:nvSpPr>
        <p:spPr>
          <a:xfrm>
            <a:off x="4811949" y="4625320"/>
            <a:ext cx="2331720" cy="461665"/>
          </a:xfrm>
          <a:prstGeom prst="rect">
            <a:avLst/>
          </a:prstGeom>
          <a:noFill/>
        </p:spPr>
        <p:txBody>
          <a:bodyPr wrap="square" rtlCol="0">
            <a:spAutoFit/>
          </a:bodyPr>
          <a:lstStyle/>
          <a:p>
            <a:pPr algn="ctr"/>
            <a:r>
              <a:rPr lang="nb-NO" sz="2400"/>
              <a:t>eller</a:t>
            </a:r>
            <a:endParaRPr lang="nb-NO" sz="2400" dirty="0"/>
          </a:p>
        </p:txBody>
      </p:sp>
      <p:cxnSp>
        <p:nvCxnSpPr>
          <p:cNvPr id="23" name="Rett pil 22"/>
          <p:cNvCxnSpPr/>
          <p:nvPr/>
        </p:nvCxnSpPr>
        <p:spPr>
          <a:xfrm rot="16200000" flipH="1" flipV="1">
            <a:off x="3424459" y="38873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rot="16200000" flipH="1" flipV="1">
            <a:off x="7530369" y="386439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73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ایپ ڈاؤن لوڈ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Avrundet rektangel 8"/>
          <p:cNvSpPr/>
          <p:nvPr/>
        </p:nvSpPr>
        <p:spPr>
          <a:xfrm>
            <a:off x="29196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2919649" y="45235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382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vrundet rektangel 15"/>
          <p:cNvSpPr/>
          <p:nvPr/>
        </p:nvSpPr>
        <p:spPr>
          <a:xfrm>
            <a:off x="7038259" y="44981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699939" y="2765743"/>
            <a:ext cx="2331720" cy="523220"/>
          </a:xfrm>
          <a:prstGeom prst="rect">
            <a:avLst/>
          </a:prstGeom>
          <a:noFill/>
        </p:spPr>
        <p:txBody>
          <a:bodyPr wrap="square" rtlCol="0">
            <a:spAutoFit/>
          </a:bodyPr>
          <a:lstStyle/>
          <a:p>
            <a:pPr algn="ctr"/>
            <a:r>
              <a:rPr lang="nb-NO" sz="2800" dirty="0"/>
              <a:t>HENT</a:t>
            </a:r>
          </a:p>
        </p:txBody>
      </p:sp>
      <p:sp>
        <p:nvSpPr>
          <p:cNvPr id="18" name="TekstSylinder 17"/>
          <p:cNvSpPr txBox="1"/>
          <p:nvPr/>
        </p:nvSpPr>
        <p:spPr>
          <a:xfrm>
            <a:off x="6805849" y="2725281"/>
            <a:ext cx="2331720" cy="523220"/>
          </a:xfrm>
          <a:prstGeom prst="rect">
            <a:avLst/>
          </a:prstGeom>
          <a:noFill/>
        </p:spPr>
        <p:txBody>
          <a:bodyPr wrap="square" rtlCol="0">
            <a:spAutoFit/>
          </a:bodyPr>
          <a:lstStyle/>
          <a:p>
            <a:pPr algn="ctr"/>
            <a:r>
              <a:rPr lang="nb-NO" sz="2800" dirty="0"/>
              <a:t>19,00 kr</a:t>
            </a:r>
          </a:p>
        </p:txBody>
      </p:sp>
      <p:sp>
        <p:nvSpPr>
          <p:cNvPr id="19" name="TekstSylinder 18"/>
          <p:cNvSpPr txBox="1"/>
          <p:nvPr/>
        </p:nvSpPr>
        <p:spPr>
          <a:xfrm>
            <a:off x="2699939" y="4608056"/>
            <a:ext cx="2331720" cy="461665"/>
          </a:xfrm>
          <a:prstGeom prst="rect">
            <a:avLst/>
          </a:prstGeom>
          <a:noFill/>
        </p:spPr>
        <p:txBody>
          <a:bodyPr wrap="square" rtlCol="0">
            <a:spAutoFit/>
          </a:bodyPr>
          <a:lstStyle/>
          <a:p>
            <a:pPr algn="ctr"/>
            <a:r>
              <a:rPr lang="nb-NO" sz="2400" dirty="0"/>
              <a:t>INSTALLER</a:t>
            </a:r>
          </a:p>
        </p:txBody>
      </p:sp>
      <p:sp>
        <p:nvSpPr>
          <p:cNvPr id="20" name="TekstSylinder 19"/>
          <p:cNvSpPr txBox="1"/>
          <p:nvPr/>
        </p:nvSpPr>
        <p:spPr>
          <a:xfrm>
            <a:off x="6805849" y="4534058"/>
            <a:ext cx="2331720" cy="523220"/>
          </a:xfrm>
          <a:prstGeom prst="rect">
            <a:avLst/>
          </a:prstGeom>
          <a:noFill/>
        </p:spPr>
        <p:txBody>
          <a:bodyPr wrap="square" rtlCol="0">
            <a:spAutoFit/>
          </a:bodyPr>
          <a:lstStyle/>
          <a:p>
            <a:pPr algn="ctr"/>
            <a:r>
              <a:rPr lang="nb-NO" sz="2800" dirty="0"/>
              <a:t>KJØP</a:t>
            </a:r>
          </a:p>
        </p:txBody>
      </p:sp>
      <p:sp>
        <p:nvSpPr>
          <p:cNvPr id="21" name="TekstSylinder 20"/>
          <p:cNvSpPr txBox="1"/>
          <p:nvPr/>
        </p:nvSpPr>
        <p:spPr>
          <a:xfrm>
            <a:off x="4811949" y="2756058"/>
            <a:ext cx="2331720" cy="461665"/>
          </a:xfrm>
          <a:prstGeom prst="rect">
            <a:avLst/>
          </a:prstGeom>
          <a:noFill/>
        </p:spPr>
        <p:txBody>
          <a:bodyPr wrap="square" rtlCol="0">
            <a:spAutoFit/>
          </a:bodyPr>
          <a:lstStyle/>
          <a:p>
            <a:pPr algn="ctr"/>
            <a:r>
              <a:rPr lang="nb-NO" sz="2400"/>
              <a:t>eller</a:t>
            </a:r>
            <a:endParaRPr lang="nb-NO" sz="2400" dirty="0"/>
          </a:p>
        </p:txBody>
      </p:sp>
      <p:sp>
        <p:nvSpPr>
          <p:cNvPr id="22" name="TekstSylinder 21"/>
          <p:cNvSpPr txBox="1"/>
          <p:nvPr/>
        </p:nvSpPr>
        <p:spPr>
          <a:xfrm>
            <a:off x="4811949" y="4625320"/>
            <a:ext cx="2331720" cy="461665"/>
          </a:xfrm>
          <a:prstGeom prst="rect">
            <a:avLst/>
          </a:prstGeom>
          <a:noFill/>
        </p:spPr>
        <p:txBody>
          <a:bodyPr wrap="square" rtlCol="0">
            <a:spAutoFit/>
          </a:bodyPr>
          <a:lstStyle/>
          <a:p>
            <a:pPr algn="ctr"/>
            <a:r>
              <a:rPr lang="nb-NO" sz="2400"/>
              <a:t>eller</a:t>
            </a:r>
            <a:endParaRPr lang="nb-NO" sz="2400" dirty="0"/>
          </a:p>
        </p:txBody>
      </p:sp>
      <p:cxnSp>
        <p:nvCxnSpPr>
          <p:cNvPr id="23" name="Rett pil 22"/>
          <p:cNvCxnSpPr/>
          <p:nvPr/>
        </p:nvCxnSpPr>
        <p:spPr>
          <a:xfrm rot="16200000" flipH="1" flipV="1">
            <a:off x="3424459" y="38873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rot="16200000" flipH="1" flipV="1">
            <a:off x="7530369" y="386439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5" name="Bilde 24" descr="pekeh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0000">
            <a:off x="6421278" y="3909827"/>
            <a:ext cx="3869689" cy="4836088"/>
          </a:xfrm>
          <a:prstGeom prst="rect">
            <a:avLst/>
          </a:prstGeom>
        </p:spPr>
      </p:pic>
      <p:pic>
        <p:nvPicPr>
          <p:cNvPr id="26" name="Bilde 25" descr="pekeh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0000">
            <a:off x="2177542" y="4034596"/>
            <a:ext cx="3869689" cy="4836088"/>
          </a:xfrm>
          <a:prstGeom prst="rect">
            <a:avLst/>
          </a:prstGeom>
        </p:spPr>
      </p:pic>
    </p:spTree>
    <p:extLst>
      <p:ext uri="{BB962C8B-B14F-4D97-AF65-F5344CB8AC3E}">
        <p14:creationId xmlns:p14="http://schemas.microsoft.com/office/powerpoint/2010/main" val="32338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مختلف قسموں کے فون اور ٹیبلٹس کے بارے میں کچھ معلومات</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246665" y="574566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spTree>
    <p:extLst>
      <p:ext uri="{BB962C8B-B14F-4D97-AF65-F5344CB8AC3E}">
        <p14:creationId xmlns:p14="http://schemas.microsoft.com/office/powerpoint/2010/main" val="1187066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ktangel 29"/>
          <p:cNvSpPr/>
          <p:nvPr/>
        </p:nvSpPr>
        <p:spPr>
          <a:xfrm>
            <a:off x="2841466" y="4539376"/>
            <a:ext cx="2030649" cy="58275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ktangel 30"/>
          <p:cNvSpPr/>
          <p:nvPr/>
        </p:nvSpPr>
        <p:spPr>
          <a:xfrm>
            <a:off x="2850475" y="2733299"/>
            <a:ext cx="2030649" cy="58275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ur-PK" sz="2400" i="1" dirty="0"/>
              <a:t>ایپ ڈاؤن لوڈ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18" name="TekstSylinder 17"/>
          <p:cNvSpPr txBox="1"/>
          <p:nvPr/>
        </p:nvSpPr>
        <p:spPr>
          <a:xfrm>
            <a:off x="2850475" y="4580112"/>
            <a:ext cx="2030649" cy="523220"/>
          </a:xfrm>
          <a:prstGeom prst="rect">
            <a:avLst/>
          </a:prstGeom>
          <a:noFill/>
        </p:spPr>
        <p:txBody>
          <a:bodyPr wrap="square" rtlCol="0">
            <a:spAutoFit/>
          </a:bodyPr>
          <a:lstStyle/>
          <a:p>
            <a:pPr algn="ctr"/>
            <a:r>
              <a:rPr lang="nb-NO" sz="2800" dirty="0">
                <a:solidFill>
                  <a:schemeClr val="bg1"/>
                </a:solidFill>
              </a:rPr>
              <a:t>19,00 kr</a:t>
            </a:r>
          </a:p>
        </p:txBody>
      </p:sp>
      <p:sp>
        <p:nvSpPr>
          <p:cNvPr id="25" name="TekstSylinder 24"/>
          <p:cNvSpPr txBox="1"/>
          <p:nvPr/>
        </p:nvSpPr>
        <p:spPr>
          <a:xfrm>
            <a:off x="2690931" y="1521430"/>
            <a:ext cx="2331720" cy="461665"/>
          </a:xfrm>
          <a:prstGeom prst="rect">
            <a:avLst/>
          </a:prstGeom>
          <a:noFill/>
        </p:spPr>
        <p:txBody>
          <a:bodyPr wrap="square" rtlCol="0">
            <a:spAutoFit/>
          </a:bodyPr>
          <a:lstStyle/>
          <a:p>
            <a:pPr algn="ctr"/>
            <a:r>
              <a:rPr lang="nb-NO" sz="2400" u="sng" dirty="0" err="1"/>
              <a:t>Android</a:t>
            </a:r>
            <a:endParaRPr lang="nb-NO" sz="2400" u="sng" dirty="0"/>
          </a:p>
        </p:txBody>
      </p:sp>
      <p:sp>
        <p:nvSpPr>
          <p:cNvPr id="26" name="TekstSylinder 25"/>
          <p:cNvSpPr txBox="1"/>
          <p:nvPr/>
        </p:nvSpPr>
        <p:spPr>
          <a:xfrm>
            <a:off x="6598839" y="1521430"/>
            <a:ext cx="2331720" cy="461665"/>
          </a:xfrm>
          <a:prstGeom prst="rect">
            <a:avLst/>
          </a:prstGeom>
          <a:noFill/>
        </p:spPr>
        <p:txBody>
          <a:bodyPr wrap="square" rtlCol="0">
            <a:spAutoFit/>
          </a:bodyPr>
          <a:lstStyle/>
          <a:p>
            <a:pPr algn="ctr"/>
            <a:r>
              <a:rPr lang="nb-NO" sz="2400" u="sng" dirty="0"/>
              <a:t>Windows</a:t>
            </a:r>
          </a:p>
        </p:txBody>
      </p:sp>
      <p:sp>
        <p:nvSpPr>
          <p:cNvPr id="29" name="TekstSylinder 28"/>
          <p:cNvSpPr txBox="1"/>
          <p:nvPr/>
        </p:nvSpPr>
        <p:spPr>
          <a:xfrm>
            <a:off x="2841465" y="2812270"/>
            <a:ext cx="2030649" cy="461665"/>
          </a:xfrm>
          <a:prstGeom prst="rect">
            <a:avLst/>
          </a:prstGeom>
          <a:noFill/>
        </p:spPr>
        <p:txBody>
          <a:bodyPr wrap="square" rtlCol="0">
            <a:spAutoFit/>
          </a:bodyPr>
          <a:lstStyle/>
          <a:p>
            <a:pPr algn="ctr"/>
            <a:r>
              <a:rPr lang="nb-NO" sz="2400" dirty="0">
                <a:solidFill>
                  <a:schemeClr val="bg1"/>
                </a:solidFill>
              </a:rPr>
              <a:t>INSTALLER</a:t>
            </a:r>
          </a:p>
        </p:txBody>
      </p:sp>
      <p:sp>
        <p:nvSpPr>
          <p:cNvPr id="34" name="TekstSylinder 33"/>
          <p:cNvSpPr txBox="1"/>
          <p:nvPr/>
        </p:nvSpPr>
        <p:spPr>
          <a:xfrm>
            <a:off x="2841465" y="3703694"/>
            <a:ext cx="2039659" cy="461665"/>
          </a:xfrm>
          <a:prstGeom prst="rect">
            <a:avLst/>
          </a:prstGeom>
          <a:noFill/>
        </p:spPr>
        <p:txBody>
          <a:bodyPr wrap="square" rtlCol="0">
            <a:spAutoFit/>
          </a:bodyPr>
          <a:lstStyle/>
          <a:p>
            <a:pPr algn="ctr"/>
            <a:r>
              <a:rPr lang="nb-NO" sz="2400"/>
              <a:t>eller</a:t>
            </a:r>
            <a:endParaRPr lang="nb-NO" sz="2400" dirty="0"/>
          </a:p>
        </p:txBody>
      </p:sp>
      <p:sp>
        <p:nvSpPr>
          <p:cNvPr id="35" name="TekstSylinder 34"/>
          <p:cNvSpPr txBox="1"/>
          <p:nvPr/>
        </p:nvSpPr>
        <p:spPr>
          <a:xfrm>
            <a:off x="6774775" y="3703694"/>
            <a:ext cx="2030649" cy="461665"/>
          </a:xfrm>
          <a:prstGeom prst="rect">
            <a:avLst/>
          </a:prstGeom>
          <a:noFill/>
        </p:spPr>
        <p:txBody>
          <a:bodyPr wrap="square" rtlCol="0">
            <a:spAutoFit/>
          </a:bodyPr>
          <a:lstStyle/>
          <a:p>
            <a:pPr algn="ctr"/>
            <a:r>
              <a:rPr lang="nb-NO" sz="2400"/>
              <a:t>eller</a:t>
            </a:r>
            <a:endParaRPr lang="nb-NO" sz="2400" dirty="0"/>
          </a:p>
        </p:txBody>
      </p:sp>
      <p:sp>
        <p:nvSpPr>
          <p:cNvPr id="36" name="Rektangel 35"/>
          <p:cNvSpPr/>
          <p:nvPr/>
        </p:nvSpPr>
        <p:spPr>
          <a:xfrm>
            <a:off x="6774775" y="2733299"/>
            <a:ext cx="2030649" cy="58275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TekstSylinder 36"/>
          <p:cNvSpPr txBox="1"/>
          <p:nvPr/>
        </p:nvSpPr>
        <p:spPr>
          <a:xfrm>
            <a:off x="6765765" y="2812270"/>
            <a:ext cx="2030649" cy="461665"/>
          </a:xfrm>
          <a:prstGeom prst="rect">
            <a:avLst/>
          </a:prstGeom>
          <a:noFill/>
        </p:spPr>
        <p:txBody>
          <a:bodyPr wrap="square" rtlCol="0">
            <a:spAutoFit/>
          </a:bodyPr>
          <a:lstStyle/>
          <a:p>
            <a:pPr algn="ctr"/>
            <a:r>
              <a:rPr lang="nb-NO" sz="2400" dirty="0">
                <a:solidFill>
                  <a:schemeClr val="bg1"/>
                </a:solidFill>
              </a:rPr>
              <a:t>INSTALLER</a:t>
            </a:r>
          </a:p>
        </p:txBody>
      </p:sp>
      <p:sp>
        <p:nvSpPr>
          <p:cNvPr id="41" name="TekstSylinder 40"/>
          <p:cNvSpPr txBox="1"/>
          <p:nvPr/>
        </p:nvSpPr>
        <p:spPr>
          <a:xfrm>
            <a:off x="6774775" y="4539376"/>
            <a:ext cx="2030649" cy="523220"/>
          </a:xfrm>
          <a:prstGeom prst="rect">
            <a:avLst/>
          </a:prstGeom>
          <a:solidFill>
            <a:schemeClr val="tx1"/>
          </a:solidFill>
        </p:spPr>
        <p:txBody>
          <a:bodyPr wrap="square" rtlCol="0">
            <a:spAutoFit/>
          </a:bodyPr>
          <a:lstStyle/>
          <a:p>
            <a:pPr algn="ctr"/>
            <a:r>
              <a:rPr lang="nb-NO" sz="2800" dirty="0">
                <a:solidFill>
                  <a:schemeClr val="bg1"/>
                </a:solidFill>
              </a:rPr>
              <a:t>19,00 kr</a:t>
            </a:r>
          </a:p>
        </p:txBody>
      </p:sp>
    </p:spTree>
    <p:extLst>
      <p:ext uri="{BB962C8B-B14F-4D97-AF65-F5344CB8AC3E}">
        <p14:creationId xmlns:p14="http://schemas.microsoft.com/office/powerpoint/2010/main" val="1652369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ایپ ڈاؤن لوڈ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0" y="576472"/>
            <a:ext cx="3255264" cy="5772912"/>
          </a:xfrm>
          <a:prstGeom prst="rect">
            <a:avLst/>
          </a:prstGeom>
        </p:spPr>
      </p:pic>
    </p:spTree>
    <p:extLst>
      <p:ext uri="{BB962C8B-B14F-4D97-AF65-F5344CB8AC3E}">
        <p14:creationId xmlns:p14="http://schemas.microsoft.com/office/powerpoint/2010/main" val="1513430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4" name="Bilde 13"/>
          <p:cNvPicPr>
            <a:picLocks noChangeAspect="1"/>
          </p:cNvPicPr>
          <p:nvPr/>
        </p:nvPicPr>
        <p:blipFill>
          <a:blip r:embed="rId4"/>
          <a:stretch>
            <a:fillRect/>
          </a:stretch>
        </p:blipFill>
        <p:spPr>
          <a:xfrm>
            <a:off x="4662230" y="4919900"/>
            <a:ext cx="2967111" cy="537509"/>
          </a:xfrm>
          <a:prstGeom prst="rect">
            <a:avLst/>
          </a:prstGeom>
        </p:spPr>
      </p:pic>
      <p:pic>
        <p:nvPicPr>
          <p:cNvPr id="15"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ur-PK" sz="2400" i="1" dirty="0"/>
              <a:t>ایپ ڈاؤن لوڈ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2899" y="3048000"/>
            <a:ext cx="660400" cy="660400"/>
          </a:xfrm>
          <a:prstGeom prst="rect">
            <a:avLst/>
          </a:prstGeom>
        </p:spPr>
      </p:pic>
      <p:sp>
        <p:nvSpPr>
          <p:cNvPr id="11" name="Rektangel 10"/>
          <p:cNvSpPr/>
          <p:nvPr/>
        </p:nvSpPr>
        <p:spPr>
          <a:xfrm>
            <a:off x="4582753" y="1594254"/>
            <a:ext cx="3055464" cy="3961072"/>
          </a:xfrm>
          <a:prstGeom prst="rect">
            <a:avLst/>
          </a:prstGeom>
          <a:solidFill>
            <a:schemeClr val="bg1">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4131805" y="2200666"/>
            <a:ext cx="4351695" cy="5438468"/>
          </a:xfrm>
          <a:prstGeom prst="rect">
            <a:avLst/>
          </a:prstGeom>
        </p:spPr>
      </p:pic>
      <p:cxnSp>
        <p:nvCxnSpPr>
          <p:cNvPr id="19" name="Rett pil 18"/>
          <p:cNvCxnSpPr/>
          <p:nvPr/>
        </p:nvCxnSpPr>
        <p:spPr>
          <a:xfrm flipV="1">
            <a:off x="6549923"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Rett pil 19"/>
          <p:cNvCxnSpPr/>
          <p:nvPr/>
        </p:nvCxnSpPr>
        <p:spPr>
          <a:xfrm flipH="1" flipV="1">
            <a:off x="4839868"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7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3.33333E-6 L 0.11497 0.00116 " pathEditMode="relative" rAng="0" ptsTypes="AA">
                                      <p:cBhvr>
                                        <p:cTn id="6" dur="500" fill="hold"/>
                                        <p:tgtEl>
                                          <p:spTgt spid="13"/>
                                        </p:tgtEl>
                                        <p:attrNameLst>
                                          <p:attrName>ppt_x</p:attrName>
                                          <p:attrName>ppt_y</p:attrName>
                                        </p:attrNameLst>
                                      </p:cBhvr>
                                      <p:rCtr x="574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1" name="Bilde 10"/>
          <p:cNvPicPr>
            <a:picLocks noChangeAspect="1"/>
          </p:cNvPicPr>
          <p:nvPr/>
        </p:nvPicPr>
        <p:blipFill>
          <a:blip r:embed="rId4"/>
          <a:stretch>
            <a:fillRect/>
          </a:stretch>
        </p:blipFill>
        <p:spPr>
          <a:xfrm>
            <a:off x="4662230" y="4919900"/>
            <a:ext cx="2967111" cy="537509"/>
          </a:xfrm>
          <a:prstGeom prst="rect">
            <a:avLst/>
          </a:prstGeom>
        </p:spPr>
      </p:pic>
      <p:pic>
        <p:nvPicPr>
          <p:cNvPr id="13"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ur-PK" sz="2400" i="1" dirty="0"/>
              <a:t>ایپ ڈاؤن لوڈ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5600" y="3074408"/>
            <a:ext cx="634999" cy="634999"/>
          </a:xfrm>
          <a:prstGeom prst="rect">
            <a:avLst/>
          </a:prstGeom>
        </p:spPr>
      </p:pic>
      <p:sp>
        <p:nvSpPr>
          <p:cNvPr id="17" name="Ellipse 16"/>
          <p:cNvSpPr/>
          <p:nvPr/>
        </p:nvSpPr>
        <p:spPr>
          <a:xfrm>
            <a:off x="5420448" y="3074408"/>
            <a:ext cx="649508" cy="59869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8" name="Bilde 17"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80000">
            <a:off x="4630874" y="2243969"/>
            <a:ext cx="4529367" cy="5660511"/>
          </a:xfrm>
          <a:prstGeom prst="rect">
            <a:avLst/>
          </a:prstGeom>
        </p:spPr>
      </p:pic>
    </p:spTree>
    <p:extLst>
      <p:ext uri="{BB962C8B-B14F-4D97-AF65-F5344CB8AC3E}">
        <p14:creationId xmlns:p14="http://schemas.microsoft.com/office/powerpoint/2010/main" val="765377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6</a:t>
            </a:r>
          </a:p>
        </p:txBody>
      </p:sp>
      <p:sp>
        <p:nvSpPr>
          <p:cNvPr id="3" name="Plassholder for tekst 2"/>
          <p:cNvSpPr>
            <a:spLocks noGrp="1"/>
          </p:cNvSpPr>
          <p:nvPr>
            <p:ph type="body" idx="1"/>
          </p:nvPr>
        </p:nvSpPr>
        <p:spPr/>
        <p:txBody>
          <a:bodyPr/>
          <a:lstStyle/>
          <a:p>
            <a:r>
              <a:rPr lang="ar-SA" i="1" dirty="0"/>
              <a:t>ایپس کو ڈیلیٹ (ختم) کریں</a:t>
            </a:r>
            <a:endParaRPr lang="nb-NO" dirty="0"/>
          </a:p>
        </p:txBody>
      </p:sp>
    </p:spTree>
    <p:extLst>
      <p:ext uri="{BB962C8B-B14F-4D97-AF65-F5344CB8AC3E}">
        <p14:creationId xmlns:p14="http://schemas.microsoft.com/office/powerpoint/2010/main" val="1200715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2" name="Plassholder for innhold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ar-SA" sz="2400" i="1" dirty="0"/>
              <a:t>ایپس کو ڈیلیٹ (ختم) کریں</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399" y="3099127"/>
            <a:ext cx="520701" cy="520701"/>
          </a:xfrm>
          <a:prstGeom prst="rect">
            <a:avLst/>
          </a:prstGeom>
          <a:effectLst>
            <a:glow rad="393700">
              <a:srgbClr val="FF0000"/>
            </a:glow>
          </a:effectLst>
        </p:spPr>
      </p:pic>
      <p:sp>
        <p:nvSpPr>
          <p:cNvPr id="7" name="Ellipse 6"/>
          <p:cNvSpPr/>
          <p:nvPr/>
        </p:nvSpPr>
        <p:spPr>
          <a:xfrm>
            <a:off x="5427354" y="3073727"/>
            <a:ext cx="592446" cy="546101"/>
          </a:xfrm>
          <a:prstGeom prst="ellipse">
            <a:avLst/>
          </a:prstGeom>
          <a:noFill/>
          <a:ln w="57150" cmpd="sng">
            <a:solidFill>
              <a:srgbClr val="FF0000"/>
            </a:solidFill>
          </a:ln>
          <a:effectLst>
            <a:glow rad="406400">
              <a:schemeClr val="accent1">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p:cNvPicPr>
            <a:picLocks noChangeAspect="1"/>
          </p:cNvPicPr>
          <p:nvPr/>
        </p:nvPicPr>
        <p:blipFill>
          <a:blip r:embed="rId6"/>
          <a:stretch>
            <a:fillRect/>
          </a:stretch>
        </p:blipFill>
        <p:spPr>
          <a:xfrm>
            <a:off x="4662230" y="4919900"/>
            <a:ext cx="2967111" cy="537509"/>
          </a:xfrm>
          <a:prstGeom prst="rect">
            <a:avLst/>
          </a:prstGeom>
        </p:spPr>
      </p:pic>
      <p:pic>
        <p:nvPicPr>
          <p:cNvPr id="8" name="Bilde 7"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80000">
            <a:off x="4562843" y="2089644"/>
            <a:ext cx="4529367" cy="5660511"/>
          </a:xfrm>
          <a:prstGeom prst="rect">
            <a:avLst/>
          </a:prstGeom>
        </p:spPr>
      </p:pic>
      <p:pic>
        <p:nvPicPr>
          <p:cNvPr id="10" name="Bilde 9"/>
          <p:cNvPicPr>
            <a:picLocks noChangeAspect="1"/>
          </p:cNvPicPr>
          <p:nvPr/>
        </p:nvPicPr>
        <p:blipFill>
          <a:blip r:embed="rId8"/>
          <a:stretch>
            <a:fillRect/>
          </a:stretch>
        </p:blipFill>
        <p:spPr>
          <a:xfrm>
            <a:off x="9133493" y="1781310"/>
            <a:ext cx="1766811" cy="1793480"/>
          </a:xfrm>
          <a:prstGeom prst="rect">
            <a:avLst/>
          </a:prstGeom>
        </p:spPr>
      </p:pic>
      <p:sp>
        <p:nvSpPr>
          <p:cNvPr id="11" name="TekstSylinder 10"/>
          <p:cNvSpPr txBox="1"/>
          <p:nvPr/>
        </p:nvSpPr>
        <p:spPr>
          <a:xfrm>
            <a:off x="8941124" y="3594428"/>
            <a:ext cx="2133600" cy="461665"/>
          </a:xfrm>
          <a:prstGeom prst="rect">
            <a:avLst/>
          </a:prstGeom>
          <a:noFill/>
        </p:spPr>
        <p:txBody>
          <a:bodyPr wrap="square" rtlCol="0">
            <a:spAutoFit/>
          </a:bodyPr>
          <a:lstStyle/>
          <a:p>
            <a:pPr algn="ctr"/>
            <a:r>
              <a:rPr lang="nb-NO" sz="2400" dirty="0"/>
              <a:t>00:00:01</a:t>
            </a:r>
          </a:p>
        </p:txBody>
      </p:sp>
    </p:spTree>
    <p:extLst>
      <p:ext uri="{BB962C8B-B14F-4D97-AF65-F5344CB8AC3E}">
        <p14:creationId xmlns:p14="http://schemas.microsoft.com/office/powerpoint/2010/main" val="758660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6202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716898" y="3574956"/>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ar-SA" sz="2400" i="1" dirty="0"/>
              <a:t>ایپس کو ڈیلیٹ (ختم) کریں</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ktangel 52"/>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4" name="TekstSylinder 5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423735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ar-SA" sz="2400" i="1" dirty="0"/>
              <a:t>ایپس کو ڈیلیٹ (ختم) کریں</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80000">
            <a:off x="1559931" y="2472596"/>
            <a:ext cx="4529367" cy="5660511"/>
          </a:xfrm>
          <a:prstGeom prst="rect">
            <a:avLst/>
          </a:prstGeom>
        </p:spPr>
      </p:pic>
      <p:sp>
        <p:nvSpPr>
          <p:cNvPr id="20" name="Rektangel 19"/>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kstSylinder 20"/>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969195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ar-SA" sz="2400" i="1" dirty="0"/>
              <a:t>ایپس کو ڈیلیٹ (ختم) کریں</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flipV="1">
            <a:off x="5672318" y="3192594"/>
            <a:ext cx="364210" cy="8333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544941" y="2960530"/>
            <a:ext cx="4529367" cy="5660511"/>
          </a:xfrm>
          <a:prstGeom prst="rect">
            <a:avLst/>
          </a:prstGeom>
        </p:spPr>
      </p:pic>
      <p:sp>
        <p:nvSpPr>
          <p:cNvPr id="25" name="Rektangel 24"/>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kstSylinder 25"/>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164577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ar-SA" sz="2400" i="1" dirty="0"/>
              <a:t>ایپس کو ڈیلیٹ (ختم) کریں</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flipV="1">
            <a:off x="5672318" y="3192594"/>
            <a:ext cx="364210" cy="8333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414" y="2810225"/>
            <a:ext cx="1345455" cy="1345455"/>
          </a:xfrm>
          <a:prstGeom prst="rect">
            <a:avLst/>
          </a:prstGeom>
        </p:spPr>
      </p:pic>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231240" y="2377827"/>
            <a:ext cx="4529367" cy="5660511"/>
          </a:xfrm>
          <a:prstGeom prst="rect">
            <a:avLst/>
          </a:prstGeom>
        </p:spPr>
      </p:pic>
      <p:sp>
        <p:nvSpPr>
          <p:cNvPr id="21" name="Rektangel 20"/>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TekstSylinder 21"/>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193532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مختلف قسموں کے فون اور ٹیبلٹس کے بارے میں کچھ معلومات</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231105" y="5703563"/>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300" y="1227670"/>
            <a:ext cx="2448000" cy="4466430"/>
          </a:xfrm>
          <a:prstGeom prst="rect">
            <a:avLst/>
          </a:prstGeom>
        </p:spPr>
      </p:pic>
      <p:sp>
        <p:nvSpPr>
          <p:cNvPr id="10" name="TekstSylinder 9"/>
          <p:cNvSpPr txBox="1"/>
          <p:nvPr/>
        </p:nvSpPr>
        <p:spPr>
          <a:xfrm>
            <a:off x="5008524" y="5703563"/>
            <a:ext cx="2331720" cy="461665"/>
          </a:xfrm>
          <a:prstGeom prst="rect">
            <a:avLst/>
          </a:prstGeom>
          <a:noFill/>
        </p:spPr>
        <p:txBody>
          <a:bodyPr wrap="square" rtlCol="0">
            <a:spAutoFit/>
          </a:bodyPr>
          <a:lstStyle/>
          <a:p>
            <a:pPr algn="ctr"/>
            <a:r>
              <a:rPr lang="nb-NO" sz="2400" dirty="0" err="1"/>
              <a:t>Android</a:t>
            </a:r>
            <a:endParaRPr lang="nb-NO" sz="2400" dirty="0"/>
          </a:p>
        </p:txBody>
      </p:sp>
    </p:spTree>
    <p:extLst>
      <p:ext uri="{BB962C8B-B14F-4D97-AF65-F5344CB8AC3E}">
        <p14:creationId xmlns:p14="http://schemas.microsoft.com/office/powerpoint/2010/main" val="1463137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ar-SA" sz="2400" i="1" dirty="0"/>
              <a:t>ایپس کو ڈیلیٹ (ختم) کریں</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347762" y="2828098"/>
            <a:ext cx="4529367" cy="5660511"/>
          </a:xfrm>
          <a:prstGeom prst="rect">
            <a:avLst/>
          </a:prstGeom>
        </p:spPr>
      </p:pic>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1512357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ar-SA" sz="2400" i="1" dirty="0"/>
              <a:t>ایپس کو ڈیلیٹ (ختم) کریں</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pic>
        <p:nvPicPr>
          <p:cNvPr id="21" name="Bilde 20"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7406614" y="4325970"/>
            <a:ext cx="4529367" cy="5660511"/>
          </a:xfrm>
          <a:prstGeom prst="rect">
            <a:avLst/>
          </a:prstGeom>
        </p:spPr>
      </p:pic>
    </p:spTree>
    <p:extLst>
      <p:ext uri="{BB962C8B-B14F-4D97-AF65-F5344CB8AC3E}">
        <p14:creationId xmlns:p14="http://schemas.microsoft.com/office/powerpoint/2010/main" val="2000196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ar-SA" sz="2400" i="1" dirty="0"/>
              <a:t>ایپس کو ڈیلیٹ (ختم) کریں</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2956667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alle sammen!</a:t>
            </a:r>
          </a:p>
        </p:txBody>
      </p:sp>
      <p:sp>
        <p:nvSpPr>
          <p:cNvPr id="3" name="Undertittel 2"/>
          <p:cNvSpPr>
            <a:spLocks noGrp="1"/>
          </p:cNvSpPr>
          <p:nvPr>
            <p:ph type="subTitle" idx="1"/>
          </p:nvPr>
        </p:nvSpPr>
        <p:spPr>
          <a:xfrm>
            <a:off x="828637" y="3566926"/>
            <a:ext cx="9839363" cy="2323511"/>
          </a:xfrm>
        </p:spPr>
        <p:txBody>
          <a:bodyPr>
            <a:normAutofit/>
          </a:bodyPr>
          <a:lstStyle/>
          <a:p>
            <a:pPr marL="0" indent="0">
              <a:buNone/>
            </a:pPr>
            <a:r>
              <a:rPr lang="nb-NO" sz="2400" b="1" dirty="0">
                <a:solidFill>
                  <a:schemeClr val="tx1"/>
                </a:solidFill>
              </a:rPr>
              <a:t>Nå kan dere øve på:</a:t>
            </a:r>
          </a:p>
          <a:p>
            <a:pPr>
              <a:buFontTx/>
              <a:buChar char="-"/>
            </a:pPr>
            <a:r>
              <a:rPr lang="nb-NO" sz="2400" dirty="0"/>
              <a:t>Søke fram </a:t>
            </a:r>
            <a:r>
              <a:rPr lang="nb-NO" sz="2400" dirty="0" err="1"/>
              <a:t>apper</a:t>
            </a:r>
            <a:endParaRPr lang="nb-NO" sz="2400" dirty="0"/>
          </a:p>
          <a:p>
            <a:pPr>
              <a:buFontTx/>
              <a:buChar char="-"/>
            </a:pPr>
            <a:r>
              <a:rPr lang="nb-NO" sz="2400" dirty="0">
                <a:solidFill>
                  <a:schemeClr val="tx1"/>
                </a:solidFill>
              </a:rPr>
              <a:t>Laste ned </a:t>
            </a:r>
            <a:r>
              <a:rPr lang="nb-NO" sz="2400" dirty="0" err="1">
                <a:solidFill>
                  <a:schemeClr val="tx1"/>
                </a:solidFill>
              </a:rPr>
              <a:t>apper</a:t>
            </a:r>
            <a:endParaRPr lang="nb-NO" sz="2400" dirty="0">
              <a:solidFill>
                <a:schemeClr val="tx1"/>
              </a:solidFill>
            </a:endParaRPr>
          </a:p>
          <a:p>
            <a:pPr>
              <a:buFontTx/>
              <a:buChar char="-"/>
            </a:pPr>
            <a:r>
              <a:rPr lang="nb-NO" sz="2400" dirty="0"/>
              <a:t>Slette </a:t>
            </a:r>
            <a:r>
              <a:rPr lang="nb-NO" sz="2400" dirty="0" err="1"/>
              <a:t>apper</a:t>
            </a:r>
            <a:r>
              <a:rPr lang="nb-NO" sz="2400" dirty="0"/>
              <a:t> fra smarttelefonen</a:t>
            </a:r>
            <a:endParaRPr lang="nb-NO" sz="2400" dirty="0">
              <a:solidFill>
                <a:schemeClr val="tx1"/>
              </a:solidFill>
            </a:endParaRPr>
          </a:p>
        </p:txBody>
      </p:sp>
    </p:spTree>
    <p:extLst>
      <p:ext uri="{BB962C8B-B14F-4D97-AF65-F5344CB8AC3E}">
        <p14:creationId xmlns:p14="http://schemas.microsoft.com/office/powerpoint/2010/main" val="46335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مختلف قسموں کے فون اور ٹیبلٹس کے بارے میں کچھ معلومات</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243805" y="5703563"/>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9700" y="1333500"/>
            <a:ext cx="2284929" cy="4165600"/>
          </a:xfrm>
          <a:prstGeom prst="rect">
            <a:avLst/>
          </a:prstGeom>
        </p:spPr>
      </p:pic>
      <p:sp>
        <p:nvSpPr>
          <p:cNvPr id="10" name="TekstSylinder 9"/>
          <p:cNvSpPr txBox="1"/>
          <p:nvPr/>
        </p:nvSpPr>
        <p:spPr>
          <a:xfrm>
            <a:off x="5008524" y="5703563"/>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1" name="TekstSylinder 10"/>
          <p:cNvSpPr txBox="1"/>
          <p:nvPr/>
        </p:nvSpPr>
        <p:spPr>
          <a:xfrm>
            <a:off x="7785001" y="5703563"/>
            <a:ext cx="2331720" cy="461665"/>
          </a:xfrm>
          <a:prstGeom prst="rect">
            <a:avLst/>
          </a:prstGeom>
          <a:noFill/>
        </p:spPr>
        <p:txBody>
          <a:bodyPr wrap="square" rtlCol="0">
            <a:spAutoFit/>
          </a:bodyPr>
          <a:lstStyle/>
          <a:p>
            <a:pPr algn="ctr"/>
            <a:r>
              <a:rPr lang="nb-NO" sz="2400" dirty="0"/>
              <a:t>Windows</a:t>
            </a:r>
          </a:p>
        </p:txBody>
      </p:sp>
      <p:pic>
        <p:nvPicPr>
          <p:cNvPr id="12" name="Bild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0300" y="1227670"/>
            <a:ext cx="2448000" cy="4466430"/>
          </a:xfrm>
          <a:prstGeom prst="rect">
            <a:avLst/>
          </a:prstGeom>
        </p:spPr>
      </p:pic>
    </p:spTree>
    <p:extLst>
      <p:ext uri="{BB962C8B-B14F-4D97-AF65-F5344CB8AC3E}">
        <p14:creationId xmlns:p14="http://schemas.microsoft.com/office/powerpoint/2010/main" val="164185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2</a:t>
            </a:r>
          </a:p>
        </p:txBody>
      </p:sp>
      <p:sp>
        <p:nvSpPr>
          <p:cNvPr id="3" name="Plassholder for tekst 2"/>
          <p:cNvSpPr>
            <a:spLocks noGrp="1"/>
          </p:cNvSpPr>
          <p:nvPr>
            <p:ph type="body" idx="1"/>
          </p:nvPr>
        </p:nvSpPr>
        <p:spPr/>
        <p:txBody>
          <a:bodyPr/>
          <a:lstStyle/>
          <a:p>
            <a:r>
              <a:rPr lang="ur-PK" i="1" dirty="0"/>
              <a:t>اپنا یوزر نیم تلاش کریں</a:t>
            </a:r>
            <a:endParaRPr lang="nb-NO" dirty="0"/>
          </a:p>
        </p:txBody>
      </p:sp>
    </p:spTree>
    <p:extLst>
      <p:ext uri="{BB962C8B-B14F-4D97-AF65-F5344CB8AC3E}">
        <p14:creationId xmlns:p14="http://schemas.microsoft.com/office/powerpoint/2010/main" val="44907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اپنا یوزر نیم تلاش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386" y="2349947"/>
            <a:ext cx="1587169" cy="1587169"/>
          </a:xfrm>
          <a:prstGeom prst="rect">
            <a:avLst/>
          </a:prstGeo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0640" y="2477063"/>
            <a:ext cx="1469136" cy="1767840"/>
          </a:xfrm>
          <a:prstGeom prst="rect">
            <a:avLst/>
          </a:prstGeom>
        </p:spPr>
      </p:pic>
      <p:pic>
        <p:nvPicPr>
          <p:cNvPr id="22" name="Bild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991" y="2438847"/>
            <a:ext cx="1574353" cy="1574353"/>
          </a:xfrm>
          <a:prstGeom prst="rect">
            <a:avLst/>
          </a:prstGeom>
        </p:spPr>
      </p:pic>
    </p:spTree>
    <p:extLst>
      <p:ext uri="{BB962C8B-B14F-4D97-AF65-F5344CB8AC3E}">
        <p14:creationId xmlns:p14="http://schemas.microsoft.com/office/powerpoint/2010/main" val="14304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اپنا یوزر نیم تلاش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386" y="2515047"/>
            <a:ext cx="1587169" cy="1587169"/>
          </a:xfrm>
          <a:prstGeom prst="rect">
            <a:avLst/>
          </a:prstGeom>
        </p:spPr>
      </p:pic>
      <p:pic>
        <p:nvPicPr>
          <p:cNvPr id="16" name="Bilde 15"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7422358" y="2436486"/>
            <a:ext cx="3869689" cy="4836088"/>
          </a:xfrm>
          <a:prstGeom prst="rect">
            <a:avLst/>
          </a:prstGeom>
        </p:spPr>
      </p:pic>
      <p:pic>
        <p:nvPicPr>
          <p:cNvPr id="17" name="Bild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991" y="2438847"/>
            <a:ext cx="1574353" cy="1574353"/>
          </a:xfrm>
          <a:prstGeom prst="rect">
            <a:avLst/>
          </a:prstGeom>
        </p:spPr>
      </p:pic>
      <p:pic>
        <p:nvPicPr>
          <p:cNvPr id="14" name="Bilde 13"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1502092" y="2436487"/>
            <a:ext cx="3869689" cy="4836088"/>
          </a:xfrm>
          <a:prstGeom prst="rect">
            <a:avLst/>
          </a:prstGeom>
        </p:spPr>
      </p:pic>
      <p:pic>
        <p:nvPicPr>
          <p:cNvPr id="18" name="Bild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640" y="2477063"/>
            <a:ext cx="1469136" cy="1767840"/>
          </a:xfrm>
          <a:prstGeom prst="rect">
            <a:avLst/>
          </a:prstGeom>
        </p:spPr>
      </p:pic>
      <p:pic>
        <p:nvPicPr>
          <p:cNvPr id="19" name="Bilde 18"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4374641" y="2436490"/>
            <a:ext cx="3869689" cy="4836088"/>
          </a:xfrm>
          <a:prstGeom prst="rect">
            <a:avLst/>
          </a:prstGeom>
        </p:spPr>
      </p:pic>
    </p:spTree>
    <p:extLst>
      <p:ext uri="{BB962C8B-B14F-4D97-AF65-F5344CB8AC3E}">
        <p14:creationId xmlns:p14="http://schemas.microsoft.com/office/powerpoint/2010/main" val="170086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sz="2400" i="1" dirty="0"/>
              <a:t>اپنا یوزر نیم تلاش کریں</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16" name="TekstSylinder 15"/>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8" name="TekstSylinder 17"/>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9" name="Bil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20" name="Bild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pic>
        <p:nvPicPr>
          <p:cNvPr id="21" name="Bild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sp>
        <p:nvSpPr>
          <p:cNvPr id="22" name="TekstSylinder 21"/>
          <p:cNvSpPr txBox="1"/>
          <p:nvPr/>
        </p:nvSpPr>
        <p:spPr>
          <a:xfrm>
            <a:off x="1703560" y="4179071"/>
            <a:ext cx="2774749" cy="2677656"/>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iTunes og </a:t>
            </a:r>
            <a:r>
              <a:rPr lang="nb-NO" sz="2000" dirty="0" err="1"/>
              <a:t>Appstore</a:t>
            </a:r>
            <a:endParaRPr lang="nb-NO" sz="2000" dirty="0"/>
          </a:p>
          <a:p>
            <a:pPr algn="ctr"/>
            <a:endParaRPr lang="nb-NO" sz="2000" dirty="0"/>
          </a:p>
          <a:p>
            <a:pPr algn="ctr"/>
            <a:endParaRPr lang="nb-NO" sz="2000" b="1" dirty="0"/>
          </a:p>
          <a:p>
            <a:pPr algn="ctr"/>
            <a:endParaRPr lang="nb-NO" sz="2400" b="1" dirty="0"/>
          </a:p>
          <a:p>
            <a:endParaRPr lang="nb-NO" sz="2400" dirty="0"/>
          </a:p>
        </p:txBody>
      </p:sp>
      <p:sp>
        <p:nvSpPr>
          <p:cNvPr id="23" name="TekstSylinder 22"/>
          <p:cNvSpPr txBox="1"/>
          <p:nvPr/>
        </p:nvSpPr>
        <p:spPr>
          <a:xfrm>
            <a:off x="5046963" y="4175954"/>
            <a:ext cx="2102177" cy="2246769"/>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Kontoer</a:t>
            </a:r>
          </a:p>
          <a:p>
            <a:pPr algn="ctr"/>
            <a:endParaRPr lang="nb-NO" sz="2000" dirty="0"/>
          </a:p>
          <a:p>
            <a:pPr algn="ctr"/>
            <a:r>
              <a:rPr lang="nb-NO" sz="2000" b="1" dirty="0"/>
              <a:t>      </a:t>
            </a:r>
          </a:p>
          <a:p>
            <a:pPr algn="ctr"/>
            <a:endParaRPr lang="nb-NO" sz="2000" b="1" dirty="0"/>
          </a:p>
        </p:txBody>
      </p:sp>
      <p:sp>
        <p:nvSpPr>
          <p:cNvPr id="24" name="TekstSylinder 23"/>
          <p:cNvSpPr txBox="1"/>
          <p:nvPr/>
        </p:nvSpPr>
        <p:spPr>
          <a:xfrm>
            <a:off x="7972881" y="4175954"/>
            <a:ext cx="2102177" cy="1938992"/>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E-post</a:t>
            </a:r>
          </a:p>
          <a:p>
            <a:pPr algn="ctr"/>
            <a:endParaRPr lang="nb-NO" sz="2000" dirty="0"/>
          </a:p>
          <a:p>
            <a:pPr algn="ctr"/>
            <a:endParaRPr lang="nb-NO" sz="2000" b="1" dirty="0"/>
          </a:p>
        </p:txBody>
      </p:sp>
      <p:cxnSp>
        <p:nvCxnSpPr>
          <p:cNvPr id="26" name="Rett pil 25"/>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Rett pil 24"/>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Rett pil 26"/>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839097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2465</TotalTime>
  <Words>1570</Words>
  <Application>Microsoft Office PowerPoint</Application>
  <PresentationFormat>Widescreen</PresentationFormat>
  <Paragraphs>401</Paragraphs>
  <Slides>43</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Wingdings</vt:lpstr>
      <vt:lpstr>Office-tema</vt:lpstr>
      <vt:lpstr>LÆR Å LASTE NED APPER</vt:lpstr>
      <vt:lpstr>Del 1</vt:lpstr>
      <vt:lpstr>مختلف قسموں کے فون اور ٹیبلٹس کے بارے میں کچھ معلومات</vt:lpstr>
      <vt:lpstr>مختلف قسموں کے فون اور ٹیبلٹس کے بارے میں کچھ معلومات</vt:lpstr>
      <vt:lpstr>مختلف قسموں کے فون اور ٹیبلٹس کے بارے میں کچھ معلومات</vt:lpstr>
      <vt:lpstr>Del 2</vt:lpstr>
      <vt:lpstr>اپنا یوزر نیم تلاش کریں</vt:lpstr>
      <vt:lpstr>اپنا یوزر نیم تلاش کریں</vt:lpstr>
      <vt:lpstr>اپنا یوزر نیم تلاش کریں</vt:lpstr>
      <vt:lpstr>اپنا یوزر نیم تلاش کریں</vt:lpstr>
      <vt:lpstr>اپنا یوزر نیم تلاش کریں</vt:lpstr>
      <vt:lpstr>Del 3</vt:lpstr>
      <vt:lpstr>اپنے ایپ سٹور میں لاگ ان کریں</vt:lpstr>
      <vt:lpstr>اپنے ایپ سٹور میں لاگ ان کریں</vt:lpstr>
      <vt:lpstr>Del 4</vt:lpstr>
      <vt:lpstr>کوئی ایپ تلاش کریں</vt:lpstr>
      <vt:lpstr>کوئی ایپ تلاش کریں</vt:lpstr>
      <vt:lpstr>Del 5</vt:lpstr>
      <vt:lpstr>ایپ ڈاؤن لوڈ کریں</vt:lpstr>
      <vt:lpstr>ایپ ڈاؤن لوڈ کریں</vt:lpstr>
      <vt:lpstr>ایپ ڈاؤن لوڈ کریں</vt:lpstr>
      <vt:lpstr>ایپ ڈاؤن لوڈ کریں</vt:lpstr>
      <vt:lpstr>ایپ ڈاؤن لوڈ کریں</vt:lpstr>
      <vt:lpstr>ایپ ڈاؤن لوڈ کریں</vt:lpstr>
      <vt:lpstr>ایپ ڈاؤن لوڈ کریں</vt:lpstr>
      <vt:lpstr>ایپ ڈاؤن لوڈ کریں</vt:lpstr>
      <vt:lpstr>ایپ ڈاؤن لوڈ کریں</vt:lpstr>
      <vt:lpstr>ایپ ڈاؤن لوڈ کریں</vt:lpstr>
      <vt:lpstr>ایپ ڈاؤن لوڈ کریں</vt:lpstr>
      <vt:lpstr>ایپ ڈاؤن لوڈ کریں</vt:lpstr>
      <vt:lpstr>ایپ ڈاؤن لوڈ کریں</vt:lpstr>
      <vt:lpstr>ایپ ڈاؤن لوڈ کریں</vt:lpstr>
      <vt:lpstr>ایپ ڈاؤن لوڈ کریں</vt:lpstr>
      <vt:lpstr>Del 6</vt:lpstr>
      <vt:lpstr>ایپس کو ڈیلیٹ (ختم) کریں</vt:lpstr>
      <vt:lpstr>ایپس کو ڈیلیٹ (ختم) کریں</vt:lpstr>
      <vt:lpstr>ایپس کو ڈیلیٹ (ختم) کریں</vt:lpstr>
      <vt:lpstr>ایپس کو ڈیلیٹ (ختم) کریں</vt:lpstr>
      <vt:lpstr>ایپس کو ڈیلیٹ (ختم) کریں</vt:lpstr>
      <vt:lpstr>ایپس کو ڈیلیٹ (ختم) کریں</vt:lpstr>
      <vt:lpstr>ایپس کو ڈیلیٹ (ختم) کریں</vt:lpstr>
      <vt:lpstr>ایپس کو ڈیلیٹ (ختم) کریں</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Faiza Syed</cp:lastModifiedBy>
  <cp:revision>475</cp:revision>
  <dcterms:created xsi:type="dcterms:W3CDTF">2015-09-22T07:17:48Z</dcterms:created>
  <dcterms:modified xsi:type="dcterms:W3CDTF">2019-02-27T07:07:26Z</dcterms:modified>
</cp:coreProperties>
</file>