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4"/>
  </p:sldMasterIdLst>
  <p:notesMasterIdLst>
    <p:notesMasterId r:id="rId30"/>
  </p:notesMasterIdLst>
  <p:sldIdLst>
    <p:sldId id="266" r:id="rId5"/>
    <p:sldId id="314" r:id="rId6"/>
    <p:sldId id="294" r:id="rId7"/>
    <p:sldId id="315" r:id="rId8"/>
    <p:sldId id="312" r:id="rId9"/>
    <p:sldId id="277" r:id="rId10"/>
    <p:sldId id="311" r:id="rId11"/>
    <p:sldId id="289" r:id="rId12"/>
    <p:sldId id="310" r:id="rId13"/>
    <p:sldId id="308" r:id="rId14"/>
    <p:sldId id="309" r:id="rId15"/>
    <p:sldId id="313" r:id="rId16"/>
    <p:sldId id="298" r:id="rId17"/>
    <p:sldId id="299" r:id="rId18"/>
    <p:sldId id="300" r:id="rId19"/>
    <p:sldId id="301" r:id="rId20"/>
    <p:sldId id="302" r:id="rId21"/>
    <p:sldId id="303" r:id="rId22"/>
    <p:sldId id="304" r:id="rId23"/>
    <p:sldId id="305" r:id="rId24"/>
    <p:sldId id="306" r:id="rId25"/>
    <p:sldId id="307" r:id="rId26"/>
    <p:sldId id="316" r:id="rId27"/>
    <p:sldId id="317" r:id="rId28"/>
    <p:sldId id="27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ACD823-F7EF-7609-7B50-41FC6FD50AF0}" name="Else-Marie Kroken Hagen" initials="EH" userId="S::else-marie.kroken.hagen_pasientreiser.no#ext#@karabindemo.onmicrosoft.com::9b83ca9c-b40f-4c22-b004-a5ac2775968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38539B-6516-3253-9DCD-097D537B5520}" v="72" dt="2025-03-18T09:06:19.443"/>
  </p1510:revLst>
</p1510:revInfo>
</file>

<file path=ppt/tableStyles.xml><?xml version="1.0" encoding="utf-8"?>
<a:tblStyleLst xmlns:a="http://schemas.openxmlformats.org/drawingml/2006/main" def="{073A0DAA-6AF3-43AB-8588-CEC1D06C72B9}">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stil 1 – uthev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ys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iddels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01" y="45"/>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ACD078-DC00-774F-85A5-0A03EAB0934F}" type="datetimeFigureOut">
              <a:rPr lang="nb-NO" smtClean="0"/>
              <a:t>19.03.2025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b-NO"/>
              <a:t>Rediger tekststiler i malen
Andre nivå
Tredje nivå
Fjerde nivå
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Tree>
    <p:extLst>
      <p:ext uri="{BB962C8B-B14F-4D97-AF65-F5344CB8AC3E}">
        <p14:creationId xmlns:p14="http://schemas.microsoft.com/office/powerpoint/2010/main" val="3875925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Tree>
    <p:extLst>
      <p:ext uri="{BB962C8B-B14F-4D97-AF65-F5344CB8AC3E}">
        <p14:creationId xmlns:p14="http://schemas.microsoft.com/office/powerpoint/2010/main" val="2346926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sz="1400" dirty="0"/>
              <a:t>Pasienter som må reise for å motta helsetjenester kan ha rett til å få dekket nødvendige utgifter til transport. Rettigheten er hjemlet i pasient- og brukerrettighetsloven § 2-6 og </a:t>
            </a:r>
            <a:r>
              <a:rPr lang="nb-NO" sz="1400" dirty="0" err="1"/>
              <a:t>pasientreiseforskriften</a:t>
            </a:r>
            <a:r>
              <a:rPr lang="nb-NO" sz="1400" dirty="0"/>
              <a:t>.</a:t>
            </a:r>
          </a:p>
          <a:p>
            <a:pPr marL="0" indent="0">
              <a:buNone/>
            </a:pPr>
            <a:endParaRPr lang="nb-NO" sz="1400" dirty="0"/>
          </a:p>
          <a:p>
            <a:pPr marL="360000" lvl="2" indent="0">
              <a:buFont typeface="+mj-lt"/>
              <a:buNone/>
            </a:pPr>
            <a:endParaRPr lang="nb-NO" dirty="0"/>
          </a:p>
        </p:txBody>
      </p:sp>
    </p:spTree>
    <p:extLst>
      <p:ext uri="{BB962C8B-B14F-4D97-AF65-F5344CB8AC3E}">
        <p14:creationId xmlns:p14="http://schemas.microsoft.com/office/powerpoint/2010/main" val="471186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1367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a:xfrm>
            <a:off x="3884613" y="8685213"/>
            <a:ext cx="2971800" cy="457200"/>
          </a:xfrm>
          <a:prstGeom prst="rect">
            <a:avLst/>
          </a:prstGeom>
        </p:spPr>
        <p:txBody>
          <a:bodyPr/>
          <a:lstStyle/>
          <a:p>
            <a:fld id="{ABD1FED3-AE14-464C-ABC4-74C908433D1F}" type="slidenum">
              <a:rPr lang="nb-NO" smtClean="0"/>
              <a:t>8</a:t>
            </a:fld>
            <a:endParaRPr lang="nb-NO"/>
          </a:p>
        </p:txBody>
      </p:sp>
    </p:spTree>
    <p:extLst>
      <p:ext uri="{BB962C8B-B14F-4D97-AF65-F5344CB8AC3E}">
        <p14:creationId xmlns:p14="http://schemas.microsoft.com/office/powerpoint/2010/main" val="2785060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74885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2334970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1570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87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 og full teks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9352023-D6A9-B24D-9D89-88553E757A40}"/>
              </a:ext>
            </a:extLst>
          </p:cNvPr>
          <p:cNvSpPr>
            <a:spLocks noGrp="1"/>
          </p:cNvSpPr>
          <p:nvPr>
            <p:ph type="title" hasCustomPrompt="1"/>
          </p:nvPr>
        </p:nvSpPr>
        <p:spPr>
          <a:xfrm>
            <a:off x="565200" y="720000"/>
            <a:ext cx="10942377" cy="1006730"/>
          </a:xfrm>
          <a:prstGeom prst="rect">
            <a:avLst/>
          </a:prstGeom>
        </p:spPr>
        <p:txBody>
          <a:bodyPr anchor="t">
            <a:noAutofit/>
          </a:bodyPr>
          <a:lstStyle>
            <a:lvl1pPr>
              <a:lnSpc>
                <a:spcPct val="100000"/>
              </a:lnSpc>
              <a:defRPr sz="2800" baseline="0">
                <a:solidFill>
                  <a:schemeClr val="tx2"/>
                </a:solidFill>
              </a:defRPr>
            </a:lvl1pPr>
          </a:lstStyle>
          <a:p>
            <a:r>
              <a:rPr lang="nb-NO"/>
              <a:t>Overskrift</a:t>
            </a:r>
            <a:br>
              <a:rPr lang="nb-NO"/>
            </a:br>
            <a:r>
              <a:rPr lang="nb-NO"/>
              <a:t>1-2 linjer </a:t>
            </a:r>
            <a:r>
              <a:rPr lang="nb-NO" err="1"/>
              <a:t>pkt</a:t>
            </a:r>
            <a:r>
              <a:rPr lang="nb-NO"/>
              <a:t> 28</a:t>
            </a:r>
            <a:endParaRPr lang="en-US"/>
          </a:p>
        </p:txBody>
      </p:sp>
      <p:sp>
        <p:nvSpPr>
          <p:cNvPr id="8" name="Content Placeholder 2">
            <a:extLst>
              <a:ext uri="{FF2B5EF4-FFF2-40B4-BE49-F238E27FC236}">
                <a16:creationId xmlns:a16="http://schemas.microsoft.com/office/drawing/2014/main" id="{BC4580CB-D6E0-1B47-A53A-D3808AD8BB1A}"/>
              </a:ext>
            </a:extLst>
          </p:cNvPr>
          <p:cNvSpPr>
            <a:spLocks noGrp="1"/>
          </p:cNvSpPr>
          <p:nvPr>
            <p:ph sz="half" idx="1" hasCustomPrompt="1"/>
          </p:nvPr>
        </p:nvSpPr>
        <p:spPr>
          <a:xfrm>
            <a:off x="576000" y="1872000"/>
            <a:ext cx="10945067" cy="2092881"/>
          </a:xfrm>
          <a:prstGeom prst="rect">
            <a:avLst/>
          </a:prstGeom>
        </p:spPr>
        <p:txBody>
          <a:bodyPr lIns="90000">
            <a:spAutoFit/>
          </a:bodyPr>
          <a:lstStyle>
            <a:lvl1pPr marL="134938" indent="-134938">
              <a:lnSpc>
                <a:spcPct val="100000"/>
              </a:lnSpc>
              <a:spcAft>
                <a:spcPts val="600"/>
              </a:spcAft>
              <a:buSzPct val="100000"/>
              <a:buFont typeface="Arial" panose="020B0604020202020204" pitchFamily="34" charset="0"/>
              <a:buChar char="•"/>
              <a:tabLst/>
              <a:defRPr sz="1800" spc="0">
                <a:solidFill>
                  <a:schemeClr val="bg2">
                    <a:lumMod val="10000"/>
                  </a:schemeClr>
                </a:solidFill>
              </a:defRPr>
            </a:lvl1pPr>
            <a:lvl2pPr>
              <a:defRPr/>
            </a:lvl2pPr>
            <a:lvl3pPr>
              <a:defRPr/>
            </a:lvl3pPr>
            <a:lvl4pPr>
              <a:defRPr sz="1200" baseline="0"/>
            </a:lvl4pPr>
          </a:lstStyle>
          <a:p>
            <a:pPr lvl="0"/>
            <a:r>
              <a:rPr lang="en-US" err="1"/>
              <a:t>Undertittel</a:t>
            </a:r>
            <a:r>
              <a:rPr lang="en-US"/>
              <a:t> </a:t>
            </a:r>
            <a:r>
              <a:rPr lang="en-US" err="1"/>
              <a:t>eller</a:t>
            </a:r>
            <a:r>
              <a:rPr lang="en-US"/>
              <a:t> </a:t>
            </a:r>
            <a:r>
              <a:rPr lang="en-US" err="1"/>
              <a:t>tekst</a:t>
            </a:r>
            <a:endParaRPr lang="en-US"/>
          </a:p>
          <a:p>
            <a:pPr lvl="0"/>
            <a:r>
              <a:rPr lang="en-US" err="1"/>
              <a:t>Maks</a:t>
            </a:r>
            <a:r>
              <a:rPr lang="en-US"/>
              <a:t> 1-2 </a:t>
            </a:r>
            <a:r>
              <a:rPr lang="en-US" err="1"/>
              <a:t>setninger</a:t>
            </a:r>
            <a:endParaRPr lang="en-US"/>
          </a:p>
          <a:p>
            <a:pPr lvl="0"/>
            <a:r>
              <a:rPr lang="en-US" err="1"/>
              <a:t>Punkt</a:t>
            </a:r>
            <a:r>
              <a:rPr lang="en-US"/>
              <a:t> 18</a:t>
            </a:r>
          </a:p>
          <a:p>
            <a:pPr lvl="1"/>
            <a:r>
              <a:rPr lang="en-US" err="1"/>
              <a:t>Punkt</a:t>
            </a:r>
            <a:r>
              <a:rPr lang="en-US"/>
              <a:t> 16</a:t>
            </a:r>
          </a:p>
          <a:p>
            <a:pPr lvl="2"/>
            <a:r>
              <a:rPr lang="en-US" err="1"/>
              <a:t>Punkt</a:t>
            </a:r>
            <a:r>
              <a:rPr lang="en-US"/>
              <a:t> 14</a:t>
            </a:r>
          </a:p>
          <a:p>
            <a:pPr lvl="3"/>
            <a:r>
              <a:rPr lang="en-US" err="1"/>
              <a:t>Punkt</a:t>
            </a:r>
            <a:r>
              <a:rPr lang="en-US"/>
              <a:t> 12</a:t>
            </a:r>
          </a:p>
        </p:txBody>
      </p:sp>
    </p:spTree>
    <p:extLst>
      <p:ext uri="{BB962C8B-B14F-4D97-AF65-F5344CB8AC3E}">
        <p14:creationId xmlns:p14="http://schemas.microsoft.com/office/powerpoint/2010/main" val="355917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3" name="Bild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8000" y="1008000"/>
            <a:ext cx="9041159" cy="8828068"/>
          </a:xfrm>
          <a:prstGeom prst="rect">
            <a:avLst/>
          </a:prstGeom>
        </p:spPr>
      </p:pic>
      <p:sp>
        <p:nvSpPr>
          <p:cNvPr id="5" name="Content Placeholder 2">
            <a:extLst>
              <a:ext uri="{FF2B5EF4-FFF2-40B4-BE49-F238E27FC236}">
                <a16:creationId xmlns:a16="http://schemas.microsoft.com/office/drawing/2014/main" id="{FC851C11-4E57-CA48-97E3-A9CE632A2335}"/>
              </a:ext>
            </a:extLst>
          </p:cNvPr>
          <p:cNvSpPr>
            <a:spLocks noGrp="1"/>
          </p:cNvSpPr>
          <p:nvPr>
            <p:ph sz="half" idx="1" hasCustomPrompt="1"/>
          </p:nvPr>
        </p:nvSpPr>
        <p:spPr>
          <a:xfrm>
            <a:off x="4174671" y="1735616"/>
            <a:ext cx="5484567" cy="892552"/>
          </a:xfrm>
          <a:prstGeom prst="rect">
            <a:avLst/>
          </a:prstGeom>
        </p:spPr>
        <p:txBody>
          <a:bodyPr wrap="square">
            <a:spAutoFit/>
          </a:bodyPr>
          <a:lstStyle>
            <a:lvl1pPr marL="0" indent="0">
              <a:lnSpc>
                <a:spcPct val="100000"/>
              </a:lnSpc>
              <a:spcAft>
                <a:spcPts val="600"/>
              </a:spcAft>
              <a:buNone/>
              <a:defRPr sz="1400" baseline="0">
                <a:solidFill>
                  <a:sysClr val="windowText" lastClr="000000"/>
                </a:solidFill>
              </a:defRPr>
            </a:lvl1pPr>
          </a:lstStyle>
          <a:p>
            <a:r>
              <a:rPr lang="nb-NO"/>
              <a:t>Klikk på ikonet for å legge til en tabell eller bilde</a:t>
            </a:r>
          </a:p>
          <a:p>
            <a:pPr lvl="0"/>
            <a:r>
              <a:rPr lang="en-US" err="1"/>
              <a:t>Maks</a:t>
            </a:r>
            <a:r>
              <a:rPr lang="en-US"/>
              <a:t> 1-2 </a:t>
            </a:r>
            <a:r>
              <a:rPr lang="en-US" err="1"/>
              <a:t>setninger</a:t>
            </a:r>
            <a:endParaRPr lang="en-US"/>
          </a:p>
          <a:p>
            <a:pPr lvl="0"/>
            <a:r>
              <a:rPr lang="en-US" err="1"/>
              <a:t>Pkt</a:t>
            </a:r>
            <a:r>
              <a:rPr lang="en-US"/>
              <a:t> 14</a:t>
            </a:r>
          </a:p>
        </p:txBody>
      </p:sp>
      <p:sp>
        <p:nvSpPr>
          <p:cNvPr id="2" name="Title 1">
            <a:extLst>
              <a:ext uri="{FF2B5EF4-FFF2-40B4-BE49-F238E27FC236}">
                <a16:creationId xmlns:a16="http://schemas.microsoft.com/office/drawing/2014/main" id="{ECA67B6E-3481-4F48-AB7B-4FEE28DBE3C8}"/>
              </a:ext>
            </a:extLst>
          </p:cNvPr>
          <p:cNvSpPr>
            <a:spLocks noGrp="1"/>
          </p:cNvSpPr>
          <p:nvPr>
            <p:ph type="title" hasCustomPrompt="1"/>
          </p:nvPr>
        </p:nvSpPr>
        <p:spPr>
          <a:xfrm>
            <a:off x="566870" y="354453"/>
            <a:ext cx="10942377" cy="432626"/>
          </a:xfrm>
          <a:prstGeom prst="rect">
            <a:avLst/>
          </a:prstGeom>
        </p:spPr>
        <p:txBody>
          <a:bodyPr anchor="t">
            <a:noAutofit/>
          </a:bodyPr>
          <a:lstStyle>
            <a:lvl1pPr>
              <a:lnSpc>
                <a:spcPts val="2800"/>
              </a:lnSpc>
              <a:defRPr sz="2400">
                <a:solidFill>
                  <a:schemeClr val="tx1"/>
                </a:solidFill>
              </a:defRPr>
            </a:lvl1pPr>
          </a:lstStyle>
          <a:p>
            <a:r>
              <a:rPr lang="nb-NO"/>
              <a:t>Agenda</a:t>
            </a:r>
            <a:endParaRPr lang="en-US"/>
          </a:p>
        </p:txBody>
      </p:sp>
    </p:spTree>
    <p:extLst>
      <p:ext uri="{BB962C8B-B14F-4D97-AF65-F5344CB8AC3E}">
        <p14:creationId xmlns:p14="http://schemas.microsoft.com/office/powerpoint/2010/main" val="110330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kjerm uten overskrift">
    <p:spTree>
      <p:nvGrpSpPr>
        <p:cNvPr id="1" name=""/>
        <p:cNvGrpSpPr/>
        <p:nvPr/>
      </p:nvGrpSpPr>
      <p:grpSpPr>
        <a:xfrm>
          <a:off x="0" y="0"/>
          <a:ext cx="0" cy="0"/>
          <a:chOff x="0" y="0"/>
          <a:chExt cx="0" cy="0"/>
        </a:xfrm>
      </p:grpSpPr>
      <p:pic>
        <p:nvPicPr>
          <p:cNvPr id="3" name="Bild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8000" y="1008000"/>
            <a:ext cx="9041159" cy="8828068"/>
          </a:xfrm>
          <a:prstGeom prst="rect">
            <a:avLst/>
          </a:prstGeom>
        </p:spPr>
      </p:pic>
      <p:sp>
        <p:nvSpPr>
          <p:cNvPr id="4" name="Content Placeholder 2">
            <a:extLst>
              <a:ext uri="{FF2B5EF4-FFF2-40B4-BE49-F238E27FC236}">
                <a16:creationId xmlns:a16="http://schemas.microsoft.com/office/drawing/2014/main" id="{7E6B1EE2-BFA3-3A45-9CE2-FB5854D78246}"/>
              </a:ext>
            </a:extLst>
          </p:cNvPr>
          <p:cNvSpPr>
            <a:spLocks noGrp="1"/>
          </p:cNvSpPr>
          <p:nvPr>
            <p:ph sz="half" idx="1" hasCustomPrompt="1"/>
          </p:nvPr>
        </p:nvSpPr>
        <p:spPr>
          <a:xfrm>
            <a:off x="4174671" y="1735616"/>
            <a:ext cx="5484567" cy="892552"/>
          </a:xfrm>
          <a:prstGeom prst="rect">
            <a:avLst/>
          </a:prstGeom>
        </p:spPr>
        <p:txBody>
          <a:bodyPr wrap="square">
            <a:spAutoFit/>
          </a:bodyPr>
          <a:lstStyle>
            <a:lvl1pPr marL="0" indent="0">
              <a:lnSpc>
                <a:spcPct val="100000"/>
              </a:lnSpc>
              <a:spcAft>
                <a:spcPts val="600"/>
              </a:spcAft>
              <a:buNone/>
              <a:defRPr sz="1400" baseline="0">
                <a:solidFill>
                  <a:sysClr val="windowText" lastClr="000000"/>
                </a:solidFill>
              </a:defRPr>
            </a:lvl1pPr>
          </a:lstStyle>
          <a:p>
            <a:r>
              <a:rPr lang="nb-NO"/>
              <a:t>Klikk på ikonet for å legge til en tabell eller bilde</a:t>
            </a:r>
          </a:p>
          <a:p>
            <a:pPr lvl="0"/>
            <a:r>
              <a:rPr lang="en-US" err="1"/>
              <a:t>Maks</a:t>
            </a:r>
            <a:r>
              <a:rPr lang="en-US"/>
              <a:t> 1-2 </a:t>
            </a:r>
            <a:r>
              <a:rPr lang="en-US" err="1"/>
              <a:t>setninger</a:t>
            </a:r>
            <a:endParaRPr lang="en-US"/>
          </a:p>
          <a:p>
            <a:pPr lvl="0"/>
            <a:r>
              <a:rPr lang="en-US" err="1"/>
              <a:t>Pkt</a:t>
            </a:r>
            <a:r>
              <a:rPr lang="en-US"/>
              <a:t> 14</a:t>
            </a:r>
          </a:p>
        </p:txBody>
      </p:sp>
    </p:spTree>
    <p:extLst>
      <p:ext uri="{BB962C8B-B14F-4D97-AF65-F5344CB8AC3E}">
        <p14:creationId xmlns:p14="http://schemas.microsoft.com/office/powerpoint/2010/main" val="53721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Kun logo (blank)">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Helt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2224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Siste side">
    <p:spTree>
      <p:nvGrpSpPr>
        <p:cNvPr id="1" name=""/>
        <p:cNvGrpSpPr/>
        <p:nvPr/>
      </p:nvGrpSpPr>
      <p:grpSpPr>
        <a:xfrm>
          <a:off x="0" y="0"/>
          <a:ext cx="0" cy="0"/>
          <a:chOff x="0" y="0"/>
          <a:chExt cx="0" cy="0"/>
        </a:xfrm>
      </p:grpSpPr>
      <p:sp>
        <p:nvSpPr>
          <p:cNvPr id="5" name="Rektangel 4"/>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78871" y="3148686"/>
            <a:ext cx="2630076" cy="56062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Forside med bilde">
    <p:spTree>
      <p:nvGrpSpPr>
        <p:cNvPr id="1" name=""/>
        <p:cNvGrpSpPr/>
        <p:nvPr/>
      </p:nvGrpSpPr>
      <p:grpSpPr>
        <a:xfrm>
          <a:off x="0" y="0"/>
          <a:ext cx="0" cy="0"/>
          <a:chOff x="0" y="0"/>
          <a:chExt cx="0" cy="0"/>
        </a:xfrm>
      </p:grpSpPr>
      <p:sp>
        <p:nvSpPr>
          <p:cNvPr id="6" name="Plassholder for tekst 5"/>
          <p:cNvSpPr>
            <a:spLocks noGrp="1"/>
          </p:cNvSpPr>
          <p:nvPr>
            <p:ph type="body" sz="quarter" idx="11" hasCustomPrompt="1"/>
          </p:nvPr>
        </p:nvSpPr>
        <p:spPr>
          <a:xfrm>
            <a:off x="6794687" y="4375056"/>
            <a:ext cx="4294654" cy="1201737"/>
          </a:xfrm>
        </p:spPr>
        <p:txBody>
          <a:bodyPr/>
          <a:lstStyle>
            <a:lvl1pPr marL="0" indent="0">
              <a:buNone/>
              <a:defRPr/>
            </a:lvl1pPr>
          </a:lstStyle>
          <a:p>
            <a:pPr lvl="0"/>
            <a:r>
              <a:rPr lang="nb-NO" dirty="0"/>
              <a:t>Klikk på ikonet for å legge til et bilde. Etter at du har valgt bilde, kan du trykke på «Beskjær» for å justere utsnittet.</a:t>
            </a:r>
          </a:p>
        </p:txBody>
      </p:sp>
      <p:sp>
        <p:nvSpPr>
          <p:cNvPr id="5" name="Plassholder for bilde 4">
            <a:extLst>
              <a:ext uri="{FF2B5EF4-FFF2-40B4-BE49-F238E27FC236}">
                <a16:creationId xmlns:a16="http://schemas.microsoft.com/office/drawing/2014/main" id="{E0951C78-F785-D44C-8344-E9CDC31D8015}"/>
              </a:ext>
            </a:extLst>
          </p:cNvPr>
          <p:cNvSpPr>
            <a:spLocks noGrp="1"/>
          </p:cNvSpPr>
          <p:nvPr>
            <p:ph type="pic" sz="quarter" idx="10"/>
          </p:nvPr>
        </p:nvSpPr>
        <p:spPr>
          <a:xfrm>
            <a:off x="4948044" y="-28096"/>
            <a:ext cx="7280634" cy="6932230"/>
          </a:xfrm>
          <a:custGeom>
            <a:avLst/>
            <a:gdLst>
              <a:gd name="connsiteX0" fmla="*/ 0 w 7375525"/>
              <a:gd name="connsiteY0" fmla="*/ 3429000 h 6858000"/>
              <a:gd name="connsiteX1" fmla="*/ 3687763 w 7375525"/>
              <a:gd name="connsiteY1" fmla="*/ 0 h 6858000"/>
              <a:gd name="connsiteX2" fmla="*/ 7375525 w 7375525"/>
              <a:gd name="connsiteY2" fmla="*/ 0 h 6858000"/>
              <a:gd name="connsiteX3" fmla="*/ 7375525 w 7375525"/>
              <a:gd name="connsiteY3" fmla="*/ 3429000 h 6858000"/>
              <a:gd name="connsiteX4" fmla="*/ 3687762 w 7375525"/>
              <a:gd name="connsiteY4" fmla="*/ 6858000 h 6858000"/>
              <a:gd name="connsiteX5" fmla="*/ -1 w 7375525"/>
              <a:gd name="connsiteY5" fmla="*/ 3429000 h 6858000"/>
              <a:gd name="connsiteX6" fmla="*/ 0 w 7375525"/>
              <a:gd name="connsiteY6" fmla="*/ 3429000 h 6858000"/>
              <a:gd name="connsiteX0" fmla="*/ 286067 w 7661592"/>
              <a:gd name="connsiteY0" fmla="*/ 3441192 h 6870192"/>
              <a:gd name="connsiteX1" fmla="*/ 1242822 w 7661592"/>
              <a:gd name="connsiteY1" fmla="*/ 0 h 6870192"/>
              <a:gd name="connsiteX2" fmla="*/ 7661592 w 7661592"/>
              <a:gd name="connsiteY2" fmla="*/ 12192 h 6870192"/>
              <a:gd name="connsiteX3" fmla="*/ 7661592 w 7661592"/>
              <a:gd name="connsiteY3" fmla="*/ 3441192 h 6870192"/>
              <a:gd name="connsiteX4" fmla="*/ 3973829 w 7661592"/>
              <a:gd name="connsiteY4" fmla="*/ 6870192 h 6870192"/>
              <a:gd name="connsiteX5" fmla="*/ 286066 w 7661592"/>
              <a:gd name="connsiteY5" fmla="*/ 3441192 h 6870192"/>
              <a:gd name="connsiteX6" fmla="*/ 286067 w 7661592"/>
              <a:gd name="connsiteY6" fmla="*/ 3441192 h 6870192"/>
              <a:gd name="connsiteX0" fmla="*/ 1 w 7375526"/>
              <a:gd name="connsiteY0" fmla="*/ 3441192 h 6870192"/>
              <a:gd name="connsiteX1" fmla="*/ 956756 w 7375526"/>
              <a:gd name="connsiteY1" fmla="*/ 0 h 6870192"/>
              <a:gd name="connsiteX2" fmla="*/ 7375526 w 7375526"/>
              <a:gd name="connsiteY2" fmla="*/ 12192 h 6870192"/>
              <a:gd name="connsiteX3" fmla="*/ 7375526 w 7375526"/>
              <a:gd name="connsiteY3" fmla="*/ 3441192 h 6870192"/>
              <a:gd name="connsiteX4" fmla="*/ 3687763 w 7375526"/>
              <a:gd name="connsiteY4" fmla="*/ 6870192 h 6870192"/>
              <a:gd name="connsiteX5" fmla="*/ 0 w 7375526"/>
              <a:gd name="connsiteY5" fmla="*/ 3441192 h 6870192"/>
              <a:gd name="connsiteX6" fmla="*/ 1 w 7375526"/>
              <a:gd name="connsiteY6" fmla="*/ 3441192 h 6870192"/>
              <a:gd name="connsiteX0" fmla="*/ 146305 w 7375526"/>
              <a:gd name="connsiteY0" fmla="*/ 3441192 h 6870192"/>
              <a:gd name="connsiteX1" fmla="*/ 956756 w 7375526"/>
              <a:gd name="connsiteY1" fmla="*/ 0 h 6870192"/>
              <a:gd name="connsiteX2" fmla="*/ 7375526 w 7375526"/>
              <a:gd name="connsiteY2" fmla="*/ 12192 h 6870192"/>
              <a:gd name="connsiteX3" fmla="*/ 7375526 w 7375526"/>
              <a:gd name="connsiteY3" fmla="*/ 3441192 h 6870192"/>
              <a:gd name="connsiteX4" fmla="*/ 3687763 w 7375526"/>
              <a:gd name="connsiteY4" fmla="*/ 6870192 h 6870192"/>
              <a:gd name="connsiteX5" fmla="*/ 0 w 7375526"/>
              <a:gd name="connsiteY5" fmla="*/ 3441192 h 6870192"/>
              <a:gd name="connsiteX6" fmla="*/ 146305 w 7375526"/>
              <a:gd name="connsiteY6" fmla="*/ 3441192 h 6870192"/>
              <a:gd name="connsiteX0" fmla="*/ 12193 w 7241414"/>
              <a:gd name="connsiteY0" fmla="*/ 3441192 h 6870192"/>
              <a:gd name="connsiteX1" fmla="*/ 822644 w 7241414"/>
              <a:gd name="connsiteY1" fmla="*/ 0 h 6870192"/>
              <a:gd name="connsiteX2" fmla="*/ 7241414 w 7241414"/>
              <a:gd name="connsiteY2" fmla="*/ 12192 h 6870192"/>
              <a:gd name="connsiteX3" fmla="*/ 7241414 w 7241414"/>
              <a:gd name="connsiteY3" fmla="*/ 3441192 h 6870192"/>
              <a:gd name="connsiteX4" fmla="*/ 3553651 w 7241414"/>
              <a:gd name="connsiteY4" fmla="*/ 6870192 h 6870192"/>
              <a:gd name="connsiteX5" fmla="*/ 0 w 7241414"/>
              <a:gd name="connsiteY5" fmla="*/ 3538728 h 6870192"/>
              <a:gd name="connsiteX6" fmla="*/ 12193 w 7241414"/>
              <a:gd name="connsiteY6" fmla="*/ 3441192 h 6870192"/>
              <a:gd name="connsiteX0" fmla="*/ 12193 w 7241414"/>
              <a:gd name="connsiteY0" fmla="*/ 3441192 h 6871358"/>
              <a:gd name="connsiteX1" fmla="*/ 822644 w 7241414"/>
              <a:gd name="connsiteY1" fmla="*/ 0 h 6871358"/>
              <a:gd name="connsiteX2" fmla="*/ 7241414 w 7241414"/>
              <a:gd name="connsiteY2" fmla="*/ 12192 h 6871358"/>
              <a:gd name="connsiteX3" fmla="*/ 7241414 w 7241414"/>
              <a:gd name="connsiteY3" fmla="*/ 3441192 h 6871358"/>
              <a:gd name="connsiteX4" fmla="*/ 3553651 w 7241414"/>
              <a:gd name="connsiteY4" fmla="*/ 6870192 h 6871358"/>
              <a:gd name="connsiteX5" fmla="*/ 0 w 7241414"/>
              <a:gd name="connsiteY5" fmla="*/ 3538728 h 6871358"/>
              <a:gd name="connsiteX6" fmla="*/ 12193 w 7241414"/>
              <a:gd name="connsiteY6" fmla="*/ 3441192 h 6871358"/>
              <a:gd name="connsiteX0" fmla="*/ 1 w 7229222"/>
              <a:gd name="connsiteY0" fmla="*/ 3441192 h 6871386"/>
              <a:gd name="connsiteX1" fmla="*/ 810452 w 7229222"/>
              <a:gd name="connsiteY1" fmla="*/ 0 h 6871386"/>
              <a:gd name="connsiteX2" fmla="*/ 7229222 w 7229222"/>
              <a:gd name="connsiteY2" fmla="*/ 12192 h 6871386"/>
              <a:gd name="connsiteX3" fmla="*/ 7229222 w 7229222"/>
              <a:gd name="connsiteY3" fmla="*/ 3441192 h 6871386"/>
              <a:gd name="connsiteX4" fmla="*/ 3541459 w 7229222"/>
              <a:gd name="connsiteY4" fmla="*/ 6870192 h 6871386"/>
              <a:gd name="connsiteX5" fmla="*/ 0 w 7229222"/>
              <a:gd name="connsiteY5" fmla="*/ 3575304 h 6871386"/>
              <a:gd name="connsiteX6" fmla="*/ 1 w 7229222"/>
              <a:gd name="connsiteY6" fmla="*/ 3441192 h 6871386"/>
              <a:gd name="connsiteX0" fmla="*/ 1 w 7229222"/>
              <a:gd name="connsiteY0" fmla="*/ 3441192 h 6953487"/>
              <a:gd name="connsiteX1" fmla="*/ 810452 w 7229222"/>
              <a:gd name="connsiteY1" fmla="*/ 0 h 6953487"/>
              <a:gd name="connsiteX2" fmla="*/ 7229222 w 7229222"/>
              <a:gd name="connsiteY2" fmla="*/ 12192 h 6953487"/>
              <a:gd name="connsiteX3" fmla="*/ 7229222 w 7229222"/>
              <a:gd name="connsiteY3" fmla="*/ 3441192 h 6953487"/>
              <a:gd name="connsiteX4" fmla="*/ 3541459 w 7229222"/>
              <a:gd name="connsiteY4" fmla="*/ 6870192 h 6953487"/>
              <a:gd name="connsiteX5" fmla="*/ 0 w 7229222"/>
              <a:gd name="connsiteY5" fmla="*/ 3575304 h 6953487"/>
              <a:gd name="connsiteX6" fmla="*/ 1 w 7229222"/>
              <a:gd name="connsiteY6" fmla="*/ 3441192 h 6953487"/>
              <a:gd name="connsiteX0" fmla="*/ 1 w 7229222"/>
              <a:gd name="connsiteY0" fmla="*/ 3441192 h 6969463"/>
              <a:gd name="connsiteX1" fmla="*/ 810452 w 7229222"/>
              <a:gd name="connsiteY1" fmla="*/ 0 h 6969463"/>
              <a:gd name="connsiteX2" fmla="*/ 7229222 w 7229222"/>
              <a:gd name="connsiteY2" fmla="*/ 12192 h 6969463"/>
              <a:gd name="connsiteX3" fmla="*/ 7229222 w 7229222"/>
              <a:gd name="connsiteY3" fmla="*/ 3441192 h 6969463"/>
              <a:gd name="connsiteX4" fmla="*/ 3541459 w 7229222"/>
              <a:gd name="connsiteY4" fmla="*/ 6870192 h 6969463"/>
              <a:gd name="connsiteX5" fmla="*/ 0 w 7229222"/>
              <a:gd name="connsiteY5" fmla="*/ 3575304 h 6969463"/>
              <a:gd name="connsiteX6" fmla="*/ 1 w 7229222"/>
              <a:gd name="connsiteY6" fmla="*/ 3441192 h 6969463"/>
              <a:gd name="connsiteX0" fmla="*/ 1 w 7229222"/>
              <a:gd name="connsiteY0" fmla="*/ 3441192 h 7620908"/>
              <a:gd name="connsiteX1" fmla="*/ 810452 w 7229222"/>
              <a:gd name="connsiteY1" fmla="*/ 0 h 7620908"/>
              <a:gd name="connsiteX2" fmla="*/ 7229222 w 7229222"/>
              <a:gd name="connsiteY2" fmla="*/ 12192 h 7620908"/>
              <a:gd name="connsiteX3" fmla="*/ 7229222 w 7229222"/>
              <a:gd name="connsiteY3" fmla="*/ 3441192 h 7620908"/>
              <a:gd name="connsiteX4" fmla="*/ 3773107 w 7229222"/>
              <a:gd name="connsiteY4" fmla="*/ 7601712 h 7620908"/>
              <a:gd name="connsiteX5" fmla="*/ 0 w 7229222"/>
              <a:gd name="connsiteY5" fmla="*/ 3575304 h 7620908"/>
              <a:gd name="connsiteX6" fmla="*/ 1 w 7229222"/>
              <a:gd name="connsiteY6" fmla="*/ 3441192 h 7620908"/>
              <a:gd name="connsiteX0" fmla="*/ 1 w 7229222"/>
              <a:gd name="connsiteY0" fmla="*/ 3441192 h 7603419"/>
              <a:gd name="connsiteX1" fmla="*/ 810452 w 7229222"/>
              <a:gd name="connsiteY1" fmla="*/ 0 h 7603419"/>
              <a:gd name="connsiteX2" fmla="*/ 7229222 w 7229222"/>
              <a:gd name="connsiteY2" fmla="*/ 12192 h 7603419"/>
              <a:gd name="connsiteX3" fmla="*/ 7229222 w 7229222"/>
              <a:gd name="connsiteY3" fmla="*/ 3441192 h 7603419"/>
              <a:gd name="connsiteX4" fmla="*/ 3773107 w 7229222"/>
              <a:gd name="connsiteY4" fmla="*/ 7601712 h 7603419"/>
              <a:gd name="connsiteX5" fmla="*/ 0 w 7229222"/>
              <a:gd name="connsiteY5" fmla="*/ 3575304 h 7603419"/>
              <a:gd name="connsiteX6" fmla="*/ 1 w 7229222"/>
              <a:gd name="connsiteY6" fmla="*/ 3441192 h 7603419"/>
              <a:gd name="connsiteX0" fmla="*/ 1 w 7229526"/>
              <a:gd name="connsiteY0" fmla="*/ 3441192 h 7603419"/>
              <a:gd name="connsiteX1" fmla="*/ 810452 w 7229526"/>
              <a:gd name="connsiteY1" fmla="*/ 0 h 7603419"/>
              <a:gd name="connsiteX2" fmla="*/ 7229222 w 7229526"/>
              <a:gd name="connsiteY2" fmla="*/ 12192 h 7603419"/>
              <a:gd name="connsiteX3" fmla="*/ 7229222 w 7229526"/>
              <a:gd name="connsiteY3" fmla="*/ 3441192 h 7603419"/>
              <a:gd name="connsiteX4" fmla="*/ 3773107 w 7229526"/>
              <a:gd name="connsiteY4" fmla="*/ 7601712 h 7603419"/>
              <a:gd name="connsiteX5" fmla="*/ 0 w 7229526"/>
              <a:gd name="connsiteY5" fmla="*/ 3575304 h 7603419"/>
              <a:gd name="connsiteX6" fmla="*/ 1 w 7229526"/>
              <a:gd name="connsiteY6" fmla="*/ 3441192 h 7603419"/>
              <a:gd name="connsiteX0" fmla="*/ 1 w 7253905"/>
              <a:gd name="connsiteY0" fmla="*/ 3441192 h 7603419"/>
              <a:gd name="connsiteX1" fmla="*/ 810452 w 7253905"/>
              <a:gd name="connsiteY1" fmla="*/ 0 h 7603419"/>
              <a:gd name="connsiteX2" fmla="*/ 7229222 w 7253905"/>
              <a:gd name="connsiteY2" fmla="*/ 12192 h 7603419"/>
              <a:gd name="connsiteX3" fmla="*/ 7253606 w 7253905"/>
              <a:gd name="connsiteY3" fmla="*/ 6867144 h 7603419"/>
              <a:gd name="connsiteX4" fmla="*/ 3773107 w 7253905"/>
              <a:gd name="connsiteY4" fmla="*/ 7601712 h 7603419"/>
              <a:gd name="connsiteX5" fmla="*/ 0 w 7253905"/>
              <a:gd name="connsiteY5" fmla="*/ 3575304 h 7603419"/>
              <a:gd name="connsiteX6" fmla="*/ 1 w 7253905"/>
              <a:gd name="connsiteY6" fmla="*/ 3441192 h 7603419"/>
              <a:gd name="connsiteX0" fmla="*/ 1 w 7253912"/>
              <a:gd name="connsiteY0" fmla="*/ 3441192 h 6977307"/>
              <a:gd name="connsiteX1" fmla="*/ 810452 w 7253912"/>
              <a:gd name="connsiteY1" fmla="*/ 0 h 6977307"/>
              <a:gd name="connsiteX2" fmla="*/ 7229222 w 7253912"/>
              <a:gd name="connsiteY2" fmla="*/ 12192 h 6977307"/>
              <a:gd name="connsiteX3" fmla="*/ 7253606 w 7253912"/>
              <a:gd name="connsiteY3" fmla="*/ 6867144 h 6977307"/>
              <a:gd name="connsiteX4" fmla="*/ 3809683 w 7253912"/>
              <a:gd name="connsiteY4" fmla="*/ 6918960 h 6977307"/>
              <a:gd name="connsiteX5" fmla="*/ 0 w 7253912"/>
              <a:gd name="connsiteY5" fmla="*/ 3575304 h 6977307"/>
              <a:gd name="connsiteX6" fmla="*/ 1 w 7253912"/>
              <a:gd name="connsiteY6" fmla="*/ 3441192 h 6977307"/>
              <a:gd name="connsiteX0" fmla="*/ 1 w 7253912"/>
              <a:gd name="connsiteY0" fmla="*/ 3441192 h 6982563"/>
              <a:gd name="connsiteX1" fmla="*/ 810452 w 7253912"/>
              <a:gd name="connsiteY1" fmla="*/ 0 h 6982563"/>
              <a:gd name="connsiteX2" fmla="*/ 7229222 w 7253912"/>
              <a:gd name="connsiteY2" fmla="*/ 12192 h 6982563"/>
              <a:gd name="connsiteX3" fmla="*/ 7253606 w 7253912"/>
              <a:gd name="connsiteY3" fmla="*/ 6867144 h 6982563"/>
              <a:gd name="connsiteX4" fmla="*/ 3809683 w 7253912"/>
              <a:gd name="connsiteY4" fmla="*/ 6918960 h 6982563"/>
              <a:gd name="connsiteX5" fmla="*/ 0 w 7253912"/>
              <a:gd name="connsiteY5" fmla="*/ 3575304 h 6982563"/>
              <a:gd name="connsiteX6" fmla="*/ 1 w 7253912"/>
              <a:gd name="connsiteY6" fmla="*/ 3441192 h 6982563"/>
              <a:gd name="connsiteX0" fmla="*/ 795393 w 8049097"/>
              <a:gd name="connsiteY0" fmla="*/ 3441192 h 6952714"/>
              <a:gd name="connsiteX1" fmla="*/ 1605844 w 8049097"/>
              <a:gd name="connsiteY1" fmla="*/ 0 h 6952714"/>
              <a:gd name="connsiteX2" fmla="*/ 8024614 w 8049097"/>
              <a:gd name="connsiteY2" fmla="*/ 12192 h 6952714"/>
              <a:gd name="connsiteX3" fmla="*/ 8048998 w 8049097"/>
              <a:gd name="connsiteY3" fmla="*/ 6867144 h 6952714"/>
              <a:gd name="connsiteX4" fmla="*/ 1593651 w 8049097"/>
              <a:gd name="connsiteY4" fmla="*/ 6882384 h 6952714"/>
              <a:gd name="connsiteX5" fmla="*/ 795392 w 8049097"/>
              <a:gd name="connsiteY5" fmla="*/ 3575304 h 6952714"/>
              <a:gd name="connsiteX6" fmla="*/ 795393 w 8049097"/>
              <a:gd name="connsiteY6" fmla="*/ 3441192 h 6952714"/>
              <a:gd name="connsiteX0" fmla="*/ 1 w 7253705"/>
              <a:gd name="connsiteY0" fmla="*/ 3441192 h 6900585"/>
              <a:gd name="connsiteX1" fmla="*/ 810452 w 7253705"/>
              <a:gd name="connsiteY1" fmla="*/ 0 h 6900585"/>
              <a:gd name="connsiteX2" fmla="*/ 7229222 w 7253705"/>
              <a:gd name="connsiteY2" fmla="*/ 12192 h 6900585"/>
              <a:gd name="connsiteX3" fmla="*/ 7253606 w 7253705"/>
              <a:gd name="connsiteY3" fmla="*/ 6867144 h 6900585"/>
              <a:gd name="connsiteX4" fmla="*/ 798259 w 7253705"/>
              <a:gd name="connsiteY4" fmla="*/ 6882384 h 6900585"/>
              <a:gd name="connsiteX5" fmla="*/ 0 w 7253705"/>
              <a:gd name="connsiteY5" fmla="*/ 3575304 h 6900585"/>
              <a:gd name="connsiteX6" fmla="*/ 1 w 7253705"/>
              <a:gd name="connsiteY6" fmla="*/ 3441192 h 6900585"/>
              <a:gd name="connsiteX0" fmla="*/ 1 w 7253705"/>
              <a:gd name="connsiteY0" fmla="*/ 3441192 h 6900585"/>
              <a:gd name="connsiteX1" fmla="*/ 810452 w 7253705"/>
              <a:gd name="connsiteY1" fmla="*/ 0 h 6900585"/>
              <a:gd name="connsiteX2" fmla="*/ 7229222 w 7253705"/>
              <a:gd name="connsiteY2" fmla="*/ 12192 h 6900585"/>
              <a:gd name="connsiteX3" fmla="*/ 7253606 w 7253705"/>
              <a:gd name="connsiteY3" fmla="*/ 6867144 h 6900585"/>
              <a:gd name="connsiteX4" fmla="*/ 798259 w 7253705"/>
              <a:gd name="connsiteY4" fmla="*/ 6882384 h 6900585"/>
              <a:gd name="connsiteX5" fmla="*/ 0 w 7253705"/>
              <a:gd name="connsiteY5" fmla="*/ 3575304 h 6900585"/>
              <a:gd name="connsiteX6" fmla="*/ 1 w 7253705"/>
              <a:gd name="connsiteY6" fmla="*/ 3441192 h 6900585"/>
              <a:gd name="connsiteX0" fmla="*/ 12193 w 7265897"/>
              <a:gd name="connsiteY0" fmla="*/ 3441192 h 6900585"/>
              <a:gd name="connsiteX1" fmla="*/ 822644 w 7265897"/>
              <a:gd name="connsiteY1" fmla="*/ 0 h 6900585"/>
              <a:gd name="connsiteX2" fmla="*/ 7241414 w 7265897"/>
              <a:gd name="connsiteY2" fmla="*/ 12192 h 6900585"/>
              <a:gd name="connsiteX3" fmla="*/ 7265798 w 7265897"/>
              <a:gd name="connsiteY3" fmla="*/ 6867144 h 6900585"/>
              <a:gd name="connsiteX4" fmla="*/ 810451 w 7265897"/>
              <a:gd name="connsiteY4" fmla="*/ 6882384 h 6900585"/>
              <a:gd name="connsiteX5" fmla="*/ 0 w 7265897"/>
              <a:gd name="connsiteY5" fmla="*/ 3587496 h 6900585"/>
              <a:gd name="connsiteX6" fmla="*/ 12193 w 7265897"/>
              <a:gd name="connsiteY6" fmla="*/ 3441192 h 6900585"/>
              <a:gd name="connsiteX0" fmla="*/ 12193 w 7265897"/>
              <a:gd name="connsiteY0" fmla="*/ 3441192 h 6900585"/>
              <a:gd name="connsiteX1" fmla="*/ 932372 w 7265897"/>
              <a:gd name="connsiteY1" fmla="*/ 0 h 6900585"/>
              <a:gd name="connsiteX2" fmla="*/ 7241414 w 7265897"/>
              <a:gd name="connsiteY2" fmla="*/ 12192 h 6900585"/>
              <a:gd name="connsiteX3" fmla="*/ 7265798 w 7265897"/>
              <a:gd name="connsiteY3" fmla="*/ 6867144 h 6900585"/>
              <a:gd name="connsiteX4" fmla="*/ 810451 w 7265897"/>
              <a:gd name="connsiteY4" fmla="*/ 6882384 h 6900585"/>
              <a:gd name="connsiteX5" fmla="*/ 0 w 7265897"/>
              <a:gd name="connsiteY5" fmla="*/ 3587496 h 6900585"/>
              <a:gd name="connsiteX6" fmla="*/ 12193 w 7265897"/>
              <a:gd name="connsiteY6" fmla="*/ 3441192 h 6900585"/>
              <a:gd name="connsiteX0" fmla="*/ 12193 w 7278089"/>
              <a:gd name="connsiteY0" fmla="*/ 3441192 h 6918215"/>
              <a:gd name="connsiteX1" fmla="*/ 932372 w 7278089"/>
              <a:gd name="connsiteY1" fmla="*/ 0 h 6918215"/>
              <a:gd name="connsiteX2" fmla="*/ 7241414 w 7278089"/>
              <a:gd name="connsiteY2" fmla="*/ 12192 h 6918215"/>
              <a:gd name="connsiteX3" fmla="*/ 7277990 w 7278089"/>
              <a:gd name="connsiteY3" fmla="*/ 6891528 h 6918215"/>
              <a:gd name="connsiteX4" fmla="*/ 810451 w 7278089"/>
              <a:gd name="connsiteY4" fmla="*/ 6882384 h 6918215"/>
              <a:gd name="connsiteX5" fmla="*/ 0 w 7278089"/>
              <a:gd name="connsiteY5" fmla="*/ 3587496 h 6918215"/>
              <a:gd name="connsiteX6" fmla="*/ 12193 w 7278089"/>
              <a:gd name="connsiteY6" fmla="*/ 3441192 h 6918215"/>
              <a:gd name="connsiteX0" fmla="*/ 12193 w 7278091"/>
              <a:gd name="connsiteY0" fmla="*/ 3441192 h 6916327"/>
              <a:gd name="connsiteX1" fmla="*/ 932372 w 7278091"/>
              <a:gd name="connsiteY1" fmla="*/ 0 h 6916327"/>
              <a:gd name="connsiteX2" fmla="*/ 7241414 w 7278091"/>
              <a:gd name="connsiteY2" fmla="*/ 12192 h 6916327"/>
              <a:gd name="connsiteX3" fmla="*/ 7277990 w 7278091"/>
              <a:gd name="connsiteY3" fmla="*/ 6891528 h 6916327"/>
              <a:gd name="connsiteX4" fmla="*/ 874459 w 7278091"/>
              <a:gd name="connsiteY4" fmla="*/ 6873240 h 6916327"/>
              <a:gd name="connsiteX5" fmla="*/ 0 w 7278091"/>
              <a:gd name="connsiteY5" fmla="*/ 3587496 h 6916327"/>
              <a:gd name="connsiteX6" fmla="*/ 12193 w 7278091"/>
              <a:gd name="connsiteY6" fmla="*/ 3441192 h 6916327"/>
              <a:gd name="connsiteX0" fmla="*/ 12193 w 7278091"/>
              <a:gd name="connsiteY0" fmla="*/ 3441192 h 6916327"/>
              <a:gd name="connsiteX1" fmla="*/ 932372 w 7278091"/>
              <a:gd name="connsiteY1" fmla="*/ 0 h 6916327"/>
              <a:gd name="connsiteX2" fmla="*/ 7241414 w 7278091"/>
              <a:gd name="connsiteY2" fmla="*/ 12192 h 6916327"/>
              <a:gd name="connsiteX3" fmla="*/ 7277990 w 7278091"/>
              <a:gd name="connsiteY3" fmla="*/ 6891528 h 6916327"/>
              <a:gd name="connsiteX4" fmla="*/ 874459 w 7278091"/>
              <a:gd name="connsiteY4" fmla="*/ 6873240 h 6916327"/>
              <a:gd name="connsiteX5" fmla="*/ 0 w 7278091"/>
              <a:gd name="connsiteY5" fmla="*/ 3587496 h 6916327"/>
              <a:gd name="connsiteX6" fmla="*/ 12193 w 7278091"/>
              <a:gd name="connsiteY6" fmla="*/ 3441192 h 6916327"/>
              <a:gd name="connsiteX0" fmla="*/ 12193 w 7278091"/>
              <a:gd name="connsiteY0" fmla="*/ 3441192 h 6916327"/>
              <a:gd name="connsiteX1" fmla="*/ 932372 w 7278091"/>
              <a:gd name="connsiteY1" fmla="*/ 0 h 6916327"/>
              <a:gd name="connsiteX2" fmla="*/ 7241414 w 7278091"/>
              <a:gd name="connsiteY2" fmla="*/ 12192 h 6916327"/>
              <a:gd name="connsiteX3" fmla="*/ 7277990 w 7278091"/>
              <a:gd name="connsiteY3" fmla="*/ 6891528 h 6916327"/>
              <a:gd name="connsiteX4" fmla="*/ 874459 w 7278091"/>
              <a:gd name="connsiteY4" fmla="*/ 6873240 h 6916327"/>
              <a:gd name="connsiteX5" fmla="*/ 0 w 7278091"/>
              <a:gd name="connsiteY5" fmla="*/ 3541776 h 6916327"/>
              <a:gd name="connsiteX6" fmla="*/ 12193 w 7278091"/>
              <a:gd name="connsiteY6" fmla="*/ 3441192 h 6916327"/>
              <a:gd name="connsiteX0" fmla="*/ 0 w 7279345"/>
              <a:gd name="connsiteY0" fmla="*/ 3421022 h 6916327"/>
              <a:gd name="connsiteX1" fmla="*/ 933626 w 7279345"/>
              <a:gd name="connsiteY1" fmla="*/ 0 h 6916327"/>
              <a:gd name="connsiteX2" fmla="*/ 7242668 w 7279345"/>
              <a:gd name="connsiteY2" fmla="*/ 12192 h 6916327"/>
              <a:gd name="connsiteX3" fmla="*/ 7279244 w 7279345"/>
              <a:gd name="connsiteY3" fmla="*/ 6891528 h 6916327"/>
              <a:gd name="connsiteX4" fmla="*/ 875713 w 7279345"/>
              <a:gd name="connsiteY4" fmla="*/ 6873240 h 6916327"/>
              <a:gd name="connsiteX5" fmla="*/ 1254 w 7279345"/>
              <a:gd name="connsiteY5" fmla="*/ 3541776 h 6916327"/>
              <a:gd name="connsiteX6" fmla="*/ 0 w 7279345"/>
              <a:gd name="connsiteY6" fmla="*/ 3421022 h 6916327"/>
              <a:gd name="connsiteX0" fmla="*/ 12193 w 7291538"/>
              <a:gd name="connsiteY0" fmla="*/ 3421022 h 6916327"/>
              <a:gd name="connsiteX1" fmla="*/ 945819 w 7291538"/>
              <a:gd name="connsiteY1" fmla="*/ 0 h 6916327"/>
              <a:gd name="connsiteX2" fmla="*/ 7254861 w 7291538"/>
              <a:gd name="connsiteY2" fmla="*/ 12192 h 6916327"/>
              <a:gd name="connsiteX3" fmla="*/ 7291437 w 7291538"/>
              <a:gd name="connsiteY3" fmla="*/ 6891528 h 6916327"/>
              <a:gd name="connsiteX4" fmla="*/ 887906 w 7291538"/>
              <a:gd name="connsiteY4" fmla="*/ 6873240 h 6916327"/>
              <a:gd name="connsiteX5" fmla="*/ 0 w 7291538"/>
              <a:gd name="connsiteY5" fmla="*/ 3481265 h 6916327"/>
              <a:gd name="connsiteX6" fmla="*/ 12193 w 7291538"/>
              <a:gd name="connsiteY6" fmla="*/ 3421022 h 6916327"/>
              <a:gd name="connsiteX0" fmla="*/ 2413 w 7281758"/>
              <a:gd name="connsiteY0" fmla="*/ 3421022 h 6916327"/>
              <a:gd name="connsiteX1" fmla="*/ 936039 w 7281758"/>
              <a:gd name="connsiteY1" fmla="*/ 0 h 6916327"/>
              <a:gd name="connsiteX2" fmla="*/ 7245081 w 7281758"/>
              <a:gd name="connsiteY2" fmla="*/ 12192 h 6916327"/>
              <a:gd name="connsiteX3" fmla="*/ 7281657 w 7281758"/>
              <a:gd name="connsiteY3" fmla="*/ 6891528 h 6916327"/>
              <a:gd name="connsiteX4" fmla="*/ 878126 w 7281758"/>
              <a:gd name="connsiteY4" fmla="*/ 6873240 h 6916327"/>
              <a:gd name="connsiteX5" fmla="*/ 0 w 7281758"/>
              <a:gd name="connsiteY5" fmla="*/ 3456816 h 6916327"/>
              <a:gd name="connsiteX6" fmla="*/ 2413 w 7281758"/>
              <a:gd name="connsiteY6" fmla="*/ 3421022 h 6916327"/>
              <a:gd name="connsiteX0" fmla="*/ 0 w 7279345"/>
              <a:gd name="connsiteY0" fmla="*/ 3421022 h 6916327"/>
              <a:gd name="connsiteX1" fmla="*/ 933626 w 7279345"/>
              <a:gd name="connsiteY1" fmla="*/ 0 h 6916327"/>
              <a:gd name="connsiteX2" fmla="*/ 7242668 w 7279345"/>
              <a:gd name="connsiteY2" fmla="*/ 12192 h 6916327"/>
              <a:gd name="connsiteX3" fmla="*/ 7279244 w 7279345"/>
              <a:gd name="connsiteY3" fmla="*/ 6891528 h 6916327"/>
              <a:gd name="connsiteX4" fmla="*/ 875713 w 7279345"/>
              <a:gd name="connsiteY4" fmla="*/ 6873240 h 6916327"/>
              <a:gd name="connsiteX5" fmla="*/ 2476 w 7279345"/>
              <a:gd name="connsiteY5" fmla="*/ 3437256 h 6916327"/>
              <a:gd name="connsiteX6" fmla="*/ 0 w 7279345"/>
              <a:gd name="connsiteY6" fmla="*/ 3421022 h 6916327"/>
              <a:gd name="connsiteX0" fmla="*/ 0 w 7279345"/>
              <a:gd name="connsiteY0" fmla="*/ 3440581 h 6916327"/>
              <a:gd name="connsiteX1" fmla="*/ 933626 w 7279345"/>
              <a:gd name="connsiteY1" fmla="*/ 0 h 6916327"/>
              <a:gd name="connsiteX2" fmla="*/ 7242668 w 7279345"/>
              <a:gd name="connsiteY2" fmla="*/ 12192 h 6916327"/>
              <a:gd name="connsiteX3" fmla="*/ 7279244 w 7279345"/>
              <a:gd name="connsiteY3" fmla="*/ 6891528 h 6916327"/>
              <a:gd name="connsiteX4" fmla="*/ 875713 w 7279345"/>
              <a:gd name="connsiteY4" fmla="*/ 6873240 h 6916327"/>
              <a:gd name="connsiteX5" fmla="*/ 2476 w 7279345"/>
              <a:gd name="connsiteY5" fmla="*/ 3437256 h 6916327"/>
              <a:gd name="connsiteX6" fmla="*/ 0 w 7279345"/>
              <a:gd name="connsiteY6" fmla="*/ 3440581 h 6916327"/>
              <a:gd name="connsiteX0" fmla="*/ 1468 w 7280813"/>
              <a:gd name="connsiteY0" fmla="*/ 3440581 h 6916327"/>
              <a:gd name="connsiteX1" fmla="*/ 935094 w 7280813"/>
              <a:gd name="connsiteY1" fmla="*/ 0 h 6916327"/>
              <a:gd name="connsiteX2" fmla="*/ 7244136 w 7280813"/>
              <a:gd name="connsiteY2" fmla="*/ 12192 h 6916327"/>
              <a:gd name="connsiteX3" fmla="*/ 7280712 w 7280813"/>
              <a:gd name="connsiteY3" fmla="*/ 6891528 h 6916327"/>
              <a:gd name="connsiteX4" fmla="*/ 877181 w 7280813"/>
              <a:gd name="connsiteY4" fmla="*/ 6873240 h 6916327"/>
              <a:gd name="connsiteX5" fmla="*/ 3944 w 7280813"/>
              <a:gd name="connsiteY5" fmla="*/ 3437256 h 6916327"/>
              <a:gd name="connsiteX6" fmla="*/ 1468 w 7280813"/>
              <a:gd name="connsiteY6" fmla="*/ 3440581 h 6916327"/>
              <a:gd name="connsiteX0" fmla="*/ 0 w 7279345"/>
              <a:gd name="connsiteY0" fmla="*/ 3440581 h 6916327"/>
              <a:gd name="connsiteX1" fmla="*/ 933626 w 7279345"/>
              <a:gd name="connsiteY1" fmla="*/ 0 h 6916327"/>
              <a:gd name="connsiteX2" fmla="*/ 7242668 w 7279345"/>
              <a:gd name="connsiteY2" fmla="*/ 12192 h 6916327"/>
              <a:gd name="connsiteX3" fmla="*/ 7279244 w 7279345"/>
              <a:gd name="connsiteY3" fmla="*/ 6891528 h 6916327"/>
              <a:gd name="connsiteX4" fmla="*/ 875713 w 7279345"/>
              <a:gd name="connsiteY4" fmla="*/ 6873240 h 6916327"/>
              <a:gd name="connsiteX5" fmla="*/ 2476 w 7279345"/>
              <a:gd name="connsiteY5" fmla="*/ 3437256 h 6916327"/>
              <a:gd name="connsiteX6" fmla="*/ 0 w 7279345"/>
              <a:gd name="connsiteY6" fmla="*/ 3440581 h 6916327"/>
              <a:gd name="connsiteX0" fmla="*/ 24773 w 7304118"/>
              <a:gd name="connsiteY0" fmla="*/ 3440581 h 6916327"/>
              <a:gd name="connsiteX1" fmla="*/ 958399 w 7304118"/>
              <a:gd name="connsiteY1" fmla="*/ 0 h 6916327"/>
              <a:gd name="connsiteX2" fmla="*/ 7267441 w 7304118"/>
              <a:gd name="connsiteY2" fmla="*/ 12192 h 6916327"/>
              <a:gd name="connsiteX3" fmla="*/ 7304017 w 7304118"/>
              <a:gd name="connsiteY3" fmla="*/ 6891528 h 6916327"/>
              <a:gd name="connsiteX4" fmla="*/ 900486 w 7304118"/>
              <a:gd name="connsiteY4" fmla="*/ 6873240 h 6916327"/>
              <a:gd name="connsiteX5" fmla="*/ 27249 w 7304118"/>
              <a:gd name="connsiteY5" fmla="*/ 3437256 h 6916327"/>
              <a:gd name="connsiteX6" fmla="*/ 24773 w 7304118"/>
              <a:gd name="connsiteY6" fmla="*/ 3440581 h 6916327"/>
              <a:gd name="connsiteX0" fmla="*/ 173370 w 7276869"/>
              <a:gd name="connsiteY0" fmla="*/ 3260338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37256 h 6916327"/>
              <a:gd name="connsiteX6" fmla="*/ 173370 w 7276869"/>
              <a:gd name="connsiteY6" fmla="*/ 3260338 h 6916327"/>
              <a:gd name="connsiteX0" fmla="*/ 173370 w 7276869"/>
              <a:gd name="connsiteY0" fmla="*/ 3260338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37256 h 6916327"/>
              <a:gd name="connsiteX6" fmla="*/ 173370 w 7276869"/>
              <a:gd name="connsiteY6" fmla="*/ 3260338 h 6916327"/>
              <a:gd name="connsiteX0" fmla="*/ 0 w 7283741"/>
              <a:gd name="connsiteY0" fmla="*/ 3436185 h 6916327"/>
              <a:gd name="connsiteX1" fmla="*/ 938022 w 7283741"/>
              <a:gd name="connsiteY1" fmla="*/ 0 h 6916327"/>
              <a:gd name="connsiteX2" fmla="*/ 7247064 w 7283741"/>
              <a:gd name="connsiteY2" fmla="*/ 12192 h 6916327"/>
              <a:gd name="connsiteX3" fmla="*/ 7283640 w 7283741"/>
              <a:gd name="connsiteY3" fmla="*/ 6891528 h 6916327"/>
              <a:gd name="connsiteX4" fmla="*/ 880109 w 7283741"/>
              <a:gd name="connsiteY4" fmla="*/ 6873240 h 6916327"/>
              <a:gd name="connsiteX5" fmla="*/ 6872 w 7283741"/>
              <a:gd name="connsiteY5" fmla="*/ 3437256 h 6916327"/>
              <a:gd name="connsiteX6" fmla="*/ 0 w 7283741"/>
              <a:gd name="connsiteY6" fmla="*/ 3436185 h 6916327"/>
              <a:gd name="connsiteX0" fmla="*/ 0 w 7279345"/>
              <a:gd name="connsiteY0" fmla="*/ 3436185 h 6916327"/>
              <a:gd name="connsiteX1" fmla="*/ 933626 w 7279345"/>
              <a:gd name="connsiteY1" fmla="*/ 0 h 6916327"/>
              <a:gd name="connsiteX2" fmla="*/ 7242668 w 7279345"/>
              <a:gd name="connsiteY2" fmla="*/ 12192 h 6916327"/>
              <a:gd name="connsiteX3" fmla="*/ 7279244 w 7279345"/>
              <a:gd name="connsiteY3" fmla="*/ 6891528 h 6916327"/>
              <a:gd name="connsiteX4" fmla="*/ 875713 w 7279345"/>
              <a:gd name="connsiteY4" fmla="*/ 6873240 h 6916327"/>
              <a:gd name="connsiteX5" fmla="*/ 2476 w 7279345"/>
              <a:gd name="connsiteY5" fmla="*/ 3437256 h 6916327"/>
              <a:gd name="connsiteX6" fmla="*/ 0 w 7279345"/>
              <a:gd name="connsiteY6" fmla="*/ 3436185 h 6916327"/>
              <a:gd name="connsiteX0" fmla="*/ 0 w 7279345"/>
              <a:gd name="connsiteY0" fmla="*/ 3370595 h 6916327"/>
              <a:gd name="connsiteX1" fmla="*/ 933626 w 7279345"/>
              <a:gd name="connsiteY1" fmla="*/ 0 h 6916327"/>
              <a:gd name="connsiteX2" fmla="*/ 7242668 w 7279345"/>
              <a:gd name="connsiteY2" fmla="*/ 12192 h 6916327"/>
              <a:gd name="connsiteX3" fmla="*/ 7279244 w 7279345"/>
              <a:gd name="connsiteY3" fmla="*/ 6891528 h 6916327"/>
              <a:gd name="connsiteX4" fmla="*/ 875713 w 7279345"/>
              <a:gd name="connsiteY4" fmla="*/ 6873240 h 6916327"/>
              <a:gd name="connsiteX5" fmla="*/ 2476 w 7279345"/>
              <a:gd name="connsiteY5" fmla="*/ 3437256 h 6916327"/>
              <a:gd name="connsiteX6" fmla="*/ 0 w 7279345"/>
              <a:gd name="connsiteY6" fmla="*/ 3370595 h 6916327"/>
              <a:gd name="connsiteX0" fmla="*/ 0 w 7283203"/>
              <a:gd name="connsiteY0" fmla="*/ 3436185 h 6916327"/>
              <a:gd name="connsiteX1" fmla="*/ 937484 w 7283203"/>
              <a:gd name="connsiteY1" fmla="*/ 0 h 6916327"/>
              <a:gd name="connsiteX2" fmla="*/ 7246526 w 7283203"/>
              <a:gd name="connsiteY2" fmla="*/ 12192 h 6916327"/>
              <a:gd name="connsiteX3" fmla="*/ 7283102 w 7283203"/>
              <a:gd name="connsiteY3" fmla="*/ 6891528 h 6916327"/>
              <a:gd name="connsiteX4" fmla="*/ 879571 w 7283203"/>
              <a:gd name="connsiteY4" fmla="*/ 6873240 h 6916327"/>
              <a:gd name="connsiteX5" fmla="*/ 6334 w 7283203"/>
              <a:gd name="connsiteY5" fmla="*/ 3437256 h 6916327"/>
              <a:gd name="connsiteX6" fmla="*/ 0 w 7283203"/>
              <a:gd name="connsiteY6" fmla="*/ 3436185 h 6916327"/>
              <a:gd name="connsiteX0" fmla="*/ 1382 w 7276869"/>
              <a:gd name="connsiteY0" fmla="*/ 3455476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37256 h 6916327"/>
              <a:gd name="connsiteX6" fmla="*/ 1382 w 7276869"/>
              <a:gd name="connsiteY6" fmla="*/ 3455476 h 6916327"/>
              <a:gd name="connsiteX0" fmla="*/ 140278 w 7276869"/>
              <a:gd name="connsiteY0" fmla="*/ 3293430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37256 h 6916327"/>
              <a:gd name="connsiteX6" fmla="*/ 140278 w 7276869"/>
              <a:gd name="connsiteY6" fmla="*/ 3293430 h 6916327"/>
              <a:gd name="connsiteX0" fmla="*/ 0 w 7287062"/>
              <a:gd name="connsiteY0" fmla="*/ 3424610 h 6916327"/>
              <a:gd name="connsiteX1" fmla="*/ 941343 w 7287062"/>
              <a:gd name="connsiteY1" fmla="*/ 0 h 6916327"/>
              <a:gd name="connsiteX2" fmla="*/ 7250385 w 7287062"/>
              <a:gd name="connsiteY2" fmla="*/ 12192 h 6916327"/>
              <a:gd name="connsiteX3" fmla="*/ 7286961 w 7287062"/>
              <a:gd name="connsiteY3" fmla="*/ 6891528 h 6916327"/>
              <a:gd name="connsiteX4" fmla="*/ 883430 w 7287062"/>
              <a:gd name="connsiteY4" fmla="*/ 6873240 h 6916327"/>
              <a:gd name="connsiteX5" fmla="*/ 10193 w 7287062"/>
              <a:gd name="connsiteY5" fmla="*/ 3437256 h 6916327"/>
              <a:gd name="connsiteX6" fmla="*/ 0 w 7287062"/>
              <a:gd name="connsiteY6" fmla="*/ 3424610 h 6916327"/>
              <a:gd name="connsiteX0" fmla="*/ 1382 w 7276869"/>
              <a:gd name="connsiteY0" fmla="*/ 3436185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37256 h 6916327"/>
              <a:gd name="connsiteX6" fmla="*/ 1382 w 7276869"/>
              <a:gd name="connsiteY6" fmla="*/ 3436185 h 6916327"/>
              <a:gd name="connsiteX0" fmla="*/ 0 w 7283204"/>
              <a:gd name="connsiteY0" fmla="*/ 3254848 h 6916327"/>
              <a:gd name="connsiteX1" fmla="*/ 937485 w 7283204"/>
              <a:gd name="connsiteY1" fmla="*/ 0 h 6916327"/>
              <a:gd name="connsiteX2" fmla="*/ 7246527 w 7283204"/>
              <a:gd name="connsiteY2" fmla="*/ 12192 h 6916327"/>
              <a:gd name="connsiteX3" fmla="*/ 7283103 w 7283204"/>
              <a:gd name="connsiteY3" fmla="*/ 6891528 h 6916327"/>
              <a:gd name="connsiteX4" fmla="*/ 879572 w 7283204"/>
              <a:gd name="connsiteY4" fmla="*/ 6873240 h 6916327"/>
              <a:gd name="connsiteX5" fmla="*/ 6335 w 7283204"/>
              <a:gd name="connsiteY5" fmla="*/ 3437256 h 6916327"/>
              <a:gd name="connsiteX6" fmla="*/ 0 w 7283204"/>
              <a:gd name="connsiteY6" fmla="*/ 3254848 h 6916327"/>
              <a:gd name="connsiteX0" fmla="*/ 0 w 7283204"/>
              <a:gd name="connsiteY0" fmla="*/ 3254848 h 6916327"/>
              <a:gd name="connsiteX1" fmla="*/ 937485 w 7283204"/>
              <a:gd name="connsiteY1" fmla="*/ 0 h 6916327"/>
              <a:gd name="connsiteX2" fmla="*/ 7246527 w 7283204"/>
              <a:gd name="connsiteY2" fmla="*/ 12192 h 6916327"/>
              <a:gd name="connsiteX3" fmla="*/ 7283103 w 7283204"/>
              <a:gd name="connsiteY3" fmla="*/ 6891528 h 6916327"/>
              <a:gd name="connsiteX4" fmla="*/ 879572 w 7283204"/>
              <a:gd name="connsiteY4" fmla="*/ 6873240 h 6916327"/>
              <a:gd name="connsiteX5" fmla="*/ 6335 w 7283204"/>
              <a:gd name="connsiteY5" fmla="*/ 3483555 h 6916327"/>
              <a:gd name="connsiteX6" fmla="*/ 0 w 7283204"/>
              <a:gd name="connsiteY6" fmla="*/ 3254848 h 6916327"/>
              <a:gd name="connsiteX0" fmla="*/ 0 w 7283204"/>
              <a:gd name="connsiteY0" fmla="*/ 3254848 h 6916327"/>
              <a:gd name="connsiteX1" fmla="*/ 937485 w 7283204"/>
              <a:gd name="connsiteY1" fmla="*/ 0 h 6916327"/>
              <a:gd name="connsiteX2" fmla="*/ 7246527 w 7283204"/>
              <a:gd name="connsiteY2" fmla="*/ 12192 h 6916327"/>
              <a:gd name="connsiteX3" fmla="*/ 7283103 w 7283204"/>
              <a:gd name="connsiteY3" fmla="*/ 6891528 h 6916327"/>
              <a:gd name="connsiteX4" fmla="*/ 879572 w 7283204"/>
              <a:gd name="connsiteY4" fmla="*/ 6873240 h 6916327"/>
              <a:gd name="connsiteX5" fmla="*/ 6335 w 7283204"/>
              <a:gd name="connsiteY5" fmla="*/ 3483555 h 6916327"/>
              <a:gd name="connsiteX6" fmla="*/ 0 w 7283204"/>
              <a:gd name="connsiteY6" fmla="*/ 3254848 h 6916327"/>
              <a:gd name="connsiteX0" fmla="*/ 0 w 7287062"/>
              <a:gd name="connsiteY0" fmla="*/ 3470909 h 6916327"/>
              <a:gd name="connsiteX1" fmla="*/ 941343 w 7287062"/>
              <a:gd name="connsiteY1" fmla="*/ 0 h 6916327"/>
              <a:gd name="connsiteX2" fmla="*/ 7250385 w 7287062"/>
              <a:gd name="connsiteY2" fmla="*/ 12192 h 6916327"/>
              <a:gd name="connsiteX3" fmla="*/ 7286961 w 7287062"/>
              <a:gd name="connsiteY3" fmla="*/ 6891528 h 6916327"/>
              <a:gd name="connsiteX4" fmla="*/ 883430 w 7287062"/>
              <a:gd name="connsiteY4" fmla="*/ 6873240 h 6916327"/>
              <a:gd name="connsiteX5" fmla="*/ 10193 w 7287062"/>
              <a:gd name="connsiteY5" fmla="*/ 3483555 h 6916327"/>
              <a:gd name="connsiteX6" fmla="*/ 0 w 7287062"/>
              <a:gd name="connsiteY6" fmla="*/ 3470909 h 6916327"/>
              <a:gd name="connsiteX0" fmla="*/ 2507 w 7276869"/>
              <a:gd name="connsiteY0" fmla="*/ 3487843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83555 h 6916327"/>
              <a:gd name="connsiteX6" fmla="*/ 2507 w 7276869"/>
              <a:gd name="connsiteY6" fmla="*/ 3487843 h 6916327"/>
              <a:gd name="connsiteX0" fmla="*/ 12339 w 7276869"/>
              <a:gd name="connsiteY0" fmla="*/ 2976566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83555 h 6916327"/>
              <a:gd name="connsiteX6" fmla="*/ 12339 w 7276869"/>
              <a:gd name="connsiteY6" fmla="*/ 2976566 h 6916327"/>
              <a:gd name="connsiteX0" fmla="*/ 12339 w 7276869"/>
              <a:gd name="connsiteY0" fmla="*/ 2976566 h 6916327"/>
              <a:gd name="connsiteX1" fmla="*/ 931150 w 7276869"/>
              <a:gd name="connsiteY1" fmla="*/ 0 h 6916327"/>
              <a:gd name="connsiteX2" fmla="*/ 7240192 w 7276869"/>
              <a:gd name="connsiteY2" fmla="*/ 12192 h 6916327"/>
              <a:gd name="connsiteX3" fmla="*/ 7276768 w 7276869"/>
              <a:gd name="connsiteY3" fmla="*/ 6891528 h 6916327"/>
              <a:gd name="connsiteX4" fmla="*/ 873237 w 7276869"/>
              <a:gd name="connsiteY4" fmla="*/ 6873240 h 6916327"/>
              <a:gd name="connsiteX5" fmla="*/ 0 w 7276869"/>
              <a:gd name="connsiteY5" fmla="*/ 3483555 h 6916327"/>
              <a:gd name="connsiteX6" fmla="*/ 12339 w 7276869"/>
              <a:gd name="connsiteY6" fmla="*/ 2976566 h 6916327"/>
              <a:gd name="connsiteX0" fmla="*/ 0 w 7312155"/>
              <a:gd name="connsiteY0" fmla="*/ 2979741 h 6916327"/>
              <a:gd name="connsiteX1" fmla="*/ 966436 w 7312155"/>
              <a:gd name="connsiteY1" fmla="*/ 0 h 6916327"/>
              <a:gd name="connsiteX2" fmla="*/ 7275478 w 7312155"/>
              <a:gd name="connsiteY2" fmla="*/ 12192 h 6916327"/>
              <a:gd name="connsiteX3" fmla="*/ 7312054 w 7312155"/>
              <a:gd name="connsiteY3" fmla="*/ 6891528 h 6916327"/>
              <a:gd name="connsiteX4" fmla="*/ 908523 w 7312155"/>
              <a:gd name="connsiteY4" fmla="*/ 6873240 h 6916327"/>
              <a:gd name="connsiteX5" fmla="*/ 35286 w 7312155"/>
              <a:gd name="connsiteY5" fmla="*/ 3483555 h 6916327"/>
              <a:gd name="connsiteX6" fmla="*/ 0 w 7312155"/>
              <a:gd name="connsiteY6" fmla="*/ 2979741 h 6916327"/>
              <a:gd name="connsiteX0" fmla="*/ 0 w 7286755"/>
              <a:gd name="connsiteY0" fmla="*/ 3344866 h 6916327"/>
              <a:gd name="connsiteX1" fmla="*/ 941036 w 7286755"/>
              <a:gd name="connsiteY1" fmla="*/ 0 h 6916327"/>
              <a:gd name="connsiteX2" fmla="*/ 7250078 w 7286755"/>
              <a:gd name="connsiteY2" fmla="*/ 12192 h 6916327"/>
              <a:gd name="connsiteX3" fmla="*/ 7286654 w 7286755"/>
              <a:gd name="connsiteY3" fmla="*/ 6891528 h 6916327"/>
              <a:gd name="connsiteX4" fmla="*/ 883123 w 7286755"/>
              <a:gd name="connsiteY4" fmla="*/ 6873240 h 6916327"/>
              <a:gd name="connsiteX5" fmla="*/ 9886 w 7286755"/>
              <a:gd name="connsiteY5" fmla="*/ 3483555 h 6916327"/>
              <a:gd name="connsiteX6" fmla="*/ 0 w 7286755"/>
              <a:gd name="connsiteY6" fmla="*/ 3344866 h 6916327"/>
              <a:gd name="connsiteX0" fmla="*/ 0 w 7286755"/>
              <a:gd name="connsiteY0" fmla="*/ 3344866 h 6916327"/>
              <a:gd name="connsiteX1" fmla="*/ 941036 w 7286755"/>
              <a:gd name="connsiteY1" fmla="*/ 0 h 6916327"/>
              <a:gd name="connsiteX2" fmla="*/ 7250078 w 7286755"/>
              <a:gd name="connsiteY2" fmla="*/ 12192 h 6916327"/>
              <a:gd name="connsiteX3" fmla="*/ 7286654 w 7286755"/>
              <a:gd name="connsiteY3" fmla="*/ 6891528 h 6916327"/>
              <a:gd name="connsiteX4" fmla="*/ 883123 w 7286755"/>
              <a:gd name="connsiteY4" fmla="*/ 6873240 h 6916327"/>
              <a:gd name="connsiteX5" fmla="*/ 9886 w 7286755"/>
              <a:gd name="connsiteY5" fmla="*/ 3483555 h 6916327"/>
              <a:gd name="connsiteX6" fmla="*/ 0 w 7286755"/>
              <a:gd name="connsiteY6" fmla="*/ 3344866 h 6916327"/>
              <a:gd name="connsiteX0" fmla="*/ 641 w 7287396"/>
              <a:gd name="connsiteY0" fmla="*/ 3344866 h 6916327"/>
              <a:gd name="connsiteX1" fmla="*/ 941677 w 7287396"/>
              <a:gd name="connsiteY1" fmla="*/ 0 h 6916327"/>
              <a:gd name="connsiteX2" fmla="*/ 7250719 w 7287396"/>
              <a:gd name="connsiteY2" fmla="*/ 12192 h 6916327"/>
              <a:gd name="connsiteX3" fmla="*/ 7287295 w 7287396"/>
              <a:gd name="connsiteY3" fmla="*/ 6891528 h 6916327"/>
              <a:gd name="connsiteX4" fmla="*/ 883764 w 7287396"/>
              <a:gd name="connsiteY4" fmla="*/ 6873240 h 6916327"/>
              <a:gd name="connsiteX5" fmla="*/ 10527 w 7287396"/>
              <a:gd name="connsiteY5" fmla="*/ 3483555 h 6916327"/>
              <a:gd name="connsiteX6" fmla="*/ 641 w 7287396"/>
              <a:gd name="connsiteY6" fmla="*/ 3344866 h 6916327"/>
              <a:gd name="connsiteX0" fmla="*/ 3293 w 7280523"/>
              <a:gd name="connsiteY0" fmla="*/ 3246441 h 6916327"/>
              <a:gd name="connsiteX1" fmla="*/ 934804 w 7280523"/>
              <a:gd name="connsiteY1" fmla="*/ 0 h 6916327"/>
              <a:gd name="connsiteX2" fmla="*/ 7243846 w 7280523"/>
              <a:gd name="connsiteY2" fmla="*/ 12192 h 6916327"/>
              <a:gd name="connsiteX3" fmla="*/ 7280422 w 7280523"/>
              <a:gd name="connsiteY3" fmla="*/ 6891528 h 6916327"/>
              <a:gd name="connsiteX4" fmla="*/ 876891 w 7280523"/>
              <a:gd name="connsiteY4" fmla="*/ 6873240 h 6916327"/>
              <a:gd name="connsiteX5" fmla="*/ 3654 w 7280523"/>
              <a:gd name="connsiteY5" fmla="*/ 3483555 h 6916327"/>
              <a:gd name="connsiteX6" fmla="*/ 3293 w 7280523"/>
              <a:gd name="connsiteY6" fmla="*/ 3246441 h 6916327"/>
              <a:gd name="connsiteX0" fmla="*/ 977 w 7284557"/>
              <a:gd name="connsiteY0" fmla="*/ 3224216 h 6916327"/>
              <a:gd name="connsiteX1" fmla="*/ 938838 w 7284557"/>
              <a:gd name="connsiteY1" fmla="*/ 0 h 6916327"/>
              <a:gd name="connsiteX2" fmla="*/ 7247880 w 7284557"/>
              <a:gd name="connsiteY2" fmla="*/ 12192 h 6916327"/>
              <a:gd name="connsiteX3" fmla="*/ 7284456 w 7284557"/>
              <a:gd name="connsiteY3" fmla="*/ 6891528 h 6916327"/>
              <a:gd name="connsiteX4" fmla="*/ 880925 w 7284557"/>
              <a:gd name="connsiteY4" fmla="*/ 6873240 h 6916327"/>
              <a:gd name="connsiteX5" fmla="*/ 7688 w 7284557"/>
              <a:gd name="connsiteY5" fmla="*/ 3483555 h 6916327"/>
              <a:gd name="connsiteX6" fmla="*/ 977 w 7284557"/>
              <a:gd name="connsiteY6" fmla="*/ 3224216 h 6916327"/>
              <a:gd name="connsiteX0" fmla="*/ 1745 w 7282150"/>
              <a:gd name="connsiteY0" fmla="*/ 3338516 h 6916327"/>
              <a:gd name="connsiteX1" fmla="*/ 936431 w 7282150"/>
              <a:gd name="connsiteY1" fmla="*/ 0 h 6916327"/>
              <a:gd name="connsiteX2" fmla="*/ 7245473 w 7282150"/>
              <a:gd name="connsiteY2" fmla="*/ 12192 h 6916327"/>
              <a:gd name="connsiteX3" fmla="*/ 7282049 w 7282150"/>
              <a:gd name="connsiteY3" fmla="*/ 6891528 h 6916327"/>
              <a:gd name="connsiteX4" fmla="*/ 878518 w 7282150"/>
              <a:gd name="connsiteY4" fmla="*/ 6873240 h 6916327"/>
              <a:gd name="connsiteX5" fmla="*/ 5281 w 7282150"/>
              <a:gd name="connsiteY5" fmla="*/ 3483555 h 6916327"/>
              <a:gd name="connsiteX6" fmla="*/ 1745 w 7282150"/>
              <a:gd name="connsiteY6" fmla="*/ 3338516 h 6916327"/>
              <a:gd name="connsiteX0" fmla="*/ 1745 w 7282150"/>
              <a:gd name="connsiteY0" fmla="*/ 3338516 h 6916327"/>
              <a:gd name="connsiteX1" fmla="*/ 936431 w 7282150"/>
              <a:gd name="connsiteY1" fmla="*/ 0 h 6916327"/>
              <a:gd name="connsiteX2" fmla="*/ 7245473 w 7282150"/>
              <a:gd name="connsiteY2" fmla="*/ 12192 h 6916327"/>
              <a:gd name="connsiteX3" fmla="*/ 7282049 w 7282150"/>
              <a:gd name="connsiteY3" fmla="*/ 6891528 h 6916327"/>
              <a:gd name="connsiteX4" fmla="*/ 878518 w 7282150"/>
              <a:gd name="connsiteY4" fmla="*/ 6873240 h 6916327"/>
              <a:gd name="connsiteX5" fmla="*/ 5281 w 7282150"/>
              <a:gd name="connsiteY5" fmla="*/ 3483555 h 6916327"/>
              <a:gd name="connsiteX6" fmla="*/ 1745 w 7282150"/>
              <a:gd name="connsiteY6" fmla="*/ 3338516 h 6916327"/>
              <a:gd name="connsiteX0" fmla="*/ 224 w 7280629"/>
              <a:gd name="connsiteY0" fmla="*/ 3338516 h 6916327"/>
              <a:gd name="connsiteX1" fmla="*/ 934910 w 7280629"/>
              <a:gd name="connsiteY1" fmla="*/ 0 h 6916327"/>
              <a:gd name="connsiteX2" fmla="*/ 7243952 w 7280629"/>
              <a:gd name="connsiteY2" fmla="*/ 12192 h 6916327"/>
              <a:gd name="connsiteX3" fmla="*/ 7280528 w 7280629"/>
              <a:gd name="connsiteY3" fmla="*/ 6891528 h 6916327"/>
              <a:gd name="connsiteX4" fmla="*/ 876997 w 7280629"/>
              <a:gd name="connsiteY4" fmla="*/ 6873240 h 6916327"/>
              <a:gd name="connsiteX5" fmla="*/ 3760 w 7280629"/>
              <a:gd name="connsiteY5" fmla="*/ 3483555 h 6916327"/>
              <a:gd name="connsiteX6" fmla="*/ 224 w 7280629"/>
              <a:gd name="connsiteY6" fmla="*/ 3338516 h 6916327"/>
              <a:gd name="connsiteX0" fmla="*/ 811 w 7281216"/>
              <a:gd name="connsiteY0" fmla="*/ 3338516 h 6916327"/>
              <a:gd name="connsiteX1" fmla="*/ 935497 w 7281216"/>
              <a:gd name="connsiteY1" fmla="*/ 0 h 6916327"/>
              <a:gd name="connsiteX2" fmla="*/ 7244539 w 7281216"/>
              <a:gd name="connsiteY2" fmla="*/ 12192 h 6916327"/>
              <a:gd name="connsiteX3" fmla="*/ 7281115 w 7281216"/>
              <a:gd name="connsiteY3" fmla="*/ 6891528 h 6916327"/>
              <a:gd name="connsiteX4" fmla="*/ 877584 w 7281216"/>
              <a:gd name="connsiteY4" fmla="*/ 6873240 h 6916327"/>
              <a:gd name="connsiteX5" fmla="*/ 4347 w 7281216"/>
              <a:gd name="connsiteY5" fmla="*/ 3483555 h 6916327"/>
              <a:gd name="connsiteX6" fmla="*/ 811 w 7281216"/>
              <a:gd name="connsiteY6" fmla="*/ 3338516 h 6916327"/>
              <a:gd name="connsiteX0" fmla="*/ 224 w 7280629"/>
              <a:gd name="connsiteY0" fmla="*/ 3338516 h 6916327"/>
              <a:gd name="connsiteX1" fmla="*/ 934910 w 7280629"/>
              <a:gd name="connsiteY1" fmla="*/ 0 h 6916327"/>
              <a:gd name="connsiteX2" fmla="*/ 7243952 w 7280629"/>
              <a:gd name="connsiteY2" fmla="*/ 12192 h 6916327"/>
              <a:gd name="connsiteX3" fmla="*/ 7280528 w 7280629"/>
              <a:gd name="connsiteY3" fmla="*/ 6891528 h 6916327"/>
              <a:gd name="connsiteX4" fmla="*/ 876997 w 7280629"/>
              <a:gd name="connsiteY4" fmla="*/ 6873240 h 6916327"/>
              <a:gd name="connsiteX5" fmla="*/ 3760 w 7280629"/>
              <a:gd name="connsiteY5" fmla="*/ 3483555 h 6916327"/>
              <a:gd name="connsiteX6" fmla="*/ 224 w 7280629"/>
              <a:gd name="connsiteY6" fmla="*/ 3338516 h 6916327"/>
              <a:gd name="connsiteX0" fmla="*/ 229 w 7280634"/>
              <a:gd name="connsiteY0" fmla="*/ 3354419 h 6932230"/>
              <a:gd name="connsiteX1" fmla="*/ 911061 w 7280634"/>
              <a:gd name="connsiteY1" fmla="*/ 0 h 6932230"/>
              <a:gd name="connsiteX2" fmla="*/ 7243957 w 7280634"/>
              <a:gd name="connsiteY2" fmla="*/ 28095 h 6932230"/>
              <a:gd name="connsiteX3" fmla="*/ 7280533 w 7280634"/>
              <a:gd name="connsiteY3" fmla="*/ 6907431 h 6932230"/>
              <a:gd name="connsiteX4" fmla="*/ 877002 w 7280634"/>
              <a:gd name="connsiteY4" fmla="*/ 6889143 h 6932230"/>
              <a:gd name="connsiteX5" fmla="*/ 3765 w 7280634"/>
              <a:gd name="connsiteY5" fmla="*/ 3499458 h 6932230"/>
              <a:gd name="connsiteX6" fmla="*/ 229 w 7280634"/>
              <a:gd name="connsiteY6" fmla="*/ 3354419 h 6932230"/>
              <a:gd name="connsiteX0" fmla="*/ 229 w 7280634"/>
              <a:gd name="connsiteY0" fmla="*/ 3354419 h 6932230"/>
              <a:gd name="connsiteX1" fmla="*/ 911061 w 7280634"/>
              <a:gd name="connsiteY1" fmla="*/ 0 h 6932230"/>
              <a:gd name="connsiteX2" fmla="*/ 7243957 w 7280634"/>
              <a:gd name="connsiteY2" fmla="*/ 28095 h 6932230"/>
              <a:gd name="connsiteX3" fmla="*/ 7280533 w 7280634"/>
              <a:gd name="connsiteY3" fmla="*/ 6907431 h 6932230"/>
              <a:gd name="connsiteX4" fmla="*/ 877002 w 7280634"/>
              <a:gd name="connsiteY4" fmla="*/ 6889143 h 6932230"/>
              <a:gd name="connsiteX5" fmla="*/ 3765 w 7280634"/>
              <a:gd name="connsiteY5" fmla="*/ 3499458 h 6932230"/>
              <a:gd name="connsiteX6" fmla="*/ 229 w 7280634"/>
              <a:gd name="connsiteY6" fmla="*/ 3354419 h 693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0634" h="6932230">
                <a:moveTo>
                  <a:pt x="229" y="3354419"/>
                </a:moveTo>
                <a:cubicBezTo>
                  <a:pt x="-15339" y="1766971"/>
                  <a:pt x="764126" y="48768"/>
                  <a:pt x="911061" y="0"/>
                </a:cubicBezTo>
                <a:lnTo>
                  <a:pt x="7243957" y="28095"/>
                </a:lnTo>
                <a:lnTo>
                  <a:pt x="7280533" y="6907431"/>
                </a:lnTo>
                <a:cubicBezTo>
                  <a:pt x="7304917" y="6972415"/>
                  <a:pt x="2913697" y="6889143"/>
                  <a:pt x="877002" y="6889143"/>
                </a:cubicBezTo>
                <a:cubicBezTo>
                  <a:pt x="185491" y="5585615"/>
                  <a:pt x="76917" y="4893370"/>
                  <a:pt x="3765" y="3499458"/>
                </a:cubicBezTo>
                <a:cubicBezTo>
                  <a:pt x="-2585" y="3450012"/>
                  <a:pt x="3893" y="3405228"/>
                  <a:pt x="229" y="3354419"/>
                </a:cubicBezTo>
                <a:close/>
              </a:path>
            </a:pathLst>
          </a:custGeom>
          <a:effectLst/>
        </p:spPr>
        <p:txBody>
          <a:bodyPr/>
          <a:lstStyle>
            <a:lvl3pPr marL="762000" indent="0">
              <a:buNone/>
              <a:defRPr/>
            </a:lvl3pPr>
            <a:lvl5pPr marL="1828800" indent="0" algn="ctr">
              <a:buNone/>
              <a:defRPr baseline="0"/>
            </a:lvl5pPr>
          </a:lstStyle>
          <a:p>
            <a:pPr lvl="2"/>
            <a:r>
              <a:rPr lang="nb-NO" dirty="0"/>
              <a:t>Klikk ikonet for å legge til et bilde</a:t>
            </a:r>
          </a:p>
        </p:txBody>
      </p:sp>
      <p:pic>
        <p:nvPicPr>
          <p:cNvPr id="10" name="Bilde 9">
            <a:extLst>
              <a:ext uri="{FF2B5EF4-FFF2-40B4-BE49-F238E27FC236}">
                <a16:creationId xmlns:a16="http://schemas.microsoft.com/office/drawing/2014/main" id="{70BC12F5-D4BB-CB44-847C-4F1519FD4B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5924550" cy="6858000"/>
          </a:xfrm>
          <a:prstGeom prst="rect">
            <a:avLst/>
          </a:prstGeom>
        </p:spPr>
      </p:pic>
      <p:pic>
        <p:nvPicPr>
          <p:cNvPr id="21" name="Bilde 20">
            <a:extLst>
              <a:ext uri="{FF2B5EF4-FFF2-40B4-BE49-F238E27FC236}">
                <a16:creationId xmlns:a16="http://schemas.microsoft.com/office/drawing/2014/main" id="{E4477816-50A2-3948-99B1-82C773FA044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9929" y="6310612"/>
            <a:ext cx="1616605" cy="304114"/>
          </a:xfrm>
          <a:prstGeom prst="rect">
            <a:avLst/>
          </a:prstGeom>
        </p:spPr>
      </p:pic>
      <p:sp>
        <p:nvSpPr>
          <p:cNvPr id="9" name="Title 1">
            <a:extLst>
              <a:ext uri="{FF2B5EF4-FFF2-40B4-BE49-F238E27FC236}">
                <a16:creationId xmlns:a16="http://schemas.microsoft.com/office/drawing/2014/main" id="{92B2EA7D-EBE2-EA4C-9D02-75ACBAD88BCB}"/>
              </a:ext>
            </a:extLst>
          </p:cNvPr>
          <p:cNvSpPr>
            <a:spLocks noGrp="1"/>
          </p:cNvSpPr>
          <p:nvPr>
            <p:ph type="title" hasCustomPrompt="1"/>
          </p:nvPr>
        </p:nvSpPr>
        <p:spPr>
          <a:xfrm>
            <a:off x="566871" y="1187831"/>
            <a:ext cx="4014273" cy="1027050"/>
          </a:xfrm>
          <a:prstGeom prst="rect">
            <a:avLst/>
          </a:prstGeom>
        </p:spPr>
        <p:txBody>
          <a:bodyPr anchor="t" anchorCtr="0">
            <a:noAutofit/>
          </a:bodyPr>
          <a:lstStyle>
            <a:lvl1pPr>
              <a:lnSpc>
                <a:spcPts val="3700"/>
              </a:lnSpc>
              <a:defRPr sz="3400" baseline="0">
                <a:solidFill>
                  <a:schemeClr val="bg1"/>
                </a:solidFill>
              </a:defRPr>
            </a:lvl1pPr>
          </a:lstStyle>
          <a:p>
            <a:r>
              <a:rPr lang="nb-NO" dirty="0"/>
              <a:t>Overskrift</a:t>
            </a:r>
            <a:br>
              <a:rPr lang="nb-NO" dirty="0"/>
            </a:br>
            <a:r>
              <a:rPr lang="nb-NO" dirty="0"/>
              <a:t>1-2 linjer (</a:t>
            </a:r>
            <a:r>
              <a:rPr lang="nb-NO" dirty="0" err="1"/>
              <a:t>pkt</a:t>
            </a:r>
            <a:r>
              <a:rPr lang="nb-NO" dirty="0"/>
              <a:t> 34)</a:t>
            </a:r>
            <a:endParaRPr lang="en-US" dirty="0"/>
          </a:p>
        </p:txBody>
      </p:sp>
      <p:sp>
        <p:nvSpPr>
          <p:cNvPr id="11" name="Content Placeholder 2">
            <a:extLst>
              <a:ext uri="{FF2B5EF4-FFF2-40B4-BE49-F238E27FC236}">
                <a16:creationId xmlns:a16="http://schemas.microsoft.com/office/drawing/2014/main" id="{E4834CFC-297C-B14B-96D4-9C3218B1F405}"/>
              </a:ext>
            </a:extLst>
          </p:cNvPr>
          <p:cNvSpPr>
            <a:spLocks noGrp="1"/>
          </p:cNvSpPr>
          <p:nvPr>
            <p:ph sz="half" idx="1" hasCustomPrompt="1"/>
          </p:nvPr>
        </p:nvSpPr>
        <p:spPr>
          <a:xfrm>
            <a:off x="566871" y="2495817"/>
            <a:ext cx="4014273" cy="1579920"/>
          </a:xfrm>
          <a:prstGeom prst="rect">
            <a:avLst/>
          </a:prstGeom>
        </p:spPr>
        <p:txBody>
          <a:bodyPr>
            <a:spAutoFit/>
          </a:bodyPr>
          <a:lstStyle>
            <a:lvl1pPr marL="0" indent="0">
              <a:lnSpc>
                <a:spcPct val="100000"/>
              </a:lnSpc>
              <a:buNone/>
              <a:defRPr sz="2000" baseline="0">
                <a:solidFill>
                  <a:schemeClr val="bg1"/>
                </a:solidFill>
              </a:defRPr>
            </a:lvl1pPr>
          </a:lstStyle>
          <a:p>
            <a:pPr lvl="0"/>
            <a:r>
              <a:rPr lang="en-US" dirty="0" err="1"/>
              <a:t>Undertittel</a:t>
            </a:r>
            <a:r>
              <a:rPr lang="en-US" dirty="0"/>
              <a:t> </a:t>
            </a:r>
            <a:r>
              <a:rPr lang="en-US" dirty="0" err="1"/>
              <a:t>eller</a:t>
            </a:r>
            <a:r>
              <a:rPr lang="en-US" dirty="0"/>
              <a:t> </a:t>
            </a:r>
            <a:r>
              <a:rPr lang="en-US" dirty="0" err="1"/>
              <a:t>tekst</a:t>
            </a:r>
            <a:endParaRPr lang="en-US" dirty="0"/>
          </a:p>
          <a:p>
            <a:pPr lvl="0"/>
            <a:r>
              <a:rPr lang="en-US" dirty="0" err="1"/>
              <a:t>Maks</a:t>
            </a:r>
            <a:r>
              <a:rPr lang="en-US" dirty="0"/>
              <a:t> 1-2 </a:t>
            </a:r>
            <a:r>
              <a:rPr lang="en-US" dirty="0" err="1"/>
              <a:t>setninger</a:t>
            </a:r>
            <a:endParaRPr lang="en-US" dirty="0"/>
          </a:p>
          <a:p>
            <a:pPr lvl="0"/>
            <a:r>
              <a:rPr lang="en-US" dirty="0"/>
              <a:t>Pkt 20</a:t>
            </a:r>
          </a:p>
        </p:txBody>
      </p:sp>
    </p:spTree>
    <p:extLst>
      <p:ext uri="{BB962C8B-B14F-4D97-AF65-F5344CB8AC3E}">
        <p14:creationId xmlns:p14="http://schemas.microsoft.com/office/powerpoint/2010/main" val="385824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 to kollonn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9352023-D6A9-B24D-9D89-88553E757A40}"/>
              </a:ext>
            </a:extLst>
          </p:cNvPr>
          <p:cNvSpPr>
            <a:spLocks noGrp="1"/>
          </p:cNvSpPr>
          <p:nvPr>
            <p:ph type="title" hasCustomPrompt="1"/>
          </p:nvPr>
        </p:nvSpPr>
        <p:spPr>
          <a:xfrm>
            <a:off x="566870" y="720000"/>
            <a:ext cx="10942377" cy="986240"/>
          </a:xfrm>
          <a:prstGeom prst="rect">
            <a:avLst/>
          </a:prstGeom>
        </p:spPr>
        <p:txBody>
          <a:bodyPr anchor="t">
            <a:noAutofit/>
          </a:bodyPr>
          <a:lstStyle>
            <a:lvl1pPr>
              <a:lnSpc>
                <a:spcPct val="100000"/>
              </a:lnSpc>
              <a:defRPr sz="2800">
                <a:solidFill>
                  <a:schemeClr val="tx2"/>
                </a:solidFill>
              </a:defRPr>
            </a:lvl1pPr>
          </a:lstStyle>
          <a:p>
            <a:r>
              <a:rPr lang="nb-NO"/>
              <a:t>Overskrift</a:t>
            </a:r>
            <a:br>
              <a:rPr lang="nb-NO"/>
            </a:br>
            <a:r>
              <a:rPr lang="nb-NO"/>
              <a:t>1-2 linjer </a:t>
            </a:r>
            <a:r>
              <a:rPr lang="nb-NO" err="1"/>
              <a:t>pkt</a:t>
            </a:r>
            <a:r>
              <a:rPr lang="nb-NO"/>
              <a:t> 28</a:t>
            </a:r>
            <a:endParaRPr lang="en-US"/>
          </a:p>
        </p:txBody>
      </p:sp>
      <p:sp>
        <p:nvSpPr>
          <p:cNvPr id="8" name="Content Placeholder 2">
            <a:extLst>
              <a:ext uri="{FF2B5EF4-FFF2-40B4-BE49-F238E27FC236}">
                <a16:creationId xmlns:a16="http://schemas.microsoft.com/office/drawing/2014/main" id="{BC4580CB-D6E0-1B47-A53A-D3808AD8BB1A}"/>
              </a:ext>
            </a:extLst>
          </p:cNvPr>
          <p:cNvSpPr>
            <a:spLocks noGrp="1"/>
          </p:cNvSpPr>
          <p:nvPr>
            <p:ph sz="half" idx="1" hasCustomPrompt="1"/>
          </p:nvPr>
        </p:nvSpPr>
        <p:spPr>
          <a:xfrm>
            <a:off x="566870" y="1872000"/>
            <a:ext cx="5034157" cy="369332"/>
          </a:xfrm>
          <a:prstGeom prst="rect">
            <a:avLst/>
          </a:prstGeom>
        </p:spPr>
        <p:txBody>
          <a:bodyPr>
            <a:spAutoFit/>
          </a:bodyPr>
          <a:lstStyle>
            <a:lvl1pPr marL="0" indent="0">
              <a:lnSpc>
                <a:spcPct val="100000"/>
              </a:lnSpc>
              <a:buNone/>
              <a:defRPr sz="1800">
                <a:solidFill>
                  <a:schemeClr val="bg2">
                    <a:lumMod val="10000"/>
                  </a:schemeClr>
                </a:solidFill>
              </a:defRPr>
            </a:lvl1pPr>
          </a:lstStyle>
          <a:p>
            <a:pPr lvl="0"/>
            <a:r>
              <a:rPr lang="en-US" err="1"/>
              <a:t>Undertittel</a:t>
            </a:r>
            <a:r>
              <a:rPr lang="en-US"/>
              <a:t> </a:t>
            </a:r>
            <a:r>
              <a:rPr lang="en-US" err="1"/>
              <a:t>eller</a:t>
            </a:r>
            <a:r>
              <a:rPr lang="en-US"/>
              <a:t> </a:t>
            </a:r>
            <a:r>
              <a:rPr lang="en-US" err="1"/>
              <a:t>tekst</a:t>
            </a:r>
            <a:r>
              <a:rPr lang="en-US"/>
              <a:t> inn</a:t>
            </a:r>
          </a:p>
        </p:txBody>
      </p:sp>
      <p:sp>
        <p:nvSpPr>
          <p:cNvPr id="6" name="Content Placeholder 2">
            <a:extLst>
              <a:ext uri="{FF2B5EF4-FFF2-40B4-BE49-F238E27FC236}">
                <a16:creationId xmlns:a16="http://schemas.microsoft.com/office/drawing/2014/main" id="{EEA240D7-15A8-FC44-838A-345E38734194}"/>
              </a:ext>
            </a:extLst>
          </p:cNvPr>
          <p:cNvSpPr>
            <a:spLocks noGrp="1"/>
          </p:cNvSpPr>
          <p:nvPr>
            <p:ph sz="half" idx="10" hasCustomPrompt="1"/>
          </p:nvPr>
        </p:nvSpPr>
        <p:spPr>
          <a:xfrm>
            <a:off x="6475090" y="1872000"/>
            <a:ext cx="5034157" cy="369332"/>
          </a:xfrm>
          <a:prstGeom prst="rect">
            <a:avLst/>
          </a:prstGeom>
        </p:spPr>
        <p:txBody>
          <a:bodyPr>
            <a:spAutoFit/>
          </a:bodyPr>
          <a:lstStyle>
            <a:lvl1pPr marL="0" indent="0">
              <a:lnSpc>
                <a:spcPct val="100000"/>
              </a:lnSpc>
              <a:buNone/>
              <a:defRPr sz="1800">
                <a:solidFill>
                  <a:schemeClr val="bg2">
                    <a:lumMod val="10000"/>
                  </a:schemeClr>
                </a:solidFill>
              </a:defRPr>
            </a:lvl1pPr>
          </a:lstStyle>
          <a:p>
            <a:pPr lvl="0"/>
            <a:r>
              <a:rPr lang="en-US" err="1"/>
              <a:t>Undertittel</a:t>
            </a:r>
            <a:r>
              <a:rPr lang="en-US"/>
              <a:t> </a:t>
            </a:r>
            <a:r>
              <a:rPr lang="en-US" err="1"/>
              <a:t>eller</a:t>
            </a:r>
            <a:r>
              <a:rPr lang="en-US"/>
              <a:t> </a:t>
            </a:r>
            <a:r>
              <a:rPr lang="en-US" err="1"/>
              <a:t>tekst</a:t>
            </a:r>
            <a:r>
              <a:rPr lang="en-US"/>
              <a:t> inn her</a:t>
            </a:r>
          </a:p>
        </p:txBody>
      </p:sp>
    </p:spTree>
    <p:extLst>
      <p:ext uri="{BB962C8B-B14F-4D97-AF65-F5344CB8AC3E}">
        <p14:creationId xmlns:p14="http://schemas.microsoft.com/office/powerpoint/2010/main" val="3313451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 1 bred kolonn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03A65AA-F91E-A544-84A0-8D5D1C299A83}"/>
              </a:ext>
            </a:extLst>
          </p:cNvPr>
          <p:cNvSpPr>
            <a:spLocks noGrp="1"/>
          </p:cNvSpPr>
          <p:nvPr>
            <p:ph type="title" hasCustomPrompt="1"/>
          </p:nvPr>
        </p:nvSpPr>
        <p:spPr>
          <a:xfrm>
            <a:off x="566871" y="720000"/>
            <a:ext cx="10040648" cy="954107"/>
          </a:xfrm>
          <a:prstGeom prst="rect">
            <a:avLst/>
          </a:prstGeom>
        </p:spPr>
        <p:txBody>
          <a:bodyPr wrap="square" anchor="t">
            <a:spAutoFit/>
          </a:bodyPr>
          <a:lstStyle>
            <a:lvl1pPr>
              <a:lnSpc>
                <a:spcPct val="100000"/>
              </a:lnSpc>
              <a:defRPr sz="2800">
                <a:solidFill>
                  <a:schemeClr val="tx1"/>
                </a:solidFill>
              </a:defRPr>
            </a:lvl1pPr>
          </a:lstStyle>
          <a:p>
            <a:r>
              <a:rPr lang="nb-NO"/>
              <a:t>Overskrift</a:t>
            </a:r>
            <a:br>
              <a:rPr lang="nb-NO"/>
            </a:br>
            <a:r>
              <a:rPr lang="nb-NO"/>
              <a:t>1-2 linjer </a:t>
            </a:r>
            <a:r>
              <a:rPr lang="nb-NO" err="1"/>
              <a:t>pkt</a:t>
            </a:r>
            <a:r>
              <a:rPr lang="nb-NO"/>
              <a:t> 28</a:t>
            </a:r>
            <a:endParaRPr lang="en-US"/>
          </a:p>
        </p:txBody>
      </p:sp>
      <p:sp>
        <p:nvSpPr>
          <p:cNvPr id="8" name="Content Placeholder 2">
            <a:extLst>
              <a:ext uri="{FF2B5EF4-FFF2-40B4-BE49-F238E27FC236}">
                <a16:creationId xmlns:a16="http://schemas.microsoft.com/office/drawing/2014/main" id="{49673CAD-9E1B-6349-B9EB-F3C4D88A6ACE}"/>
              </a:ext>
            </a:extLst>
          </p:cNvPr>
          <p:cNvSpPr>
            <a:spLocks noGrp="1"/>
          </p:cNvSpPr>
          <p:nvPr>
            <p:ph sz="half" idx="1" hasCustomPrompt="1"/>
          </p:nvPr>
        </p:nvSpPr>
        <p:spPr>
          <a:xfrm>
            <a:off x="576000" y="1872000"/>
            <a:ext cx="5556000" cy="646331"/>
          </a:xfrm>
          <a:prstGeom prst="rect">
            <a:avLst/>
          </a:prstGeom>
        </p:spPr>
        <p:txBody>
          <a:bodyPr wrap="square">
            <a:spAutoFit/>
          </a:bodyPr>
          <a:lstStyle>
            <a:lvl1pPr marL="0" indent="0">
              <a:lnSpc>
                <a:spcPct val="100000"/>
              </a:lnSpc>
              <a:spcBef>
                <a:spcPts val="0"/>
              </a:spcBef>
              <a:spcAft>
                <a:spcPts val="600"/>
              </a:spcAft>
              <a:buNone/>
              <a:defRPr sz="1800">
                <a:solidFill>
                  <a:schemeClr val="bg2">
                    <a:lumMod val="10000"/>
                  </a:schemeClr>
                </a:solidFill>
              </a:defRPr>
            </a:lvl1pPr>
          </a:lstStyle>
          <a:p>
            <a:pPr lvl="0"/>
            <a:r>
              <a:rPr lang="en-US" err="1"/>
              <a:t>Undertittel</a:t>
            </a:r>
            <a:r>
              <a:rPr lang="en-US"/>
              <a:t> inn her </a:t>
            </a:r>
            <a:r>
              <a:rPr lang="en-US" err="1"/>
              <a:t>på</a:t>
            </a:r>
            <a:r>
              <a:rPr lang="en-US"/>
              <a:t> </a:t>
            </a:r>
            <a:r>
              <a:rPr lang="en-US" err="1"/>
              <a:t>en</a:t>
            </a:r>
            <a:r>
              <a:rPr lang="en-US"/>
              <a:t> </a:t>
            </a:r>
            <a:r>
              <a:rPr lang="en-US" err="1"/>
              <a:t>setning</a:t>
            </a:r>
            <a:br>
              <a:rPr lang="en-US"/>
            </a:br>
            <a:r>
              <a:rPr lang="en-US" err="1"/>
              <a:t>eller</a:t>
            </a:r>
            <a:r>
              <a:rPr lang="en-US"/>
              <a:t> to </a:t>
            </a:r>
            <a:r>
              <a:rPr lang="en-US" err="1"/>
              <a:t>blir</a:t>
            </a:r>
            <a:r>
              <a:rPr lang="en-US"/>
              <a:t> </a:t>
            </a:r>
            <a:r>
              <a:rPr lang="en-US" err="1"/>
              <a:t>fint</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 bilde/gra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871" y="720000"/>
            <a:ext cx="4278594" cy="1027050"/>
          </a:xfrm>
          <a:prstGeom prst="rect">
            <a:avLst/>
          </a:prstGeom>
        </p:spPr>
        <p:txBody>
          <a:bodyPr anchor="t">
            <a:noAutofit/>
          </a:bodyPr>
          <a:lstStyle>
            <a:lvl1pPr>
              <a:lnSpc>
                <a:spcPct val="100000"/>
              </a:lnSpc>
              <a:defRPr sz="2800">
                <a:solidFill>
                  <a:schemeClr val="tx1"/>
                </a:solidFill>
              </a:defRPr>
            </a:lvl1pPr>
          </a:lstStyle>
          <a:p>
            <a:r>
              <a:rPr lang="nb-NO"/>
              <a:t>Overskrift</a:t>
            </a:r>
            <a:br>
              <a:rPr lang="nb-NO"/>
            </a:br>
            <a:r>
              <a:rPr lang="nb-NO"/>
              <a:t>1-2 linjer </a:t>
            </a:r>
            <a:r>
              <a:rPr lang="nb-NO" err="1"/>
              <a:t>pkt</a:t>
            </a:r>
            <a:r>
              <a:rPr lang="nb-NO"/>
              <a:t> 28</a:t>
            </a:r>
            <a:endParaRPr lang="en-US"/>
          </a:p>
        </p:txBody>
      </p:sp>
      <p:sp>
        <p:nvSpPr>
          <p:cNvPr id="3" name="Content Placeholder 2"/>
          <p:cNvSpPr>
            <a:spLocks noGrp="1"/>
          </p:cNvSpPr>
          <p:nvPr>
            <p:ph sz="half" idx="1" hasCustomPrompt="1"/>
          </p:nvPr>
        </p:nvSpPr>
        <p:spPr>
          <a:xfrm>
            <a:off x="5302665" y="457184"/>
            <a:ext cx="6432134" cy="5580000"/>
          </a:xfrm>
          <a:prstGeom prst="rect">
            <a:avLst/>
          </a:prstGeom>
        </p:spPr>
        <p:txBody>
          <a:bodyPr wrap="square">
            <a:spAutoFit/>
          </a:bodyPr>
          <a:lstStyle>
            <a:lvl1pPr marL="0" indent="0">
              <a:buNone/>
              <a:defRPr sz="1800">
                <a:solidFill>
                  <a:schemeClr val="bg2">
                    <a:lumMod val="10000"/>
                  </a:schemeClr>
                </a:solidFill>
              </a:defRPr>
            </a:lvl1pPr>
          </a:lstStyle>
          <a:p>
            <a:pPr lvl="0"/>
            <a:br>
              <a:rPr lang="en-US"/>
            </a:br>
            <a:r>
              <a:rPr lang="en-US"/>
              <a:t> </a:t>
            </a:r>
            <a:r>
              <a:rPr lang="en-US" err="1"/>
              <a:t>Bilde</a:t>
            </a:r>
            <a:r>
              <a:rPr lang="en-US"/>
              <a:t> </a:t>
            </a:r>
            <a:r>
              <a:rPr lang="en-US" err="1"/>
              <a:t>eller</a:t>
            </a:r>
            <a:r>
              <a:rPr lang="en-US"/>
              <a:t> </a:t>
            </a:r>
            <a:r>
              <a:rPr lang="en-US" err="1"/>
              <a:t>graf</a:t>
            </a:r>
            <a:endParaRPr lang="en-US"/>
          </a:p>
        </p:txBody>
      </p:sp>
      <p:sp>
        <p:nvSpPr>
          <p:cNvPr id="5" name="Content Placeholder 2">
            <a:extLst>
              <a:ext uri="{FF2B5EF4-FFF2-40B4-BE49-F238E27FC236}">
                <a16:creationId xmlns:a16="http://schemas.microsoft.com/office/drawing/2014/main" id="{4902DFB4-B7E4-0649-AFD1-DBC66C55BEF0}"/>
              </a:ext>
            </a:extLst>
          </p:cNvPr>
          <p:cNvSpPr>
            <a:spLocks noGrp="1"/>
          </p:cNvSpPr>
          <p:nvPr>
            <p:ph sz="half" idx="14" hasCustomPrompt="1"/>
          </p:nvPr>
        </p:nvSpPr>
        <p:spPr>
          <a:xfrm>
            <a:off x="583259" y="1873680"/>
            <a:ext cx="4278594" cy="584775"/>
          </a:xfrm>
          <a:prstGeom prst="rect">
            <a:avLst/>
          </a:prstGeom>
        </p:spPr>
        <p:txBody>
          <a:bodyPr wrap="square">
            <a:spAutoFit/>
          </a:bodyPr>
          <a:lstStyle>
            <a:lvl1pPr marL="0" indent="0">
              <a:lnSpc>
                <a:spcPct val="100000"/>
              </a:lnSpc>
              <a:buNone/>
              <a:defRPr sz="1600">
                <a:solidFill>
                  <a:schemeClr val="bg2">
                    <a:lumMod val="10000"/>
                  </a:schemeClr>
                </a:solidFill>
              </a:defRPr>
            </a:lvl1pPr>
          </a:lstStyle>
          <a:p>
            <a:pPr lvl="0"/>
            <a:r>
              <a:rPr lang="en-US" err="1"/>
              <a:t>Undertittel</a:t>
            </a:r>
            <a:r>
              <a:rPr lang="en-US"/>
              <a:t> inn her </a:t>
            </a:r>
            <a:r>
              <a:rPr lang="en-US" err="1"/>
              <a:t>på</a:t>
            </a:r>
            <a:r>
              <a:rPr lang="en-US"/>
              <a:t> </a:t>
            </a:r>
            <a:r>
              <a:rPr lang="en-US" err="1"/>
              <a:t>en</a:t>
            </a:r>
            <a:r>
              <a:rPr lang="en-US"/>
              <a:t> </a:t>
            </a:r>
            <a:r>
              <a:rPr lang="en-US" err="1"/>
              <a:t>setning</a:t>
            </a:r>
            <a:br>
              <a:rPr lang="en-US"/>
            </a:br>
            <a:r>
              <a:rPr lang="en-US" err="1"/>
              <a:t>eller</a:t>
            </a:r>
            <a:r>
              <a:rPr lang="en-US"/>
              <a:t> to </a:t>
            </a:r>
            <a:r>
              <a:rPr lang="en-US" err="1"/>
              <a:t>blir</a:t>
            </a:r>
            <a:r>
              <a:rPr lang="en-US"/>
              <a:t> </a:t>
            </a:r>
            <a:r>
              <a:rPr lang="en-US" err="1"/>
              <a:t>fint</a:t>
            </a:r>
            <a:endParaRPr lang="en-US"/>
          </a:p>
        </p:txBody>
      </p:sp>
    </p:spTree>
    <p:extLst>
      <p:ext uri="{BB962C8B-B14F-4D97-AF65-F5344CB8AC3E}">
        <p14:creationId xmlns:p14="http://schemas.microsoft.com/office/powerpoint/2010/main" val="1401831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f med liten tek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871" y="720000"/>
            <a:ext cx="4278594" cy="1027050"/>
          </a:xfrm>
          <a:prstGeom prst="rect">
            <a:avLst/>
          </a:prstGeom>
        </p:spPr>
        <p:txBody>
          <a:bodyPr anchor="t">
            <a:noAutofit/>
          </a:bodyPr>
          <a:lstStyle>
            <a:lvl1pPr>
              <a:lnSpc>
                <a:spcPct val="100000"/>
              </a:lnSpc>
              <a:defRPr sz="2800">
                <a:solidFill>
                  <a:schemeClr val="tx2"/>
                </a:solidFill>
              </a:defRPr>
            </a:lvl1pPr>
          </a:lstStyle>
          <a:p>
            <a:r>
              <a:rPr lang="nb-NO"/>
              <a:t>Overskrift</a:t>
            </a:r>
            <a:br>
              <a:rPr lang="nb-NO"/>
            </a:br>
            <a:r>
              <a:rPr lang="nb-NO"/>
              <a:t>1-2 linjer </a:t>
            </a:r>
            <a:r>
              <a:rPr lang="nb-NO" err="1"/>
              <a:t>pkt</a:t>
            </a:r>
            <a:r>
              <a:rPr lang="nb-NO"/>
              <a:t> 24</a:t>
            </a:r>
            <a:endParaRPr lang="en-US"/>
          </a:p>
        </p:txBody>
      </p:sp>
      <p:sp>
        <p:nvSpPr>
          <p:cNvPr id="3" name="Content Placeholder 2"/>
          <p:cNvSpPr>
            <a:spLocks noGrp="1"/>
          </p:cNvSpPr>
          <p:nvPr>
            <p:ph sz="half" idx="1" hasCustomPrompt="1"/>
          </p:nvPr>
        </p:nvSpPr>
        <p:spPr>
          <a:xfrm>
            <a:off x="566871" y="1908244"/>
            <a:ext cx="11058258" cy="707886"/>
          </a:xfrm>
          <a:prstGeom prst="rect">
            <a:avLst/>
          </a:prstGeom>
        </p:spPr>
        <p:txBody>
          <a:bodyPr wrap="square">
            <a:spAutoFit/>
          </a:bodyPr>
          <a:lstStyle>
            <a:lvl1pPr marL="0" indent="0">
              <a:lnSpc>
                <a:spcPct val="100000"/>
              </a:lnSpc>
              <a:buNone/>
              <a:defRPr sz="2000">
                <a:solidFill>
                  <a:schemeClr val="bg2">
                    <a:lumMod val="10000"/>
                  </a:schemeClr>
                </a:solidFill>
              </a:defRPr>
            </a:lvl1pPr>
          </a:lstStyle>
          <a:p>
            <a:pPr lvl="0"/>
            <a:br>
              <a:rPr lang="en-US"/>
            </a:br>
            <a:r>
              <a:rPr lang="en-US"/>
              <a:t> </a:t>
            </a:r>
            <a:r>
              <a:rPr lang="en-US" err="1"/>
              <a:t>Bilde</a:t>
            </a:r>
            <a:r>
              <a:rPr lang="en-US"/>
              <a:t> </a:t>
            </a:r>
            <a:r>
              <a:rPr lang="en-US" err="1"/>
              <a:t>eller</a:t>
            </a:r>
            <a:r>
              <a:rPr lang="en-US"/>
              <a:t> </a:t>
            </a:r>
            <a:r>
              <a:rPr lang="en-US" err="1"/>
              <a:t>graf</a:t>
            </a:r>
            <a:endParaRPr lang="en-US"/>
          </a:p>
        </p:txBody>
      </p:sp>
      <p:sp>
        <p:nvSpPr>
          <p:cNvPr id="5" name="Content Placeholder 2">
            <a:extLst>
              <a:ext uri="{FF2B5EF4-FFF2-40B4-BE49-F238E27FC236}">
                <a16:creationId xmlns:a16="http://schemas.microsoft.com/office/drawing/2014/main" id="{4902DFB4-B7E4-0649-AFD1-DBC66C55BEF0}"/>
              </a:ext>
            </a:extLst>
          </p:cNvPr>
          <p:cNvSpPr>
            <a:spLocks noGrp="1"/>
          </p:cNvSpPr>
          <p:nvPr>
            <p:ph sz="half" idx="14" hasCustomPrompt="1"/>
          </p:nvPr>
        </p:nvSpPr>
        <p:spPr>
          <a:xfrm>
            <a:off x="566871" y="5507824"/>
            <a:ext cx="11058258" cy="307777"/>
          </a:xfrm>
          <a:prstGeom prst="rect">
            <a:avLst/>
          </a:prstGeom>
        </p:spPr>
        <p:txBody>
          <a:bodyPr wrap="square">
            <a:spAutoFit/>
          </a:bodyPr>
          <a:lstStyle>
            <a:lvl1pPr marL="0" indent="0">
              <a:lnSpc>
                <a:spcPct val="100000"/>
              </a:lnSpc>
              <a:buNone/>
              <a:defRPr sz="1400">
                <a:solidFill>
                  <a:schemeClr val="bg2">
                    <a:lumMod val="10000"/>
                  </a:schemeClr>
                </a:solidFill>
              </a:defRPr>
            </a:lvl1pPr>
          </a:lstStyle>
          <a:p>
            <a:pPr lvl="0"/>
            <a:r>
              <a:rPr lang="en-US" err="1"/>
              <a:t>Tekst</a:t>
            </a:r>
            <a:r>
              <a:rPr lang="en-US"/>
              <a:t> inn her </a:t>
            </a:r>
            <a:r>
              <a:rPr lang="en-US" err="1"/>
              <a:t>på</a:t>
            </a:r>
            <a:r>
              <a:rPr lang="en-US"/>
              <a:t> </a:t>
            </a:r>
            <a:r>
              <a:rPr lang="en-US" err="1"/>
              <a:t>en</a:t>
            </a:r>
            <a:r>
              <a:rPr lang="en-US"/>
              <a:t> </a:t>
            </a:r>
            <a:r>
              <a:rPr lang="en-US" err="1"/>
              <a:t>setning</a:t>
            </a:r>
            <a:endParaRPr lang="en-US"/>
          </a:p>
        </p:txBody>
      </p:sp>
    </p:spTree>
    <p:extLst>
      <p:ext uri="{BB962C8B-B14F-4D97-AF65-F5344CB8AC3E}">
        <p14:creationId xmlns:p14="http://schemas.microsoft.com/office/powerpoint/2010/main" val="3834940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lskille">
    <p:bg>
      <p:bgRef idx="1001">
        <a:schemeClr val="bg2"/>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80FDE0C-3F6A-CC4D-B2ED-0C113EE39F58}"/>
              </a:ext>
            </a:extLst>
          </p:cNvPr>
          <p:cNvSpPr>
            <a:spLocks noGrp="1"/>
          </p:cNvSpPr>
          <p:nvPr>
            <p:ph type="title" hasCustomPrompt="1"/>
          </p:nvPr>
        </p:nvSpPr>
        <p:spPr>
          <a:xfrm>
            <a:off x="566870" y="1187830"/>
            <a:ext cx="10942377" cy="1409066"/>
          </a:xfrm>
          <a:prstGeom prst="rect">
            <a:avLst/>
          </a:prstGeom>
        </p:spPr>
        <p:txBody>
          <a:bodyPr anchor="t">
            <a:noAutofit/>
          </a:bodyPr>
          <a:lstStyle>
            <a:lvl1pPr>
              <a:lnSpc>
                <a:spcPct val="100000"/>
              </a:lnSpc>
              <a:spcAft>
                <a:spcPts val="600"/>
              </a:spcAft>
              <a:defRPr sz="2800"/>
            </a:lvl1pPr>
          </a:lstStyle>
          <a:p>
            <a:r>
              <a:rPr lang="nb-NO"/>
              <a:t>Overskrift</a:t>
            </a:r>
            <a:br>
              <a:rPr lang="nb-NO"/>
            </a:br>
            <a:r>
              <a:rPr lang="nb-NO"/>
              <a:t>1-2 linjer </a:t>
            </a:r>
            <a:r>
              <a:rPr lang="nb-NO" err="1"/>
              <a:t>pkt</a:t>
            </a:r>
            <a:r>
              <a:rPr lang="nb-NO"/>
              <a:t> 28</a:t>
            </a:r>
            <a:endParaRPr lang="en-US"/>
          </a:p>
        </p:txBody>
      </p:sp>
      <p:pic>
        <p:nvPicPr>
          <p:cNvPr id="5" name="Bil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909" y="6186161"/>
            <a:ext cx="1706626" cy="363785"/>
          </a:xfrm>
          <a:prstGeom prst="rect">
            <a:avLst/>
          </a:prstGeom>
        </p:spPr>
      </p:pic>
    </p:spTree>
    <p:extLst>
      <p:ext uri="{BB962C8B-B14F-4D97-AF65-F5344CB8AC3E}">
        <p14:creationId xmlns:p14="http://schemas.microsoft.com/office/powerpoint/2010/main" val="296660687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lskille 2">
    <p:bg>
      <p:bgRef idx="1001">
        <a:schemeClr val="bg2"/>
      </p:bgRef>
    </p:bg>
    <p:spTree>
      <p:nvGrpSpPr>
        <p:cNvPr id="1" name=""/>
        <p:cNvGrpSpPr/>
        <p:nvPr/>
      </p:nvGrpSpPr>
      <p:grpSpPr>
        <a:xfrm>
          <a:off x="0" y="0"/>
          <a:ext cx="0" cy="0"/>
          <a:chOff x="0" y="0"/>
          <a:chExt cx="0" cy="0"/>
        </a:xfrm>
      </p:grpSpPr>
      <p:sp>
        <p:nvSpPr>
          <p:cNvPr id="2" name="Rektangel 1"/>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itle 1">
            <a:extLst>
              <a:ext uri="{FF2B5EF4-FFF2-40B4-BE49-F238E27FC236}">
                <a16:creationId xmlns:a16="http://schemas.microsoft.com/office/drawing/2014/main" id="{B80FDE0C-3F6A-CC4D-B2ED-0C113EE39F58}"/>
              </a:ext>
            </a:extLst>
          </p:cNvPr>
          <p:cNvSpPr>
            <a:spLocks noGrp="1"/>
          </p:cNvSpPr>
          <p:nvPr>
            <p:ph type="title" hasCustomPrompt="1"/>
          </p:nvPr>
        </p:nvSpPr>
        <p:spPr>
          <a:xfrm>
            <a:off x="566870" y="1187830"/>
            <a:ext cx="10942377" cy="1409066"/>
          </a:xfrm>
          <a:prstGeom prst="rect">
            <a:avLst/>
          </a:prstGeom>
        </p:spPr>
        <p:txBody>
          <a:bodyPr anchor="t">
            <a:noAutofit/>
          </a:bodyPr>
          <a:lstStyle>
            <a:lvl1pPr>
              <a:lnSpc>
                <a:spcPct val="100000"/>
              </a:lnSpc>
              <a:spcAft>
                <a:spcPts val="600"/>
              </a:spcAft>
              <a:defRPr sz="2800"/>
            </a:lvl1pPr>
          </a:lstStyle>
          <a:p>
            <a:r>
              <a:rPr lang="nb-NO"/>
              <a:t>Overskrift</a:t>
            </a:r>
            <a:br>
              <a:rPr lang="nb-NO"/>
            </a:br>
            <a:r>
              <a:rPr lang="nb-NO"/>
              <a:t>1-2 linjer </a:t>
            </a:r>
            <a:r>
              <a:rPr lang="nb-NO" err="1"/>
              <a:t>pkt</a:t>
            </a:r>
            <a:r>
              <a:rPr lang="nb-NO"/>
              <a:t> 28</a:t>
            </a:r>
            <a:endParaRPr lang="en-US"/>
          </a:p>
        </p:txBody>
      </p:sp>
      <p:pic>
        <p:nvPicPr>
          <p:cNvPr id="5" name="Bil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909" y="6186161"/>
            <a:ext cx="1706626" cy="363785"/>
          </a:xfrm>
          <a:prstGeom prst="rect">
            <a:avLst/>
          </a:prstGeom>
        </p:spPr>
      </p:pic>
    </p:spTree>
    <p:extLst>
      <p:ext uri="{BB962C8B-B14F-4D97-AF65-F5344CB8AC3E}">
        <p14:creationId xmlns:p14="http://schemas.microsoft.com/office/powerpoint/2010/main" val="2414554202"/>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sjon og verdi">
    <p:bg>
      <p:bgRef idx="1001">
        <a:schemeClr val="bg2"/>
      </p:bgRef>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23E013D-4C90-2047-A3AE-553B5D493DB9}"/>
              </a:ext>
            </a:extLst>
          </p:cNvPr>
          <p:cNvPicPr>
            <a:picLocks noChangeAspect="1"/>
          </p:cNvPicPr>
          <p:nvPr userDrawn="1"/>
        </p:nvPicPr>
        <p:blipFill rotWithShape="1">
          <a:blip r:embed="rId2"/>
          <a:srcRect t="9870" b="6060"/>
          <a:stretch/>
        </p:blipFill>
        <p:spPr>
          <a:xfrm>
            <a:off x="0" y="0"/>
            <a:ext cx="12222866" cy="6858001"/>
          </a:xfrm>
          <a:prstGeom prst="rect">
            <a:avLst/>
          </a:prstGeom>
        </p:spPr>
      </p:pic>
      <p:grpSp>
        <p:nvGrpSpPr>
          <p:cNvPr id="5" name="Gruppe 4">
            <a:extLst>
              <a:ext uri="{FF2B5EF4-FFF2-40B4-BE49-F238E27FC236}">
                <a16:creationId xmlns:a16="http://schemas.microsoft.com/office/drawing/2014/main" id="{7C39FF59-56DF-FE46-9AD2-63EA9FD8FFE1}"/>
              </a:ext>
            </a:extLst>
          </p:cNvPr>
          <p:cNvGrpSpPr/>
          <p:nvPr userDrawn="1"/>
        </p:nvGrpSpPr>
        <p:grpSpPr>
          <a:xfrm>
            <a:off x="3290759" y="2528825"/>
            <a:ext cx="5610483" cy="2963189"/>
            <a:chOff x="3448706" y="2528825"/>
            <a:chExt cx="5610483" cy="2963189"/>
          </a:xfrm>
        </p:grpSpPr>
        <p:sp>
          <p:nvSpPr>
            <p:cNvPr id="12" name="Ellipse 11">
              <a:extLst>
                <a:ext uri="{FF2B5EF4-FFF2-40B4-BE49-F238E27FC236}">
                  <a16:creationId xmlns:a16="http://schemas.microsoft.com/office/drawing/2014/main" id="{19F90CA5-01F0-EB4C-AE14-2C96B1A084AB}"/>
                </a:ext>
              </a:extLst>
            </p:cNvPr>
            <p:cNvSpPr/>
            <p:nvPr userDrawn="1"/>
          </p:nvSpPr>
          <p:spPr>
            <a:xfrm>
              <a:off x="3448706" y="2528825"/>
              <a:ext cx="2963189" cy="29631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 </a:t>
              </a:r>
            </a:p>
          </p:txBody>
        </p:sp>
        <p:sp>
          <p:nvSpPr>
            <p:cNvPr id="13" name="Ellipse 12">
              <a:extLst>
                <a:ext uri="{FF2B5EF4-FFF2-40B4-BE49-F238E27FC236}">
                  <a16:creationId xmlns:a16="http://schemas.microsoft.com/office/drawing/2014/main" id="{1DDB2277-30D0-AF45-843B-3BFE72E52915}"/>
                </a:ext>
              </a:extLst>
            </p:cNvPr>
            <p:cNvSpPr/>
            <p:nvPr userDrawn="1"/>
          </p:nvSpPr>
          <p:spPr>
            <a:xfrm>
              <a:off x="6096000" y="2528825"/>
              <a:ext cx="2963189" cy="29631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 </a:t>
              </a:r>
            </a:p>
          </p:txBody>
        </p:sp>
        <p:sp>
          <p:nvSpPr>
            <p:cNvPr id="14" name="Title 1">
              <a:extLst>
                <a:ext uri="{FF2B5EF4-FFF2-40B4-BE49-F238E27FC236}">
                  <a16:creationId xmlns:a16="http://schemas.microsoft.com/office/drawing/2014/main" id="{0A023567-DA87-D440-8C77-2C37AC1AE538}"/>
                </a:ext>
              </a:extLst>
            </p:cNvPr>
            <p:cNvSpPr txBox="1">
              <a:spLocks/>
            </p:cNvSpPr>
            <p:nvPr userDrawn="1"/>
          </p:nvSpPr>
          <p:spPr>
            <a:xfrm>
              <a:off x="3448707" y="3855029"/>
              <a:ext cx="2963190" cy="1139886"/>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pPr>
                <a:lnSpc>
                  <a:spcPct val="100000"/>
                </a:lnSpc>
              </a:pPr>
              <a:r>
                <a:rPr lang="nb-NO" sz="1800" b="0">
                  <a:solidFill>
                    <a:schemeClr val="tx2">
                      <a:lumMod val="10000"/>
                    </a:schemeClr>
                  </a:solidFill>
                </a:rPr>
                <a:t>En enkel, tilgjengelig</a:t>
              </a:r>
            </a:p>
            <a:p>
              <a:pPr>
                <a:lnSpc>
                  <a:spcPct val="100000"/>
                </a:lnSpc>
              </a:pPr>
              <a:r>
                <a:rPr lang="nb-NO" sz="1800" b="0">
                  <a:solidFill>
                    <a:schemeClr val="tx2">
                      <a:lumMod val="10000"/>
                    </a:schemeClr>
                  </a:solidFill>
                </a:rPr>
                <a:t>og kostnadseffektiv</a:t>
              </a:r>
            </a:p>
            <a:p>
              <a:pPr>
                <a:lnSpc>
                  <a:spcPct val="100000"/>
                </a:lnSpc>
              </a:pPr>
              <a:r>
                <a:rPr lang="nb-NO" sz="1800" b="0">
                  <a:solidFill>
                    <a:schemeClr val="tx2">
                      <a:lumMod val="10000"/>
                    </a:schemeClr>
                  </a:solidFill>
                </a:rPr>
                <a:t>pasientreise</a:t>
              </a:r>
              <a:endParaRPr lang="en-US" sz="1800" b="0">
                <a:solidFill>
                  <a:schemeClr val="tx2">
                    <a:lumMod val="10000"/>
                  </a:schemeClr>
                </a:solidFill>
              </a:endParaRPr>
            </a:p>
          </p:txBody>
        </p:sp>
        <p:sp>
          <p:nvSpPr>
            <p:cNvPr id="15" name="Title 1">
              <a:extLst>
                <a:ext uri="{FF2B5EF4-FFF2-40B4-BE49-F238E27FC236}">
                  <a16:creationId xmlns:a16="http://schemas.microsoft.com/office/drawing/2014/main" id="{2121DA2D-ABAB-E148-817C-EBF93EAACA7D}"/>
                </a:ext>
              </a:extLst>
            </p:cNvPr>
            <p:cNvSpPr txBox="1">
              <a:spLocks/>
            </p:cNvSpPr>
            <p:nvPr userDrawn="1"/>
          </p:nvSpPr>
          <p:spPr>
            <a:xfrm>
              <a:off x="3558703" y="3282259"/>
              <a:ext cx="2743201" cy="548892"/>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r>
                <a:rPr lang="nb-NO" sz="3200">
                  <a:solidFill>
                    <a:schemeClr val="bg2"/>
                  </a:solidFill>
                </a:rPr>
                <a:t>Vår visjon</a:t>
              </a:r>
              <a:endParaRPr lang="en-US" sz="3200">
                <a:solidFill>
                  <a:schemeClr val="bg2"/>
                </a:solidFill>
              </a:endParaRPr>
            </a:p>
          </p:txBody>
        </p:sp>
        <p:sp>
          <p:nvSpPr>
            <p:cNvPr id="16" name="Title 1">
              <a:extLst>
                <a:ext uri="{FF2B5EF4-FFF2-40B4-BE49-F238E27FC236}">
                  <a16:creationId xmlns:a16="http://schemas.microsoft.com/office/drawing/2014/main" id="{537F483A-0E86-8346-908F-467C2A0F3E57}"/>
                </a:ext>
              </a:extLst>
            </p:cNvPr>
            <p:cNvSpPr txBox="1">
              <a:spLocks/>
            </p:cNvSpPr>
            <p:nvPr userDrawn="1"/>
          </p:nvSpPr>
          <p:spPr>
            <a:xfrm>
              <a:off x="6196282" y="3254815"/>
              <a:ext cx="2794432" cy="603781"/>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r>
                <a:rPr lang="nb-NO" sz="3200">
                  <a:solidFill>
                    <a:schemeClr val="tx1"/>
                  </a:solidFill>
                </a:rPr>
                <a:t>Våre verdier</a:t>
              </a:r>
              <a:endParaRPr lang="en-US" sz="3200">
                <a:solidFill>
                  <a:schemeClr val="tx1"/>
                </a:solidFill>
              </a:endParaRPr>
            </a:p>
          </p:txBody>
        </p:sp>
        <p:sp>
          <p:nvSpPr>
            <p:cNvPr id="17" name="Title 1">
              <a:extLst>
                <a:ext uri="{FF2B5EF4-FFF2-40B4-BE49-F238E27FC236}">
                  <a16:creationId xmlns:a16="http://schemas.microsoft.com/office/drawing/2014/main" id="{A2A02C64-8F16-2940-927D-692DEE165546}"/>
                </a:ext>
              </a:extLst>
            </p:cNvPr>
            <p:cNvSpPr txBox="1">
              <a:spLocks/>
            </p:cNvSpPr>
            <p:nvPr userDrawn="1"/>
          </p:nvSpPr>
          <p:spPr>
            <a:xfrm>
              <a:off x="6061763" y="3855029"/>
              <a:ext cx="2963190" cy="1139886"/>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pPr>
                <a:lnSpc>
                  <a:spcPct val="100000"/>
                </a:lnSpc>
              </a:pPr>
              <a:r>
                <a:rPr lang="nb-NO" sz="1800" b="0"/>
                <a:t>Vi er engasjerte,</a:t>
              </a:r>
              <a:br>
                <a:rPr lang="nb-NO" sz="1800" b="0"/>
              </a:br>
              <a:r>
                <a:rPr lang="nb-NO" sz="1800" b="0"/>
                <a:t>imøtekommende og</a:t>
              </a:r>
            </a:p>
            <a:p>
              <a:pPr>
                <a:lnSpc>
                  <a:spcPct val="100000"/>
                </a:lnSpc>
              </a:pPr>
              <a:r>
                <a:rPr lang="nb-NO" sz="1800" b="0"/>
                <a:t>pålitelige</a:t>
              </a:r>
              <a:endParaRPr lang="en-US" sz="1800" b="0">
                <a:solidFill>
                  <a:schemeClr val="tx2">
                    <a:lumMod val="10000"/>
                  </a:schemeClr>
                </a:solidFill>
              </a:endParaRPr>
            </a:p>
          </p:txBody>
        </p:sp>
      </p:grpSp>
      <p:pic>
        <p:nvPicPr>
          <p:cNvPr id="11" name="Bild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9909" y="6186161"/>
            <a:ext cx="1706626" cy="36378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sjon og verdi + ekstra sirkel">
    <p:bg>
      <p:bgRef idx="1001">
        <a:schemeClr val="bg2"/>
      </p:bgRef>
    </p:bg>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738672DE-1F03-5E41-A4B6-BA54DC73D3C7}"/>
              </a:ext>
            </a:extLst>
          </p:cNvPr>
          <p:cNvPicPr>
            <a:picLocks noChangeAspect="1"/>
          </p:cNvPicPr>
          <p:nvPr userDrawn="1"/>
        </p:nvPicPr>
        <p:blipFill rotWithShape="1">
          <a:blip r:embed="rId2"/>
          <a:srcRect t="9870" b="6060"/>
          <a:stretch/>
        </p:blipFill>
        <p:spPr>
          <a:xfrm>
            <a:off x="0" y="0"/>
            <a:ext cx="12222866" cy="6858001"/>
          </a:xfrm>
          <a:prstGeom prst="rect">
            <a:avLst/>
          </a:prstGeom>
        </p:spPr>
      </p:pic>
      <p:grpSp>
        <p:nvGrpSpPr>
          <p:cNvPr id="6" name="Gruppe 5">
            <a:extLst>
              <a:ext uri="{FF2B5EF4-FFF2-40B4-BE49-F238E27FC236}">
                <a16:creationId xmlns:a16="http://schemas.microsoft.com/office/drawing/2014/main" id="{372E3DC7-6A0E-2C4B-B86C-F745B786A436}"/>
              </a:ext>
            </a:extLst>
          </p:cNvPr>
          <p:cNvGrpSpPr/>
          <p:nvPr userDrawn="1"/>
        </p:nvGrpSpPr>
        <p:grpSpPr>
          <a:xfrm>
            <a:off x="1982545" y="3104148"/>
            <a:ext cx="8257776" cy="2963189"/>
            <a:chOff x="2226534" y="2428617"/>
            <a:chExt cx="8257776" cy="2963189"/>
          </a:xfrm>
        </p:grpSpPr>
        <p:sp>
          <p:nvSpPr>
            <p:cNvPr id="25" name="Ellipse 24">
              <a:extLst>
                <a:ext uri="{FF2B5EF4-FFF2-40B4-BE49-F238E27FC236}">
                  <a16:creationId xmlns:a16="http://schemas.microsoft.com/office/drawing/2014/main" id="{578A79D3-1EF5-A44E-AB1D-706C5F860D2C}"/>
                </a:ext>
              </a:extLst>
            </p:cNvPr>
            <p:cNvSpPr/>
            <p:nvPr userDrawn="1"/>
          </p:nvSpPr>
          <p:spPr>
            <a:xfrm>
              <a:off x="2226535" y="2428617"/>
              <a:ext cx="2963189" cy="29631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 </a:t>
              </a:r>
            </a:p>
          </p:txBody>
        </p:sp>
        <p:sp>
          <p:nvSpPr>
            <p:cNvPr id="24" name="Ellipse 23">
              <a:extLst>
                <a:ext uri="{FF2B5EF4-FFF2-40B4-BE49-F238E27FC236}">
                  <a16:creationId xmlns:a16="http://schemas.microsoft.com/office/drawing/2014/main" id="{525625EF-15DC-724C-A1C8-349C754D580E}"/>
                </a:ext>
              </a:extLst>
            </p:cNvPr>
            <p:cNvSpPr/>
            <p:nvPr userDrawn="1"/>
          </p:nvSpPr>
          <p:spPr>
            <a:xfrm>
              <a:off x="4856710" y="2428617"/>
              <a:ext cx="2963189" cy="29631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 </a:t>
              </a:r>
            </a:p>
          </p:txBody>
        </p:sp>
        <p:sp>
          <p:nvSpPr>
            <p:cNvPr id="19" name="Title 1">
              <a:extLst>
                <a:ext uri="{FF2B5EF4-FFF2-40B4-BE49-F238E27FC236}">
                  <a16:creationId xmlns:a16="http://schemas.microsoft.com/office/drawing/2014/main" id="{7614C84D-38F0-474D-BD7F-483964FC1E83}"/>
                </a:ext>
              </a:extLst>
            </p:cNvPr>
            <p:cNvSpPr txBox="1">
              <a:spLocks/>
            </p:cNvSpPr>
            <p:nvPr userDrawn="1"/>
          </p:nvSpPr>
          <p:spPr>
            <a:xfrm>
              <a:off x="2226534" y="3754821"/>
              <a:ext cx="2963190" cy="1139886"/>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pPr>
                <a:lnSpc>
                  <a:spcPct val="100000"/>
                </a:lnSpc>
              </a:pPr>
              <a:r>
                <a:rPr lang="nb-NO" sz="1800" b="0">
                  <a:solidFill>
                    <a:schemeClr val="tx2">
                      <a:lumMod val="10000"/>
                    </a:schemeClr>
                  </a:solidFill>
                </a:rPr>
                <a:t>En enkel, tilgjengelig</a:t>
              </a:r>
            </a:p>
            <a:p>
              <a:pPr>
                <a:lnSpc>
                  <a:spcPct val="100000"/>
                </a:lnSpc>
              </a:pPr>
              <a:r>
                <a:rPr lang="nb-NO" sz="1800" b="0">
                  <a:solidFill>
                    <a:schemeClr val="tx2">
                      <a:lumMod val="10000"/>
                    </a:schemeClr>
                  </a:solidFill>
                </a:rPr>
                <a:t>og kostnadseffektiv</a:t>
              </a:r>
            </a:p>
            <a:p>
              <a:pPr>
                <a:lnSpc>
                  <a:spcPct val="100000"/>
                </a:lnSpc>
              </a:pPr>
              <a:r>
                <a:rPr lang="nb-NO" sz="1800" b="0">
                  <a:solidFill>
                    <a:schemeClr val="tx2">
                      <a:lumMod val="10000"/>
                    </a:schemeClr>
                  </a:solidFill>
                </a:rPr>
                <a:t>pasientreise</a:t>
              </a:r>
              <a:endParaRPr lang="en-US" sz="1800" b="0">
                <a:solidFill>
                  <a:schemeClr val="tx2">
                    <a:lumMod val="10000"/>
                  </a:schemeClr>
                </a:solidFill>
              </a:endParaRPr>
            </a:p>
          </p:txBody>
        </p:sp>
        <p:sp>
          <p:nvSpPr>
            <p:cNvPr id="20" name="Title 1">
              <a:extLst>
                <a:ext uri="{FF2B5EF4-FFF2-40B4-BE49-F238E27FC236}">
                  <a16:creationId xmlns:a16="http://schemas.microsoft.com/office/drawing/2014/main" id="{9D9B0B09-7E04-8942-BA04-265AA90CC29C}"/>
                </a:ext>
              </a:extLst>
            </p:cNvPr>
            <p:cNvSpPr txBox="1">
              <a:spLocks/>
            </p:cNvSpPr>
            <p:nvPr userDrawn="1"/>
          </p:nvSpPr>
          <p:spPr>
            <a:xfrm>
              <a:off x="2336529" y="3182051"/>
              <a:ext cx="2743201" cy="548892"/>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r>
                <a:rPr lang="nb-NO" sz="3200">
                  <a:solidFill>
                    <a:schemeClr val="bg2"/>
                  </a:solidFill>
                </a:rPr>
                <a:t>Vår visjon</a:t>
              </a:r>
              <a:endParaRPr lang="en-US" sz="3200">
                <a:solidFill>
                  <a:schemeClr val="bg2"/>
                </a:solidFill>
              </a:endParaRPr>
            </a:p>
          </p:txBody>
        </p:sp>
        <p:sp>
          <p:nvSpPr>
            <p:cNvPr id="21" name="Title 1">
              <a:extLst>
                <a:ext uri="{FF2B5EF4-FFF2-40B4-BE49-F238E27FC236}">
                  <a16:creationId xmlns:a16="http://schemas.microsoft.com/office/drawing/2014/main" id="{6856F920-E5F5-2C4F-BF1F-4CB32AEA5CFA}"/>
                </a:ext>
              </a:extLst>
            </p:cNvPr>
            <p:cNvSpPr txBox="1">
              <a:spLocks/>
            </p:cNvSpPr>
            <p:nvPr userDrawn="1"/>
          </p:nvSpPr>
          <p:spPr>
            <a:xfrm>
              <a:off x="4890947" y="3154607"/>
              <a:ext cx="2894714" cy="603781"/>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r>
                <a:rPr lang="nb-NO" sz="3200">
                  <a:solidFill>
                    <a:schemeClr val="tx1"/>
                  </a:solidFill>
                </a:rPr>
                <a:t>Våre verdier</a:t>
              </a:r>
              <a:endParaRPr lang="en-US" sz="3200">
                <a:solidFill>
                  <a:schemeClr val="tx1"/>
                </a:solidFill>
              </a:endParaRPr>
            </a:p>
          </p:txBody>
        </p:sp>
        <p:sp>
          <p:nvSpPr>
            <p:cNvPr id="22" name="Title 1">
              <a:extLst>
                <a:ext uri="{FF2B5EF4-FFF2-40B4-BE49-F238E27FC236}">
                  <a16:creationId xmlns:a16="http://schemas.microsoft.com/office/drawing/2014/main" id="{491624CE-53C8-5C47-A608-5FE5B8D42C92}"/>
                </a:ext>
              </a:extLst>
            </p:cNvPr>
            <p:cNvSpPr txBox="1">
              <a:spLocks/>
            </p:cNvSpPr>
            <p:nvPr userDrawn="1"/>
          </p:nvSpPr>
          <p:spPr>
            <a:xfrm>
              <a:off x="4856709" y="3754821"/>
              <a:ext cx="2963190" cy="1139886"/>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pPr>
                <a:lnSpc>
                  <a:spcPct val="100000"/>
                </a:lnSpc>
              </a:pPr>
              <a:r>
                <a:rPr lang="nb-NO" sz="1800" b="0"/>
                <a:t>Vi er engasjerte,</a:t>
              </a:r>
              <a:br>
                <a:rPr lang="nb-NO" sz="1800" b="0"/>
              </a:br>
              <a:r>
                <a:rPr lang="nb-NO" sz="1800" b="0"/>
                <a:t>imøtekommende og</a:t>
              </a:r>
            </a:p>
            <a:p>
              <a:pPr>
                <a:lnSpc>
                  <a:spcPct val="100000"/>
                </a:lnSpc>
              </a:pPr>
              <a:r>
                <a:rPr lang="nb-NO" sz="1800" b="0"/>
                <a:t>pålitelige</a:t>
              </a:r>
              <a:endParaRPr lang="en-US" sz="1800" b="0">
                <a:solidFill>
                  <a:schemeClr val="tx2">
                    <a:lumMod val="10000"/>
                  </a:schemeClr>
                </a:solidFill>
              </a:endParaRPr>
            </a:p>
          </p:txBody>
        </p:sp>
        <p:sp>
          <p:nvSpPr>
            <p:cNvPr id="5" name="Ellipse 4">
              <a:extLst>
                <a:ext uri="{FF2B5EF4-FFF2-40B4-BE49-F238E27FC236}">
                  <a16:creationId xmlns:a16="http://schemas.microsoft.com/office/drawing/2014/main" id="{98D8134D-3E4A-264C-8B06-A5442829E153}"/>
                </a:ext>
              </a:extLst>
            </p:cNvPr>
            <p:cNvSpPr/>
            <p:nvPr userDrawn="1"/>
          </p:nvSpPr>
          <p:spPr>
            <a:xfrm>
              <a:off x="7521121" y="2428617"/>
              <a:ext cx="2963189" cy="296318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 </a:t>
              </a:r>
            </a:p>
          </p:txBody>
        </p:sp>
        <p:sp>
          <p:nvSpPr>
            <p:cNvPr id="14" name="Title 1">
              <a:extLst>
                <a:ext uri="{FF2B5EF4-FFF2-40B4-BE49-F238E27FC236}">
                  <a16:creationId xmlns:a16="http://schemas.microsoft.com/office/drawing/2014/main" id="{AD51D17F-DCAA-CA4D-8482-491B4DDB5DFD}"/>
                </a:ext>
              </a:extLst>
            </p:cNvPr>
            <p:cNvSpPr txBox="1">
              <a:spLocks/>
            </p:cNvSpPr>
            <p:nvPr userDrawn="1"/>
          </p:nvSpPr>
          <p:spPr>
            <a:xfrm>
              <a:off x="7521120" y="3754821"/>
              <a:ext cx="2963190" cy="1139886"/>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pPr>
                <a:lnSpc>
                  <a:spcPct val="100000"/>
                </a:lnSpc>
              </a:pPr>
              <a:r>
                <a:rPr lang="nb-NO" b="0">
                  <a:solidFill>
                    <a:schemeClr val="tx1"/>
                  </a:solidFill>
                </a:rPr>
                <a:t>Pasienten får oppfylt sin </a:t>
              </a:r>
            </a:p>
            <a:p>
              <a:pPr>
                <a:lnSpc>
                  <a:spcPct val="100000"/>
                </a:lnSpc>
              </a:pPr>
              <a:r>
                <a:rPr lang="nb-NO" b="0">
                  <a:solidFill>
                    <a:schemeClr val="tx1"/>
                  </a:solidFill>
                </a:rPr>
                <a:t>rett til pasienttransport</a:t>
              </a:r>
              <a:endParaRPr lang="en-US" b="0">
                <a:solidFill>
                  <a:schemeClr val="tx1"/>
                </a:solidFill>
              </a:endParaRPr>
            </a:p>
          </p:txBody>
        </p:sp>
        <p:sp>
          <p:nvSpPr>
            <p:cNvPr id="15" name="Title 1">
              <a:extLst>
                <a:ext uri="{FF2B5EF4-FFF2-40B4-BE49-F238E27FC236}">
                  <a16:creationId xmlns:a16="http://schemas.microsoft.com/office/drawing/2014/main" id="{B94F6236-C7A4-2741-921F-76CE5C46078D}"/>
                </a:ext>
              </a:extLst>
            </p:cNvPr>
            <p:cNvSpPr txBox="1">
              <a:spLocks/>
            </p:cNvSpPr>
            <p:nvPr userDrawn="1"/>
          </p:nvSpPr>
          <p:spPr>
            <a:xfrm>
              <a:off x="7764900" y="3182051"/>
              <a:ext cx="2475630" cy="548892"/>
            </a:xfrm>
            <a:prstGeom prst="rect">
              <a:avLst/>
            </a:prstGeom>
          </p:spPr>
          <p:txBody>
            <a:bodyPr vert="horz" lIns="91440" tIns="45720" rIns="91440" bIns="45720" rtlCol="0" anchor="t">
              <a:noAutofit/>
            </a:bodyPr>
            <a:lstStyle>
              <a:lvl1pPr algn="ctr" defTabSz="914400" rtl="0" eaLnBrk="1" latinLnBrk="0" hangingPunct="1">
                <a:lnSpc>
                  <a:spcPts val="3600"/>
                </a:lnSpc>
                <a:spcBef>
                  <a:spcPct val="0"/>
                </a:spcBef>
                <a:buNone/>
                <a:defRPr sz="1800" b="1" i="0" kern="1200" baseline="0">
                  <a:solidFill>
                    <a:schemeClr val="tx1"/>
                  </a:solidFill>
                  <a:latin typeface="+mj-lt"/>
                  <a:ea typeface="+mj-ea"/>
                  <a:cs typeface="+mj-cs"/>
                </a:defRPr>
              </a:lvl1pPr>
            </a:lstStyle>
            <a:p>
              <a:r>
                <a:rPr lang="nb-NO" sz="3200">
                  <a:solidFill>
                    <a:schemeClr val="tx1"/>
                  </a:solidFill>
                </a:rPr>
                <a:t>Vårt formål</a:t>
              </a:r>
              <a:endParaRPr lang="en-US" sz="3200">
                <a:solidFill>
                  <a:schemeClr val="tx1"/>
                </a:solidFill>
              </a:endParaRPr>
            </a:p>
          </p:txBody>
        </p:sp>
      </p:grpSp>
      <p:pic>
        <p:nvPicPr>
          <p:cNvPr id="17" name="Bild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9909" y="6186161"/>
            <a:ext cx="1706626" cy="363785"/>
          </a:xfrm>
          <a:prstGeom prst="rect">
            <a:avLst/>
          </a:prstGeom>
        </p:spPr>
      </p:pic>
    </p:spTree>
    <p:extLst>
      <p:ext uri="{BB962C8B-B14F-4D97-AF65-F5344CB8AC3E}">
        <p14:creationId xmlns:p14="http://schemas.microsoft.com/office/powerpoint/2010/main" val="120084413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ssholder for tittel 2">
            <a:extLst>
              <a:ext uri="{FF2B5EF4-FFF2-40B4-BE49-F238E27FC236}">
                <a16:creationId xmlns:a16="http://schemas.microsoft.com/office/drawing/2014/main" id="{6B1B14D7-4752-6C45-9FA6-4FB778C9E452}"/>
              </a:ext>
            </a:extLst>
          </p:cNvPr>
          <p:cNvSpPr>
            <a:spLocks noGrp="1"/>
          </p:cNvSpPr>
          <p:nvPr>
            <p:ph type="title"/>
          </p:nvPr>
        </p:nvSpPr>
        <p:spPr>
          <a:xfrm>
            <a:off x="540000" y="720000"/>
            <a:ext cx="10515600" cy="1026880"/>
          </a:xfrm>
          <a:prstGeom prst="rect">
            <a:avLst/>
          </a:prstGeom>
        </p:spPr>
        <p:txBody>
          <a:bodyPr vert="horz" lIns="91440" tIns="45720" rIns="91440" bIns="45720" rtlCol="0" anchor="t">
            <a:normAutofit/>
          </a:bodyPr>
          <a:lstStyle/>
          <a:p>
            <a:r>
              <a:rPr lang="nb-NO"/>
              <a:t>Klikk for å redigere tittelstil</a:t>
            </a:r>
          </a:p>
        </p:txBody>
      </p:sp>
      <p:sp>
        <p:nvSpPr>
          <p:cNvPr id="4" name="Plassholder for tekst 3">
            <a:extLst>
              <a:ext uri="{FF2B5EF4-FFF2-40B4-BE49-F238E27FC236}">
                <a16:creationId xmlns:a16="http://schemas.microsoft.com/office/drawing/2014/main" id="{E1D4CA8B-0A36-D94E-B437-C8339BF885C9}"/>
              </a:ext>
            </a:extLst>
          </p:cNvPr>
          <p:cNvSpPr>
            <a:spLocks noGrp="1"/>
          </p:cNvSpPr>
          <p:nvPr>
            <p:ph type="body" idx="1"/>
          </p:nvPr>
        </p:nvSpPr>
        <p:spPr>
          <a:xfrm>
            <a:off x="576000" y="1872000"/>
            <a:ext cx="10515600" cy="4141342"/>
          </a:xfrm>
          <a:prstGeom prst="rect">
            <a:avLst/>
          </a:prstGeom>
        </p:spPr>
        <p:txBody>
          <a:bodyPr vert="horz" lIns="91440" tIns="45720" rIns="91440" bIns="45720" rtlCol="0">
            <a:normAutofit/>
          </a:bodyPr>
          <a:lstStyle/>
          <a:p>
            <a:pPr lvl="0"/>
            <a:r>
              <a:rPr lang="nb-NO"/>
              <a:t>Skriv tekster. Lange tekster har samme linjeavstand som andre elementer.
Første nivå</a:t>
            </a:r>
          </a:p>
          <a:p>
            <a:pPr lvl="1"/>
            <a:r>
              <a:rPr lang="nb-NO"/>
              <a:t>Andre nivå</a:t>
            </a:r>
          </a:p>
          <a:p>
            <a:pPr lvl="2"/>
            <a:r>
              <a:rPr lang="nb-NO"/>
              <a:t>Tredje nivå</a:t>
            </a:r>
          </a:p>
          <a:p>
            <a:pPr lvl="3"/>
            <a:r>
              <a:rPr lang="nb-NO" sz="1200"/>
              <a:t>Fjerde nivå</a:t>
            </a:r>
          </a:p>
          <a:p>
            <a:pPr lvl="4"/>
            <a:r>
              <a:rPr lang="nb-NO" sz="1200"/>
              <a:t>Femte nivå</a:t>
            </a:r>
            <a:endParaRPr lang="nb-NO"/>
          </a:p>
        </p:txBody>
      </p:sp>
      <p:pic>
        <p:nvPicPr>
          <p:cNvPr id="2" name="Bilde 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518334" y="6183126"/>
            <a:ext cx="1693827" cy="361056"/>
          </a:xfrm>
          <a:prstGeom prst="rect">
            <a:avLst/>
          </a:prstGeom>
        </p:spPr>
      </p:pic>
    </p:spTree>
    <p:extLst>
      <p:ext uri="{BB962C8B-B14F-4D97-AF65-F5344CB8AC3E}">
        <p14:creationId xmlns:p14="http://schemas.microsoft.com/office/powerpoint/2010/main" val="1128292480"/>
      </p:ext>
    </p:extLst>
  </p:cSld>
  <p:clrMap bg1="lt1" tx1="dk1" bg2="lt2" tx2="dk2" accent1="accent1" accent2="accent2" accent3="accent3" accent4="accent4" accent5="accent5" accent6="accent6" hlink="hlink" folHlink="folHlink"/>
  <p:sldLayoutIdLst>
    <p:sldLayoutId id="2147483698" r:id="rId1"/>
    <p:sldLayoutId id="2147483708" r:id="rId2"/>
    <p:sldLayoutId id="2147483714" r:id="rId3"/>
    <p:sldLayoutId id="2147483700" r:id="rId4"/>
    <p:sldLayoutId id="2147483730" r:id="rId5"/>
    <p:sldLayoutId id="2147483711" r:id="rId6"/>
    <p:sldLayoutId id="2147483732" r:id="rId7"/>
    <p:sldLayoutId id="2147483715" r:id="rId8"/>
    <p:sldLayoutId id="2147483731" r:id="rId9"/>
    <p:sldLayoutId id="2147483703" r:id="rId10"/>
    <p:sldLayoutId id="2147483716" r:id="rId11"/>
    <p:sldLayoutId id="2147483726" r:id="rId12"/>
    <p:sldLayoutId id="2147483729" r:id="rId13"/>
    <p:sldLayoutId id="2147483727" r:id="rId14"/>
    <p:sldLayoutId id="2147483733" r:id="rId15"/>
  </p:sldLayoutIdLst>
  <p:txStyles>
    <p:titleStyle>
      <a:lvl1pPr algn="l" defTabSz="914400" rtl="0" eaLnBrk="1" latinLnBrk="0" hangingPunct="1">
        <a:lnSpc>
          <a:spcPct val="100000"/>
        </a:lnSpc>
        <a:spcBef>
          <a:spcPct val="0"/>
        </a:spcBef>
        <a:buNone/>
        <a:defRPr sz="2800" b="1" i="0" kern="1200" baseline="0">
          <a:solidFill>
            <a:schemeClr val="tx1"/>
          </a:solidFill>
          <a:latin typeface="+mj-lt"/>
          <a:ea typeface="+mj-ea"/>
          <a:cs typeface="+mj-cs"/>
        </a:defRPr>
      </a:lvl1pPr>
    </p:titleStyle>
    <p:bodyStyle>
      <a:lvl1pPr marL="134938" indent="-134938" algn="l" defTabSz="914400" rtl="0" eaLnBrk="1" latinLnBrk="0" hangingPunct="1">
        <a:lnSpc>
          <a:spcPct val="100000"/>
        </a:lnSpc>
        <a:spcBef>
          <a:spcPts val="0"/>
        </a:spcBef>
        <a:spcAft>
          <a:spcPts val="1200"/>
        </a:spcAft>
        <a:buFont typeface="Arial" panose="020B0604020202020204" pitchFamily="34" charset="0"/>
        <a:buChar char="•"/>
        <a:tabLst/>
        <a:defRPr sz="1800" kern="1200">
          <a:solidFill>
            <a:schemeClr val="bg2">
              <a:lumMod val="10000"/>
            </a:schemeClr>
          </a:solidFill>
          <a:latin typeface="+mn-lt"/>
          <a:ea typeface="+mn-ea"/>
          <a:cs typeface="+mn-cs"/>
        </a:defRPr>
      </a:lvl1pPr>
      <a:lvl2pPr marL="579438" indent="-217488" algn="l" defTabSz="914400" rtl="0" eaLnBrk="1" latinLnBrk="0" hangingPunct="1">
        <a:lnSpc>
          <a:spcPct val="100000"/>
        </a:lnSpc>
        <a:spcBef>
          <a:spcPts val="0"/>
        </a:spcBef>
        <a:spcAft>
          <a:spcPts val="1200"/>
        </a:spcAft>
        <a:buFont typeface="Courier New" panose="02070309020205020404" pitchFamily="49" charset="0"/>
        <a:buChar char="o"/>
        <a:tabLst/>
        <a:defRPr sz="1600" kern="1200">
          <a:solidFill>
            <a:schemeClr val="bg2">
              <a:lumMod val="10000"/>
            </a:schemeClr>
          </a:solidFill>
          <a:latin typeface="+mn-lt"/>
          <a:ea typeface="+mn-ea"/>
          <a:cs typeface="+mn-cs"/>
        </a:defRPr>
      </a:lvl2pPr>
      <a:lvl3pPr marL="933450" indent="-171450" algn="l" defTabSz="914400" rtl="0" eaLnBrk="1" latinLnBrk="0" hangingPunct="1">
        <a:lnSpc>
          <a:spcPct val="100000"/>
        </a:lnSpc>
        <a:spcBef>
          <a:spcPts val="0"/>
        </a:spcBef>
        <a:spcAft>
          <a:spcPts val="600"/>
        </a:spcAft>
        <a:buFont typeface="Wingdings" pitchFamily="2" charset="2"/>
        <a:buChar char="§"/>
        <a:tabLst/>
        <a:defRPr sz="1400" kern="1200">
          <a:solidFill>
            <a:schemeClr val="bg2">
              <a:lumMod val="10000"/>
            </a:schemeClr>
          </a:solidFill>
          <a:latin typeface="+mn-lt"/>
          <a:ea typeface="+mn-ea"/>
          <a:cs typeface="+mn-cs"/>
        </a:defRPr>
      </a:lvl3pPr>
      <a:lvl4pPr marL="1296988" indent="-182563" algn="l" defTabSz="914400" rtl="0" eaLnBrk="1" latinLnBrk="0" hangingPunct="1">
        <a:lnSpc>
          <a:spcPct val="100000"/>
        </a:lnSpc>
        <a:spcBef>
          <a:spcPts val="0"/>
        </a:spcBef>
        <a:spcAft>
          <a:spcPts val="300"/>
        </a:spcAft>
        <a:buFont typeface="Arial" panose="020B0604020202020204" pitchFamily="34" charset="0"/>
        <a:buChar char="•"/>
        <a:tabLst/>
        <a:defRPr sz="1600" kern="1200">
          <a:solidFill>
            <a:schemeClr val="bg2">
              <a:lumMod val="10000"/>
            </a:schemeClr>
          </a:solidFill>
          <a:latin typeface="+mn-lt"/>
          <a:ea typeface="+mn-ea"/>
          <a:cs typeface="+mn-cs"/>
        </a:defRPr>
      </a:lvl4pPr>
      <a:lvl5pPr marL="1785938" indent="-18000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helsenorge.no/bestill-reise"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helsenorge.no/pasientreiser"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helsenorge.no/fullmakt/" TargetMode="External"/><Relationship Id="rId2" Type="http://schemas.openxmlformats.org/officeDocument/2006/relationships/hyperlink" Target="https://www.helsenorge.no/pasientreiser/slik-soker-du-om-stonad-til-reisen-din/#hva-kan-du-fa-i-reisestotte" TargetMode="Externa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hyperlink" Target="https://www.helsenorge.no/pasientreiser/slik-soker-du-om-stonad-til-reisen-din/#slik-soker-du-pa-papir"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358EEA8-C7B7-8C31-9E4D-E30D8892CCDD}"/>
              </a:ext>
              <a:ext uri="{C183D7F6-B498-43B3-948B-1728B52AA6E4}">
                <adec:decorative xmlns:adec="http://schemas.microsoft.com/office/drawing/2017/decorative" val="1"/>
              </a:ext>
            </a:extLst>
          </p:cNvPr>
          <p:cNvPicPr>
            <a:picLocks noGrp="1" noChangeAspect="1"/>
          </p:cNvPicPr>
          <p:nvPr>
            <p:ph type="pic" sz="quarter" idx="10"/>
          </p:nvPr>
        </p:nvPicPr>
        <p:blipFill>
          <a:blip r:embed="rId3"/>
          <a:srcRect l="4819" r="25100" b="-151"/>
          <a:stretch/>
        </p:blipFill>
        <p:spPr>
          <a:xfrm>
            <a:off x="4948044" y="-28096"/>
            <a:ext cx="7287955" cy="6942690"/>
          </a:xfrm>
        </p:spPr>
      </p:pic>
      <p:sp>
        <p:nvSpPr>
          <p:cNvPr id="2" name="Tittel 1"/>
          <p:cNvSpPr>
            <a:spLocks noGrp="1"/>
          </p:cNvSpPr>
          <p:nvPr>
            <p:ph type="title"/>
          </p:nvPr>
        </p:nvSpPr>
        <p:spPr>
          <a:xfrm>
            <a:off x="504241" y="2628324"/>
            <a:ext cx="4014273" cy="1027050"/>
          </a:xfrm>
        </p:spPr>
        <p:txBody>
          <a:bodyPr/>
          <a:lstStyle/>
          <a:p>
            <a:r>
              <a:rPr lang="nb-NO" dirty="0">
                <a:ea typeface="Calibri"/>
                <a:cs typeface="Calibri"/>
              </a:rPr>
              <a:t>Pasientreiser på </a:t>
            </a:r>
            <a:r>
              <a:rPr lang="nb-NO" dirty="0" err="1">
                <a:ea typeface="Calibri"/>
                <a:cs typeface="Calibri"/>
              </a:rPr>
              <a:t>Helsenorge</a:t>
            </a:r>
          </a:p>
        </p:txBody>
      </p:sp>
    </p:spTree>
    <p:extLst>
      <p:ext uri="{BB962C8B-B14F-4D97-AF65-F5344CB8AC3E}">
        <p14:creationId xmlns:p14="http://schemas.microsoft.com/office/powerpoint/2010/main" val="404214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Se vedtak</a:t>
            </a:r>
          </a:p>
        </p:txBody>
      </p:sp>
      <p:sp>
        <p:nvSpPr>
          <p:cNvPr id="3" name="Plassholder for innhold 2"/>
          <p:cNvSpPr>
            <a:spLocks noGrp="1"/>
          </p:cNvSpPr>
          <p:nvPr>
            <p:ph sz="half" idx="1"/>
          </p:nvPr>
        </p:nvSpPr>
        <p:spPr>
          <a:xfrm>
            <a:off x="564455" y="1872000"/>
            <a:ext cx="6808173" cy="1631216"/>
          </a:xfrm>
        </p:spPr>
        <p:txBody>
          <a:bodyPr vert="horz" wrap="square" lIns="90000" tIns="45720" rIns="91440" bIns="45720" rtlCol="0" anchor="t">
            <a:spAutoFit/>
          </a:bodyPr>
          <a:lstStyle/>
          <a:p>
            <a:pPr marL="134620" indent="-134620"/>
            <a:r>
              <a:rPr lang="nb-NO" dirty="0"/>
              <a:t>Når du sender inn en digital søknad på </a:t>
            </a:r>
            <a:r>
              <a:rPr lang="nb-NO" dirty="0" err="1"/>
              <a:t>Helsenorge</a:t>
            </a:r>
            <a:r>
              <a:rPr lang="nb-NO" dirty="0"/>
              <a:t>, får du også et digitalt vedtak.</a:t>
            </a:r>
            <a:endParaRPr lang="en-US" dirty="0"/>
          </a:p>
          <a:p>
            <a:pPr marL="134620" indent="-134620"/>
            <a:r>
              <a:rPr lang="nb-NO" dirty="0"/>
              <a:t>Når et vedtak er klart, får du et varsel på SMS og/eller e-post, alt etter hvordan du har oppgitt at du ønsker å få varsel fra </a:t>
            </a:r>
            <a:r>
              <a:rPr lang="nb-NO" dirty="0" err="1"/>
              <a:t>Helsenorge</a:t>
            </a:r>
            <a:r>
              <a:rPr lang="nb-NO" dirty="0"/>
              <a:t>.</a:t>
            </a:r>
            <a:endParaRPr lang="nb-NO" dirty="0">
              <a:ea typeface="Calibri" panose="020F0502020204030204"/>
              <a:cs typeface="Calibri" panose="020F0502020204030204"/>
            </a:endParaRPr>
          </a:p>
          <a:p>
            <a:pPr marL="134620" indent="-134620"/>
            <a:endParaRPr lang="nb-NO" dirty="0">
              <a:ea typeface="Calibri" panose="020F0502020204030204"/>
              <a:cs typeface="Calibri" panose="020F0502020204030204"/>
            </a:endParaRPr>
          </a:p>
        </p:txBody>
      </p:sp>
      <p:grpSp>
        <p:nvGrpSpPr>
          <p:cNvPr id="9" name="Group 8">
            <a:extLst>
              <a:ext uri="{FF2B5EF4-FFF2-40B4-BE49-F238E27FC236}">
                <a16:creationId xmlns:a16="http://schemas.microsoft.com/office/drawing/2014/main" id="{CD861C2E-8E7E-17D1-6055-EE11B3C8E52A}"/>
              </a:ext>
              <a:ext uri="{C183D7F6-B498-43B3-948B-1728B52AA6E4}">
                <adec:decorative xmlns:adec="http://schemas.microsoft.com/office/drawing/2017/decorative" val="1"/>
              </a:ext>
            </a:extLst>
          </p:cNvPr>
          <p:cNvGrpSpPr/>
          <p:nvPr/>
        </p:nvGrpSpPr>
        <p:grpSpPr>
          <a:xfrm>
            <a:off x="8988347" y="1658917"/>
            <a:ext cx="2380412" cy="4264511"/>
            <a:chOff x="8988347" y="1658917"/>
            <a:chExt cx="2380412" cy="4264511"/>
          </a:xfrm>
        </p:grpSpPr>
        <p:sp>
          <p:nvSpPr>
            <p:cNvPr id="4" name="Rektangel: avrundede hjørner 1">
              <a:extLst>
                <a:ext uri="{FF2B5EF4-FFF2-40B4-BE49-F238E27FC236}">
                  <a16:creationId xmlns:a16="http://schemas.microsoft.com/office/drawing/2014/main" id="{2992F817-FE4D-DE8E-4A08-3CC2D8F1126E}"/>
                </a:ext>
              </a:extLst>
            </p:cNvPr>
            <p:cNvSpPr/>
            <p:nvPr/>
          </p:nvSpPr>
          <p:spPr>
            <a:xfrm>
              <a:off x="8988347" y="1658917"/>
              <a:ext cx="2380412" cy="353118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nb-NO"/>
            </a:p>
          </p:txBody>
        </p:sp>
        <p:pic>
          <p:nvPicPr>
            <p:cNvPr id="8" name="Graphic 7" descr="Gammel kvinne med hvit hår">
              <a:extLst>
                <a:ext uri="{FF2B5EF4-FFF2-40B4-BE49-F238E27FC236}">
                  <a16:creationId xmlns:a16="http://schemas.microsoft.com/office/drawing/2014/main" id="{1A7AE440-2ECD-B419-BEDC-6BAD799B35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9940044" y="2169142"/>
              <a:ext cx="1124733" cy="3754286"/>
            </a:xfrm>
            <a:prstGeom prst="rect">
              <a:avLst/>
            </a:prstGeom>
          </p:spPr>
        </p:pic>
      </p:grpSp>
    </p:spTree>
    <p:extLst>
      <p:ext uri="{BB962C8B-B14F-4D97-AF65-F5344CB8AC3E}">
        <p14:creationId xmlns:p14="http://schemas.microsoft.com/office/powerpoint/2010/main" val="152744743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Klage på vedtak</a:t>
            </a:r>
          </a:p>
        </p:txBody>
      </p:sp>
      <p:sp>
        <p:nvSpPr>
          <p:cNvPr id="3" name="Plassholder for innhold 2"/>
          <p:cNvSpPr>
            <a:spLocks noGrp="1"/>
          </p:cNvSpPr>
          <p:nvPr>
            <p:ph sz="half" idx="1"/>
          </p:nvPr>
        </p:nvSpPr>
        <p:spPr>
          <a:xfrm>
            <a:off x="576000" y="1872000"/>
            <a:ext cx="6953052" cy="3323987"/>
          </a:xfrm>
        </p:spPr>
        <p:txBody>
          <a:bodyPr vert="horz" lIns="90000" tIns="45720" rIns="91440" bIns="45720" rtlCol="0" anchor="t">
            <a:spAutoFit/>
          </a:bodyPr>
          <a:lstStyle/>
          <a:p>
            <a:pPr marL="134620" indent="-134620"/>
            <a:r>
              <a:rPr lang="nb-NO" dirty="0"/>
              <a:t>Hvis du har fått et digitalt vedtak som du vil klage på, kan du sende klagen digitalt.</a:t>
            </a:r>
            <a:endParaRPr lang="en-US"/>
          </a:p>
          <a:p>
            <a:pPr marL="134620" indent="-134620"/>
            <a:r>
              <a:rPr lang="nb-NO" dirty="0"/>
              <a:t>For å klage må du først ha åpnet og lest vedtaket.</a:t>
            </a:r>
            <a:endParaRPr lang="nb-NO">
              <a:ea typeface="Calibri"/>
              <a:cs typeface="Calibri"/>
            </a:endParaRPr>
          </a:p>
          <a:p>
            <a:pPr marL="134620" indent="-134620"/>
            <a:r>
              <a:rPr lang="nb-NO" dirty="0"/>
              <a:t>Under vedtaket du vil klage på, velg «klag på vedtaket».</a:t>
            </a:r>
            <a:endParaRPr lang="nb-NO">
              <a:ea typeface="Calibri" panose="020F0502020204030204"/>
              <a:cs typeface="Calibri" panose="020F0502020204030204"/>
            </a:endParaRPr>
          </a:p>
          <a:p>
            <a:pPr marL="134620" indent="-134620"/>
            <a:r>
              <a:rPr lang="nb-NO" dirty="0"/>
              <a:t>Det er mulig å både skrive klagen direkte i et fritekstfelt, og å laste opp dokumentasjon.</a:t>
            </a:r>
            <a:endParaRPr lang="nb-NO" dirty="0">
              <a:ea typeface="Calibri"/>
              <a:cs typeface="Calibri"/>
            </a:endParaRPr>
          </a:p>
          <a:p>
            <a:pPr marL="134620" indent="-134620"/>
            <a:r>
              <a:rPr lang="nb-NO" dirty="0"/>
              <a:t>Det er kun mulig å klage på én sak i en klage. Hvis du vil klage på flere saker, må du sende inn en klage for hver enkelt sak.</a:t>
            </a:r>
            <a:endParaRPr lang="nb-NO">
              <a:ea typeface="Calibri"/>
              <a:cs typeface="Calibri"/>
            </a:endParaRPr>
          </a:p>
          <a:p>
            <a:pPr marL="134620" indent="-134620"/>
            <a:r>
              <a:rPr lang="nb-NO" dirty="0"/>
              <a:t>Hvis klagefristen har gått ut i en sak, kan du ikke klage på saken.</a:t>
            </a:r>
            <a:endParaRPr lang="nb-NO" dirty="0">
              <a:ea typeface="Calibri" panose="020F0502020204030204"/>
              <a:cs typeface="Calibri" panose="020F0502020204030204"/>
            </a:endParaRPr>
          </a:p>
          <a:p>
            <a:pPr marL="134620" indent="-134620"/>
            <a:endParaRPr lang="nb-NO" dirty="0">
              <a:ea typeface="Calibri" panose="020F0502020204030204"/>
              <a:cs typeface="Calibri" panose="020F0502020204030204"/>
            </a:endParaRPr>
          </a:p>
        </p:txBody>
      </p:sp>
      <p:pic>
        <p:nvPicPr>
          <p:cNvPr id="5" name="Bilde 4" descr="Bildet viser hvordan det ser ut hvis du skal klage på et digitalt vedtak. " title="Skjermbilde fra Helsenorge"/>
          <p:cNvPicPr>
            <a:picLocks noChangeAspect="1"/>
          </p:cNvPicPr>
          <p:nvPr/>
        </p:nvPicPr>
        <p:blipFill rotWithShape="1">
          <a:blip r:embed="rId2">
            <a:extLst>
              <a:ext uri="{28A0092B-C50C-407E-A947-70E740481C1C}">
                <a14:useLocalDpi xmlns:a14="http://schemas.microsoft.com/office/drawing/2010/main" val="0"/>
              </a:ext>
            </a:extLst>
          </a:blip>
          <a:srcRect l="4307" t="10753" r="7185" b="12903"/>
          <a:stretch/>
        </p:blipFill>
        <p:spPr>
          <a:xfrm>
            <a:off x="7949380" y="376083"/>
            <a:ext cx="3451122" cy="5976335"/>
          </a:xfrm>
          <a:prstGeom prst="rect">
            <a:avLst/>
          </a:prstGeom>
          <a:ln>
            <a:solidFill>
              <a:schemeClr val="bg1">
                <a:lumMod val="85000"/>
              </a:schemeClr>
            </a:solidFill>
          </a:ln>
        </p:spPr>
      </p:pic>
    </p:spTree>
    <p:extLst>
      <p:ext uri="{BB962C8B-B14F-4D97-AF65-F5344CB8AC3E}">
        <p14:creationId xmlns:p14="http://schemas.microsoft.com/office/powerpoint/2010/main" val="104330177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Organiserte pasientreiser på </a:t>
            </a:r>
            <a:r>
              <a:rPr lang="nb-NO" dirty="0" err="1"/>
              <a:t>Helsenorge</a:t>
            </a:r>
            <a:br>
              <a:rPr lang="nb-NO" dirty="0">
                <a:ea typeface="Calibri"/>
                <a:cs typeface="Calibri"/>
              </a:rPr>
            </a:br>
            <a:r>
              <a:rPr lang="nb-NO" sz="2000" b="0" dirty="0"/>
              <a:t>Pasienter som ikke kan reise med offentlig transport, kjøre selv eller bli kjørt, kan ha rett på en organisert reise. </a:t>
            </a:r>
            <a:endParaRPr lang="nb-NO" dirty="0"/>
          </a:p>
        </p:txBody>
      </p:sp>
    </p:spTree>
    <p:extLst>
      <p:ext uri="{BB962C8B-B14F-4D97-AF65-F5344CB8AC3E}">
        <p14:creationId xmlns:p14="http://schemas.microsoft.com/office/powerpoint/2010/main" val="378719685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65200" y="687342"/>
            <a:ext cx="10942377" cy="1006730"/>
          </a:xfrm>
        </p:spPr>
        <p:txBody>
          <a:bodyPr/>
          <a:lstStyle/>
          <a:p>
            <a:r>
              <a:rPr lang="nb-NO" dirty="0"/>
              <a:t>Organiserte pasientreiser på </a:t>
            </a:r>
            <a:r>
              <a:rPr lang="nb-NO" dirty="0" err="1"/>
              <a:t>Helsenorge</a:t>
            </a:r>
            <a:endParaRPr lang="nb-NO" dirty="0"/>
          </a:p>
        </p:txBody>
      </p:sp>
      <p:sp>
        <p:nvSpPr>
          <p:cNvPr id="3" name="Plassholder for innhold 2"/>
          <p:cNvSpPr>
            <a:spLocks noGrp="1"/>
          </p:cNvSpPr>
          <p:nvPr>
            <p:ph sz="half" idx="1"/>
          </p:nvPr>
        </p:nvSpPr>
        <p:spPr>
          <a:xfrm>
            <a:off x="576000" y="1694072"/>
            <a:ext cx="11191457" cy="3708708"/>
          </a:xfrm>
        </p:spPr>
        <p:txBody>
          <a:bodyPr vert="horz" lIns="90000" tIns="45720" rIns="91440" bIns="45720" rtlCol="0" anchor="t">
            <a:spAutoFit/>
          </a:bodyPr>
          <a:lstStyle/>
          <a:p>
            <a:pPr marL="134620" indent="-134620"/>
            <a:r>
              <a:rPr lang="nb-NO" dirty="0"/>
              <a:t>På </a:t>
            </a:r>
            <a:r>
              <a:rPr lang="nb-NO" dirty="0" err="1"/>
              <a:t>Helsenorge</a:t>
            </a:r>
            <a:r>
              <a:rPr lang="nb-NO" dirty="0"/>
              <a:t> kan du logge inn for å </a:t>
            </a:r>
            <a:endParaRPr lang="en-US"/>
          </a:p>
          <a:p>
            <a:pPr marL="579120" lvl="1" indent="-217170"/>
            <a:r>
              <a:rPr lang="nb-NO" dirty="0"/>
              <a:t>se kommende pasientreiser</a:t>
            </a:r>
            <a:endParaRPr lang="nb-NO" dirty="0">
              <a:ea typeface="Calibri"/>
              <a:cs typeface="Calibri"/>
            </a:endParaRPr>
          </a:p>
          <a:p>
            <a:pPr marL="579120" lvl="1" indent="-217170"/>
            <a:r>
              <a:rPr lang="nb-NO" dirty="0"/>
              <a:t>avbestille pasientreiser</a:t>
            </a:r>
            <a:endParaRPr lang="nb-NO">
              <a:ea typeface="Calibri" panose="020F0502020204030204"/>
              <a:cs typeface="Calibri" panose="020F0502020204030204"/>
            </a:endParaRPr>
          </a:p>
          <a:p>
            <a:pPr marL="579120" lvl="1" indent="-217170"/>
            <a:r>
              <a:rPr lang="nb-NO" dirty="0"/>
              <a:t>bekrefte pasientreiser</a:t>
            </a:r>
            <a:endParaRPr lang="nb-NO">
              <a:ea typeface="Calibri" panose="020F0502020204030204"/>
              <a:cs typeface="Calibri" panose="020F0502020204030204"/>
            </a:endParaRPr>
          </a:p>
          <a:p>
            <a:pPr marL="579120" lvl="1" indent="-217170"/>
            <a:r>
              <a:rPr lang="nb-NO" dirty="0"/>
              <a:t>endre pasientreiser</a:t>
            </a:r>
            <a:endParaRPr lang="nb-NO">
              <a:ea typeface="Calibri" panose="020F0502020204030204"/>
              <a:cs typeface="Calibri" panose="020F0502020204030204"/>
            </a:endParaRPr>
          </a:p>
          <a:p>
            <a:pPr marL="579120" lvl="1" indent="-217170"/>
            <a:r>
              <a:rPr lang="nb-NO" dirty="0"/>
              <a:t>bestille pasientreiser</a:t>
            </a:r>
            <a:endParaRPr lang="nb-NO" dirty="0">
              <a:ea typeface="Calibri"/>
              <a:cs typeface="Calibri"/>
            </a:endParaRPr>
          </a:p>
          <a:p>
            <a:pPr marL="134620" indent="-134620"/>
            <a:r>
              <a:rPr lang="nb-NO" dirty="0"/>
              <a:t>At pasienter har større mulighet til å administrere sine egne reiser, gjør det enklere for brukerne, og frigjør tid for behandlere.</a:t>
            </a:r>
            <a:endParaRPr lang="nb-NO" dirty="0">
              <a:ea typeface="Calibri" panose="020F0502020204030204"/>
              <a:cs typeface="Calibri" panose="020F0502020204030204"/>
            </a:endParaRPr>
          </a:p>
          <a:p>
            <a:pPr marL="134620" indent="-134620"/>
            <a:r>
              <a:rPr lang="nb-NO" dirty="0"/>
              <a:t>Hvis du ikke ønsker å logge inn på </a:t>
            </a:r>
            <a:r>
              <a:rPr lang="nb-NO" dirty="0" err="1"/>
              <a:t>Helsenorge</a:t>
            </a:r>
            <a:r>
              <a:rPr lang="nb-NO" dirty="0"/>
              <a:t>, kan du fremdeles ringe Pasientreiser på telefon 05515.</a:t>
            </a:r>
            <a:endParaRPr lang="nb-NO" dirty="0">
              <a:ea typeface="Calibri" panose="020F0502020204030204"/>
              <a:cs typeface="Calibri" panose="020F0502020204030204"/>
            </a:endParaRPr>
          </a:p>
          <a:p>
            <a:pPr marL="0" indent="0">
              <a:buNone/>
            </a:pPr>
            <a:endParaRPr lang="nb-NO" dirty="0"/>
          </a:p>
        </p:txBody>
      </p:sp>
    </p:spTree>
    <p:extLst>
      <p:ext uri="{BB962C8B-B14F-4D97-AF65-F5344CB8AC3E}">
        <p14:creationId xmlns:p14="http://schemas.microsoft.com/office/powerpoint/2010/main" val="496677053"/>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Se kommende reiser</a:t>
            </a:r>
          </a:p>
        </p:txBody>
      </p:sp>
      <p:sp>
        <p:nvSpPr>
          <p:cNvPr id="3" name="Plassholder for innhold 2"/>
          <p:cNvSpPr>
            <a:spLocks noGrp="1"/>
          </p:cNvSpPr>
          <p:nvPr>
            <p:ph sz="half" idx="1"/>
          </p:nvPr>
        </p:nvSpPr>
        <p:spPr>
          <a:xfrm>
            <a:off x="565199" y="1491755"/>
            <a:ext cx="11283901" cy="3400931"/>
          </a:xfrm>
        </p:spPr>
        <p:txBody>
          <a:bodyPr vert="horz" lIns="90000" tIns="45720" rIns="91440" bIns="45720" rtlCol="0" anchor="t">
            <a:spAutoFit/>
          </a:bodyPr>
          <a:lstStyle/>
          <a:p>
            <a:pPr marL="134620" indent="-134620"/>
            <a:r>
              <a:rPr lang="nb-NO" dirty="0"/>
              <a:t>På </a:t>
            </a:r>
            <a:r>
              <a:rPr lang="nb-NO" dirty="0" err="1"/>
              <a:t>Helsenorge</a:t>
            </a:r>
            <a:r>
              <a:rPr lang="nb-NO" dirty="0"/>
              <a:t> kan du se organiserte reiser seks måneder frem i tid.</a:t>
            </a:r>
            <a:endParaRPr lang="en-US" dirty="0"/>
          </a:p>
          <a:p>
            <a:pPr marL="134620" indent="-134620"/>
            <a:r>
              <a:rPr lang="nb-NO" dirty="0">
                <a:ea typeface="Calibri"/>
                <a:cs typeface="Calibri"/>
              </a:rPr>
              <a:t>Har du flere reiser enn det som vises, kan du trykke på "Last inn alle organiserte reiser".</a:t>
            </a:r>
            <a:endParaRPr lang="nb-NO" dirty="0"/>
          </a:p>
          <a:p>
            <a:pPr marL="134620" indent="-134620"/>
            <a:r>
              <a:rPr lang="nb-NO" dirty="0"/>
              <a:t>Du kan se informasjon om</a:t>
            </a:r>
            <a:endParaRPr lang="nb-NO" dirty="0">
              <a:ea typeface="Calibri" panose="020F0502020204030204"/>
              <a:cs typeface="Calibri" panose="020F0502020204030204"/>
            </a:endParaRPr>
          </a:p>
          <a:p>
            <a:pPr marL="579120" lvl="1" indent="-217170"/>
            <a:r>
              <a:rPr lang="nb-NO" dirty="0"/>
              <a:t>til- og fra-adresse </a:t>
            </a:r>
            <a:endParaRPr lang="nb-NO" dirty="0">
              <a:ea typeface="Calibri" panose="020F0502020204030204"/>
              <a:cs typeface="Calibri" panose="020F0502020204030204"/>
            </a:endParaRPr>
          </a:p>
          <a:p>
            <a:pPr marL="579120" lvl="1" indent="-217170"/>
            <a:r>
              <a:rPr lang="nb-NO" dirty="0"/>
              <a:t>dato for reisen </a:t>
            </a:r>
            <a:endParaRPr lang="nb-NO" dirty="0">
              <a:ea typeface="Calibri" panose="020F0502020204030204"/>
              <a:cs typeface="Calibri" panose="020F0502020204030204"/>
            </a:endParaRPr>
          </a:p>
          <a:p>
            <a:pPr marL="579120" lvl="1" indent="-217170"/>
            <a:r>
              <a:rPr lang="nb-NO" dirty="0"/>
              <a:t>et omtrentlig klokkeslett for henting</a:t>
            </a:r>
            <a:endParaRPr lang="nb-NO" dirty="0">
              <a:ea typeface="Calibri" panose="020F0502020204030204"/>
              <a:cs typeface="Calibri" panose="020F0502020204030204"/>
            </a:endParaRPr>
          </a:p>
          <a:p>
            <a:pPr marL="579120" lvl="1" indent="-217170"/>
            <a:r>
              <a:rPr lang="nb-NO" dirty="0"/>
              <a:t>transportmiddel, når reisen er planlagt </a:t>
            </a:r>
            <a:endParaRPr lang="nb-NO" dirty="0">
              <a:ea typeface="Calibri" panose="020F0502020204030204"/>
              <a:cs typeface="Calibri" panose="020F0502020204030204"/>
            </a:endParaRPr>
          </a:p>
          <a:p>
            <a:pPr marL="579120" lvl="1" indent="-217170"/>
            <a:r>
              <a:rPr lang="nb-NO" dirty="0"/>
              <a:t>oppmøtetidspunkt for behandlingen </a:t>
            </a:r>
            <a:endParaRPr lang="nb-NO" dirty="0">
              <a:ea typeface="Calibri" panose="020F0502020204030204"/>
              <a:cs typeface="Calibri" panose="020F0502020204030204"/>
            </a:endParaRPr>
          </a:p>
          <a:p>
            <a:pPr marL="579120" lvl="1" indent="-217170"/>
            <a:r>
              <a:rPr lang="nb-NO" dirty="0"/>
              <a:t>eventuelle registrerte spesielle behov eller reiseledsager(e)</a:t>
            </a:r>
            <a:endParaRPr lang="nb-NO" dirty="0">
              <a:ea typeface="Calibri" panose="020F0502020204030204"/>
              <a:cs typeface="Calibri" panose="020F0502020204030204"/>
            </a:endParaRPr>
          </a:p>
        </p:txBody>
      </p:sp>
    </p:spTree>
    <p:extLst>
      <p:ext uri="{BB962C8B-B14F-4D97-AF65-F5344CB8AC3E}">
        <p14:creationId xmlns:p14="http://schemas.microsoft.com/office/powerpoint/2010/main" val="47163738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Visning av en kommende reise på Helsenorge.​&#10;&#10;En knapp med teksten &quot;Se mer om reisen&quot; er markert, slik at det neste bildet viser hvordan reisen ser ut etter at brukeren har trykket for å se mer informasjon. ​">
            <a:extLst>
              <a:ext uri="{FF2B5EF4-FFF2-40B4-BE49-F238E27FC236}">
                <a16:creationId xmlns:a16="http://schemas.microsoft.com/office/drawing/2014/main" id="{D84F97EA-750A-E2EB-B15F-E2E8457725E5}"/>
              </a:ext>
            </a:extLst>
          </p:cNvPr>
          <p:cNvPicPr>
            <a:picLocks noChangeAspect="1"/>
          </p:cNvPicPr>
          <p:nvPr/>
        </p:nvPicPr>
        <p:blipFill>
          <a:blip r:embed="rId3"/>
          <a:stretch>
            <a:fillRect/>
          </a:stretch>
        </p:blipFill>
        <p:spPr>
          <a:xfrm>
            <a:off x="579194" y="1370867"/>
            <a:ext cx="5394814" cy="1818543"/>
          </a:xfrm>
          <a:prstGeom prst="rect">
            <a:avLst/>
          </a:prstGeom>
          <a:ln>
            <a:noFill/>
          </a:ln>
        </p:spPr>
      </p:pic>
      <p:sp>
        <p:nvSpPr>
          <p:cNvPr id="2" name="Tittel 1"/>
          <p:cNvSpPr>
            <a:spLocks noGrp="1"/>
          </p:cNvSpPr>
          <p:nvPr>
            <p:ph type="title"/>
          </p:nvPr>
        </p:nvSpPr>
        <p:spPr/>
        <p:txBody>
          <a:bodyPr/>
          <a:lstStyle/>
          <a:p>
            <a:r>
              <a:rPr lang="nb-NO" dirty="0"/>
              <a:t>Se kommende reiser forts.</a:t>
            </a:r>
          </a:p>
        </p:txBody>
      </p:sp>
      <p:sp>
        <p:nvSpPr>
          <p:cNvPr id="10" name="Plassholder for innhold 2"/>
          <p:cNvSpPr>
            <a:spLocks noGrp="1"/>
          </p:cNvSpPr>
          <p:nvPr>
            <p:ph sz="half" idx="1"/>
          </p:nvPr>
        </p:nvSpPr>
        <p:spPr>
          <a:xfrm>
            <a:off x="576001" y="3493256"/>
            <a:ext cx="5407490" cy="2554545"/>
          </a:xfrm>
        </p:spPr>
        <p:txBody>
          <a:bodyPr vert="horz" lIns="90000" tIns="45720" rIns="91440" bIns="45720" rtlCol="0" anchor="t">
            <a:spAutoFit/>
          </a:bodyPr>
          <a:lstStyle/>
          <a:p>
            <a:pPr marL="0" indent="0">
              <a:buNone/>
            </a:pPr>
            <a:r>
              <a:rPr lang="nb-NO" dirty="0"/>
              <a:t>Ved å trykke på «Se mer om reisen», får du opp flere detaljer om reisen.</a:t>
            </a:r>
          </a:p>
          <a:p>
            <a:pPr marL="0" indent="0">
              <a:buNone/>
            </a:pPr>
            <a:r>
              <a:rPr lang="nb-NO" dirty="0"/>
              <a:t>Ved å trykke på «Informasjon om spesielle behov eller reiseledsager», kan du se om dette er registrert på reisen. </a:t>
            </a:r>
          </a:p>
          <a:p>
            <a:pPr marL="0" indent="0">
              <a:buNone/>
            </a:pPr>
            <a:r>
              <a:rPr lang="nb-NO" dirty="0"/>
              <a:t>Under «Administrer reisen», ligger knappene for å endre eller avbestille en reise.</a:t>
            </a:r>
          </a:p>
        </p:txBody>
      </p:sp>
      <p:sp>
        <p:nvSpPr>
          <p:cNvPr id="16" name="Rectangle 15" descr="Et rektangel som markerer knappen &quot;Se mer om reisen&quot;, i skjermbildet fra Helsenorge. ">
            <a:extLst>
              <a:ext uri="{FF2B5EF4-FFF2-40B4-BE49-F238E27FC236}">
                <a16:creationId xmlns:a16="http://schemas.microsoft.com/office/drawing/2014/main" id="{34315AB2-D466-48A2-4C49-274BCEC90FCE}"/>
              </a:ext>
            </a:extLst>
          </p:cNvPr>
          <p:cNvSpPr/>
          <p:nvPr/>
        </p:nvSpPr>
        <p:spPr>
          <a:xfrm>
            <a:off x="4360984" y="2627254"/>
            <a:ext cx="1500553" cy="351693"/>
          </a:xfrm>
          <a:prstGeom prst="rect">
            <a:avLst/>
          </a:prstGeom>
          <a:noFill/>
          <a:ln w="28575">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descr="Visning av en organisert reise på Helsenorge.​&#10;&#10;Visning av en organisert reise, etter at en bruker har trykket på knappen som heter &quot;Se mer om reisen&quot;. ">
            <a:extLst>
              <a:ext uri="{FF2B5EF4-FFF2-40B4-BE49-F238E27FC236}">
                <a16:creationId xmlns:a16="http://schemas.microsoft.com/office/drawing/2014/main" id="{A094D3BA-8924-B647-D875-A15F01158E7D}"/>
              </a:ext>
            </a:extLst>
          </p:cNvPr>
          <p:cNvGrpSpPr/>
          <p:nvPr/>
        </p:nvGrpSpPr>
        <p:grpSpPr>
          <a:xfrm>
            <a:off x="7375531" y="117231"/>
            <a:ext cx="2798385" cy="6342184"/>
            <a:chOff x="7363808" y="152400"/>
            <a:chExt cx="2798385" cy="6342184"/>
          </a:xfrm>
        </p:grpSpPr>
        <p:pic>
          <p:nvPicPr>
            <p:cNvPr id="18" name="Picture 17">
              <a:extLst>
                <a:ext uri="{FF2B5EF4-FFF2-40B4-BE49-F238E27FC236}">
                  <a16:creationId xmlns:a16="http://schemas.microsoft.com/office/drawing/2014/main" id="{1ACC6C94-19CA-A174-20C3-2B93217098A2}"/>
                </a:ext>
              </a:extLst>
            </p:cNvPr>
            <p:cNvPicPr>
              <a:picLocks noChangeAspect="1"/>
            </p:cNvPicPr>
            <p:nvPr/>
          </p:nvPicPr>
          <p:blipFill>
            <a:blip r:embed="rId4"/>
            <a:stretch>
              <a:fillRect/>
            </a:stretch>
          </p:blipFill>
          <p:spPr>
            <a:xfrm>
              <a:off x="7364662" y="152400"/>
              <a:ext cx="2796676" cy="3118339"/>
            </a:xfrm>
            <a:prstGeom prst="rect">
              <a:avLst/>
            </a:prstGeom>
            <a:ln>
              <a:noFill/>
            </a:ln>
          </p:spPr>
        </p:pic>
        <p:pic>
          <p:nvPicPr>
            <p:cNvPr id="19" name="Picture 18">
              <a:extLst>
                <a:ext uri="{FF2B5EF4-FFF2-40B4-BE49-F238E27FC236}">
                  <a16:creationId xmlns:a16="http://schemas.microsoft.com/office/drawing/2014/main" id="{DE8513CD-39E4-0856-D6F5-C749C566A908}"/>
                </a:ext>
              </a:extLst>
            </p:cNvPr>
            <p:cNvPicPr>
              <a:picLocks noChangeAspect="1"/>
            </p:cNvPicPr>
            <p:nvPr/>
          </p:nvPicPr>
          <p:blipFill>
            <a:blip r:embed="rId5"/>
            <a:stretch>
              <a:fillRect/>
            </a:stretch>
          </p:blipFill>
          <p:spPr>
            <a:xfrm>
              <a:off x="7363808" y="3200398"/>
              <a:ext cx="2798385" cy="3294186"/>
            </a:xfrm>
            <a:prstGeom prst="rect">
              <a:avLst/>
            </a:prstGeom>
            <a:ln>
              <a:noFill/>
            </a:ln>
          </p:spPr>
        </p:pic>
      </p:grpSp>
    </p:spTree>
    <p:extLst>
      <p:ext uri="{BB962C8B-B14F-4D97-AF65-F5344CB8AC3E}">
        <p14:creationId xmlns:p14="http://schemas.microsoft.com/office/powerpoint/2010/main" val="305261416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Avbestille reiser</a:t>
            </a:r>
          </a:p>
        </p:txBody>
      </p:sp>
      <p:sp>
        <p:nvSpPr>
          <p:cNvPr id="3" name="Plassholder for innhold 2"/>
          <p:cNvSpPr>
            <a:spLocks noGrp="1"/>
          </p:cNvSpPr>
          <p:nvPr>
            <p:ph sz="half" idx="1"/>
          </p:nvPr>
        </p:nvSpPr>
        <p:spPr>
          <a:xfrm>
            <a:off x="565200" y="1635674"/>
            <a:ext cx="9715768" cy="1985159"/>
          </a:xfrm>
        </p:spPr>
        <p:txBody>
          <a:bodyPr vert="horz" lIns="90000" tIns="45720" rIns="91440" bIns="45720" rtlCol="0" anchor="t">
            <a:spAutoFit/>
          </a:bodyPr>
          <a:lstStyle/>
          <a:p>
            <a:pPr marL="134620" indent="-134620"/>
            <a:r>
              <a:rPr lang="nb-NO" dirty="0"/>
              <a:t>Ved å logge deg inn på </a:t>
            </a:r>
            <a:r>
              <a:rPr lang="nb-NO" dirty="0" err="1"/>
              <a:t>Helsenorge</a:t>
            </a:r>
            <a:r>
              <a:rPr lang="nb-NO" dirty="0"/>
              <a:t>, kan du selv avbestille organiserte pasientreiser.</a:t>
            </a:r>
            <a:endParaRPr lang="en-US" dirty="0"/>
          </a:p>
          <a:p>
            <a:pPr marL="134620" indent="-134620"/>
            <a:r>
              <a:rPr lang="nb-NO" dirty="0"/>
              <a:t>Det er i hovedsak reiser med drosje og helseekspress som kan avbestilles digitalt, frem til reisene er bestilt hos sjåføren.</a:t>
            </a:r>
            <a:endParaRPr lang="nb-NO" dirty="0">
              <a:ea typeface="Calibri"/>
              <a:cs typeface="Calibri"/>
            </a:endParaRPr>
          </a:p>
          <a:p>
            <a:pPr marL="134620" indent="-134620"/>
            <a:r>
              <a:rPr lang="nb-NO" dirty="0"/>
              <a:t>Noen typer organiserte reiser kan ikke avbestilles digitalt, for eksempel flyreiser eller reiser hvor flere pasienter reiser sammen, eller reiser som allerede er bestilt hos sjåføren.</a:t>
            </a:r>
            <a:endParaRPr lang="nb-NO" dirty="0">
              <a:ea typeface="Calibri"/>
              <a:cs typeface="Calibri"/>
            </a:endParaRPr>
          </a:p>
          <a:p>
            <a:pPr marL="134620" indent="-134620"/>
            <a:r>
              <a:rPr lang="nb-NO" dirty="0"/>
              <a:t>For å avbestille reiser som ikke kan avbestilles digitalt, må du fremdeles ringe Pasientreiser.</a:t>
            </a:r>
            <a:endParaRPr lang="nb-NO" dirty="0">
              <a:ea typeface="Calibri"/>
              <a:cs typeface="Calibri"/>
            </a:endParaRPr>
          </a:p>
        </p:txBody>
      </p:sp>
    </p:spTree>
    <p:extLst>
      <p:ext uri="{BB962C8B-B14F-4D97-AF65-F5344CB8AC3E}">
        <p14:creationId xmlns:p14="http://schemas.microsoft.com/office/powerpoint/2010/main" val="129404469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Avbestille reiser forts.</a:t>
            </a:r>
          </a:p>
        </p:txBody>
      </p:sp>
      <p:sp>
        <p:nvSpPr>
          <p:cNvPr id="3" name="Plassholder for innhold 2"/>
          <p:cNvSpPr>
            <a:spLocks noGrp="1"/>
          </p:cNvSpPr>
          <p:nvPr>
            <p:ph sz="half" idx="1"/>
          </p:nvPr>
        </p:nvSpPr>
        <p:spPr>
          <a:xfrm>
            <a:off x="561707" y="1475766"/>
            <a:ext cx="6515367" cy="1277273"/>
          </a:xfrm>
        </p:spPr>
        <p:txBody>
          <a:bodyPr vert="horz" lIns="90000" tIns="45720" rIns="91440" bIns="45720" rtlCol="0" anchor="t">
            <a:spAutoFit/>
          </a:bodyPr>
          <a:lstStyle/>
          <a:p>
            <a:pPr marL="134620" indent="-134620"/>
            <a:r>
              <a:rPr lang="nb-NO" dirty="0"/>
              <a:t>For å avbestille en reise, må du åpne reisen det gjelder, og trykke på «Avbestill reisen».</a:t>
            </a:r>
            <a:endParaRPr lang="en-US"/>
          </a:p>
          <a:p>
            <a:pPr marL="134620" indent="-134620"/>
            <a:r>
              <a:rPr lang="nb-NO" dirty="0"/>
              <a:t>Hvis du har reiser både til og fra behandling, kan disse avbestilles samtidig.</a:t>
            </a:r>
            <a:endParaRPr lang="nb-NO" dirty="0">
              <a:ea typeface="Calibri"/>
              <a:cs typeface="Calibri"/>
            </a:endParaRPr>
          </a:p>
        </p:txBody>
      </p:sp>
      <p:grpSp>
        <p:nvGrpSpPr>
          <p:cNvPr id="15" name="Group 14" descr="Slik avbestilles en reise​&#10;&#10;Bildet viser hvor brukere finner knappen for å avbestille en rekvirert reise på Helsenorge. Knappen er markert med en ramme. ">
            <a:extLst>
              <a:ext uri="{FF2B5EF4-FFF2-40B4-BE49-F238E27FC236}">
                <a16:creationId xmlns:a16="http://schemas.microsoft.com/office/drawing/2014/main" id="{8291CC22-ACC9-2338-0A3E-30A942A9B35D}"/>
              </a:ext>
            </a:extLst>
          </p:cNvPr>
          <p:cNvGrpSpPr/>
          <p:nvPr/>
        </p:nvGrpSpPr>
        <p:grpSpPr>
          <a:xfrm>
            <a:off x="7785839" y="257908"/>
            <a:ext cx="2798385" cy="6342184"/>
            <a:chOff x="7375531" y="117231"/>
            <a:chExt cx="2798385" cy="6342184"/>
          </a:xfrm>
        </p:grpSpPr>
        <p:grpSp>
          <p:nvGrpSpPr>
            <p:cNvPr id="12" name="Group 11">
              <a:extLst>
                <a:ext uri="{FF2B5EF4-FFF2-40B4-BE49-F238E27FC236}">
                  <a16:creationId xmlns:a16="http://schemas.microsoft.com/office/drawing/2014/main" id="{76AF9012-732E-3E21-3175-DDF567F87113}"/>
                </a:ext>
              </a:extLst>
            </p:cNvPr>
            <p:cNvGrpSpPr/>
            <p:nvPr/>
          </p:nvGrpSpPr>
          <p:grpSpPr>
            <a:xfrm>
              <a:off x="7375531" y="117231"/>
              <a:ext cx="2798385" cy="6342184"/>
              <a:chOff x="7363808" y="152400"/>
              <a:chExt cx="2798385" cy="6342184"/>
            </a:xfrm>
          </p:grpSpPr>
          <p:pic>
            <p:nvPicPr>
              <p:cNvPr id="10" name="Picture 9">
                <a:extLst>
                  <a:ext uri="{FF2B5EF4-FFF2-40B4-BE49-F238E27FC236}">
                    <a16:creationId xmlns:a16="http://schemas.microsoft.com/office/drawing/2014/main" id="{F0B7DA9C-4043-F62E-39A8-52E6DA2C8D96}"/>
                  </a:ext>
                </a:extLst>
              </p:cNvPr>
              <p:cNvPicPr>
                <a:picLocks noChangeAspect="1"/>
              </p:cNvPicPr>
              <p:nvPr/>
            </p:nvPicPr>
            <p:blipFill>
              <a:blip r:embed="rId3"/>
              <a:stretch>
                <a:fillRect/>
              </a:stretch>
            </p:blipFill>
            <p:spPr>
              <a:xfrm>
                <a:off x="7364662" y="152400"/>
                <a:ext cx="2796676" cy="3118339"/>
              </a:xfrm>
              <a:prstGeom prst="rect">
                <a:avLst/>
              </a:prstGeom>
              <a:ln>
                <a:noFill/>
              </a:ln>
            </p:spPr>
          </p:pic>
          <p:pic>
            <p:nvPicPr>
              <p:cNvPr id="11" name="Picture 10">
                <a:extLst>
                  <a:ext uri="{FF2B5EF4-FFF2-40B4-BE49-F238E27FC236}">
                    <a16:creationId xmlns:a16="http://schemas.microsoft.com/office/drawing/2014/main" id="{F4119647-E8C0-0202-7B49-D36FFBFF9CD5}"/>
                  </a:ext>
                </a:extLst>
              </p:cNvPr>
              <p:cNvPicPr>
                <a:picLocks noChangeAspect="1"/>
              </p:cNvPicPr>
              <p:nvPr/>
            </p:nvPicPr>
            <p:blipFill>
              <a:blip r:embed="rId4"/>
              <a:stretch>
                <a:fillRect/>
              </a:stretch>
            </p:blipFill>
            <p:spPr>
              <a:xfrm>
                <a:off x="7363808" y="3200398"/>
                <a:ext cx="2798385" cy="3294186"/>
              </a:xfrm>
              <a:prstGeom prst="rect">
                <a:avLst/>
              </a:prstGeom>
              <a:ln>
                <a:noFill/>
              </a:ln>
            </p:spPr>
          </p:pic>
        </p:grpSp>
        <p:sp>
          <p:nvSpPr>
            <p:cNvPr id="14" name="Rectangle 13">
              <a:extLst>
                <a:ext uri="{FF2B5EF4-FFF2-40B4-BE49-F238E27FC236}">
                  <a16:creationId xmlns:a16="http://schemas.microsoft.com/office/drawing/2014/main" id="{7029051B-4504-E3D0-476B-C7D634709193}"/>
                </a:ext>
              </a:extLst>
            </p:cNvPr>
            <p:cNvSpPr/>
            <p:nvPr/>
          </p:nvSpPr>
          <p:spPr>
            <a:xfrm>
              <a:off x="8276492" y="5357446"/>
              <a:ext cx="808892" cy="281355"/>
            </a:xfrm>
            <a:prstGeom prst="rect">
              <a:avLst/>
            </a:prstGeom>
            <a:noFill/>
            <a:ln w="28575">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94836039"/>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Bekrefte reiser</a:t>
            </a:r>
          </a:p>
        </p:txBody>
      </p:sp>
      <p:sp>
        <p:nvSpPr>
          <p:cNvPr id="3" name="Plassholder for innhold 2"/>
          <p:cNvSpPr>
            <a:spLocks noGrp="1"/>
          </p:cNvSpPr>
          <p:nvPr>
            <p:ph sz="half" idx="1"/>
          </p:nvPr>
        </p:nvSpPr>
        <p:spPr>
          <a:xfrm>
            <a:off x="565200" y="1597991"/>
            <a:ext cx="11026726" cy="2970044"/>
          </a:xfrm>
        </p:spPr>
        <p:txBody>
          <a:bodyPr vert="horz" lIns="90000" tIns="45720" rIns="91440" bIns="45720" rtlCol="0" anchor="t">
            <a:spAutoFit/>
          </a:bodyPr>
          <a:lstStyle/>
          <a:p>
            <a:pPr marL="134620" indent="-134620"/>
            <a:r>
              <a:rPr lang="nb-NO" dirty="0"/>
              <a:t>I noen tilfeller legger behandlere inn reisebestillinger som må bekreftes for at reisen skal bli bestilt. Det brukes oftest når en pasient har flere behandlinger etter hverandre.</a:t>
            </a:r>
            <a:endParaRPr lang="en-US" dirty="0"/>
          </a:p>
          <a:p>
            <a:pPr marL="134620" indent="-134620"/>
            <a:r>
              <a:rPr lang="nb-NO" dirty="0"/>
              <a:t>Slike reiser kan ha ulike transportmidler, men det er i hovedsak reiser med drosje, Helseekspress og Helsebuss som kan bekreftes digitalt.</a:t>
            </a:r>
            <a:endParaRPr lang="nb-NO" dirty="0">
              <a:ea typeface="Calibri"/>
              <a:cs typeface="Calibri"/>
            </a:endParaRPr>
          </a:p>
          <a:p>
            <a:pPr marL="134620" indent="-134620"/>
            <a:r>
              <a:rPr lang="nb-NO" dirty="0"/>
              <a:t>Reiser kan bekreftes digitalt inntil klokken 13:00 siste virkedag før reisen skal gjennomføres.</a:t>
            </a:r>
            <a:endParaRPr lang="nb-NO">
              <a:ea typeface="Calibri"/>
              <a:cs typeface="Calibri"/>
            </a:endParaRPr>
          </a:p>
          <a:p>
            <a:pPr marL="134620" indent="-134620"/>
            <a:r>
              <a:rPr lang="nb-NO" dirty="0"/>
              <a:t>For å bekrefte en reise, må du sjekke om oppmøtetidspunktet stemmer. Oppmøtetidspunktet er klokkeslettet du skal være fremme på behandlingsstedet. Hvis klokkeslettet ikke stemmer, må du legge inn riktig klokkeslett.</a:t>
            </a:r>
            <a:endParaRPr lang="nb-NO" dirty="0">
              <a:ea typeface="Calibri" panose="020F0502020204030204"/>
              <a:cs typeface="Calibri" panose="020F0502020204030204"/>
            </a:endParaRPr>
          </a:p>
          <a:p>
            <a:pPr marL="134620" indent="-134620"/>
            <a:r>
              <a:rPr lang="nb-NO" dirty="0"/>
              <a:t>En retur-reise kan bekreftes når du vet når du skal hjem.</a:t>
            </a:r>
            <a:endParaRPr lang="nb-NO" dirty="0">
              <a:ea typeface="Calibri" panose="020F0502020204030204"/>
              <a:cs typeface="Calibri" panose="020F0502020204030204"/>
            </a:endParaRPr>
          </a:p>
          <a:p>
            <a:pPr marL="134620" indent="-134620"/>
            <a:r>
              <a:rPr lang="nb-NO" dirty="0"/>
              <a:t>Hvis reisen ikke kan bekreftes digitalt, må du ringe Pasientreiser for å bekrefte reisen.</a:t>
            </a:r>
            <a:endParaRPr lang="nb-NO" dirty="0">
              <a:ea typeface="Calibri" panose="020F0502020204030204"/>
              <a:cs typeface="Calibri" panose="020F0502020204030204"/>
            </a:endParaRPr>
          </a:p>
        </p:txBody>
      </p:sp>
    </p:spTree>
    <p:extLst>
      <p:ext uri="{BB962C8B-B14F-4D97-AF65-F5344CB8AC3E}">
        <p14:creationId xmlns:p14="http://schemas.microsoft.com/office/powerpoint/2010/main" val="354390384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Bekrefte reiser forts.</a:t>
            </a:r>
          </a:p>
        </p:txBody>
      </p:sp>
      <p:sp>
        <p:nvSpPr>
          <p:cNvPr id="9" name="Plassholder for innhold 2"/>
          <p:cNvSpPr>
            <a:spLocks noGrp="1"/>
          </p:cNvSpPr>
          <p:nvPr>
            <p:ph sz="half" idx="1"/>
          </p:nvPr>
        </p:nvSpPr>
        <p:spPr>
          <a:xfrm>
            <a:off x="662735" y="4021762"/>
            <a:ext cx="5998993" cy="2246769"/>
          </a:xfrm>
        </p:spPr>
        <p:txBody>
          <a:bodyPr vert="horz" lIns="90000" tIns="45720" rIns="91440" bIns="45720" rtlCol="0" anchor="t">
            <a:spAutoFit/>
          </a:bodyPr>
          <a:lstStyle/>
          <a:p>
            <a:pPr marL="0" indent="0">
              <a:buNone/>
            </a:pPr>
            <a:r>
              <a:rPr lang="nb-NO" dirty="0"/>
              <a:t>En reise som må bekreftes, har et tydelig varsel. </a:t>
            </a:r>
          </a:p>
          <a:p>
            <a:pPr marL="0" indent="0">
              <a:buNone/>
            </a:pPr>
            <a:r>
              <a:rPr lang="nb-NO" dirty="0"/>
              <a:t>Du kan enten bekrefte reisen fra reiseoversikten, eller åpne reisen for å se flere detaljer, og bekrefte den derfra.</a:t>
            </a:r>
          </a:p>
          <a:p>
            <a:pPr marL="0" indent="0">
              <a:buNone/>
            </a:pPr>
            <a:r>
              <a:rPr lang="nb-NO" dirty="0">
                <a:ea typeface="Calibri" panose="020F0502020204030204"/>
                <a:cs typeface="Calibri" panose="020F0502020204030204"/>
              </a:rPr>
              <a:t>Du må legge inn tidspunkt, før du trykker på "Bekreft reisen".</a:t>
            </a:r>
          </a:p>
        </p:txBody>
      </p:sp>
      <p:grpSp>
        <p:nvGrpSpPr>
          <p:cNvPr id="15" name="Group 14" descr="Visning av en rekvirert reise som må bekreftes​&#10;&#10;Bilder viser en rekvirert reise som må bekreftes på helsenorge.no. En knapp med teksten &quot;Bekreft reisen&quot; er markert.​&#10;&#10;En knapp med teksten &quot;Se mer om reisen&quot; er også markert, slik at det neste bildet viser hvordan brukere kan bekrefte reisen etter å ha åpnet den. ​">
            <a:extLst>
              <a:ext uri="{FF2B5EF4-FFF2-40B4-BE49-F238E27FC236}">
                <a16:creationId xmlns:a16="http://schemas.microsoft.com/office/drawing/2014/main" id="{97ECBDFE-6410-FBBA-CBC3-3D0CA851ACF7}"/>
              </a:ext>
            </a:extLst>
          </p:cNvPr>
          <p:cNvGrpSpPr/>
          <p:nvPr/>
        </p:nvGrpSpPr>
        <p:grpSpPr>
          <a:xfrm>
            <a:off x="661621" y="1355481"/>
            <a:ext cx="5898174" cy="2587870"/>
            <a:chOff x="661621" y="1355481"/>
            <a:chExt cx="5898174" cy="2587870"/>
          </a:xfrm>
        </p:grpSpPr>
        <p:pic>
          <p:nvPicPr>
            <p:cNvPr id="13" name="Picture 12" descr="Visning av en rekvirert reise som må bekreftes​&#10;&#10;Bilder viser en rekvirert reise som må bekreftes på helsenorge.no. En knapp med teksten &quot;Bekreft reisen&quot; er markert.​&#10;&#10;En knapp med teksten &quot;Se mer om reisen&quot; er også markert, slik at det neste bildet viser hvordan brukere kan bekrefte reisen etter å ha åpnet den. ​">
              <a:extLst>
                <a:ext uri="{FF2B5EF4-FFF2-40B4-BE49-F238E27FC236}">
                  <a16:creationId xmlns:a16="http://schemas.microsoft.com/office/drawing/2014/main" id="{E25035FA-4EC4-BD78-B4A6-49A611E9B522}"/>
                </a:ext>
              </a:extLst>
            </p:cNvPr>
            <p:cNvPicPr>
              <a:picLocks noChangeAspect="1"/>
            </p:cNvPicPr>
            <p:nvPr/>
          </p:nvPicPr>
          <p:blipFill>
            <a:blip r:embed="rId3"/>
            <a:stretch>
              <a:fillRect/>
            </a:stretch>
          </p:blipFill>
          <p:spPr>
            <a:xfrm>
              <a:off x="661621" y="1355481"/>
              <a:ext cx="5898174" cy="2587870"/>
            </a:xfrm>
            <a:prstGeom prst="rect">
              <a:avLst/>
            </a:prstGeom>
          </p:spPr>
        </p:pic>
        <p:sp>
          <p:nvSpPr>
            <p:cNvPr id="8" name="Rektangel 7" descr="Bilder viser en rekvirert reise som må bekreftes på helsenorge.no. En knapp med teksten &quot;Bekreft reisen&quot; er markert.&#10;&#10;En knapp med teksten &quot;Se mer om reisen&quot; er også markert, slik at det neste bildet viser hvordan brukere kan bekrefte reisen etter å ha åpnet den. "/>
            <p:cNvSpPr/>
            <p:nvPr/>
          </p:nvSpPr>
          <p:spPr>
            <a:xfrm>
              <a:off x="4828031" y="3327975"/>
              <a:ext cx="1622942" cy="423437"/>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1" name="Rektangel 10" descr="Bilder viser en rekvirert reise som må bekreftes på helsenorge.no. En knapp med teksten &quot;Bekreft reisen&quot; er markert.&#10;&#10;En knapp med teksten &quot;Se mer om reisen&quot; er også markert, slik at det neste bildet viser hvordan brukere kan bekrefte reisen etter å ha åpnet den. "/>
            <p:cNvSpPr/>
            <p:nvPr/>
          </p:nvSpPr>
          <p:spPr>
            <a:xfrm>
              <a:off x="4997312" y="1921545"/>
              <a:ext cx="1353312" cy="426142"/>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grpSp>
      <p:pic>
        <p:nvPicPr>
          <p:cNvPr id="16" name="Picture 15" descr="Bildet viser feltet hvor man må legge inn tidligste mulige hentetidspunkt etter behandlinge, før reisen kan bekreftes. ">
            <a:extLst>
              <a:ext uri="{FF2B5EF4-FFF2-40B4-BE49-F238E27FC236}">
                <a16:creationId xmlns:a16="http://schemas.microsoft.com/office/drawing/2014/main" id="{FB4E5ABC-5C43-057F-587D-18193FF5EE47}"/>
              </a:ext>
            </a:extLst>
          </p:cNvPr>
          <p:cNvPicPr>
            <a:picLocks noChangeAspect="1"/>
          </p:cNvPicPr>
          <p:nvPr/>
        </p:nvPicPr>
        <p:blipFill>
          <a:blip r:embed="rId4"/>
          <a:stretch>
            <a:fillRect/>
          </a:stretch>
        </p:blipFill>
        <p:spPr>
          <a:xfrm>
            <a:off x="6940794" y="1079622"/>
            <a:ext cx="4969120" cy="3901587"/>
          </a:xfrm>
          <a:prstGeom prst="rect">
            <a:avLst/>
          </a:prstGeom>
          <a:ln>
            <a:noFill/>
          </a:ln>
        </p:spPr>
      </p:pic>
    </p:spTree>
    <p:extLst>
      <p:ext uri="{BB962C8B-B14F-4D97-AF65-F5344CB8AC3E}">
        <p14:creationId xmlns:p14="http://schemas.microsoft.com/office/powerpoint/2010/main" val="222524574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a:t>Kort om pasientreiseordningen</a:t>
            </a:r>
            <a:br>
              <a:rPr lang="nb-NO" dirty="0"/>
            </a:br>
            <a:endParaRPr lang="nb-NO">
              <a:ea typeface="Calibri"/>
              <a:cs typeface="Calibri"/>
            </a:endParaRPr>
          </a:p>
        </p:txBody>
      </p:sp>
      <p:sp>
        <p:nvSpPr>
          <p:cNvPr id="4" name="Plassholder for innhold 3"/>
          <p:cNvSpPr>
            <a:spLocks noGrp="1"/>
          </p:cNvSpPr>
          <p:nvPr>
            <p:ph sz="half" idx="1"/>
          </p:nvPr>
        </p:nvSpPr>
        <p:spPr>
          <a:xfrm>
            <a:off x="576000" y="1592010"/>
            <a:ext cx="5748599" cy="3662541"/>
          </a:xfrm>
        </p:spPr>
        <p:txBody>
          <a:bodyPr vert="horz" lIns="90000" tIns="45720" rIns="91440" bIns="45720" rtlCol="0" anchor="t">
            <a:spAutoFit/>
          </a:bodyPr>
          <a:lstStyle/>
          <a:p>
            <a:pPr marL="0" indent="0">
              <a:buNone/>
            </a:pPr>
            <a:r>
              <a:rPr lang="nb-NO" sz="1600" dirty="0"/>
              <a:t>Pasienter som må reise for å motta helsetjenester kan ha rett til å få dekket nødvendige utgifter til transport. Rettigheten er hjemlet i pasient- og brukerrettighetsloven § 2-6 og pasientreiseforskriften.</a:t>
            </a:r>
            <a:endParaRPr lang="nb-NO" sz="1600" b="1" dirty="0"/>
          </a:p>
          <a:p>
            <a:pPr marL="0" indent="-82550">
              <a:buNone/>
            </a:pPr>
            <a:r>
              <a:rPr lang="nb-NO" sz="1600" dirty="0"/>
              <a:t>Hovedregelen er at pasienten organiserer reisen selv, og søker om reisestøtte i etterkant.</a:t>
            </a:r>
            <a:endParaRPr lang="nb-NO" sz="1600" dirty="0">
              <a:ea typeface="Calibri"/>
              <a:cs typeface="Calibri"/>
            </a:endParaRPr>
          </a:p>
          <a:p>
            <a:pPr marL="0" indent="0">
              <a:buNone/>
            </a:pPr>
            <a:r>
              <a:rPr lang="nb-NO" sz="1600" dirty="0"/>
              <a:t>Pasienter som ikke kan reise med offentlig transport, kjøre selv eller bli kjørt, kan ha rett på en organisert reise. </a:t>
            </a:r>
            <a:endParaRPr lang="nb-NO" dirty="0"/>
          </a:p>
          <a:p>
            <a:pPr marL="579120" lvl="1" indent="-217170"/>
            <a:r>
              <a:rPr lang="nb-NO" sz="1600" dirty="0"/>
              <a:t>Behandler avgjør om pasienten har behov for organisert reise på grunn av helsen sin.</a:t>
            </a:r>
            <a:endParaRPr lang="nb-NO" sz="1600">
              <a:ea typeface="Calibri"/>
              <a:cs typeface="Calibri"/>
            </a:endParaRPr>
          </a:p>
          <a:p>
            <a:pPr marL="579120" lvl="1" indent="-217170"/>
            <a:r>
              <a:rPr lang="nb-NO" sz="1600" dirty="0"/>
              <a:t>Pasientreiser i helseforetakene avgjør om pasienten har behov for en organisert reise når det ikke er mulig å reise med offentlig transport.</a:t>
            </a:r>
            <a:endParaRPr lang="nb-NO" sz="1600" b="1" dirty="0">
              <a:ea typeface="Calibri" panose="020F0502020204030204"/>
              <a:cs typeface="Calibri" panose="020F0502020204030204"/>
            </a:endParaRPr>
          </a:p>
        </p:txBody>
      </p:sp>
      <p:grpSp>
        <p:nvGrpSpPr>
          <p:cNvPr id="7" name="Group 6">
            <a:extLst>
              <a:ext uri="{FF2B5EF4-FFF2-40B4-BE49-F238E27FC236}">
                <a16:creationId xmlns:a16="http://schemas.microsoft.com/office/drawing/2014/main" id="{A2B75213-03AA-6B3A-1FAB-88C70A61CEE0}"/>
              </a:ext>
              <a:ext uri="{C183D7F6-B498-43B3-948B-1728B52AA6E4}">
                <adec:decorative xmlns:adec="http://schemas.microsoft.com/office/drawing/2017/decorative" val="1"/>
              </a:ext>
            </a:extLst>
          </p:cNvPr>
          <p:cNvGrpSpPr/>
          <p:nvPr/>
        </p:nvGrpSpPr>
        <p:grpSpPr>
          <a:xfrm>
            <a:off x="7272650" y="1600082"/>
            <a:ext cx="4386959" cy="4133967"/>
            <a:chOff x="7272650" y="1600082"/>
            <a:chExt cx="4386959" cy="4133967"/>
          </a:xfrm>
        </p:grpSpPr>
        <p:sp>
          <p:nvSpPr>
            <p:cNvPr id="2" name="Rektangel: avrundede hjørner 1">
              <a:extLst>
                <a:ext uri="{FF2B5EF4-FFF2-40B4-BE49-F238E27FC236}">
                  <a16:creationId xmlns:a16="http://schemas.microsoft.com/office/drawing/2014/main" id="{D8AD99CE-4527-F9FA-08A3-9FE75491CDE2}"/>
                </a:ext>
              </a:extLst>
            </p:cNvPr>
            <p:cNvSpPr/>
            <p:nvPr/>
          </p:nvSpPr>
          <p:spPr>
            <a:xfrm>
              <a:off x="7473362" y="1600082"/>
              <a:ext cx="4186247" cy="353118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5" name="Grafikk 6" descr="Gutt i en rulle stol">
              <a:extLst>
                <a:ext uri="{FF2B5EF4-FFF2-40B4-BE49-F238E27FC236}">
                  <a16:creationId xmlns:a16="http://schemas.microsoft.com/office/drawing/2014/main" id="{A3B02D5C-B886-7B41-0210-1BC8B7C44C01}"/>
                </a:ext>
              </a:extLst>
            </p:cNvPr>
            <p:cNvGrpSpPr/>
            <p:nvPr/>
          </p:nvGrpSpPr>
          <p:grpSpPr>
            <a:xfrm>
              <a:off x="7272650" y="2808174"/>
              <a:ext cx="2505427" cy="2925875"/>
              <a:chOff x="7272650" y="2808174"/>
              <a:chExt cx="2505427" cy="2925875"/>
            </a:xfrm>
          </p:grpSpPr>
          <p:grpSp>
            <p:nvGrpSpPr>
              <p:cNvPr id="6" name="Grafikk 6" descr="Gutt i en rulle stol">
                <a:extLst>
                  <a:ext uri="{FF2B5EF4-FFF2-40B4-BE49-F238E27FC236}">
                    <a16:creationId xmlns:a16="http://schemas.microsoft.com/office/drawing/2014/main" id="{4146AFC4-AE54-AF6A-A34C-678065A772B2}"/>
                  </a:ext>
                </a:extLst>
              </p:cNvPr>
              <p:cNvGrpSpPr/>
              <p:nvPr/>
            </p:nvGrpSpPr>
            <p:grpSpPr>
              <a:xfrm>
                <a:off x="7272650" y="3319639"/>
                <a:ext cx="2505427" cy="2414410"/>
                <a:chOff x="7272650" y="3319639"/>
                <a:chExt cx="2505427" cy="2414410"/>
              </a:xfrm>
            </p:grpSpPr>
            <p:sp>
              <p:nvSpPr>
                <p:cNvPr id="8" name="Frihåndsform: figur 7">
                  <a:extLst>
                    <a:ext uri="{FF2B5EF4-FFF2-40B4-BE49-F238E27FC236}">
                      <a16:creationId xmlns:a16="http://schemas.microsoft.com/office/drawing/2014/main" id="{AF12A426-E549-C5FB-0405-26C7307168D1}"/>
                    </a:ext>
                  </a:extLst>
                </p:cNvPr>
                <p:cNvSpPr/>
                <p:nvPr/>
              </p:nvSpPr>
              <p:spPr>
                <a:xfrm>
                  <a:off x="7284220" y="3320570"/>
                  <a:ext cx="2488806" cy="2406817"/>
                </a:xfrm>
                <a:custGeom>
                  <a:avLst/>
                  <a:gdLst>
                    <a:gd name="connsiteX0" fmla="*/ 2419452 w 2488806"/>
                    <a:gd name="connsiteY0" fmla="*/ 2145802 h 2406817"/>
                    <a:gd name="connsiteX1" fmla="*/ 2422110 w 2488806"/>
                    <a:gd name="connsiteY1" fmla="*/ 2128828 h 2406817"/>
                    <a:gd name="connsiteX2" fmla="*/ 2482593 w 2488806"/>
                    <a:gd name="connsiteY2" fmla="*/ 2127238 h 2406817"/>
                    <a:gd name="connsiteX3" fmla="*/ 2484184 w 2488806"/>
                    <a:gd name="connsiteY3" fmla="*/ 2089566 h 2406817"/>
                    <a:gd name="connsiteX4" fmla="*/ 2423167 w 2488806"/>
                    <a:gd name="connsiteY4" fmla="*/ 2089033 h 2406817"/>
                    <a:gd name="connsiteX5" fmla="*/ 2412556 w 2488806"/>
                    <a:gd name="connsiteY5" fmla="*/ 2076831 h 2406817"/>
                    <a:gd name="connsiteX6" fmla="*/ 2304857 w 2488806"/>
                    <a:gd name="connsiteY6" fmla="*/ 2083727 h 2406817"/>
                    <a:gd name="connsiteX7" fmla="*/ 2268252 w 2488806"/>
                    <a:gd name="connsiteY7" fmla="*/ 2040750 h 2406817"/>
                    <a:gd name="connsiteX8" fmla="*/ 2075923 w 2488806"/>
                    <a:gd name="connsiteY8" fmla="*/ 1295067 h 2406817"/>
                    <a:gd name="connsiteX9" fmla="*/ 2008544 w 2488806"/>
                    <a:gd name="connsiteY9" fmla="*/ 1251566 h 2406817"/>
                    <a:gd name="connsiteX10" fmla="*/ 2017830 w 2488806"/>
                    <a:gd name="connsiteY10" fmla="*/ 1144133 h 2406817"/>
                    <a:gd name="connsiteX11" fmla="*/ 1922123 w 2488806"/>
                    <a:gd name="connsiteY11" fmla="*/ 978837 h 2406817"/>
                    <a:gd name="connsiteX12" fmla="*/ 1914694 w 2488806"/>
                    <a:gd name="connsiteY12" fmla="*/ 837181 h 2406817"/>
                    <a:gd name="connsiteX13" fmla="*/ 1860049 w 2488806"/>
                    <a:gd name="connsiteY13" fmla="*/ 828161 h 2406817"/>
                    <a:gd name="connsiteX14" fmla="*/ 1467971 w 2488806"/>
                    <a:gd name="connsiteY14" fmla="*/ 715680 h 2406817"/>
                    <a:gd name="connsiteX15" fmla="*/ 1322067 w 2488806"/>
                    <a:gd name="connsiteY15" fmla="*/ 424405 h 2406817"/>
                    <a:gd name="connsiteX16" fmla="*/ 1224922 w 2488806"/>
                    <a:gd name="connsiteY16" fmla="*/ 219380 h 2406817"/>
                    <a:gd name="connsiteX17" fmla="*/ 1048252 w 2488806"/>
                    <a:gd name="connsiteY17" fmla="*/ 141923 h 2406817"/>
                    <a:gd name="connsiteX18" fmla="*/ 1007637 w 2488806"/>
                    <a:gd name="connsiteY18" fmla="*/ 82553 h 2406817"/>
                    <a:gd name="connsiteX19" fmla="*/ 773694 w 2488806"/>
                    <a:gd name="connsiteY19" fmla="*/ 0 h 2406817"/>
                    <a:gd name="connsiteX20" fmla="*/ 772370 w 2488806"/>
                    <a:gd name="connsiteY20" fmla="*/ 59417 h 2406817"/>
                    <a:gd name="connsiteX21" fmla="*/ 717192 w 2488806"/>
                    <a:gd name="connsiteY21" fmla="*/ 153057 h 2406817"/>
                    <a:gd name="connsiteX22" fmla="*/ 635219 w 2488806"/>
                    <a:gd name="connsiteY22" fmla="*/ 199215 h 2406817"/>
                    <a:gd name="connsiteX23" fmla="*/ 557762 w 2488806"/>
                    <a:gd name="connsiteY23" fmla="*/ 279864 h 2406817"/>
                    <a:gd name="connsiteX24" fmla="*/ 413982 w 2488806"/>
                    <a:gd name="connsiteY24" fmla="*/ 263414 h 2406817"/>
                    <a:gd name="connsiteX25" fmla="*/ 217682 w 2488806"/>
                    <a:gd name="connsiteY25" fmla="*/ 196034 h 2406817"/>
                    <a:gd name="connsiteX26" fmla="*/ 212376 w 2488806"/>
                    <a:gd name="connsiteY26" fmla="*/ 245374 h 2406817"/>
                    <a:gd name="connsiteX27" fmla="*/ 321666 w 2488806"/>
                    <a:gd name="connsiteY27" fmla="*/ 257575 h 2406817"/>
                    <a:gd name="connsiteX28" fmla="*/ 370977 w 2488806"/>
                    <a:gd name="connsiteY28" fmla="*/ 339862 h 2406817"/>
                    <a:gd name="connsiteX29" fmla="*/ 404429 w 2488806"/>
                    <a:gd name="connsiteY29" fmla="*/ 866118 h 2406817"/>
                    <a:gd name="connsiteX30" fmla="*/ 390637 w 2488806"/>
                    <a:gd name="connsiteY30" fmla="*/ 896893 h 2406817"/>
                    <a:gd name="connsiteX31" fmla="*/ 253229 w 2488806"/>
                    <a:gd name="connsiteY31" fmla="*/ 904323 h 2406817"/>
                    <a:gd name="connsiteX32" fmla="*/ 47908 w 2488806"/>
                    <a:gd name="connsiteY32" fmla="*/ 1201426 h 2406817"/>
                    <a:gd name="connsiteX33" fmla="*/ 1216 w 2488806"/>
                    <a:gd name="connsiteY33" fmla="*/ 1452905 h 2406817"/>
                    <a:gd name="connsiteX34" fmla="*/ 15542 w 2488806"/>
                    <a:gd name="connsiteY34" fmla="*/ 1705451 h 2406817"/>
                    <a:gd name="connsiteX35" fmla="*/ 301511 w 2488806"/>
                    <a:gd name="connsiteY35" fmla="*/ 2159603 h 2406817"/>
                    <a:gd name="connsiteX36" fmla="*/ 435737 w 2488806"/>
                    <a:gd name="connsiteY36" fmla="*/ 2214248 h 2406817"/>
                    <a:gd name="connsiteX37" fmla="*/ 654327 w 2488806"/>
                    <a:gd name="connsiteY37" fmla="*/ 2086385 h 2406817"/>
                    <a:gd name="connsiteX38" fmla="*/ 782190 w 2488806"/>
                    <a:gd name="connsiteY38" fmla="*/ 2107606 h 2406817"/>
                    <a:gd name="connsiteX39" fmla="*/ 804469 w 2488806"/>
                    <a:gd name="connsiteY39" fmla="*/ 2105482 h 2406817"/>
                    <a:gd name="connsiteX40" fmla="*/ 750358 w 2488806"/>
                    <a:gd name="connsiteY40" fmla="*/ 2298602 h 2406817"/>
                    <a:gd name="connsiteX41" fmla="*/ 869735 w 2488806"/>
                    <a:gd name="connsiteY41" fmla="*/ 2402586 h 2406817"/>
                    <a:gd name="connsiteX42" fmla="*/ 1050119 w 2488806"/>
                    <a:gd name="connsiteY42" fmla="*/ 2336263 h 2406817"/>
                    <a:gd name="connsiteX43" fmla="*/ 1006618 w 2488806"/>
                    <a:gd name="connsiteY43" fmla="*/ 2093805 h 2406817"/>
                    <a:gd name="connsiteX44" fmla="*/ 1035498 w 2488806"/>
                    <a:gd name="connsiteY44" fmla="*/ 2024348 h 2406817"/>
                    <a:gd name="connsiteX45" fmla="*/ 1052776 w 2488806"/>
                    <a:gd name="connsiteY45" fmla="*/ 1936756 h 2406817"/>
                    <a:gd name="connsiteX46" fmla="*/ 1260221 w 2488806"/>
                    <a:gd name="connsiteY46" fmla="*/ 1983448 h 2406817"/>
                    <a:gd name="connsiteX47" fmla="*/ 1283034 w 2488806"/>
                    <a:gd name="connsiteY47" fmla="*/ 2177625 h 2406817"/>
                    <a:gd name="connsiteX48" fmla="*/ 1335031 w 2488806"/>
                    <a:gd name="connsiteY48" fmla="*/ 2206809 h 2406817"/>
                    <a:gd name="connsiteX49" fmla="*/ 1345642 w 2488806"/>
                    <a:gd name="connsiteY49" fmla="*/ 2264636 h 2406817"/>
                    <a:gd name="connsiteX50" fmla="*/ 1359434 w 2488806"/>
                    <a:gd name="connsiteY50" fmla="*/ 2264636 h 2406817"/>
                    <a:gd name="connsiteX51" fmla="*/ 1372702 w 2488806"/>
                    <a:gd name="connsiteY51" fmla="*/ 2289039 h 2406817"/>
                    <a:gd name="connsiteX52" fmla="*/ 1386494 w 2488806"/>
                    <a:gd name="connsiteY52" fmla="*/ 2244471 h 2406817"/>
                    <a:gd name="connsiteX53" fmla="*/ 1514891 w 2488806"/>
                    <a:gd name="connsiteY53" fmla="*/ 2219535 h 2406817"/>
                    <a:gd name="connsiteX54" fmla="*/ 1527093 w 2488806"/>
                    <a:gd name="connsiteY54" fmla="*/ 2204152 h 2406817"/>
                    <a:gd name="connsiteX55" fmla="*/ 1572194 w 2488806"/>
                    <a:gd name="connsiteY55" fmla="*/ 2209991 h 2406817"/>
                    <a:gd name="connsiteX56" fmla="*/ 1673530 w 2488806"/>
                    <a:gd name="connsiteY56" fmla="*/ 2183463 h 2406817"/>
                    <a:gd name="connsiteX57" fmla="*/ 1657585 w 2488806"/>
                    <a:gd name="connsiteY57" fmla="*/ 2229936 h 2406817"/>
                    <a:gd name="connsiteX58" fmla="*/ 1700029 w 2488806"/>
                    <a:gd name="connsiteY58" fmla="*/ 2255139 h 2406817"/>
                    <a:gd name="connsiteX59" fmla="*/ 1871955 w 2488806"/>
                    <a:gd name="connsiteY59" fmla="*/ 2248729 h 2406817"/>
                    <a:gd name="connsiteX60" fmla="*/ 1943583 w 2488806"/>
                    <a:gd name="connsiteY60" fmla="*/ 2223259 h 2406817"/>
                    <a:gd name="connsiteX61" fmla="*/ 1940926 w 2488806"/>
                    <a:gd name="connsiteY61" fmla="*/ 2253501 h 2406817"/>
                    <a:gd name="connsiteX62" fmla="*/ 2211502 w 2488806"/>
                    <a:gd name="connsiteY62" fmla="*/ 2221135 h 2406817"/>
                    <a:gd name="connsiteX63" fmla="*/ 2416823 w 2488806"/>
                    <a:gd name="connsiteY63" fmla="*/ 2170728 h 2406817"/>
                    <a:gd name="connsiteX64" fmla="*/ 2460324 w 2488806"/>
                    <a:gd name="connsiteY64" fmla="*/ 2150564 h 2406817"/>
                    <a:gd name="connsiteX65" fmla="*/ 2419452 w 2488806"/>
                    <a:gd name="connsiteY65" fmla="*/ 2145802 h 2406817"/>
                    <a:gd name="connsiteX66" fmla="*/ 1019868 w 2488806"/>
                    <a:gd name="connsiteY66" fmla="*/ 1345730 h 2406817"/>
                    <a:gd name="connsiteX67" fmla="*/ 1020925 w 2488806"/>
                    <a:gd name="connsiteY67" fmla="*/ 1371200 h 2406817"/>
                    <a:gd name="connsiteX68" fmla="*/ 952488 w 2488806"/>
                    <a:gd name="connsiteY68" fmla="*/ 1364837 h 2406817"/>
                    <a:gd name="connsiteX69" fmla="*/ 942410 w 2488806"/>
                    <a:gd name="connsiteY69" fmla="*/ 1334062 h 2406817"/>
                    <a:gd name="connsiteX70" fmla="*/ 1019868 w 2488806"/>
                    <a:gd name="connsiteY70" fmla="*/ 1345730 h 2406817"/>
                    <a:gd name="connsiteX71" fmla="*/ 638401 w 2488806"/>
                    <a:gd name="connsiteY71" fmla="*/ 2015290 h 2406817"/>
                    <a:gd name="connsiteX72" fmla="*/ 357737 w 2488806"/>
                    <a:gd name="connsiteY72" fmla="*/ 1956397 h 2406817"/>
                    <a:gd name="connsiteX73" fmla="*/ 328553 w 2488806"/>
                    <a:gd name="connsiteY73" fmla="*/ 2005736 h 2406817"/>
                    <a:gd name="connsiteX74" fmla="*/ 502279 w 2488806"/>
                    <a:gd name="connsiteY74" fmla="*/ 2056190 h 2406817"/>
                    <a:gd name="connsiteX75" fmla="*/ 600729 w 2488806"/>
                    <a:gd name="connsiteY75" fmla="*/ 2071002 h 2406817"/>
                    <a:gd name="connsiteX76" fmla="*/ 490906 w 2488806"/>
                    <a:gd name="connsiteY76" fmla="*/ 2148459 h 2406817"/>
                    <a:gd name="connsiteX77" fmla="*/ 335163 w 2488806"/>
                    <a:gd name="connsiteY77" fmla="*/ 2126495 h 2406817"/>
                    <a:gd name="connsiteX78" fmla="*/ 93533 w 2488806"/>
                    <a:gd name="connsiteY78" fmla="*/ 1754267 h 2406817"/>
                    <a:gd name="connsiteX79" fmla="*/ 51089 w 2488806"/>
                    <a:gd name="connsiteY79" fmla="*/ 1533554 h 2406817"/>
                    <a:gd name="connsiteX80" fmla="*/ 48708 w 2488806"/>
                    <a:gd name="connsiteY80" fmla="*/ 1441771 h 2406817"/>
                    <a:gd name="connsiteX81" fmla="*/ 119536 w 2488806"/>
                    <a:gd name="connsiteY81" fmla="*/ 1114959 h 2406817"/>
                    <a:gd name="connsiteX82" fmla="*/ 172028 w 2488806"/>
                    <a:gd name="connsiteY82" fmla="*/ 1036225 h 2406817"/>
                    <a:gd name="connsiteX83" fmla="*/ 181610 w 2488806"/>
                    <a:gd name="connsiteY83" fmla="*/ 1018223 h 2406817"/>
                    <a:gd name="connsiteX84" fmla="*/ 392418 w 2488806"/>
                    <a:gd name="connsiteY84" fmla="*/ 957386 h 2406817"/>
                    <a:gd name="connsiteX85" fmla="*/ 404448 w 2488806"/>
                    <a:gd name="connsiteY85" fmla="*/ 1171727 h 2406817"/>
                    <a:gd name="connsiteX86" fmla="*/ 413639 w 2488806"/>
                    <a:gd name="connsiteY86" fmla="*/ 1177385 h 2406817"/>
                    <a:gd name="connsiteX87" fmla="*/ 418592 w 2488806"/>
                    <a:gd name="connsiteY87" fmla="*/ 1250956 h 2406817"/>
                    <a:gd name="connsiteX88" fmla="*/ 414525 w 2488806"/>
                    <a:gd name="connsiteY88" fmla="*/ 1481042 h 2406817"/>
                    <a:gd name="connsiteX89" fmla="*/ 386941 w 2488806"/>
                    <a:gd name="connsiteY89" fmla="*/ 1526143 h 2406817"/>
                    <a:gd name="connsiteX90" fmla="*/ 344497 w 2488806"/>
                    <a:gd name="connsiteY90" fmla="*/ 1514999 h 2406817"/>
                    <a:gd name="connsiteX91" fmla="*/ 289319 w 2488806"/>
                    <a:gd name="connsiteY91" fmla="*/ 1556385 h 2406817"/>
                    <a:gd name="connsiteX92" fmla="*/ 337601 w 2488806"/>
                    <a:gd name="connsiteY92" fmla="*/ 1610497 h 2406817"/>
                    <a:gd name="connsiteX93" fmla="*/ 355642 w 2488806"/>
                    <a:gd name="connsiteY93" fmla="*/ 1579721 h 2406817"/>
                    <a:gd name="connsiteX94" fmla="*/ 391722 w 2488806"/>
                    <a:gd name="connsiteY94" fmla="*/ 1571235 h 2406817"/>
                    <a:gd name="connsiteX95" fmla="*/ 426736 w 2488806"/>
                    <a:gd name="connsiteY95" fmla="*/ 1606248 h 2406817"/>
                    <a:gd name="connsiteX96" fmla="*/ 461226 w 2488806"/>
                    <a:gd name="connsiteY96" fmla="*/ 1521362 h 2406817"/>
                    <a:gd name="connsiteX97" fmla="*/ 474495 w 2488806"/>
                    <a:gd name="connsiteY97" fmla="*/ 1258205 h 2406817"/>
                    <a:gd name="connsiteX98" fmla="*/ 665490 w 2488806"/>
                    <a:gd name="connsiteY98" fmla="*/ 1293219 h 2406817"/>
                    <a:gd name="connsiteX99" fmla="*/ 715896 w 2488806"/>
                    <a:gd name="connsiteY99" fmla="*/ 1527724 h 2406817"/>
                    <a:gd name="connsiteX100" fmla="*/ 638401 w 2488806"/>
                    <a:gd name="connsiteY100" fmla="*/ 2015290 h 2406817"/>
                    <a:gd name="connsiteX101" fmla="*/ 802336 w 2488806"/>
                    <a:gd name="connsiteY101" fmla="*/ 2226974 h 2406817"/>
                    <a:gd name="connsiteX102" fmla="*/ 873964 w 2488806"/>
                    <a:gd name="connsiteY102" fmla="*/ 2233870 h 2406817"/>
                    <a:gd name="connsiteX103" fmla="*/ 859638 w 2488806"/>
                    <a:gd name="connsiteY103" fmla="*/ 2272065 h 2406817"/>
                    <a:gd name="connsiteX104" fmla="*/ 880860 w 2488806"/>
                    <a:gd name="connsiteY104" fmla="*/ 2277904 h 2406817"/>
                    <a:gd name="connsiteX105" fmla="*/ 852447 w 2488806"/>
                    <a:gd name="connsiteY105" fmla="*/ 2318804 h 2406817"/>
                    <a:gd name="connsiteX106" fmla="*/ 802336 w 2488806"/>
                    <a:gd name="connsiteY106" fmla="*/ 2226974 h 2406817"/>
                    <a:gd name="connsiteX107" fmla="*/ 890413 w 2488806"/>
                    <a:gd name="connsiteY107" fmla="*/ 2130419 h 2406817"/>
                    <a:gd name="connsiteX108" fmla="*/ 896252 w 2488806"/>
                    <a:gd name="connsiteY108" fmla="*/ 2179758 h 2406817"/>
                    <a:gd name="connsiteX109" fmla="*/ 878212 w 2488806"/>
                    <a:gd name="connsiteY109" fmla="*/ 2228564 h 2406817"/>
                    <a:gd name="connsiteX110" fmla="*/ 806022 w 2488806"/>
                    <a:gd name="connsiteY110" fmla="*/ 2206066 h 2406817"/>
                    <a:gd name="connsiteX111" fmla="*/ 890413 w 2488806"/>
                    <a:gd name="connsiteY111" fmla="*/ 2130419 h 2406817"/>
                    <a:gd name="connsiteX112" fmla="*/ 836292 w 2488806"/>
                    <a:gd name="connsiteY112" fmla="*/ 2084794 h 2406817"/>
                    <a:gd name="connsiteX113" fmla="*/ 879793 w 2488806"/>
                    <a:gd name="connsiteY113" fmla="*/ 1971789 h 2406817"/>
                    <a:gd name="connsiteX114" fmla="*/ 969452 w 2488806"/>
                    <a:gd name="connsiteY114" fmla="*/ 1918735 h 2406817"/>
                    <a:gd name="connsiteX115" fmla="*/ 972109 w 2488806"/>
                    <a:gd name="connsiteY115" fmla="*/ 1962236 h 2406817"/>
                    <a:gd name="connsiteX116" fmla="*/ 984844 w 2488806"/>
                    <a:gd name="connsiteY116" fmla="*/ 1968074 h 2406817"/>
                    <a:gd name="connsiteX117" fmla="*/ 943458 w 2488806"/>
                    <a:gd name="connsiteY117" fmla="*/ 2068878 h 2406817"/>
                    <a:gd name="connsiteX118" fmla="*/ 836292 w 2488806"/>
                    <a:gd name="connsiteY118" fmla="*/ 2084794 h 2406817"/>
                    <a:gd name="connsiteX119" fmla="*/ 870782 w 2488806"/>
                    <a:gd name="connsiteY119" fmla="*/ 2325662 h 2406817"/>
                    <a:gd name="connsiteX120" fmla="*/ 904205 w 2488806"/>
                    <a:gd name="connsiteY120" fmla="*/ 2274199 h 2406817"/>
                    <a:gd name="connsiteX121" fmla="*/ 941877 w 2488806"/>
                    <a:gd name="connsiteY121" fmla="*/ 2263588 h 2406817"/>
                    <a:gd name="connsiteX122" fmla="*/ 974767 w 2488806"/>
                    <a:gd name="connsiteY122" fmla="*/ 2321947 h 2406817"/>
                    <a:gd name="connsiteX123" fmla="*/ 870782 w 2488806"/>
                    <a:gd name="connsiteY123" fmla="*/ 2325662 h 2406817"/>
                    <a:gd name="connsiteX124" fmla="*/ 1018277 w 2488806"/>
                    <a:gd name="connsiteY124" fmla="*/ 2198332 h 2406817"/>
                    <a:gd name="connsiteX125" fmla="*/ 1007666 w 2488806"/>
                    <a:gd name="connsiteY125" fmla="*/ 2293296 h 2406817"/>
                    <a:gd name="connsiteX126" fmla="*/ 989064 w 2488806"/>
                    <a:gd name="connsiteY126" fmla="*/ 2301564 h 2406817"/>
                    <a:gd name="connsiteX127" fmla="*/ 945058 w 2488806"/>
                    <a:gd name="connsiteY127" fmla="*/ 2253501 h 2406817"/>
                    <a:gd name="connsiteX128" fmla="*/ 956412 w 2488806"/>
                    <a:gd name="connsiteY128" fmla="*/ 2225888 h 2406817"/>
                    <a:gd name="connsiteX129" fmla="*/ 1018277 w 2488806"/>
                    <a:gd name="connsiteY129" fmla="*/ 2198332 h 2406817"/>
                    <a:gd name="connsiteX130" fmla="*/ 962565 w 2488806"/>
                    <a:gd name="connsiteY130" fmla="*/ 1858242 h 2406817"/>
                    <a:gd name="connsiteX131" fmla="*/ 905796 w 2488806"/>
                    <a:gd name="connsiteY131" fmla="*/ 1848688 h 2406817"/>
                    <a:gd name="connsiteX132" fmla="*/ 835759 w 2488806"/>
                    <a:gd name="connsiteY132" fmla="*/ 1944186 h 2406817"/>
                    <a:gd name="connsiteX133" fmla="*/ 806050 w 2488806"/>
                    <a:gd name="connsiteY133" fmla="*/ 2015281 h 2406817"/>
                    <a:gd name="connsiteX134" fmla="*/ 734956 w 2488806"/>
                    <a:gd name="connsiteY134" fmla="*/ 2033321 h 2406817"/>
                    <a:gd name="connsiteX135" fmla="*/ 693570 w 2488806"/>
                    <a:gd name="connsiteY135" fmla="*/ 2025358 h 2406817"/>
                    <a:gd name="connsiteX136" fmla="*/ 732298 w 2488806"/>
                    <a:gd name="connsiteY136" fmla="*/ 1932508 h 2406817"/>
                    <a:gd name="connsiteX137" fmla="*/ 764131 w 2488806"/>
                    <a:gd name="connsiteY137" fmla="*/ 1801463 h 2406817"/>
                    <a:gd name="connsiteX138" fmla="*/ 776332 w 2488806"/>
                    <a:gd name="connsiteY138" fmla="*/ 1589770 h 2406817"/>
                    <a:gd name="connsiteX139" fmla="*/ 748748 w 2488806"/>
                    <a:gd name="connsiteY139" fmla="*/ 1407262 h 2406817"/>
                    <a:gd name="connsiteX140" fmla="*/ 746862 w 2488806"/>
                    <a:gd name="connsiteY140" fmla="*/ 1386440 h 2406817"/>
                    <a:gd name="connsiteX141" fmla="*/ 961498 w 2488806"/>
                    <a:gd name="connsiteY141" fmla="*/ 1409386 h 2406817"/>
                    <a:gd name="connsiteX142" fmla="*/ 1023039 w 2488806"/>
                    <a:gd name="connsiteY142" fmla="*/ 1414691 h 2406817"/>
                    <a:gd name="connsiteX143" fmla="*/ 1033117 w 2488806"/>
                    <a:gd name="connsiteY143" fmla="*/ 1822685 h 2406817"/>
                    <a:gd name="connsiteX144" fmla="*/ 962565 w 2488806"/>
                    <a:gd name="connsiteY144" fmla="*/ 1858242 h 2406817"/>
                    <a:gd name="connsiteX145" fmla="*/ 1077694 w 2488806"/>
                    <a:gd name="connsiteY145" fmla="*/ 1315498 h 2406817"/>
                    <a:gd name="connsiteX146" fmla="*/ 1135520 w 2488806"/>
                    <a:gd name="connsiteY146" fmla="*/ 1302763 h 2406817"/>
                    <a:gd name="connsiteX147" fmla="*/ 1140826 w 2488806"/>
                    <a:gd name="connsiteY147" fmla="*/ 1371733 h 2406817"/>
                    <a:gd name="connsiteX148" fmla="*/ 1139768 w 2488806"/>
                    <a:gd name="connsiteY148" fmla="*/ 1384468 h 2406817"/>
                    <a:gd name="connsiteX149" fmla="*/ 1079818 w 2488806"/>
                    <a:gd name="connsiteY149" fmla="*/ 1375448 h 2406817"/>
                    <a:gd name="connsiteX150" fmla="*/ 1077694 w 2488806"/>
                    <a:gd name="connsiteY150" fmla="*/ 1315498 h 2406817"/>
                    <a:gd name="connsiteX151" fmla="*/ 1095201 w 2488806"/>
                    <a:gd name="connsiteY151" fmla="*/ 1890608 h 2406817"/>
                    <a:gd name="connsiteX152" fmla="*/ 1083676 w 2488806"/>
                    <a:gd name="connsiteY152" fmla="*/ 1703508 h 2406817"/>
                    <a:gd name="connsiteX153" fmla="*/ 1082466 w 2488806"/>
                    <a:gd name="connsiteY153" fmla="*/ 1420539 h 2406817"/>
                    <a:gd name="connsiteX154" fmla="*/ 1115356 w 2488806"/>
                    <a:gd name="connsiteY154" fmla="*/ 1425312 h 2406817"/>
                    <a:gd name="connsiteX155" fmla="*/ 1145598 w 2488806"/>
                    <a:gd name="connsiteY155" fmla="*/ 1444943 h 2406817"/>
                    <a:gd name="connsiteX156" fmla="*/ 1178487 w 2488806"/>
                    <a:gd name="connsiteY156" fmla="*/ 1614192 h 2406817"/>
                    <a:gd name="connsiteX157" fmla="*/ 1221988 w 2488806"/>
                    <a:gd name="connsiteY157" fmla="*/ 1718177 h 2406817"/>
                    <a:gd name="connsiteX158" fmla="*/ 1211377 w 2488806"/>
                    <a:gd name="connsiteY158" fmla="*/ 1787147 h 2406817"/>
                    <a:gd name="connsiteX159" fmla="*/ 1239495 w 2488806"/>
                    <a:gd name="connsiteY159" fmla="*/ 1855584 h 2406817"/>
                    <a:gd name="connsiteX160" fmla="*/ 1272385 w 2488806"/>
                    <a:gd name="connsiteY160" fmla="*/ 1872034 h 2406817"/>
                    <a:gd name="connsiteX161" fmla="*/ 1281938 w 2488806"/>
                    <a:gd name="connsiteY161" fmla="*/ 1928270 h 2406817"/>
                    <a:gd name="connsiteX162" fmla="*/ 1095201 w 2488806"/>
                    <a:gd name="connsiteY162" fmla="*/ 1890608 h 2406817"/>
                    <a:gd name="connsiteX163" fmla="*/ 1727089 w 2488806"/>
                    <a:gd name="connsiteY163" fmla="*/ 2020595 h 2406817"/>
                    <a:gd name="connsiteX164" fmla="*/ 1678283 w 2488806"/>
                    <a:gd name="connsiteY164" fmla="*/ 1999907 h 2406817"/>
                    <a:gd name="connsiteX165" fmla="*/ 1689427 w 2488806"/>
                    <a:gd name="connsiteY165" fmla="*/ 2056676 h 2406817"/>
                    <a:gd name="connsiteX166" fmla="*/ 1691018 w 2488806"/>
                    <a:gd name="connsiteY166" fmla="*/ 2112388 h 2406817"/>
                    <a:gd name="connsiteX167" fmla="*/ 1624696 w 2488806"/>
                    <a:gd name="connsiteY167" fmla="*/ 2133076 h 2406817"/>
                    <a:gd name="connsiteX168" fmla="*/ 1561564 w 2488806"/>
                    <a:gd name="connsiteY168" fmla="*/ 2034397 h 2406817"/>
                    <a:gd name="connsiteX169" fmla="*/ 1458637 w 2488806"/>
                    <a:gd name="connsiteY169" fmla="*/ 1912372 h 2406817"/>
                    <a:gd name="connsiteX170" fmla="*/ 1445902 w 2488806"/>
                    <a:gd name="connsiteY170" fmla="*/ 1864624 h 2406817"/>
                    <a:gd name="connsiteX171" fmla="*/ 1440596 w 2488806"/>
                    <a:gd name="connsiteY171" fmla="*/ 1840221 h 2406817"/>
                    <a:gd name="connsiteX172" fmla="*/ 1476144 w 2488806"/>
                    <a:gd name="connsiteY172" fmla="*/ 1780270 h 2406817"/>
                    <a:gd name="connsiteX173" fmla="*/ 1441358 w 2488806"/>
                    <a:gd name="connsiteY173" fmla="*/ 1708690 h 2406817"/>
                    <a:gd name="connsiteX174" fmla="*/ 1448550 w 2488806"/>
                    <a:gd name="connsiteY174" fmla="*/ 1258738 h 2406817"/>
                    <a:gd name="connsiteX175" fmla="*/ 1631058 w 2488806"/>
                    <a:gd name="connsiteY175" fmla="*/ 1238050 h 2406817"/>
                    <a:gd name="connsiteX176" fmla="*/ 1710640 w 2488806"/>
                    <a:gd name="connsiteY176" fmla="*/ 1261929 h 2406817"/>
                    <a:gd name="connsiteX177" fmla="*/ 1725499 w 2488806"/>
                    <a:gd name="connsiteY177" fmla="*/ 1474680 h 2406817"/>
                    <a:gd name="connsiteX178" fmla="*/ 1706401 w 2488806"/>
                    <a:gd name="connsiteY178" fmla="*/ 1748971 h 2406817"/>
                    <a:gd name="connsiteX179" fmla="*/ 1729185 w 2488806"/>
                    <a:gd name="connsiteY179" fmla="*/ 1851946 h 2406817"/>
                    <a:gd name="connsiteX180" fmla="*/ 1732395 w 2488806"/>
                    <a:gd name="connsiteY180" fmla="*/ 1925117 h 2406817"/>
                    <a:gd name="connsiteX181" fmla="*/ 1741415 w 2488806"/>
                    <a:gd name="connsiteY181" fmla="*/ 1952701 h 2406817"/>
                    <a:gd name="connsiteX182" fmla="*/ 1727089 w 2488806"/>
                    <a:gd name="connsiteY182" fmla="*/ 2020595 h 2406817"/>
                    <a:gd name="connsiteX183" fmla="*/ 1990237 w 2488806"/>
                    <a:gd name="connsiteY183" fmla="*/ 1921383 h 2406817"/>
                    <a:gd name="connsiteX184" fmla="*/ 1958404 w 2488806"/>
                    <a:gd name="connsiteY184" fmla="*/ 1878940 h 2406817"/>
                    <a:gd name="connsiteX185" fmla="*/ 1961585 w 2488806"/>
                    <a:gd name="connsiteY185" fmla="*/ 1844450 h 2406817"/>
                    <a:gd name="connsiteX186" fmla="*/ 1993951 w 2488806"/>
                    <a:gd name="connsiteY186" fmla="*/ 1816865 h 2406817"/>
                    <a:gd name="connsiteX187" fmla="*/ 1990237 w 2488806"/>
                    <a:gd name="connsiteY187" fmla="*/ 1921383 h 2406817"/>
                    <a:gd name="connsiteX188" fmla="*/ 2015173 w 2488806"/>
                    <a:gd name="connsiteY188" fmla="*/ 1658760 h 2406817"/>
                    <a:gd name="connsiteX189" fmla="*/ 1978568 w 2488806"/>
                    <a:gd name="connsiteY189" fmla="*/ 1630109 h 2406817"/>
                    <a:gd name="connsiteX190" fmla="*/ 2005629 w 2488806"/>
                    <a:gd name="connsiteY190" fmla="*/ 1311783 h 2406817"/>
                    <a:gd name="connsiteX191" fmla="*/ 2072475 w 2488806"/>
                    <a:gd name="connsiteY191" fmla="*/ 1435399 h 2406817"/>
                    <a:gd name="connsiteX192" fmla="*/ 2152057 w 2488806"/>
                    <a:gd name="connsiteY192" fmla="*/ 1747895 h 2406817"/>
                    <a:gd name="connsiteX193" fmla="*/ 2019954 w 2488806"/>
                    <a:gd name="connsiteY193" fmla="*/ 1735693 h 2406817"/>
                    <a:gd name="connsiteX194" fmla="*/ 2026317 w 2488806"/>
                    <a:gd name="connsiteY194" fmla="*/ 1680515 h 2406817"/>
                    <a:gd name="connsiteX195" fmla="*/ 2015173 w 2488806"/>
                    <a:gd name="connsiteY195" fmla="*/ 1658760 h 2406817"/>
                    <a:gd name="connsiteX196" fmla="*/ 2133493 w 2488806"/>
                    <a:gd name="connsiteY196" fmla="*/ 2043941 h 2406817"/>
                    <a:gd name="connsiteX197" fmla="*/ 2049139 w 2488806"/>
                    <a:gd name="connsiteY197" fmla="*/ 2006803 h 2406817"/>
                    <a:gd name="connsiteX198" fmla="*/ 2041710 w 2488806"/>
                    <a:gd name="connsiteY198" fmla="*/ 1790338 h 2406817"/>
                    <a:gd name="connsiteX199" fmla="*/ 2164801 w 2488806"/>
                    <a:gd name="connsiteY199" fmla="*/ 1804130 h 2406817"/>
                    <a:gd name="connsiteX200" fmla="*/ 2223161 w 2488806"/>
                    <a:gd name="connsiteY200" fmla="*/ 2035454 h 2406817"/>
                    <a:gd name="connsiteX201" fmla="*/ 2133493 w 2488806"/>
                    <a:gd name="connsiteY201" fmla="*/ 2043941 h 2406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2488806" h="2406817">
                      <a:moveTo>
                        <a:pt x="2419452" y="2145802"/>
                      </a:moveTo>
                      <a:lnTo>
                        <a:pt x="2422110" y="2128828"/>
                      </a:lnTo>
                      <a:cubicBezTo>
                        <a:pt x="2422110" y="2128828"/>
                        <a:pt x="2471449" y="2133076"/>
                        <a:pt x="2482593" y="2127238"/>
                      </a:cubicBezTo>
                      <a:cubicBezTo>
                        <a:pt x="2490023" y="2123351"/>
                        <a:pt x="2491080" y="2095938"/>
                        <a:pt x="2484184" y="2089566"/>
                      </a:cubicBezTo>
                      <a:cubicBezTo>
                        <a:pt x="2477288" y="2083203"/>
                        <a:pt x="2423167" y="2089033"/>
                        <a:pt x="2423167" y="2089033"/>
                      </a:cubicBezTo>
                      <a:lnTo>
                        <a:pt x="2412556" y="2076831"/>
                      </a:lnTo>
                      <a:lnTo>
                        <a:pt x="2304857" y="2083727"/>
                      </a:lnTo>
                      <a:cubicBezTo>
                        <a:pt x="2301675" y="2049237"/>
                        <a:pt x="2275796" y="2036893"/>
                        <a:pt x="2268252" y="2040750"/>
                      </a:cubicBezTo>
                      <a:cubicBezTo>
                        <a:pt x="2243078" y="1947977"/>
                        <a:pt x="2106432" y="1339891"/>
                        <a:pt x="2075923" y="1295067"/>
                      </a:cubicBezTo>
                      <a:cubicBezTo>
                        <a:pt x="2059664" y="1271168"/>
                        <a:pt x="2008544" y="1251566"/>
                        <a:pt x="2008544" y="1251566"/>
                      </a:cubicBezTo>
                      <a:lnTo>
                        <a:pt x="2017830" y="1144133"/>
                      </a:lnTo>
                      <a:cubicBezTo>
                        <a:pt x="2005896" y="1030062"/>
                        <a:pt x="1922123" y="978837"/>
                        <a:pt x="1922123" y="978837"/>
                      </a:cubicBezTo>
                      <a:cubicBezTo>
                        <a:pt x="1922123" y="978837"/>
                        <a:pt x="1920313" y="884006"/>
                        <a:pt x="1914694" y="837181"/>
                      </a:cubicBezTo>
                      <a:cubicBezTo>
                        <a:pt x="1913103" y="823913"/>
                        <a:pt x="1860049" y="828161"/>
                        <a:pt x="1860049" y="828161"/>
                      </a:cubicBezTo>
                      <a:cubicBezTo>
                        <a:pt x="1869555" y="741226"/>
                        <a:pt x="1467971" y="715680"/>
                        <a:pt x="1467971" y="715680"/>
                      </a:cubicBezTo>
                      <a:lnTo>
                        <a:pt x="1322067" y="424405"/>
                      </a:lnTo>
                      <a:cubicBezTo>
                        <a:pt x="1322067" y="424405"/>
                        <a:pt x="1291235" y="330794"/>
                        <a:pt x="1224922" y="219380"/>
                      </a:cubicBezTo>
                      <a:cubicBezTo>
                        <a:pt x="1158599" y="107966"/>
                        <a:pt x="1048252" y="141923"/>
                        <a:pt x="1048252" y="141923"/>
                      </a:cubicBezTo>
                      <a:lnTo>
                        <a:pt x="1007637" y="82553"/>
                      </a:lnTo>
                      <a:cubicBezTo>
                        <a:pt x="961213" y="8277"/>
                        <a:pt x="773694" y="0"/>
                        <a:pt x="773694" y="0"/>
                      </a:cubicBezTo>
                      <a:lnTo>
                        <a:pt x="772370" y="59417"/>
                      </a:lnTo>
                      <a:cubicBezTo>
                        <a:pt x="772370" y="59417"/>
                        <a:pt x="727803" y="65522"/>
                        <a:pt x="717192" y="153057"/>
                      </a:cubicBezTo>
                      <a:cubicBezTo>
                        <a:pt x="717192" y="153057"/>
                        <a:pt x="676339" y="164201"/>
                        <a:pt x="635219" y="199215"/>
                      </a:cubicBezTo>
                      <a:lnTo>
                        <a:pt x="557762" y="279864"/>
                      </a:lnTo>
                      <a:lnTo>
                        <a:pt x="413982" y="263414"/>
                      </a:lnTo>
                      <a:cubicBezTo>
                        <a:pt x="413982" y="263414"/>
                        <a:pt x="383207" y="164735"/>
                        <a:pt x="217682" y="196034"/>
                      </a:cubicBezTo>
                      <a:cubicBezTo>
                        <a:pt x="217682" y="196034"/>
                        <a:pt x="181115" y="225190"/>
                        <a:pt x="212376" y="245374"/>
                      </a:cubicBezTo>
                      <a:cubicBezTo>
                        <a:pt x="229140" y="256203"/>
                        <a:pt x="264897" y="251736"/>
                        <a:pt x="321666" y="257575"/>
                      </a:cubicBezTo>
                      <a:cubicBezTo>
                        <a:pt x="321666" y="257575"/>
                        <a:pt x="364109" y="255984"/>
                        <a:pt x="370977" y="339862"/>
                      </a:cubicBezTo>
                      <a:cubicBezTo>
                        <a:pt x="379340" y="441960"/>
                        <a:pt x="404429" y="866118"/>
                        <a:pt x="404429" y="866118"/>
                      </a:cubicBezTo>
                      <a:lnTo>
                        <a:pt x="390637" y="896893"/>
                      </a:lnTo>
                      <a:cubicBezTo>
                        <a:pt x="336554" y="888006"/>
                        <a:pt x="291053" y="888911"/>
                        <a:pt x="253229" y="904323"/>
                      </a:cubicBezTo>
                      <a:cubicBezTo>
                        <a:pt x="122803" y="957444"/>
                        <a:pt x="71254" y="1122378"/>
                        <a:pt x="47908" y="1201426"/>
                      </a:cubicBezTo>
                      <a:cubicBezTo>
                        <a:pt x="24972" y="1279093"/>
                        <a:pt x="6903" y="1351045"/>
                        <a:pt x="1216" y="1452905"/>
                      </a:cubicBezTo>
                      <a:cubicBezTo>
                        <a:pt x="-5146" y="1566977"/>
                        <a:pt x="15523" y="1705327"/>
                        <a:pt x="15542" y="1705451"/>
                      </a:cubicBezTo>
                      <a:cubicBezTo>
                        <a:pt x="69511" y="1963569"/>
                        <a:pt x="198584" y="2087975"/>
                        <a:pt x="301511" y="2159603"/>
                      </a:cubicBezTo>
                      <a:cubicBezTo>
                        <a:pt x="370567" y="2207657"/>
                        <a:pt x="435737" y="2214248"/>
                        <a:pt x="435737" y="2214248"/>
                      </a:cubicBezTo>
                      <a:cubicBezTo>
                        <a:pt x="540932" y="2211858"/>
                        <a:pt x="603844" y="2157898"/>
                        <a:pt x="654327" y="2086385"/>
                      </a:cubicBezTo>
                      <a:lnTo>
                        <a:pt x="782190" y="2107606"/>
                      </a:lnTo>
                      <a:lnTo>
                        <a:pt x="804469" y="2105482"/>
                      </a:lnTo>
                      <a:cubicBezTo>
                        <a:pt x="719582" y="2165166"/>
                        <a:pt x="739213" y="2268360"/>
                        <a:pt x="750358" y="2298602"/>
                      </a:cubicBezTo>
                      <a:cubicBezTo>
                        <a:pt x="755920" y="2313699"/>
                        <a:pt x="787391" y="2384593"/>
                        <a:pt x="869735" y="2402586"/>
                      </a:cubicBezTo>
                      <a:cubicBezTo>
                        <a:pt x="949849" y="2420093"/>
                        <a:pt x="1019687" y="2380402"/>
                        <a:pt x="1050119" y="2336263"/>
                      </a:cubicBezTo>
                      <a:cubicBezTo>
                        <a:pt x="1094848" y="2271417"/>
                        <a:pt x="1094553" y="2164356"/>
                        <a:pt x="1006618" y="2093805"/>
                      </a:cubicBezTo>
                      <a:lnTo>
                        <a:pt x="1035498" y="2024348"/>
                      </a:lnTo>
                      <a:cubicBezTo>
                        <a:pt x="1047995" y="1995650"/>
                        <a:pt x="1051795" y="1949158"/>
                        <a:pt x="1052776" y="1936756"/>
                      </a:cubicBezTo>
                      <a:lnTo>
                        <a:pt x="1260221" y="1983448"/>
                      </a:lnTo>
                      <a:cubicBezTo>
                        <a:pt x="1248020" y="2056133"/>
                        <a:pt x="1275080" y="2147126"/>
                        <a:pt x="1283034" y="2177625"/>
                      </a:cubicBezTo>
                      <a:cubicBezTo>
                        <a:pt x="1290987" y="2208124"/>
                        <a:pt x="1335031" y="2206809"/>
                        <a:pt x="1335031" y="2206809"/>
                      </a:cubicBezTo>
                      <a:lnTo>
                        <a:pt x="1345642" y="2264636"/>
                      </a:lnTo>
                      <a:lnTo>
                        <a:pt x="1359434" y="2264636"/>
                      </a:lnTo>
                      <a:cubicBezTo>
                        <a:pt x="1359434" y="2264636"/>
                        <a:pt x="1356776" y="2289572"/>
                        <a:pt x="1372702" y="2289039"/>
                      </a:cubicBezTo>
                      <a:cubicBezTo>
                        <a:pt x="1392057" y="2288391"/>
                        <a:pt x="1384418" y="2253586"/>
                        <a:pt x="1386494" y="2244471"/>
                      </a:cubicBezTo>
                      <a:cubicBezTo>
                        <a:pt x="1386494" y="2244471"/>
                        <a:pt x="1502156" y="2225897"/>
                        <a:pt x="1514891" y="2219535"/>
                      </a:cubicBezTo>
                      <a:cubicBezTo>
                        <a:pt x="1527626" y="2213172"/>
                        <a:pt x="1527093" y="2204152"/>
                        <a:pt x="1527093" y="2204152"/>
                      </a:cubicBezTo>
                      <a:cubicBezTo>
                        <a:pt x="1527093" y="2204152"/>
                        <a:pt x="1540885" y="2215296"/>
                        <a:pt x="1572194" y="2209991"/>
                      </a:cubicBezTo>
                      <a:cubicBezTo>
                        <a:pt x="1603502" y="2204685"/>
                        <a:pt x="1673530" y="2183463"/>
                        <a:pt x="1673530" y="2183463"/>
                      </a:cubicBezTo>
                      <a:lnTo>
                        <a:pt x="1657585" y="2229936"/>
                      </a:lnTo>
                      <a:cubicBezTo>
                        <a:pt x="1657585" y="2229936"/>
                        <a:pt x="1653842" y="2250939"/>
                        <a:pt x="1700029" y="2255139"/>
                      </a:cubicBezTo>
                      <a:cubicBezTo>
                        <a:pt x="1746216" y="2259340"/>
                        <a:pt x="1871955" y="2248729"/>
                        <a:pt x="1871955" y="2248729"/>
                      </a:cubicBezTo>
                      <a:lnTo>
                        <a:pt x="1943583" y="2223259"/>
                      </a:lnTo>
                      <a:cubicBezTo>
                        <a:pt x="1943583" y="2223259"/>
                        <a:pt x="1935096" y="2246605"/>
                        <a:pt x="1940926" y="2253501"/>
                      </a:cubicBezTo>
                      <a:cubicBezTo>
                        <a:pt x="1946764" y="2260397"/>
                        <a:pt x="2211502" y="2221135"/>
                        <a:pt x="2211502" y="2221135"/>
                      </a:cubicBezTo>
                      <a:cubicBezTo>
                        <a:pt x="2211502" y="2221135"/>
                        <a:pt x="2374380" y="2181339"/>
                        <a:pt x="2416823" y="2170728"/>
                      </a:cubicBezTo>
                      <a:cubicBezTo>
                        <a:pt x="2459267" y="2160118"/>
                        <a:pt x="2460324" y="2150564"/>
                        <a:pt x="2460324" y="2150564"/>
                      </a:cubicBezTo>
                      <a:lnTo>
                        <a:pt x="2419452" y="2145802"/>
                      </a:lnTo>
                      <a:close/>
                      <a:moveTo>
                        <a:pt x="1019868" y="1345730"/>
                      </a:moveTo>
                      <a:cubicBezTo>
                        <a:pt x="1025706" y="1349978"/>
                        <a:pt x="1025706" y="1368542"/>
                        <a:pt x="1020925" y="1371200"/>
                      </a:cubicBezTo>
                      <a:cubicBezTo>
                        <a:pt x="1016143" y="1373858"/>
                        <a:pt x="977948" y="1363237"/>
                        <a:pt x="952488" y="1364837"/>
                      </a:cubicBezTo>
                      <a:cubicBezTo>
                        <a:pt x="945582" y="1365266"/>
                        <a:pt x="942410" y="1334062"/>
                        <a:pt x="942410" y="1334062"/>
                      </a:cubicBezTo>
                      <a:cubicBezTo>
                        <a:pt x="942410" y="1334062"/>
                        <a:pt x="1014029" y="1341492"/>
                        <a:pt x="1019868" y="1345730"/>
                      </a:cubicBezTo>
                      <a:close/>
                      <a:moveTo>
                        <a:pt x="638401" y="2015290"/>
                      </a:moveTo>
                      <a:cubicBezTo>
                        <a:pt x="534769" y="1993125"/>
                        <a:pt x="393256" y="1962179"/>
                        <a:pt x="357737" y="1956397"/>
                      </a:cubicBezTo>
                      <a:cubicBezTo>
                        <a:pt x="300701" y="1947110"/>
                        <a:pt x="328553" y="2005736"/>
                        <a:pt x="328553" y="2005736"/>
                      </a:cubicBezTo>
                      <a:lnTo>
                        <a:pt x="502279" y="2056190"/>
                      </a:lnTo>
                      <a:lnTo>
                        <a:pt x="600729" y="2071002"/>
                      </a:lnTo>
                      <a:cubicBezTo>
                        <a:pt x="564411" y="2109864"/>
                        <a:pt x="527701" y="2139629"/>
                        <a:pt x="490906" y="2148459"/>
                      </a:cubicBezTo>
                      <a:cubicBezTo>
                        <a:pt x="409963" y="2167900"/>
                        <a:pt x="335163" y="2126495"/>
                        <a:pt x="335163" y="2126495"/>
                      </a:cubicBezTo>
                      <a:cubicBezTo>
                        <a:pt x="155074" y="1971256"/>
                        <a:pt x="137033" y="1863023"/>
                        <a:pt x="93533" y="1754267"/>
                      </a:cubicBezTo>
                      <a:cubicBezTo>
                        <a:pt x="70073" y="1695621"/>
                        <a:pt x="57452" y="1618450"/>
                        <a:pt x="51089" y="1533554"/>
                      </a:cubicBezTo>
                      <a:cubicBezTo>
                        <a:pt x="48975" y="1505369"/>
                        <a:pt x="48956" y="1472213"/>
                        <a:pt x="48708" y="1441771"/>
                      </a:cubicBezTo>
                      <a:cubicBezTo>
                        <a:pt x="47756" y="1326852"/>
                        <a:pt x="78855" y="1200093"/>
                        <a:pt x="119536" y="1114959"/>
                      </a:cubicBezTo>
                      <a:lnTo>
                        <a:pt x="172028" y="1036225"/>
                      </a:lnTo>
                      <a:lnTo>
                        <a:pt x="181610" y="1018223"/>
                      </a:lnTo>
                      <a:cubicBezTo>
                        <a:pt x="272688" y="924058"/>
                        <a:pt x="364414" y="946890"/>
                        <a:pt x="392418" y="957386"/>
                      </a:cubicBezTo>
                      <a:lnTo>
                        <a:pt x="404448" y="1171727"/>
                      </a:lnTo>
                      <a:lnTo>
                        <a:pt x="413639" y="1177385"/>
                      </a:lnTo>
                      <a:cubicBezTo>
                        <a:pt x="413639" y="1177385"/>
                        <a:pt x="404000" y="1232383"/>
                        <a:pt x="418592" y="1250956"/>
                      </a:cubicBezTo>
                      <a:lnTo>
                        <a:pt x="414525" y="1481042"/>
                      </a:lnTo>
                      <a:cubicBezTo>
                        <a:pt x="404448" y="1478918"/>
                        <a:pt x="386941" y="1526143"/>
                        <a:pt x="386941" y="1526143"/>
                      </a:cubicBezTo>
                      <a:cubicBezTo>
                        <a:pt x="386941" y="1526143"/>
                        <a:pt x="371558" y="1501740"/>
                        <a:pt x="344497" y="1514999"/>
                      </a:cubicBezTo>
                      <a:cubicBezTo>
                        <a:pt x="344497" y="1514999"/>
                        <a:pt x="309217" y="1444971"/>
                        <a:pt x="289319" y="1556385"/>
                      </a:cubicBezTo>
                      <a:cubicBezTo>
                        <a:pt x="289319" y="1556385"/>
                        <a:pt x="311074" y="1633052"/>
                        <a:pt x="337601" y="1610497"/>
                      </a:cubicBezTo>
                      <a:lnTo>
                        <a:pt x="355642" y="1579721"/>
                      </a:lnTo>
                      <a:cubicBezTo>
                        <a:pt x="355642" y="1579721"/>
                        <a:pt x="374739" y="1585560"/>
                        <a:pt x="391722" y="1571235"/>
                      </a:cubicBezTo>
                      <a:lnTo>
                        <a:pt x="426736" y="1606248"/>
                      </a:lnTo>
                      <a:cubicBezTo>
                        <a:pt x="459102" y="1606782"/>
                        <a:pt x="472894" y="1565929"/>
                        <a:pt x="461226" y="1521362"/>
                      </a:cubicBezTo>
                      <a:lnTo>
                        <a:pt x="474495" y="1258205"/>
                      </a:lnTo>
                      <a:lnTo>
                        <a:pt x="665490" y="1293219"/>
                      </a:lnTo>
                      <a:cubicBezTo>
                        <a:pt x="689217" y="1378449"/>
                        <a:pt x="707743" y="1456515"/>
                        <a:pt x="715896" y="1527724"/>
                      </a:cubicBezTo>
                      <a:cubicBezTo>
                        <a:pt x="742147" y="1757305"/>
                        <a:pt x="693522" y="1915811"/>
                        <a:pt x="638401" y="2015290"/>
                      </a:cubicBezTo>
                      <a:close/>
                      <a:moveTo>
                        <a:pt x="802336" y="2226974"/>
                      </a:moveTo>
                      <a:cubicBezTo>
                        <a:pt x="806079" y="2214991"/>
                        <a:pt x="873964" y="2233870"/>
                        <a:pt x="873964" y="2233870"/>
                      </a:cubicBezTo>
                      <a:lnTo>
                        <a:pt x="859638" y="2272065"/>
                      </a:lnTo>
                      <a:lnTo>
                        <a:pt x="880860" y="2277904"/>
                      </a:lnTo>
                      <a:cubicBezTo>
                        <a:pt x="880860" y="2277904"/>
                        <a:pt x="866477" y="2321509"/>
                        <a:pt x="852447" y="2318804"/>
                      </a:cubicBezTo>
                      <a:cubicBezTo>
                        <a:pt x="838416" y="2316109"/>
                        <a:pt x="798592" y="2238966"/>
                        <a:pt x="802336" y="2226974"/>
                      </a:cubicBezTo>
                      <a:close/>
                      <a:moveTo>
                        <a:pt x="890413" y="2130419"/>
                      </a:moveTo>
                      <a:cubicBezTo>
                        <a:pt x="898929" y="2136210"/>
                        <a:pt x="896252" y="2179758"/>
                        <a:pt x="896252" y="2179758"/>
                      </a:cubicBezTo>
                      <a:lnTo>
                        <a:pt x="878212" y="2228564"/>
                      </a:lnTo>
                      <a:cubicBezTo>
                        <a:pt x="878212" y="2228564"/>
                        <a:pt x="810775" y="2221763"/>
                        <a:pt x="806022" y="2206066"/>
                      </a:cubicBezTo>
                      <a:cubicBezTo>
                        <a:pt x="801278" y="2190369"/>
                        <a:pt x="881888" y="2124627"/>
                        <a:pt x="890413" y="2130419"/>
                      </a:cubicBezTo>
                      <a:close/>
                      <a:moveTo>
                        <a:pt x="836292" y="2084794"/>
                      </a:moveTo>
                      <a:cubicBezTo>
                        <a:pt x="836292" y="2084794"/>
                        <a:pt x="847960" y="2059324"/>
                        <a:pt x="879793" y="1971789"/>
                      </a:cubicBezTo>
                      <a:cubicBezTo>
                        <a:pt x="911625" y="1884245"/>
                        <a:pt x="969452" y="1918735"/>
                        <a:pt x="969452" y="1918735"/>
                      </a:cubicBezTo>
                      <a:lnTo>
                        <a:pt x="972109" y="1962236"/>
                      </a:lnTo>
                      <a:lnTo>
                        <a:pt x="984844" y="1968074"/>
                      </a:lnTo>
                      <a:lnTo>
                        <a:pt x="943458" y="2068878"/>
                      </a:lnTo>
                      <a:cubicBezTo>
                        <a:pt x="910044" y="2054019"/>
                        <a:pt x="836292" y="2084794"/>
                        <a:pt x="836292" y="2084794"/>
                      </a:cubicBezTo>
                      <a:close/>
                      <a:moveTo>
                        <a:pt x="870782" y="2325662"/>
                      </a:moveTo>
                      <a:cubicBezTo>
                        <a:pt x="866010" y="2312927"/>
                        <a:pt x="904205" y="2274199"/>
                        <a:pt x="904205" y="2274199"/>
                      </a:cubicBezTo>
                      <a:cubicBezTo>
                        <a:pt x="929552" y="2274199"/>
                        <a:pt x="941429" y="2267693"/>
                        <a:pt x="941877" y="2263588"/>
                      </a:cubicBezTo>
                      <a:cubicBezTo>
                        <a:pt x="941877" y="2263588"/>
                        <a:pt x="986416" y="2305812"/>
                        <a:pt x="974767" y="2321947"/>
                      </a:cubicBezTo>
                      <a:cubicBezTo>
                        <a:pt x="963118" y="2338083"/>
                        <a:pt x="875554" y="2338397"/>
                        <a:pt x="870782" y="2325662"/>
                      </a:cubicBezTo>
                      <a:close/>
                      <a:moveTo>
                        <a:pt x="1018277" y="2198332"/>
                      </a:moveTo>
                      <a:lnTo>
                        <a:pt x="1007666" y="2293296"/>
                      </a:lnTo>
                      <a:lnTo>
                        <a:pt x="989064" y="2301564"/>
                      </a:lnTo>
                      <a:lnTo>
                        <a:pt x="945058" y="2253501"/>
                      </a:lnTo>
                      <a:cubicBezTo>
                        <a:pt x="947525" y="2242337"/>
                        <a:pt x="951554" y="2233260"/>
                        <a:pt x="956412" y="2225888"/>
                      </a:cubicBezTo>
                      <a:cubicBezTo>
                        <a:pt x="975576" y="2196798"/>
                        <a:pt x="1018277" y="2198332"/>
                        <a:pt x="1018277" y="2198332"/>
                      </a:cubicBezTo>
                      <a:close/>
                      <a:moveTo>
                        <a:pt x="962565" y="1858242"/>
                      </a:moveTo>
                      <a:cubicBezTo>
                        <a:pt x="962565" y="1858251"/>
                        <a:pt x="940372" y="1847612"/>
                        <a:pt x="905796" y="1848688"/>
                      </a:cubicBezTo>
                      <a:cubicBezTo>
                        <a:pt x="871840" y="1849746"/>
                        <a:pt x="850580" y="1905038"/>
                        <a:pt x="835759" y="1944186"/>
                      </a:cubicBezTo>
                      <a:cubicBezTo>
                        <a:pt x="828005" y="1970418"/>
                        <a:pt x="818881" y="1999993"/>
                        <a:pt x="806050" y="2015281"/>
                      </a:cubicBezTo>
                      <a:cubicBezTo>
                        <a:pt x="782790" y="2042979"/>
                        <a:pt x="756177" y="2037036"/>
                        <a:pt x="734956" y="2033321"/>
                      </a:cubicBezTo>
                      <a:cubicBezTo>
                        <a:pt x="725821" y="2031721"/>
                        <a:pt x="705666" y="2027958"/>
                        <a:pt x="693570" y="2025358"/>
                      </a:cubicBezTo>
                      <a:cubicBezTo>
                        <a:pt x="702657" y="2006689"/>
                        <a:pt x="732298" y="1932508"/>
                        <a:pt x="732298" y="1932508"/>
                      </a:cubicBezTo>
                      <a:cubicBezTo>
                        <a:pt x="744138" y="1893770"/>
                        <a:pt x="758721" y="1842868"/>
                        <a:pt x="764131" y="1801463"/>
                      </a:cubicBezTo>
                      <a:cubicBezTo>
                        <a:pt x="764131" y="1801463"/>
                        <a:pt x="778209" y="1667980"/>
                        <a:pt x="776332" y="1589770"/>
                      </a:cubicBezTo>
                      <a:cubicBezTo>
                        <a:pt x="773027" y="1528734"/>
                        <a:pt x="759016" y="1461183"/>
                        <a:pt x="748748" y="1407262"/>
                      </a:cubicBezTo>
                      <a:lnTo>
                        <a:pt x="746862" y="1386440"/>
                      </a:lnTo>
                      <a:cubicBezTo>
                        <a:pt x="746862" y="1386440"/>
                        <a:pt x="846474" y="1404833"/>
                        <a:pt x="961498" y="1409386"/>
                      </a:cubicBezTo>
                      <a:cubicBezTo>
                        <a:pt x="961317" y="1409595"/>
                        <a:pt x="1023220" y="1414472"/>
                        <a:pt x="1023039" y="1414691"/>
                      </a:cubicBezTo>
                      <a:lnTo>
                        <a:pt x="1033117" y="1822685"/>
                      </a:lnTo>
                      <a:cubicBezTo>
                        <a:pt x="985911" y="1813684"/>
                        <a:pt x="962784" y="1857632"/>
                        <a:pt x="962565" y="1858242"/>
                      </a:cubicBezTo>
                      <a:close/>
                      <a:moveTo>
                        <a:pt x="1077694" y="1315498"/>
                      </a:moveTo>
                      <a:lnTo>
                        <a:pt x="1135520" y="1302763"/>
                      </a:lnTo>
                      <a:lnTo>
                        <a:pt x="1140826" y="1371733"/>
                      </a:lnTo>
                      <a:lnTo>
                        <a:pt x="1139768" y="1384468"/>
                      </a:lnTo>
                      <a:lnTo>
                        <a:pt x="1079818" y="1375448"/>
                      </a:lnTo>
                      <a:lnTo>
                        <a:pt x="1077694" y="1315498"/>
                      </a:lnTo>
                      <a:close/>
                      <a:moveTo>
                        <a:pt x="1095201" y="1890608"/>
                      </a:moveTo>
                      <a:cubicBezTo>
                        <a:pt x="1095229" y="1875977"/>
                        <a:pt x="1078342" y="1712014"/>
                        <a:pt x="1083676" y="1703508"/>
                      </a:cubicBezTo>
                      <a:cubicBezTo>
                        <a:pt x="1078980" y="1634776"/>
                        <a:pt x="1079723" y="1490329"/>
                        <a:pt x="1082466" y="1420539"/>
                      </a:cubicBezTo>
                      <a:cubicBezTo>
                        <a:pt x="1098611" y="1422302"/>
                        <a:pt x="1111422" y="1423235"/>
                        <a:pt x="1115356" y="1425312"/>
                      </a:cubicBezTo>
                      <a:lnTo>
                        <a:pt x="1145598" y="1444943"/>
                      </a:lnTo>
                      <a:cubicBezTo>
                        <a:pt x="1158618" y="1508684"/>
                        <a:pt x="1161762" y="1550975"/>
                        <a:pt x="1178487" y="1614192"/>
                      </a:cubicBezTo>
                      <a:lnTo>
                        <a:pt x="1221988" y="1718177"/>
                      </a:lnTo>
                      <a:cubicBezTo>
                        <a:pt x="1221988" y="1718177"/>
                        <a:pt x="1212139" y="1753772"/>
                        <a:pt x="1211377" y="1787147"/>
                      </a:cubicBezTo>
                      <a:cubicBezTo>
                        <a:pt x="1210615" y="1820523"/>
                        <a:pt x="1239495" y="1855584"/>
                        <a:pt x="1239495" y="1855584"/>
                      </a:cubicBezTo>
                      <a:lnTo>
                        <a:pt x="1272385" y="1872034"/>
                      </a:lnTo>
                      <a:lnTo>
                        <a:pt x="1281938" y="1928270"/>
                      </a:lnTo>
                      <a:lnTo>
                        <a:pt x="1095201" y="1890608"/>
                      </a:lnTo>
                      <a:close/>
                      <a:moveTo>
                        <a:pt x="1727089" y="2020595"/>
                      </a:moveTo>
                      <a:cubicBezTo>
                        <a:pt x="1727089" y="2020595"/>
                        <a:pt x="1691009" y="1983991"/>
                        <a:pt x="1678283" y="1999907"/>
                      </a:cubicBezTo>
                      <a:cubicBezTo>
                        <a:pt x="1665558" y="2015823"/>
                        <a:pt x="1685179" y="2033864"/>
                        <a:pt x="1689427" y="2056676"/>
                      </a:cubicBezTo>
                      <a:cubicBezTo>
                        <a:pt x="1693676" y="2079489"/>
                        <a:pt x="1691018" y="2112388"/>
                        <a:pt x="1691018" y="2112388"/>
                      </a:cubicBezTo>
                      <a:lnTo>
                        <a:pt x="1624696" y="2133076"/>
                      </a:lnTo>
                      <a:cubicBezTo>
                        <a:pt x="1616656" y="2097538"/>
                        <a:pt x="1626591" y="2052457"/>
                        <a:pt x="1561564" y="2034397"/>
                      </a:cubicBezTo>
                      <a:cubicBezTo>
                        <a:pt x="1513815" y="2021129"/>
                        <a:pt x="1458637" y="1912372"/>
                        <a:pt x="1458637" y="1912372"/>
                      </a:cubicBezTo>
                      <a:cubicBezTo>
                        <a:pt x="1441663" y="1891684"/>
                        <a:pt x="1445902" y="1864624"/>
                        <a:pt x="1445902" y="1864624"/>
                      </a:cubicBezTo>
                      <a:lnTo>
                        <a:pt x="1440596" y="1840221"/>
                      </a:lnTo>
                      <a:cubicBezTo>
                        <a:pt x="1440596" y="1840221"/>
                        <a:pt x="1481449" y="1830667"/>
                        <a:pt x="1476144" y="1780270"/>
                      </a:cubicBezTo>
                      <a:cubicBezTo>
                        <a:pt x="1476144" y="1780270"/>
                        <a:pt x="1446369" y="1735274"/>
                        <a:pt x="1441358" y="1708690"/>
                      </a:cubicBezTo>
                      <a:cubicBezTo>
                        <a:pt x="1436348" y="1682115"/>
                        <a:pt x="1458103" y="1390841"/>
                        <a:pt x="1448550" y="1258738"/>
                      </a:cubicBezTo>
                      <a:cubicBezTo>
                        <a:pt x="1448550" y="1258738"/>
                        <a:pt x="1563412" y="1234069"/>
                        <a:pt x="1631058" y="1238050"/>
                      </a:cubicBezTo>
                      <a:lnTo>
                        <a:pt x="1710640" y="1261929"/>
                      </a:lnTo>
                      <a:cubicBezTo>
                        <a:pt x="1710640" y="1261929"/>
                        <a:pt x="1725261" y="1364866"/>
                        <a:pt x="1725499" y="1474680"/>
                      </a:cubicBezTo>
                      <a:cubicBezTo>
                        <a:pt x="1725756" y="1594466"/>
                        <a:pt x="1705029" y="1724063"/>
                        <a:pt x="1706401" y="1748971"/>
                      </a:cubicBezTo>
                      <a:cubicBezTo>
                        <a:pt x="1709020" y="1796720"/>
                        <a:pt x="1729185" y="1851946"/>
                        <a:pt x="1729185" y="1851946"/>
                      </a:cubicBezTo>
                      <a:lnTo>
                        <a:pt x="1732395" y="1925117"/>
                      </a:lnTo>
                      <a:cubicBezTo>
                        <a:pt x="1732395" y="1925117"/>
                        <a:pt x="1740358" y="1937319"/>
                        <a:pt x="1741415" y="1952701"/>
                      </a:cubicBezTo>
                      <a:cubicBezTo>
                        <a:pt x="1742472" y="1968084"/>
                        <a:pt x="1727089" y="2020595"/>
                        <a:pt x="1727089" y="2020595"/>
                      </a:cubicBezTo>
                      <a:close/>
                      <a:moveTo>
                        <a:pt x="1990237" y="1921383"/>
                      </a:moveTo>
                      <a:lnTo>
                        <a:pt x="1958404" y="1878940"/>
                      </a:lnTo>
                      <a:lnTo>
                        <a:pt x="1961585" y="1844450"/>
                      </a:lnTo>
                      <a:lnTo>
                        <a:pt x="1993951" y="1816865"/>
                      </a:lnTo>
                      <a:lnTo>
                        <a:pt x="1990237" y="1921383"/>
                      </a:lnTo>
                      <a:close/>
                      <a:moveTo>
                        <a:pt x="2015173" y="1658760"/>
                      </a:moveTo>
                      <a:cubicBezTo>
                        <a:pt x="2010925" y="1620564"/>
                        <a:pt x="1978568" y="1630109"/>
                        <a:pt x="1978568" y="1630109"/>
                      </a:cubicBezTo>
                      <a:lnTo>
                        <a:pt x="2005629" y="1311783"/>
                      </a:lnTo>
                      <a:cubicBezTo>
                        <a:pt x="2030622" y="1320994"/>
                        <a:pt x="2050920" y="1371552"/>
                        <a:pt x="2072475" y="1435399"/>
                      </a:cubicBezTo>
                      <a:cubicBezTo>
                        <a:pt x="2116148" y="1564719"/>
                        <a:pt x="2152057" y="1747895"/>
                        <a:pt x="2152057" y="1747895"/>
                      </a:cubicBezTo>
                      <a:lnTo>
                        <a:pt x="2019954" y="1735693"/>
                      </a:lnTo>
                      <a:lnTo>
                        <a:pt x="2026317" y="1680515"/>
                      </a:lnTo>
                      <a:lnTo>
                        <a:pt x="2015173" y="1658760"/>
                      </a:lnTo>
                      <a:close/>
                      <a:moveTo>
                        <a:pt x="2133493" y="2043941"/>
                      </a:moveTo>
                      <a:cubicBezTo>
                        <a:pt x="2087334" y="2037579"/>
                        <a:pt x="2049139" y="2006803"/>
                        <a:pt x="2049139" y="2006803"/>
                      </a:cubicBezTo>
                      <a:cubicBezTo>
                        <a:pt x="2028451" y="1892732"/>
                        <a:pt x="2049672" y="1813684"/>
                        <a:pt x="2041710" y="1790338"/>
                      </a:cubicBezTo>
                      <a:lnTo>
                        <a:pt x="2164801" y="1804130"/>
                      </a:lnTo>
                      <a:lnTo>
                        <a:pt x="2223161" y="2035454"/>
                      </a:lnTo>
                      <a:cubicBezTo>
                        <a:pt x="2223151" y="2035445"/>
                        <a:pt x="2179651" y="2050304"/>
                        <a:pt x="2133493" y="2043941"/>
                      </a:cubicBezTo>
                      <a:close/>
                    </a:path>
                  </a:pathLst>
                </a:custGeom>
                <a:solidFill>
                  <a:srgbClr val="FFFFFF"/>
                </a:solidFill>
                <a:ln w="9525" cap="flat">
                  <a:noFill/>
                  <a:prstDash val="solid"/>
                  <a:miter/>
                </a:ln>
              </p:spPr>
              <p:txBody>
                <a:bodyPr rtlCol="0" anchor="ctr"/>
                <a:lstStyle/>
                <a:p>
                  <a:endParaRPr lang="nb-NO"/>
                </a:p>
              </p:txBody>
            </p:sp>
            <p:grpSp>
              <p:nvGrpSpPr>
                <p:cNvPr id="10" name="Grafikk 6" descr="Gutt i en rulle stol">
                  <a:extLst>
                    <a:ext uri="{FF2B5EF4-FFF2-40B4-BE49-F238E27FC236}">
                      <a16:creationId xmlns:a16="http://schemas.microsoft.com/office/drawing/2014/main" id="{99BB3ADC-286D-5F4F-3BC0-F16596077C4E}"/>
                    </a:ext>
                  </a:extLst>
                </p:cNvPr>
                <p:cNvGrpSpPr/>
                <p:nvPr/>
              </p:nvGrpSpPr>
              <p:grpSpPr>
                <a:xfrm>
                  <a:off x="7734257" y="3387226"/>
                  <a:ext cx="961192" cy="844268"/>
                  <a:chOff x="7734257" y="3387226"/>
                  <a:chExt cx="961192" cy="844268"/>
                </a:xfrm>
                <a:solidFill>
                  <a:srgbClr val="FFFFFF"/>
                </a:solidFill>
              </p:grpSpPr>
              <p:sp>
                <p:nvSpPr>
                  <p:cNvPr id="11" name="Frihåndsform: figur 10">
                    <a:extLst>
                      <a:ext uri="{FF2B5EF4-FFF2-40B4-BE49-F238E27FC236}">
                        <a16:creationId xmlns:a16="http://schemas.microsoft.com/office/drawing/2014/main" id="{38886C59-C738-42F6-21C5-FB15E069DBB3}"/>
                      </a:ext>
                    </a:extLst>
                  </p:cNvPr>
                  <p:cNvSpPr/>
                  <p:nvPr/>
                </p:nvSpPr>
                <p:spPr>
                  <a:xfrm>
                    <a:off x="7734257" y="3387226"/>
                    <a:ext cx="961192" cy="796312"/>
                  </a:xfrm>
                  <a:custGeom>
                    <a:avLst/>
                    <a:gdLst>
                      <a:gd name="connsiteX0" fmla="*/ 865668 w 961192"/>
                      <a:gd name="connsiteY0" fmla="*/ 342367 h 796312"/>
                      <a:gd name="connsiteX1" fmla="*/ 600396 w 961192"/>
                      <a:gd name="connsiteY1" fmla="*/ 72848 h 796312"/>
                      <a:gd name="connsiteX2" fmla="*/ 558115 w 961192"/>
                      <a:gd name="connsiteY2" fmla="*/ 31138 h 796312"/>
                      <a:gd name="connsiteX3" fmla="*/ 553257 w 961192"/>
                      <a:gd name="connsiteY3" fmla="*/ 29776 h 796312"/>
                      <a:gd name="connsiteX4" fmla="*/ 546961 w 961192"/>
                      <a:gd name="connsiteY4" fmla="*/ 35986 h 796312"/>
                      <a:gd name="connsiteX5" fmla="*/ 543465 w 961192"/>
                      <a:gd name="connsiteY5" fmla="*/ 49778 h 796312"/>
                      <a:gd name="connsiteX6" fmla="*/ 553314 w 961192"/>
                      <a:gd name="connsiteY6" fmla="*/ 194625 h 796312"/>
                      <a:gd name="connsiteX7" fmla="*/ 545132 w 961192"/>
                      <a:gd name="connsiteY7" fmla="*/ 237069 h 796312"/>
                      <a:gd name="connsiteX8" fmla="*/ 312779 w 961192"/>
                      <a:gd name="connsiteY8" fmla="*/ 35729 h 796312"/>
                      <a:gd name="connsiteX9" fmla="*/ 321485 w 961192"/>
                      <a:gd name="connsiteY9" fmla="*/ 6116 h 796312"/>
                      <a:gd name="connsiteX10" fmla="*/ 312808 w 961192"/>
                      <a:gd name="connsiteY10" fmla="*/ 325 h 796312"/>
                      <a:gd name="connsiteX11" fmla="*/ 260840 w 961192"/>
                      <a:gd name="connsiteY11" fmla="*/ 85583 h 796312"/>
                      <a:gd name="connsiteX12" fmla="*/ 25277 w 961192"/>
                      <a:gd name="connsiteY12" fmla="*/ 369961 h 796312"/>
                      <a:gd name="connsiteX13" fmla="*/ 3093 w 961192"/>
                      <a:gd name="connsiteY13" fmla="*/ 731911 h 796312"/>
                      <a:gd name="connsiteX14" fmla="*/ 18647 w 961192"/>
                      <a:gd name="connsiteY14" fmla="*/ 735293 h 796312"/>
                      <a:gd name="connsiteX15" fmla="*/ 245123 w 961192"/>
                      <a:gd name="connsiteY15" fmla="*/ 695212 h 796312"/>
                      <a:gd name="connsiteX16" fmla="*/ 552124 w 961192"/>
                      <a:gd name="connsiteY16" fmla="*/ 717481 h 796312"/>
                      <a:gd name="connsiteX17" fmla="*/ 737290 w 961192"/>
                      <a:gd name="connsiteY17" fmla="*/ 718281 h 796312"/>
                      <a:gd name="connsiteX18" fmla="*/ 795916 w 961192"/>
                      <a:gd name="connsiteY18" fmla="*/ 785128 h 796312"/>
                      <a:gd name="connsiteX19" fmla="*/ 802374 w 961192"/>
                      <a:gd name="connsiteY19" fmla="*/ 790871 h 796312"/>
                      <a:gd name="connsiteX20" fmla="*/ 955879 w 961192"/>
                      <a:gd name="connsiteY20" fmla="*/ 762925 h 796312"/>
                      <a:gd name="connsiteX21" fmla="*/ 878422 w 961192"/>
                      <a:gd name="connsiteY21" fmla="*/ 569453 h 796312"/>
                      <a:gd name="connsiteX22" fmla="*/ 961184 w 961192"/>
                      <a:gd name="connsiteY22" fmla="*/ 536563 h 796312"/>
                      <a:gd name="connsiteX23" fmla="*/ 865668 w 961192"/>
                      <a:gd name="connsiteY23" fmla="*/ 342367 h 79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61192" h="796312">
                        <a:moveTo>
                          <a:pt x="865668" y="342367"/>
                        </a:moveTo>
                        <a:cubicBezTo>
                          <a:pt x="817719" y="229925"/>
                          <a:pt x="758749" y="44340"/>
                          <a:pt x="600396" y="72848"/>
                        </a:cubicBezTo>
                        <a:cubicBezTo>
                          <a:pt x="585299" y="54560"/>
                          <a:pt x="571469" y="42597"/>
                          <a:pt x="558115" y="31138"/>
                        </a:cubicBezTo>
                        <a:cubicBezTo>
                          <a:pt x="556781" y="29986"/>
                          <a:pt x="555000" y="29490"/>
                          <a:pt x="553257" y="29776"/>
                        </a:cubicBezTo>
                        <a:cubicBezTo>
                          <a:pt x="549885" y="30224"/>
                          <a:pt x="548695" y="33491"/>
                          <a:pt x="546961" y="35986"/>
                        </a:cubicBezTo>
                        <a:cubicBezTo>
                          <a:pt x="544732" y="39749"/>
                          <a:pt x="539789" y="45292"/>
                          <a:pt x="543465" y="49778"/>
                        </a:cubicBezTo>
                        <a:cubicBezTo>
                          <a:pt x="575003" y="88269"/>
                          <a:pt x="569250" y="149800"/>
                          <a:pt x="553314" y="194625"/>
                        </a:cubicBezTo>
                        <a:cubicBezTo>
                          <a:pt x="546713" y="209741"/>
                          <a:pt x="547790" y="212656"/>
                          <a:pt x="545132" y="237069"/>
                        </a:cubicBezTo>
                        <a:cubicBezTo>
                          <a:pt x="494783" y="156878"/>
                          <a:pt x="347450" y="124245"/>
                          <a:pt x="312779" y="35729"/>
                        </a:cubicBezTo>
                        <a:cubicBezTo>
                          <a:pt x="322447" y="34157"/>
                          <a:pt x="319371" y="14822"/>
                          <a:pt x="321485" y="6116"/>
                        </a:cubicBezTo>
                        <a:cubicBezTo>
                          <a:pt x="321990" y="1696"/>
                          <a:pt x="317189" y="-961"/>
                          <a:pt x="312808" y="325"/>
                        </a:cubicBezTo>
                        <a:cubicBezTo>
                          <a:pt x="266536" y="13898"/>
                          <a:pt x="262802" y="86916"/>
                          <a:pt x="260840" y="85583"/>
                        </a:cubicBezTo>
                        <a:cubicBezTo>
                          <a:pt x="135176" y="142209"/>
                          <a:pt x="59567" y="251042"/>
                          <a:pt x="25277" y="369961"/>
                        </a:cubicBezTo>
                        <a:cubicBezTo>
                          <a:pt x="-8337" y="486519"/>
                          <a:pt x="274" y="617297"/>
                          <a:pt x="3093" y="731911"/>
                        </a:cubicBezTo>
                        <a:cubicBezTo>
                          <a:pt x="4246" y="741265"/>
                          <a:pt x="12732" y="737131"/>
                          <a:pt x="18647" y="735293"/>
                        </a:cubicBezTo>
                        <a:cubicBezTo>
                          <a:pt x="121870" y="703270"/>
                          <a:pt x="183649" y="690963"/>
                          <a:pt x="245123" y="695212"/>
                        </a:cubicBezTo>
                        <a:cubicBezTo>
                          <a:pt x="397761" y="705746"/>
                          <a:pt x="437738" y="752571"/>
                          <a:pt x="552124" y="717481"/>
                        </a:cubicBezTo>
                        <a:cubicBezTo>
                          <a:pt x="620951" y="696364"/>
                          <a:pt x="674891" y="688668"/>
                          <a:pt x="737290" y="718281"/>
                        </a:cubicBezTo>
                        <a:cubicBezTo>
                          <a:pt x="769570" y="733597"/>
                          <a:pt x="789810" y="760725"/>
                          <a:pt x="795916" y="785128"/>
                        </a:cubicBezTo>
                        <a:cubicBezTo>
                          <a:pt x="796249" y="786451"/>
                          <a:pt x="800974" y="790442"/>
                          <a:pt x="802374" y="790871"/>
                        </a:cubicBezTo>
                        <a:cubicBezTo>
                          <a:pt x="869030" y="811731"/>
                          <a:pt x="958003" y="766116"/>
                          <a:pt x="955879" y="762925"/>
                        </a:cubicBezTo>
                        <a:cubicBezTo>
                          <a:pt x="947964" y="751047"/>
                          <a:pt x="875640" y="587360"/>
                          <a:pt x="878422" y="569453"/>
                        </a:cubicBezTo>
                        <a:cubicBezTo>
                          <a:pt x="878507" y="567748"/>
                          <a:pt x="960175" y="538249"/>
                          <a:pt x="961184" y="536563"/>
                        </a:cubicBezTo>
                        <a:cubicBezTo>
                          <a:pt x="962184" y="534849"/>
                          <a:pt x="866496" y="344158"/>
                          <a:pt x="865668" y="342367"/>
                        </a:cubicBezTo>
                        <a:close/>
                      </a:path>
                    </a:pathLst>
                  </a:custGeom>
                  <a:solidFill>
                    <a:srgbClr val="FFFFFF"/>
                  </a:solidFill>
                  <a:ln w="9525" cap="flat">
                    <a:noFill/>
                    <a:prstDash val="solid"/>
                    <a:miter/>
                  </a:ln>
                </p:spPr>
                <p:txBody>
                  <a:bodyPr rtlCol="0" anchor="ctr"/>
                  <a:lstStyle/>
                  <a:p>
                    <a:endParaRPr lang="nb-NO"/>
                  </a:p>
                </p:txBody>
              </p:sp>
              <p:sp>
                <p:nvSpPr>
                  <p:cNvPr id="12" name="Frihåndsform: figur 11">
                    <a:extLst>
                      <a:ext uri="{FF2B5EF4-FFF2-40B4-BE49-F238E27FC236}">
                        <a16:creationId xmlns:a16="http://schemas.microsoft.com/office/drawing/2014/main" id="{30085D4C-6825-9EDF-FFD4-BE79B308421C}"/>
                      </a:ext>
                    </a:extLst>
                  </p:cNvPr>
                  <p:cNvSpPr/>
                  <p:nvPr/>
                </p:nvSpPr>
                <p:spPr>
                  <a:xfrm>
                    <a:off x="8213686" y="4199661"/>
                    <a:ext cx="87010" cy="31832"/>
                  </a:xfrm>
                  <a:custGeom>
                    <a:avLst/>
                    <a:gdLst>
                      <a:gd name="connsiteX0" fmla="*/ 87011 w 87010"/>
                      <a:gd name="connsiteY0" fmla="*/ 31833 h 31832"/>
                      <a:gd name="connsiteX1" fmla="*/ 87011 w 87010"/>
                      <a:gd name="connsiteY1" fmla="*/ 0 h 31832"/>
                      <a:gd name="connsiteX2" fmla="*/ 0 w 87010"/>
                      <a:gd name="connsiteY2" fmla="*/ 10611 h 31832"/>
                    </a:gdLst>
                    <a:ahLst/>
                    <a:cxnLst>
                      <a:cxn ang="0">
                        <a:pos x="connsiteX0" y="connsiteY0"/>
                      </a:cxn>
                      <a:cxn ang="0">
                        <a:pos x="connsiteX1" y="connsiteY1"/>
                      </a:cxn>
                      <a:cxn ang="0">
                        <a:pos x="connsiteX2" y="connsiteY2"/>
                      </a:cxn>
                    </a:cxnLst>
                    <a:rect l="l" t="t" r="r" b="b"/>
                    <a:pathLst>
                      <a:path w="87010" h="31832">
                        <a:moveTo>
                          <a:pt x="87011" y="31833"/>
                        </a:moveTo>
                        <a:lnTo>
                          <a:pt x="87011" y="0"/>
                        </a:lnTo>
                        <a:lnTo>
                          <a:pt x="0" y="10611"/>
                        </a:lnTo>
                        <a:close/>
                      </a:path>
                    </a:pathLst>
                  </a:custGeom>
                  <a:solidFill>
                    <a:srgbClr val="FFFFFF"/>
                  </a:solidFill>
                  <a:ln w="9525" cap="flat">
                    <a:noFill/>
                    <a:prstDash val="solid"/>
                    <a:miter/>
                  </a:ln>
                </p:spPr>
                <p:txBody>
                  <a:bodyPr rtlCol="0" anchor="ctr"/>
                  <a:lstStyle/>
                  <a:p>
                    <a:endParaRPr lang="nb-NO"/>
                  </a:p>
                </p:txBody>
              </p:sp>
            </p:grpSp>
            <p:grpSp>
              <p:nvGrpSpPr>
                <p:cNvPr id="13" name="Grafikk 6" descr="Gutt i en rulle stol">
                  <a:extLst>
                    <a:ext uri="{FF2B5EF4-FFF2-40B4-BE49-F238E27FC236}">
                      <a16:creationId xmlns:a16="http://schemas.microsoft.com/office/drawing/2014/main" id="{0BD99A4B-D8E9-32F4-0A53-5FC8E2F1A633}"/>
                    </a:ext>
                  </a:extLst>
                </p:cNvPr>
                <p:cNvGrpSpPr/>
                <p:nvPr/>
              </p:nvGrpSpPr>
              <p:grpSpPr>
                <a:xfrm>
                  <a:off x="8561714" y="5380503"/>
                  <a:ext cx="1016920" cy="190721"/>
                  <a:chOff x="8561714" y="5380503"/>
                  <a:chExt cx="1016920" cy="190721"/>
                </a:xfrm>
                <a:solidFill>
                  <a:srgbClr val="FFFFFF"/>
                </a:solidFill>
              </p:grpSpPr>
              <p:sp>
                <p:nvSpPr>
                  <p:cNvPr id="14" name="Frihåndsform: figur 13">
                    <a:extLst>
                      <a:ext uri="{FF2B5EF4-FFF2-40B4-BE49-F238E27FC236}">
                        <a16:creationId xmlns:a16="http://schemas.microsoft.com/office/drawing/2014/main" id="{CC04BBAD-9164-3947-148F-01A2D40BB76F}"/>
                      </a:ext>
                    </a:extLst>
                  </p:cNvPr>
                  <p:cNvSpPr/>
                  <p:nvPr/>
                </p:nvSpPr>
                <p:spPr>
                  <a:xfrm>
                    <a:off x="8948669" y="5380503"/>
                    <a:ext cx="629965" cy="190721"/>
                  </a:xfrm>
                  <a:custGeom>
                    <a:avLst/>
                    <a:gdLst>
                      <a:gd name="connsiteX0" fmla="*/ 629207 w 629965"/>
                      <a:gd name="connsiteY0" fmla="*/ 9021 h 190721"/>
                      <a:gd name="connsiteX1" fmla="*/ 617348 w 629965"/>
                      <a:gd name="connsiteY1" fmla="*/ 467 h 190721"/>
                      <a:gd name="connsiteX2" fmla="*/ 403769 w 629965"/>
                      <a:gd name="connsiteY2" fmla="*/ 82973 h 190721"/>
                      <a:gd name="connsiteX3" fmla="*/ 88244 w 629965"/>
                      <a:gd name="connsiteY3" fmla="*/ 112967 h 190721"/>
                      <a:gd name="connsiteX4" fmla="*/ 80548 w 629965"/>
                      <a:gd name="connsiteY4" fmla="*/ 106090 h 190721"/>
                      <a:gd name="connsiteX5" fmla="*/ 24198 w 629965"/>
                      <a:gd name="connsiteY5" fmla="*/ 121073 h 190721"/>
                      <a:gd name="connsiteX6" fmla="*/ 5739 w 629965"/>
                      <a:gd name="connsiteY6" fmla="*/ 150810 h 190721"/>
                      <a:gd name="connsiteX7" fmla="*/ 16978 w 629965"/>
                      <a:gd name="connsiteY7" fmla="*/ 185452 h 190721"/>
                      <a:gd name="connsiteX8" fmla="*/ 239797 w 629965"/>
                      <a:gd name="connsiteY8" fmla="*/ 171070 h 190721"/>
                      <a:gd name="connsiteX9" fmla="*/ 565685 w 629965"/>
                      <a:gd name="connsiteY9" fmla="*/ 52645 h 190721"/>
                      <a:gd name="connsiteX10" fmla="*/ 626569 w 629965"/>
                      <a:gd name="connsiteY10" fmla="*/ 17298 h 190721"/>
                      <a:gd name="connsiteX11" fmla="*/ 629207 w 629965"/>
                      <a:gd name="connsiteY11" fmla="*/ 9021 h 190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9965" h="190721">
                        <a:moveTo>
                          <a:pt x="629207" y="9021"/>
                        </a:moveTo>
                        <a:cubicBezTo>
                          <a:pt x="626530" y="4573"/>
                          <a:pt x="623187" y="-1781"/>
                          <a:pt x="617348" y="467"/>
                        </a:cubicBezTo>
                        <a:cubicBezTo>
                          <a:pt x="546378" y="30757"/>
                          <a:pt x="474521" y="58513"/>
                          <a:pt x="403769" y="82973"/>
                        </a:cubicBezTo>
                        <a:cubicBezTo>
                          <a:pt x="295899" y="124378"/>
                          <a:pt x="208459" y="87364"/>
                          <a:pt x="88244" y="112967"/>
                        </a:cubicBezTo>
                        <a:cubicBezTo>
                          <a:pt x="88701" y="108776"/>
                          <a:pt x="84787" y="104814"/>
                          <a:pt x="80548" y="106090"/>
                        </a:cubicBezTo>
                        <a:cubicBezTo>
                          <a:pt x="57050" y="112596"/>
                          <a:pt x="36485" y="117901"/>
                          <a:pt x="24198" y="121073"/>
                        </a:cubicBezTo>
                        <a:cubicBezTo>
                          <a:pt x="-2958" y="126778"/>
                          <a:pt x="19302" y="129255"/>
                          <a:pt x="5739" y="150810"/>
                        </a:cubicBezTo>
                        <a:cubicBezTo>
                          <a:pt x="-2920" y="165688"/>
                          <a:pt x="-3691" y="183014"/>
                          <a:pt x="16978" y="185452"/>
                        </a:cubicBezTo>
                        <a:cubicBezTo>
                          <a:pt x="88463" y="193263"/>
                          <a:pt x="166825" y="195225"/>
                          <a:pt x="239797" y="171070"/>
                        </a:cubicBezTo>
                        <a:cubicBezTo>
                          <a:pt x="348896" y="134036"/>
                          <a:pt x="468282" y="118616"/>
                          <a:pt x="565685" y="52645"/>
                        </a:cubicBezTo>
                        <a:cubicBezTo>
                          <a:pt x="585249" y="40253"/>
                          <a:pt x="605490" y="27452"/>
                          <a:pt x="626569" y="17298"/>
                        </a:cubicBezTo>
                        <a:cubicBezTo>
                          <a:pt x="629598" y="15926"/>
                          <a:pt x="630921" y="11897"/>
                          <a:pt x="629207" y="9021"/>
                        </a:cubicBezTo>
                        <a:close/>
                      </a:path>
                    </a:pathLst>
                  </a:custGeom>
                  <a:solidFill>
                    <a:srgbClr val="FFFFFF"/>
                  </a:solidFill>
                  <a:ln w="9525" cap="flat">
                    <a:noFill/>
                    <a:prstDash val="solid"/>
                    <a:miter/>
                  </a:ln>
                </p:spPr>
                <p:txBody>
                  <a:bodyPr rtlCol="0" anchor="ctr"/>
                  <a:lstStyle/>
                  <a:p>
                    <a:endParaRPr lang="nb-NO"/>
                  </a:p>
                </p:txBody>
              </p:sp>
              <p:sp>
                <p:nvSpPr>
                  <p:cNvPr id="15" name="Frihåndsform: figur 14">
                    <a:extLst>
                      <a:ext uri="{FF2B5EF4-FFF2-40B4-BE49-F238E27FC236}">
                        <a16:creationId xmlns:a16="http://schemas.microsoft.com/office/drawing/2014/main" id="{1F727323-F564-C59F-ADEC-F4B1DE5D716F}"/>
                      </a:ext>
                    </a:extLst>
                  </p:cNvPr>
                  <p:cNvSpPr/>
                  <p:nvPr/>
                </p:nvSpPr>
                <p:spPr>
                  <a:xfrm>
                    <a:off x="8715238" y="5397326"/>
                    <a:ext cx="187526" cy="71208"/>
                  </a:xfrm>
                  <a:custGeom>
                    <a:avLst/>
                    <a:gdLst>
                      <a:gd name="connsiteX0" fmla="*/ 185258 w 187526"/>
                      <a:gd name="connsiteY0" fmla="*/ 25526 h 71208"/>
                      <a:gd name="connsiteX1" fmla="*/ 46584 w 187526"/>
                      <a:gd name="connsiteY1" fmla="*/ 28565 h 71208"/>
                      <a:gd name="connsiteX2" fmla="*/ 4207 w 187526"/>
                      <a:gd name="connsiteY2" fmla="*/ 51006 h 71208"/>
                      <a:gd name="connsiteX3" fmla="*/ 54 w 187526"/>
                      <a:gd name="connsiteY3" fmla="*/ 57511 h 71208"/>
                      <a:gd name="connsiteX4" fmla="*/ 31753 w 187526"/>
                      <a:gd name="connsiteY4" fmla="*/ 58978 h 71208"/>
                      <a:gd name="connsiteX5" fmla="*/ 77178 w 187526"/>
                      <a:gd name="connsiteY5" fmla="*/ 59092 h 71208"/>
                      <a:gd name="connsiteX6" fmla="*/ 82817 w 187526"/>
                      <a:gd name="connsiteY6" fmla="*/ 62131 h 71208"/>
                      <a:gd name="connsiteX7" fmla="*/ 129880 w 187526"/>
                      <a:gd name="connsiteY7" fmla="*/ 61712 h 71208"/>
                      <a:gd name="connsiteX8" fmla="*/ 149340 w 187526"/>
                      <a:gd name="connsiteY8" fmla="*/ 71208 h 71208"/>
                      <a:gd name="connsiteX9" fmla="*/ 179067 w 187526"/>
                      <a:gd name="connsiteY9" fmla="*/ 58245 h 71208"/>
                      <a:gd name="connsiteX10" fmla="*/ 182601 w 187526"/>
                      <a:gd name="connsiteY10" fmla="*/ 54520 h 71208"/>
                      <a:gd name="connsiteX11" fmla="*/ 185258 w 187526"/>
                      <a:gd name="connsiteY11" fmla="*/ 25526 h 7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526" h="71208">
                        <a:moveTo>
                          <a:pt x="185258" y="25526"/>
                        </a:moveTo>
                        <a:cubicBezTo>
                          <a:pt x="153321" y="-16003"/>
                          <a:pt x="83446" y="-896"/>
                          <a:pt x="46584" y="28565"/>
                        </a:cubicBezTo>
                        <a:cubicBezTo>
                          <a:pt x="32525" y="37709"/>
                          <a:pt x="19257" y="46348"/>
                          <a:pt x="4207" y="51006"/>
                        </a:cubicBezTo>
                        <a:cubicBezTo>
                          <a:pt x="1416" y="51863"/>
                          <a:pt x="-336" y="54616"/>
                          <a:pt x="54" y="57511"/>
                        </a:cubicBezTo>
                        <a:cubicBezTo>
                          <a:pt x="3226" y="68189"/>
                          <a:pt x="20447" y="60007"/>
                          <a:pt x="31753" y="58978"/>
                        </a:cubicBezTo>
                        <a:cubicBezTo>
                          <a:pt x="47974" y="55692"/>
                          <a:pt x="72492" y="50730"/>
                          <a:pt x="77178" y="59092"/>
                        </a:cubicBezTo>
                        <a:cubicBezTo>
                          <a:pt x="78312" y="61112"/>
                          <a:pt x="80493" y="62283"/>
                          <a:pt x="82817" y="62131"/>
                        </a:cubicBezTo>
                        <a:cubicBezTo>
                          <a:pt x="98924" y="62179"/>
                          <a:pt x="115373" y="57978"/>
                          <a:pt x="129880" y="61712"/>
                        </a:cubicBezTo>
                        <a:cubicBezTo>
                          <a:pt x="144282" y="61979"/>
                          <a:pt x="140424" y="68941"/>
                          <a:pt x="149340" y="71208"/>
                        </a:cubicBezTo>
                        <a:cubicBezTo>
                          <a:pt x="159198" y="67894"/>
                          <a:pt x="167894" y="61940"/>
                          <a:pt x="179067" y="58245"/>
                        </a:cubicBezTo>
                        <a:cubicBezTo>
                          <a:pt x="180744" y="57597"/>
                          <a:pt x="182039" y="56225"/>
                          <a:pt x="182601" y="54520"/>
                        </a:cubicBezTo>
                        <a:cubicBezTo>
                          <a:pt x="185582" y="45596"/>
                          <a:pt x="190411" y="36413"/>
                          <a:pt x="185258" y="25526"/>
                        </a:cubicBezTo>
                        <a:close/>
                      </a:path>
                    </a:pathLst>
                  </a:custGeom>
                  <a:solidFill>
                    <a:srgbClr val="FFFFFF"/>
                  </a:solidFill>
                  <a:ln w="9525" cap="flat">
                    <a:noFill/>
                    <a:prstDash val="solid"/>
                    <a:miter/>
                  </a:ln>
                </p:spPr>
                <p:txBody>
                  <a:bodyPr rtlCol="0" anchor="ctr"/>
                  <a:lstStyle/>
                  <a:p>
                    <a:endParaRPr lang="nb-NO"/>
                  </a:p>
                </p:txBody>
              </p:sp>
              <p:sp>
                <p:nvSpPr>
                  <p:cNvPr id="16" name="Frihåndsform: figur 15">
                    <a:extLst>
                      <a:ext uri="{FF2B5EF4-FFF2-40B4-BE49-F238E27FC236}">
                        <a16:creationId xmlns:a16="http://schemas.microsoft.com/office/drawing/2014/main" id="{8C41420E-6659-152A-9F25-A233FF032B1F}"/>
                      </a:ext>
                    </a:extLst>
                  </p:cNvPr>
                  <p:cNvSpPr/>
                  <p:nvPr/>
                </p:nvSpPr>
                <p:spPr>
                  <a:xfrm>
                    <a:off x="8561714" y="5462172"/>
                    <a:ext cx="52957" cy="59704"/>
                  </a:xfrm>
                  <a:custGeom>
                    <a:avLst/>
                    <a:gdLst>
                      <a:gd name="connsiteX0" fmla="*/ 46765 w 52957"/>
                      <a:gd name="connsiteY0" fmla="*/ 16354 h 59704"/>
                      <a:gd name="connsiteX1" fmla="*/ 40983 w 52957"/>
                      <a:gd name="connsiteY1" fmla="*/ 11458 h 59704"/>
                      <a:gd name="connsiteX2" fmla="*/ 8998 w 52957"/>
                      <a:gd name="connsiteY2" fmla="*/ 828 h 59704"/>
                      <a:gd name="connsiteX3" fmla="*/ 64 w 52957"/>
                      <a:gd name="connsiteY3" fmla="*/ 6686 h 59704"/>
                      <a:gd name="connsiteX4" fmla="*/ 46793 w 52957"/>
                      <a:gd name="connsiteY4" fmla="*/ 59664 h 59704"/>
                      <a:gd name="connsiteX5" fmla="*/ 51832 w 52957"/>
                      <a:gd name="connsiteY5" fmla="*/ 57826 h 59704"/>
                      <a:gd name="connsiteX6" fmla="*/ 46765 w 52957"/>
                      <a:gd name="connsiteY6" fmla="*/ 16354 h 5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957" h="59704">
                        <a:moveTo>
                          <a:pt x="46765" y="16354"/>
                        </a:moveTo>
                        <a:cubicBezTo>
                          <a:pt x="46250" y="13554"/>
                          <a:pt x="43831" y="11506"/>
                          <a:pt x="40983" y="11458"/>
                        </a:cubicBezTo>
                        <a:cubicBezTo>
                          <a:pt x="31334" y="11306"/>
                          <a:pt x="21171" y="7924"/>
                          <a:pt x="8998" y="828"/>
                        </a:cubicBezTo>
                        <a:cubicBezTo>
                          <a:pt x="4959" y="-1706"/>
                          <a:pt x="-660" y="1952"/>
                          <a:pt x="64" y="6686"/>
                        </a:cubicBezTo>
                        <a:cubicBezTo>
                          <a:pt x="1026" y="32689"/>
                          <a:pt x="17742" y="57397"/>
                          <a:pt x="46793" y="59664"/>
                        </a:cubicBezTo>
                        <a:cubicBezTo>
                          <a:pt x="48651" y="59883"/>
                          <a:pt x="50536" y="59207"/>
                          <a:pt x="51832" y="57826"/>
                        </a:cubicBezTo>
                        <a:cubicBezTo>
                          <a:pt x="55994" y="49063"/>
                          <a:pt x="47308" y="27308"/>
                          <a:pt x="46765" y="16354"/>
                        </a:cubicBezTo>
                        <a:close/>
                      </a:path>
                    </a:pathLst>
                  </a:custGeom>
                  <a:solidFill>
                    <a:srgbClr val="FFFFFF"/>
                  </a:solidFill>
                  <a:ln w="9525" cap="flat">
                    <a:noFill/>
                    <a:prstDash val="solid"/>
                    <a:miter/>
                  </a:ln>
                </p:spPr>
                <p:txBody>
                  <a:bodyPr rtlCol="0" anchor="ctr"/>
                  <a:lstStyle/>
                  <a:p>
                    <a:endParaRPr lang="nb-NO"/>
                  </a:p>
                </p:txBody>
              </p:sp>
            </p:grpSp>
            <p:grpSp>
              <p:nvGrpSpPr>
                <p:cNvPr id="17" name="Grafikk 6" descr="Gutt i en rulle stol">
                  <a:extLst>
                    <a:ext uri="{FF2B5EF4-FFF2-40B4-BE49-F238E27FC236}">
                      <a16:creationId xmlns:a16="http://schemas.microsoft.com/office/drawing/2014/main" id="{5839BC27-7600-96A7-49E9-D1DE997606CD}"/>
                    </a:ext>
                  </a:extLst>
                </p:cNvPr>
                <p:cNvGrpSpPr/>
                <p:nvPr/>
              </p:nvGrpSpPr>
              <p:grpSpPr>
                <a:xfrm>
                  <a:off x="8542834" y="5213668"/>
                  <a:ext cx="1018607" cy="283483"/>
                  <a:chOff x="8542834" y="5213668"/>
                  <a:chExt cx="1018607" cy="283483"/>
                </a:xfrm>
                <a:solidFill>
                  <a:srgbClr val="FFFFFF"/>
                </a:solidFill>
              </p:grpSpPr>
              <p:sp>
                <p:nvSpPr>
                  <p:cNvPr id="18" name="Frihåndsform: figur 17">
                    <a:extLst>
                      <a:ext uri="{FF2B5EF4-FFF2-40B4-BE49-F238E27FC236}">
                        <a16:creationId xmlns:a16="http://schemas.microsoft.com/office/drawing/2014/main" id="{E35780AC-3F96-17DF-7046-D72A2D2089BE}"/>
                      </a:ext>
                    </a:extLst>
                  </p:cNvPr>
                  <p:cNvSpPr/>
                  <p:nvPr/>
                </p:nvSpPr>
                <p:spPr>
                  <a:xfrm>
                    <a:off x="8961076" y="5213668"/>
                    <a:ext cx="600365" cy="283483"/>
                  </a:xfrm>
                  <a:custGeom>
                    <a:avLst/>
                    <a:gdLst>
                      <a:gd name="connsiteX0" fmla="*/ 596388 w 600365"/>
                      <a:gd name="connsiteY0" fmla="*/ 158531 h 283483"/>
                      <a:gd name="connsiteX1" fmla="*/ 394296 w 600365"/>
                      <a:gd name="connsiteY1" fmla="*/ 134509 h 283483"/>
                      <a:gd name="connsiteX2" fmla="*/ 330259 w 600365"/>
                      <a:gd name="connsiteY2" fmla="*/ 89274 h 283483"/>
                      <a:gd name="connsiteX3" fmla="*/ 319258 w 600365"/>
                      <a:gd name="connsiteY3" fmla="*/ 76482 h 283483"/>
                      <a:gd name="connsiteX4" fmla="*/ 297617 w 600365"/>
                      <a:gd name="connsiteY4" fmla="*/ 35277 h 283483"/>
                      <a:gd name="connsiteX5" fmla="*/ 278243 w 600365"/>
                      <a:gd name="connsiteY5" fmla="*/ 63 h 283483"/>
                      <a:gd name="connsiteX6" fmla="*/ 258984 w 600365"/>
                      <a:gd name="connsiteY6" fmla="*/ 30953 h 283483"/>
                      <a:gd name="connsiteX7" fmla="*/ 199176 w 600365"/>
                      <a:gd name="connsiteY7" fmla="*/ 69415 h 283483"/>
                      <a:gd name="connsiteX8" fmla="*/ 148008 w 600365"/>
                      <a:gd name="connsiteY8" fmla="*/ 107267 h 283483"/>
                      <a:gd name="connsiteX9" fmla="*/ 34336 w 600365"/>
                      <a:gd name="connsiteY9" fmla="*/ 125555 h 283483"/>
                      <a:gd name="connsiteX10" fmla="*/ 17096 w 600365"/>
                      <a:gd name="connsiteY10" fmla="*/ 109010 h 283483"/>
                      <a:gd name="connsiteX11" fmla="*/ 304 w 600365"/>
                      <a:gd name="connsiteY11" fmla="*/ 128603 h 283483"/>
                      <a:gd name="connsiteX12" fmla="*/ 17858 w 600365"/>
                      <a:gd name="connsiteY12" fmla="*/ 162379 h 283483"/>
                      <a:gd name="connsiteX13" fmla="*/ 11915 w 600365"/>
                      <a:gd name="connsiteY13" fmla="*/ 205479 h 283483"/>
                      <a:gd name="connsiteX14" fmla="*/ 12267 w 600365"/>
                      <a:gd name="connsiteY14" fmla="*/ 212747 h 283483"/>
                      <a:gd name="connsiteX15" fmla="*/ 152408 w 600365"/>
                      <a:gd name="connsiteY15" fmla="*/ 198526 h 283483"/>
                      <a:gd name="connsiteX16" fmla="*/ 195395 w 600365"/>
                      <a:gd name="connsiteY16" fmla="*/ 197574 h 283483"/>
                      <a:gd name="connsiteX17" fmla="*/ 229666 w 600365"/>
                      <a:gd name="connsiteY17" fmla="*/ 209261 h 283483"/>
                      <a:gd name="connsiteX18" fmla="*/ 64521 w 600365"/>
                      <a:gd name="connsiteY18" fmla="*/ 275755 h 283483"/>
                      <a:gd name="connsiteX19" fmla="*/ 68969 w 600365"/>
                      <a:gd name="connsiteY19" fmla="*/ 283480 h 283483"/>
                      <a:gd name="connsiteX20" fmla="*/ 302760 w 600365"/>
                      <a:gd name="connsiteY20" fmla="*/ 269687 h 283483"/>
                      <a:gd name="connsiteX21" fmla="*/ 517521 w 600365"/>
                      <a:gd name="connsiteY21" fmla="*/ 201584 h 283483"/>
                      <a:gd name="connsiteX22" fmla="*/ 596550 w 600365"/>
                      <a:gd name="connsiteY22" fmla="*/ 169789 h 283483"/>
                      <a:gd name="connsiteX23" fmla="*/ 596388 w 600365"/>
                      <a:gd name="connsiteY23" fmla="*/ 158531 h 283483"/>
                      <a:gd name="connsiteX24" fmla="*/ 354138 w 600365"/>
                      <a:gd name="connsiteY24" fmla="*/ 153740 h 283483"/>
                      <a:gd name="connsiteX25" fmla="*/ 354138 w 600365"/>
                      <a:gd name="connsiteY25" fmla="*/ 153740 h 283483"/>
                      <a:gd name="connsiteX26" fmla="*/ 354138 w 600365"/>
                      <a:gd name="connsiteY26" fmla="*/ 153740 h 283483"/>
                      <a:gd name="connsiteX27" fmla="*/ 354138 w 600365"/>
                      <a:gd name="connsiteY27" fmla="*/ 153740 h 28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0365" h="283483">
                        <a:moveTo>
                          <a:pt x="596388" y="158531"/>
                        </a:moveTo>
                        <a:cubicBezTo>
                          <a:pt x="512987" y="134995"/>
                          <a:pt x="489879" y="183429"/>
                          <a:pt x="394296" y="134509"/>
                        </a:cubicBezTo>
                        <a:cubicBezTo>
                          <a:pt x="386514" y="132775"/>
                          <a:pt x="334164" y="95094"/>
                          <a:pt x="330259" y="89274"/>
                        </a:cubicBezTo>
                        <a:cubicBezTo>
                          <a:pt x="328488" y="87408"/>
                          <a:pt x="322592" y="80064"/>
                          <a:pt x="319258" y="76482"/>
                        </a:cubicBezTo>
                        <a:cubicBezTo>
                          <a:pt x="309037" y="64652"/>
                          <a:pt x="303484" y="50384"/>
                          <a:pt x="297617" y="35277"/>
                        </a:cubicBezTo>
                        <a:cubicBezTo>
                          <a:pt x="292597" y="25600"/>
                          <a:pt x="288530" y="4740"/>
                          <a:pt x="278243" y="63"/>
                        </a:cubicBezTo>
                        <a:cubicBezTo>
                          <a:pt x="271642" y="-1480"/>
                          <a:pt x="257288" y="25685"/>
                          <a:pt x="258984" y="30953"/>
                        </a:cubicBezTo>
                        <a:cubicBezTo>
                          <a:pt x="259660" y="32610"/>
                          <a:pt x="216931" y="56108"/>
                          <a:pt x="199176" y="69415"/>
                        </a:cubicBezTo>
                        <a:cubicBezTo>
                          <a:pt x="181450" y="81216"/>
                          <a:pt x="165924" y="90932"/>
                          <a:pt x="148008" y="107267"/>
                        </a:cubicBezTo>
                        <a:cubicBezTo>
                          <a:pt x="110394" y="142129"/>
                          <a:pt x="66664" y="169665"/>
                          <a:pt x="34336" y="125555"/>
                        </a:cubicBezTo>
                        <a:cubicBezTo>
                          <a:pt x="29193" y="119716"/>
                          <a:pt x="23868" y="113668"/>
                          <a:pt x="17096" y="109010"/>
                        </a:cubicBezTo>
                        <a:cubicBezTo>
                          <a:pt x="6114" y="103362"/>
                          <a:pt x="-1658" y="120136"/>
                          <a:pt x="304" y="128603"/>
                        </a:cubicBezTo>
                        <a:cubicBezTo>
                          <a:pt x="2923" y="141614"/>
                          <a:pt x="15372" y="150063"/>
                          <a:pt x="17858" y="162379"/>
                        </a:cubicBezTo>
                        <a:cubicBezTo>
                          <a:pt x="21021" y="173256"/>
                          <a:pt x="18153" y="193869"/>
                          <a:pt x="11915" y="205479"/>
                        </a:cubicBezTo>
                        <a:cubicBezTo>
                          <a:pt x="10629" y="207851"/>
                          <a:pt x="10772" y="210632"/>
                          <a:pt x="12267" y="212747"/>
                        </a:cubicBezTo>
                        <a:cubicBezTo>
                          <a:pt x="21440" y="223767"/>
                          <a:pt x="121433" y="197364"/>
                          <a:pt x="152408" y="198526"/>
                        </a:cubicBezTo>
                        <a:cubicBezTo>
                          <a:pt x="168563" y="196764"/>
                          <a:pt x="182622" y="196459"/>
                          <a:pt x="195395" y="197574"/>
                        </a:cubicBezTo>
                        <a:cubicBezTo>
                          <a:pt x="208568" y="193687"/>
                          <a:pt x="222074" y="199279"/>
                          <a:pt x="229666" y="209261"/>
                        </a:cubicBezTo>
                        <a:cubicBezTo>
                          <a:pt x="232285" y="216224"/>
                          <a:pt x="191604" y="236340"/>
                          <a:pt x="64521" y="275755"/>
                        </a:cubicBezTo>
                        <a:cubicBezTo>
                          <a:pt x="62292" y="279641"/>
                          <a:pt x="64340" y="283622"/>
                          <a:pt x="68969" y="283480"/>
                        </a:cubicBezTo>
                        <a:cubicBezTo>
                          <a:pt x="175516" y="260134"/>
                          <a:pt x="234438" y="274107"/>
                          <a:pt x="302760" y="269687"/>
                        </a:cubicBezTo>
                        <a:cubicBezTo>
                          <a:pt x="358082" y="266106"/>
                          <a:pt x="414879" y="241036"/>
                          <a:pt x="517521" y="201584"/>
                        </a:cubicBezTo>
                        <a:cubicBezTo>
                          <a:pt x="543810" y="191478"/>
                          <a:pt x="570394" y="179533"/>
                          <a:pt x="596550" y="169789"/>
                        </a:cubicBezTo>
                        <a:cubicBezTo>
                          <a:pt x="601636" y="168075"/>
                          <a:pt x="601693" y="160083"/>
                          <a:pt x="596388" y="158531"/>
                        </a:cubicBezTo>
                        <a:close/>
                        <a:moveTo>
                          <a:pt x="354138" y="153740"/>
                        </a:moveTo>
                        <a:cubicBezTo>
                          <a:pt x="354138" y="153740"/>
                          <a:pt x="354138" y="153740"/>
                          <a:pt x="354138" y="153740"/>
                        </a:cubicBezTo>
                        <a:lnTo>
                          <a:pt x="354138" y="153740"/>
                        </a:lnTo>
                        <a:cubicBezTo>
                          <a:pt x="354138" y="153740"/>
                          <a:pt x="354138" y="153740"/>
                          <a:pt x="354138" y="153740"/>
                        </a:cubicBezTo>
                        <a:close/>
                      </a:path>
                    </a:pathLst>
                  </a:custGeom>
                  <a:solidFill>
                    <a:srgbClr val="FFFFFF"/>
                  </a:solidFill>
                  <a:ln w="9525" cap="flat">
                    <a:noFill/>
                    <a:prstDash val="solid"/>
                    <a:miter/>
                  </a:ln>
                </p:spPr>
                <p:txBody>
                  <a:bodyPr rtlCol="0" anchor="ctr"/>
                  <a:lstStyle/>
                  <a:p>
                    <a:endParaRPr lang="nb-NO"/>
                  </a:p>
                </p:txBody>
              </p:sp>
              <p:sp>
                <p:nvSpPr>
                  <p:cNvPr id="19" name="Frihåndsform: figur 18">
                    <a:extLst>
                      <a:ext uri="{FF2B5EF4-FFF2-40B4-BE49-F238E27FC236}">
                        <a16:creationId xmlns:a16="http://schemas.microsoft.com/office/drawing/2014/main" id="{2F00CC89-2EAA-8F2B-FA89-F86C61F7A5C4}"/>
                      </a:ext>
                    </a:extLst>
                  </p:cNvPr>
                  <p:cNvSpPr/>
                  <p:nvPr/>
                </p:nvSpPr>
                <p:spPr>
                  <a:xfrm>
                    <a:off x="8613602" y="5220872"/>
                    <a:ext cx="277283" cy="246510"/>
                  </a:xfrm>
                  <a:custGeom>
                    <a:avLst/>
                    <a:gdLst>
                      <a:gd name="connsiteX0" fmla="*/ 230725 w 277283"/>
                      <a:gd name="connsiteY0" fmla="*/ 137839 h 246510"/>
                      <a:gd name="connsiteX1" fmla="*/ 166012 w 277283"/>
                      <a:gd name="connsiteY1" fmla="*/ 77679 h 246510"/>
                      <a:gd name="connsiteX2" fmla="*/ 121664 w 277283"/>
                      <a:gd name="connsiteY2" fmla="*/ 6747 h 246510"/>
                      <a:gd name="connsiteX3" fmla="*/ 103147 w 277283"/>
                      <a:gd name="connsiteY3" fmla="*/ 727 h 246510"/>
                      <a:gd name="connsiteX4" fmla="*/ 125 w 277283"/>
                      <a:gd name="connsiteY4" fmla="*/ 25825 h 246510"/>
                      <a:gd name="connsiteX5" fmla="*/ 39063 w 277283"/>
                      <a:gd name="connsiteY5" fmla="*/ 241605 h 246510"/>
                      <a:gd name="connsiteX6" fmla="*/ 44940 w 277283"/>
                      <a:gd name="connsiteY6" fmla="*/ 246510 h 246510"/>
                      <a:gd name="connsiteX7" fmla="*/ 90003 w 277283"/>
                      <a:gd name="connsiteY7" fmla="*/ 241605 h 246510"/>
                      <a:gd name="connsiteX8" fmla="*/ 109920 w 277283"/>
                      <a:gd name="connsiteY8" fmla="*/ 224222 h 246510"/>
                      <a:gd name="connsiteX9" fmla="*/ 248632 w 277283"/>
                      <a:gd name="connsiteY9" fmla="*/ 172406 h 246510"/>
                      <a:gd name="connsiteX10" fmla="*/ 277112 w 277283"/>
                      <a:gd name="connsiteY10" fmla="*/ 171129 h 246510"/>
                      <a:gd name="connsiteX11" fmla="*/ 230725 w 277283"/>
                      <a:gd name="connsiteY11" fmla="*/ 137839 h 24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283" h="246510">
                        <a:moveTo>
                          <a:pt x="230725" y="137839"/>
                        </a:moveTo>
                        <a:cubicBezTo>
                          <a:pt x="200826" y="129438"/>
                          <a:pt x="182976" y="103311"/>
                          <a:pt x="166012" y="77679"/>
                        </a:cubicBezTo>
                        <a:cubicBezTo>
                          <a:pt x="150363" y="54476"/>
                          <a:pt x="134161" y="32512"/>
                          <a:pt x="121664" y="6747"/>
                        </a:cubicBezTo>
                        <a:cubicBezTo>
                          <a:pt x="119464" y="1679"/>
                          <a:pt x="105910" y="-1511"/>
                          <a:pt x="103147" y="727"/>
                        </a:cubicBezTo>
                        <a:cubicBezTo>
                          <a:pt x="53074" y="41818"/>
                          <a:pt x="-2999" y="7347"/>
                          <a:pt x="125" y="25825"/>
                        </a:cubicBezTo>
                        <a:cubicBezTo>
                          <a:pt x="11450" y="85433"/>
                          <a:pt x="24680" y="162100"/>
                          <a:pt x="39063" y="241605"/>
                        </a:cubicBezTo>
                        <a:cubicBezTo>
                          <a:pt x="39520" y="244386"/>
                          <a:pt x="42130" y="246558"/>
                          <a:pt x="44940" y="246510"/>
                        </a:cubicBezTo>
                        <a:cubicBezTo>
                          <a:pt x="54475" y="244072"/>
                          <a:pt x="79373" y="242557"/>
                          <a:pt x="90003" y="241605"/>
                        </a:cubicBezTo>
                        <a:cubicBezTo>
                          <a:pt x="96928" y="240176"/>
                          <a:pt x="105691" y="226812"/>
                          <a:pt x="109920" y="224222"/>
                        </a:cubicBezTo>
                        <a:cubicBezTo>
                          <a:pt x="154506" y="196971"/>
                          <a:pt x="187025" y="158775"/>
                          <a:pt x="248632" y="172406"/>
                        </a:cubicBezTo>
                        <a:cubicBezTo>
                          <a:pt x="257710" y="172368"/>
                          <a:pt x="279427" y="188598"/>
                          <a:pt x="277112" y="171129"/>
                        </a:cubicBezTo>
                        <a:cubicBezTo>
                          <a:pt x="268092" y="151165"/>
                          <a:pt x="248242" y="144088"/>
                          <a:pt x="230725" y="137839"/>
                        </a:cubicBezTo>
                        <a:close/>
                      </a:path>
                    </a:pathLst>
                  </a:custGeom>
                  <a:solidFill>
                    <a:srgbClr val="FFFFFF"/>
                  </a:solidFill>
                  <a:ln w="9525" cap="flat">
                    <a:noFill/>
                    <a:prstDash val="solid"/>
                    <a:miter/>
                  </a:ln>
                </p:spPr>
                <p:txBody>
                  <a:bodyPr rtlCol="0" anchor="ctr"/>
                  <a:lstStyle/>
                  <a:p>
                    <a:endParaRPr lang="nb-NO"/>
                  </a:p>
                </p:txBody>
              </p:sp>
              <p:sp>
                <p:nvSpPr>
                  <p:cNvPr id="20" name="Frihåndsform: figur 19">
                    <a:extLst>
                      <a:ext uri="{FF2B5EF4-FFF2-40B4-BE49-F238E27FC236}">
                        <a16:creationId xmlns:a16="http://schemas.microsoft.com/office/drawing/2014/main" id="{09D1B13D-4DED-33A2-E1FA-9D064FC35744}"/>
                      </a:ext>
                    </a:extLst>
                  </p:cNvPr>
                  <p:cNvSpPr/>
                  <p:nvPr/>
                </p:nvSpPr>
                <p:spPr>
                  <a:xfrm>
                    <a:off x="8542834" y="5305507"/>
                    <a:ext cx="61443" cy="164937"/>
                  </a:xfrm>
                  <a:custGeom>
                    <a:avLst/>
                    <a:gdLst>
                      <a:gd name="connsiteX0" fmla="*/ 35012 w 61443"/>
                      <a:gd name="connsiteY0" fmla="*/ 8779 h 164937"/>
                      <a:gd name="connsiteX1" fmla="*/ 17695 w 61443"/>
                      <a:gd name="connsiteY1" fmla="*/ 1864 h 164937"/>
                      <a:gd name="connsiteX2" fmla="*/ 4684 w 61443"/>
                      <a:gd name="connsiteY2" fmla="*/ 1130 h 164937"/>
                      <a:gd name="connsiteX3" fmla="*/ 12981 w 61443"/>
                      <a:gd name="connsiteY3" fmla="*/ 124784 h 164937"/>
                      <a:gd name="connsiteX4" fmla="*/ 20048 w 61443"/>
                      <a:gd name="connsiteY4" fmla="*/ 153711 h 164937"/>
                      <a:gd name="connsiteX5" fmla="*/ 61444 w 61443"/>
                      <a:gd name="connsiteY5" fmla="*/ 163303 h 164937"/>
                      <a:gd name="connsiteX6" fmla="*/ 35012 w 61443"/>
                      <a:gd name="connsiteY6" fmla="*/ 8779 h 16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443" h="164937">
                        <a:moveTo>
                          <a:pt x="35012" y="8779"/>
                        </a:moveTo>
                        <a:cubicBezTo>
                          <a:pt x="32945" y="1359"/>
                          <a:pt x="23706" y="4607"/>
                          <a:pt x="17695" y="1864"/>
                        </a:cubicBezTo>
                        <a:cubicBezTo>
                          <a:pt x="13609" y="1254"/>
                          <a:pt x="8570" y="-1527"/>
                          <a:pt x="4684" y="1130"/>
                        </a:cubicBezTo>
                        <a:cubicBezTo>
                          <a:pt x="-7079" y="40888"/>
                          <a:pt x="6208" y="85455"/>
                          <a:pt x="12981" y="124784"/>
                        </a:cubicBezTo>
                        <a:cubicBezTo>
                          <a:pt x="15695" y="131689"/>
                          <a:pt x="14724" y="149882"/>
                          <a:pt x="20048" y="153711"/>
                        </a:cubicBezTo>
                        <a:cubicBezTo>
                          <a:pt x="30135" y="158750"/>
                          <a:pt x="50490" y="168894"/>
                          <a:pt x="61444" y="163303"/>
                        </a:cubicBezTo>
                        <a:cubicBezTo>
                          <a:pt x="59548" y="116069"/>
                          <a:pt x="43594" y="65767"/>
                          <a:pt x="35012" y="8779"/>
                        </a:cubicBezTo>
                        <a:close/>
                      </a:path>
                    </a:pathLst>
                  </a:custGeom>
                  <a:solidFill>
                    <a:srgbClr val="FFFFFF"/>
                  </a:solidFill>
                  <a:ln w="9525" cap="flat">
                    <a:noFill/>
                    <a:prstDash val="solid"/>
                    <a:miter/>
                  </a:ln>
                </p:spPr>
                <p:txBody>
                  <a:bodyPr rtlCol="0" anchor="ctr"/>
                  <a:lstStyle/>
                  <a:p>
                    <a:endParaRPr lang="nb-NO"/>
                  </a:p>
                </p:txBody>
              </p:sp>
            </p:grpSp>
            <p:grpSp>
              <p:nvGrpSpPr>
                <p:cNvPr id="21" name="Grafikk 6" descr="Gutt i en rulle stol">
                  <a:extLst>
                    <a:ext uri="{FF2B5EF4-FFF2-40B4-BE49-F238E27FC236}">
                      <a16:creationId xmlns:a16="http://schemas.microsoft.com/office/drawing/2014/main" id="{37CA248C-D73C-71A0-2134-9D5718EE4038}"/>
                    </a:ext>
                  </a:extLst>
                </p:cNvPr>
                <p:cNvGrpSpPr/>
                <p:nvPr/>
              </p:nvGrpSpPr>
              <p:grpSpPr>
                <a:xfrm>
                  <a:off x="7674342" y="3585815"/>
                  <a:ext cx="1486409" cy="1009143"/>
                  <a:chOff x="7674342" y="3585815"/>
                  <a:chExt cx="1486409" cy="1009143"/>
                </a:xfrm>
                <a:solidFill>
                  <a:srgbClr val="FFFFFF"/>
                </a:solidFill>
              </p:grpSpPr>
              <p:sp>
                <p:nvSpPr>
                  <p:cNvPr id="22" name="Frihåndsform: figur 21">
                    <a:extLst>
                      <a:ext uri="{FF2B5EF4-FFF2-40B4-BE49-F238E27FC236}">
                        <a16:creationId xmlns:a16="http://schemas.microsoft.com/office/drawing/2014/main" id="{A45099A5-5342-84A9-8048-B34991EF0600}"/>
                      </a:ext>
                    </a:extLst>
                  </p:cNvPr>
                  <p:cNvSpPr/>
                  <p:nvPr/>
                </p:nvSpPr>
                <p:spPr>
                  <a:xfrm>
                    <a:off x="8684601" y="4126776"/>
                    <a:ext cx="476150" cy="136281"/>
                  </a:xfrm>
                  <a:custGeom>
                    <a:avLst/>
                    <a:gdLst>
                      <a:gd name="connsiteX0" fmla="*/ 466193 w 476150"/>
                      <a:gd name="connsiteY0" fmla="*/ 77496 h 136281"/>
                      <a:gd name="connsiteX1" fmla="*/ 409795 w 476150"/>
                      <a:gd name="connsiteY1" fmla="*/ 50245 h 136281"/>
                      <a:gd name="connsiteX2" fmla="*/ 334100 w 476150"/>
                      <a:gd name="connsiteY2" fmla="*/ 45292 h 136281"/>
                      <a:gd name="connsiteX3" fmla="*/ 3040 w 476150"/>
                      <a:gd name="connsiteY3" fmla="*/ 19 h 136281"/>
                      <a:gd name="connsiteX4" fmla="*/ 11526 w 476150"/>
                      <a:gd name="connsiteY4" fmla="*/ 25489 h 136281"/>
                      <a:gd name="connsiteX5" fmla="*/ 319974 w 476150"/>
                      <a:gd name="connsiteY5" fmla="*/ 96422 h 136281"/>
                      <a:gd name="connsiteX6" fmla="*/ 466193 w 476150"/>
                      <a:gd name="connsiteY6" fmla="*/ 77496 h 136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150" h="136281">
                        <a:moveTo>
                          <a:pt x="466193" y="77496"/>
                        </a:moveTo>
                        <a:cubicBezTo>
                          <a:pt x="455772" y="30433"/>
                          <a:pt x="471336" y="45292"/>
                          <a:pt x="409795" y="50245"/>
                        </a:cubicBezTo>
                        <a:cubicBezTo>
                          <a:pt x="405128" y="50616"/>
                          <a:pt x="336262" y="44673"/>
                          <a:pt x="334100" y="45292"/>
                        </a:cubicBezTo>
                        <a:cubicBezTo>
                          <a:pt x="321822" y="48721"/>
                          <a:pt x="16260" y="-1124"/>
                          <a:pt x="3040" y="19"/>
                        </a:cubicBezTo>
                        <a:cubicBezTo>
                          <a:pt x="-4914" y="2229"/>
                          <a:pt x="4459" y="12754"/>
                          <a:pt x="11526" y="25489"/>
                        </a:cubicBezTo>
                        <a:cubicBezTo>
                          <a:pt x="12955" y="28061"/>
                          <a:pt x="317069" y="95965"/>
                          <a:pt x="319974" y="96422"/>
                        </a:cubicBezTo>
                        <a:cubicBezTo>
                          <a:pt x="481242" y="121692"/>
                          <a:pt x="490196" y="180823"/>
                          <a:pt x="466193" y="77496"/>
                        </a:cubicBezTo>
                        <a:close/>
                      </a:path>
                    </a:pathLst>
                  </a:custGeom>
                  <a:solidFill>
                    <a:srgbClr val="FFFFFF"/>
                  </a:solidFill>
                  <a:ln w="9525" cap="flat">
                    <a:noFill/>
                    <a:prstDash val="solid"/>
                    <a:miter/>
                  </a:ln>
                </p:spPr>
                <p:txBody>
                  <a:bodyPr rtlCol="0" anchor="ctr"/>
                  <a:lstStyle/>
                  <a:p>
                    <a:endParaRPr lang="nb-NO"/>
                  </a:p>
                </p:txBody>
              </p:sp>
              <p:sp>
                <p:nvSpPr>
                  <p:cNvPr id="23" name="Frihåndsform: figur 22">
                    <a:extLst>
                      <a:ext uri="{FF2B5EF4-FFF2-40B4-BE49-F238E27FC236}">
                        <a16:creationId xmlns:a16="http://schemas.microsoft.com/office/drawing/2014/main" id="{599940B7-5EF5-DB83-19AA-A0D58890624C}"/>
                      </a:ext>
                    </a:extLst>
                  </p:cNvPr>
                  <p:cNvSpPr/>
                  <p:nvPr/>
                </p:nvSpPr>
                <p:spPr>
                  <a:xfrm>
                    <a:off x="7766728" y="4241284"/>
                    <a:ext cx="534684" cy="353674"/>
                  </a:xfrm>
                  <a:custGeom>
                    <a:avLst/>
                    <a:gdLst>
                      <a:gd name="connsiteX0" fmla="*/ 529245 w 534684"/>
                      <a:gd name="connsiteY0" fmla="*/ 10507 h 353674"/>
                      <a:gd name="connsiteX1" fmla="*/ 475266 w 534684"/>
                      <a:gd name="connsiteY1" fmla="*/ 2868 h 353674"/>
                      <a:gd name="connsiteX2" fmla="*/ 451863 w 534684"/>
                      <a:gd name="connsiteY2" fmla="*/ 3706 h 353674"/>
                      <a:gd name="connsiteX3" fmla="*/ 308541 w 534684"/>
                      <a:gd name="connsiteY3" fmla="*/ 39473 h 353674"/>
                      <a:gd name="connsiteX4" fmla="*/ 7255 w 534684"/>
                      <a:gd name="connsiteY4" fmla="*/ 11384 h 353674"/>
                      <a:gd name="connsiteX5" fmla="*/ 2531 w 534684"/>
                      <a:gd name="connsiteY5" fmla="*/ 22099 h 353674"/>
                      <a:gd name="connsiteX6" fmla="*/ 209385 w 534684"/>
                      <a:gd name="connsiteY6" fmla="*/ 301020 h 353674"/>
                      <a:gd name="connsiteX7" fmla="*/ 518300 w 534684"/>
                      <a:gd name="connsiteY7" fmla="*/ 353674 h 353674"/>
                      <a:gd name="connsiteX8" fmla="*/ 530883 w 534684"/>
                      <a:gd name="connsiteY8" fmla="*/ 302915 h 353674"/>
                      <a:gd name="connsiteX9" fmla="*/ 534683 w 534684"/>
                      <a:gd name="connsiteY9" fmla="*/ 16546 h 353674"/>
                      <a:gd name="connsiteX10" fmla="*/ 529245 w 534684"/>
                      <a:gd name="connsiteY10" fmla="*/ 10507 h 35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684" h="353674">
                        <a:moveTo>
                          <a:pt x="529245" y="10507"/>
                        </a:moveTo>
                        <a:cubicBezTo>
                          <a:pt x="511061" y="8907"/>
                          <a:pt x="493678" y="5973"/>
                          <a:pt x="475266" y="2868"/>
                        </a:cubicBezTo>
                        <a:cubicBezTo>
                          <a:pt x="468113" y="2973"/>
                          <a:pt x="456454" y="-4171"/>
                          <a:pt x="451863" y="3706"/>
                        </a:cubicBezTo>
                        <a:cubicBezTo>
                          <a:pt x="429394" y="59056"/>
                          <a:pt x="359147" y="47179"/>
                          <a:pt x="308541" y="39473"/>
                        </a:cubicBezTo>
                        <a:cubicBezTo>
                          <a:pt x="207890" y="31519"/>
                          <a:pt x="106744" y="33586"/>
                          <a:pt x="7255" y="11384"/>
                        </a:cubicBezTo>
                        <a:cubicBezTo>
                          <a:pt x="1236" y="9850"/>
                          <a:pt x="-2908" y="18575"/>
                          <a:pt x="2531" y="22099"/>
                        </a:cubicBezTo>
                        <a:cubicBezTo>
                          <a:pt x="106830" y="94975"/>
                          <a:pt x="172590" y="213999"/>
                          <a:pt x="209385" y="301020"/>
                        </a:cubicBezTo>
                        <a:cubicBezTo>
                          <a:pt x="310017" y="322184"/>
                          <a:pt x="415840" y="334519"/>
                          <a:pt x="518300" y="353674"/>
                        </a:cubicBezTo>
                        <a:cubicBezTo>
                          <a:pt x="532140" y="353636"/>
                          <a:pt x="530178" y="313069"/>
                          <a:pt x="530883" y="302915"/>
                        </a:cubicBezTo>
                        <a:cubicBezTo>
                          <a:pt x="530540" y="206637"/>
                          <a:pt x="533159" y="112063"/>
                          <a:pt x="534683" y="16546"/>
                        </a:cubicBezTo>
                        <a:cubicBezTo>
                          <a:pt x="534740" y="13413"/>
                          <a:pt x="532359" y="10774"/>
                          <a:pt x="529245" y="10507"/>
                        </a:cubicBezTo>
                        <a:close/>
                      </a:path>
                    </a:pathLst>
                  </a:custGeom>
                  <a:solidFill>
                    <a:srgbClr val="FFFFFF"/>
                  </a:solidFill>
                  <a:ln w="9525" cap="flat">
                    <a:noFill/>
                    <a:prstDash val="solid"/>
                    <a:miter/>
                  </a:ln>
                </p:spPr>
                <p:txBody>
                  <a:bodyPr rtlCol="0" anchor="ctr"/>
                  <a:lstStyle/>
                  <a:p>
                    <a:endParaRPr lang="nb-NO"/>
                  </a:p>
                </p:txBody>
              </p:sp>
              <p:sp>
                <p:nvSpPr>
                  <p:cNvPr id="24" name="Frihåndsform: figur 23">
                    <a:extLst>
                      <a:ext uri="{FF2B5EF4-FFF2-40B4-BE49-F238E27FC236}">
                        <a16:creationId xmlns:a16="http://schemas.microsoft.com/office/drawing/2014/main" id="{D64C02AA-E0E2-DB28-C905-EB73B25723C9}"/>
                      </a:ext>
                    </a:extLst>
                  </p:cNvPr>
                  <p:cNvSpPr/>
                  <p:nvPr/>
                </p:nvSpPr>
                <p:spPr>
                  <a:xfrm>
                    <a:off x="7703430" y="3585815"/>
                    <a:ext cx="125588" cy="216465"/>
                  </a:xfrm>
                  <a:custGeom>
                    <a:avLst/>
                    <a:gdLst>
                      <a:gd name="connsiteX0" fmla="*/ 125589 w 125588"/>
                      <a:gd name="connsiteY0" fmla="*/ 17801 h 216465"/>
                      <a:gd name="connsiteX1" fmla="*/ 75030 w 125588"/>
                      <a:gd name="connsiteY1" fmla="*/ 8838 h 216465"/>
                      <a:gd name="connsiteX2" fmla="*/ 6974 w 125588"/>
                      <a:gd name="connsiteY2" fmla="*/ 103 h 216465"/>
                      <a:gd name="connsiteX3" fmla="*/ 421 w 125588"/>
                      <a:gd name="connsiteY3" fmla="*/ 8133 h 216465"/>
                      <a:gd name="connsiteX4" fmla="*/ 24405 w 125588"/>
                      <a:gd name="connsiteY4" fmla="*/ 211015 h 216465"/>
                      <a:gd name="connsiteX5" fmla="*/ 36216 w 125588"/>
                      <a:gd name="connsiteY5" fmla="*/ 211787 h 216465"/>
                      <a:gd name="connsiteX6" fmla="*/ 125589 w 125588"/>
                      <a:gd name="connsiteY6" fmla="*/ 17801 h 216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88" h="216465">
                        <a:moveTo>
                          <a:pt x="125589" y="17801"/>
                        </a:moveTo>
                        <a:cubicBezTo>
                          <a:pt x="120979" y="10400"/>
                          <a:pt x="85098" y="11466"/>
                          <a:pt x="75030" y="8838"/>
                        </a:cubicBezTo>
                        <a:cubicBezTo>
                          <a:pt x="52751" y="6399"/>
                          <a:pt x="29701" y="3885"/>
                          <a:pt x="6974" y="103"/>
                        </a:cubicBezTo>
                        <a:cubicBezTo>
                          <a:pt x="2592" y="-764"/>
                          <a:pt x="-1313" y="3999"/>
                          <a:pt x="421" y="8133"/>
                        </a:cubicBezTo>
                        <a:cubicBezTo>
                          <a:pt x="22624" y="73093"/>
                          <a:pt x="19052" y="143483"/>
                          <a:pt x="24405" y="211015"/>
                        </a:cubicBezTo>
                        <a:cubicBezTo>
                          <a:pt x="24690" y="217730"/>
                          <a:pt x="35044" y="218530"/>
                          <a:pt x="36216" y="211787"/>
                        </a:cubicBezTo>
                        <a:cubicBezTo>
                          <a:pt x="45436" y="149655"/>
                          <a:pt x="85336" y="86647"/>
                          <a:pt x="125589" y="17801"/>
                        </a:cubicBezTo>
                        <a:close/>
                      </a:path>
                    </a:pathLst>
                  </a:custGeom>
                  <a:solidFill>
                    <a:srgbClr val="FFFFFF"/>
                  </a:solidFill>
                  <a:ln w="9525" cap="flat">
                    <a:noFill/>
                    <a:prstDash val="solid"/>
                    <a:miter/>
                  </a:ln>
                </p:spPr>
                <p:txBody>
                  <a:bodyPr rtlCol="0" anchor="ctr"/>
                  <a:lstStyle/>
                  <a:p>
                    <a:endParaRPr lang="nb-NO"/>
                  </a:p>
                </p:txBody>
              </p:sp>
              <p:sp>
                <p:nvSpPr>
                  <p:cNvPr id="25" name="Frihåndsform: figur 24">
                    <a:extLst>
                      <a:ext uri="{FF2B5EF4-FFF2-40B4-BE49-F238E27FC236}">
                        <a16:creationId xmlns:a16="http://schemas.microsoft.com/office/drawing/2014/main" id="{721418EE-FD20-7272-474C-614C3C7513E2}"/>
                      </a:ext>
                    </a:extLst>
                  </p:cNvPr>
                  <p:cNvSpPr/>
                  <p:nvPr/>
                </p:nvSpPr>
                <p:spPr>
                  <a:xfrm>
                    <a:off x="7674342" y="4280857"/>
                    <a:ext cx="234515" cy="250726"/>
                  </a:xfrm>
                  <a:custGeom>
                    <a:avLst/>
                    <a:gdLst>
                      <a:gd name="connsiteX0" fmla="*/ 234049 w 234515"/>
                      <a:gd name="connsiteY0" fmla="*/ 242559 h 250726"/>
                      <a:gd name="connsiteX1" fmla="*/ 7973 w 234515"/>
                      <a:gd name="connsiteY1" fmla="*/ 357 h 250726"/>
                      <a:gd name="connsiteX2" fmla="*/ 10 w 234515"/>
                      <a:gd name="connsiteY2" fmla="*/ 6148 h 250726"/>
                      <a:gd name="connsiteX3" fmla="*/ 12859 w 234515"/>
                      <a:gd name="connsiteY3" fmla="*/ 209564 h 250726"/>
                      <a:gd name="connsiteX4" fmla="*/ 18327 w 234515"/>
                      <a:gd name="connsiteY4" fmla="*/ 216489 h 250726"/>
                      <a:gd name="connsiteX5" fmla="*/ 132979 w 234515"/>
                      <a:gd name="connsiteY5" fmla="*/ 233357 h 250726"/>
                      <a:gd name="connsiteX6" fmla="*/ 160563 w 234515"/>
                      <a:gd name="connsiteY6" fmla="*/ 240253 h 250726"/>
                      <a:gd name="connsiteX7" fmla="*/ 194530 w 234515"/>
                      <a:gd name="connsiteY7" fmla="*/ 243816 h 250726"/>
                      <a:gd name="connsiteX8" fmla="*/ 234049 w 234515"/>
                      <a:gd name="connsiteY8" fmla="*/ 242559 h 25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515" h="250726">
                        <a:moveTo>
                          <a:pt x="234049" y="242559"/>
                        </a:moveTo>
                        <a:cubicBezTo>
                          <a:pt x="182928" y="137345"/>
                          <a:pt x="109862" y="38257"/>
                          <a:pt x="7973" y="357"/>
                        </a:cubicBezTo>
                        <a:cubicBezTo>
                          <a:pt x="4191" y="-1091"/>
                          <a:pt x="-238" y="2071"/>
                          <a:pt x="10" y="6148"/>
                        </a:cubicBezTo>
                        <a:cubicBezTo>
                          <a:pt x="334" y="17588"/>
                          <a:pt x="13821" y="193029"/>
                          <a:pt x="12859" y="209564"/>
                        </a:cubicBezTo>
                        <a:cubicBezTo>
                          <a:pt x="12231" y="212917"/>
                          <a:pt x="14907" y="216327"/>
                          <a:pt x="18327" y="216489"/>
                        </a:cubicBezTo>
                        <a:cubicBezTo>
                          <a:pt x="55655" y="219137"/>
                          <a:pt x="95831" y="228966"/>
                          <a:pt x="132979" y="233357"/>
                        </a:cubicBezTo>
                        <a:cubicBezTo>
                          <a:pt x="133912" y="233138"/>
                          <a:pt x="159935" y="240720"/>
                          <a:pt x="160563" y="240253"/>
                        </a:cubicBezTo>
                        <a:cubicBezTo>
                          <a:pt x="178013" y="244206"/>
                          <a:pt x="179890" y="238034"/>
                          <a:pt x="194530" y="243816"/>
                        </a:cubicBezTo>
                        <a:cubicBezTo>
                          <a:pt x="202997" y="244206"/>
                          <a:pt x="239011" y="259961"/>
                          <a:pt x="234049" y="242559"/>
                        </a:cubicBezTo>
                        <a:close/>
                      </a:path>
                    </a:pathLst>
                  </a:custGeom>
                  <a:solidFill>
                    <a:srgbClr val="FFFFFF"/>
                  </a:solidFill>
                  <a:ln w="9525" cap="flat">
                    <a:noFill/>
                    <a:prstDash val="solid"/>
                    <a:miter/>
                  </a:ln>
                </p:spPr>
                <p:txBody>
                  <a:bodyPr rtlCol="0" anchor="ctr"/>
                  <a:lstStyle/>
                  <a:p>
                    <a:endParaRPr lang="nb-NO"/>
                  </a:p>
                </p:txBody>
              </p:sp>
            </p:grpSp>
            <p:grpSp>
              <p:nvGrpSpPr>
                <p:cNvPr id="26" name="Grafikk 6" descr="Gutt i en rulle stol">
                  <a:extLst>
                    <a:ext uri="{FF2B5EF4-FFF2-40B4-BE49-F238E27FC236}">
                      <a16:creationId xmlns:a16="http://schemas.microsoft.com/office/drawing/2014/main" id="{D7E31D48-0358-A09C-F365-9777E71308C3}"/>
                    </a:ext>
                  </a:extLst>
                </p:cNvPr>
                <p:cNvGrpSpPr/>
                <p:nvPr/>
              </p:nvGrpSpPr>
              <p:grpSpPr>
                <a:xfrm>
                  <a:off x="7575190" y="3525095"/>
                  <a:ext cx="2196496" cy="2084413"/>
                  <a:chOff x="7575190" y="3525095"/>
                  <a:chExt cx="2196496" cy="2084413"/>
                </a:xfrm>
                <a:solidFill>
                  <a:srgbClr val="FFFFFF"/>
                </a:solidFill>
              </p:grpSpPr>
              <p:sp>
                <p:nvSpPr>
                  <p:cNvPr id="27" name="Frihåndsform: figur 26">
                    <a:extLst>
                      <a:ext uri="{FF2B5EF4-FFF2-40B4-BE49-F238E27FC236}">
                        <a16:creationId xmlns:a16="http://schemas.microsoft.com/office/drawing/2014/main" id="{76CA3700-CCED-DE31-C001-FDDF84B1BF0D}"/>
                      </a:ext>
                    </a:extLst>
                  </p:cNvPr>
                  <p:cNvSpPr/>
                  <p:nvPr/>
                </p:nvSpPr>
                <p:spPr>
                  <a:xfrm>
                    <a:off x="9440419" y="5396101"/>
                    <a:ext cx="331267" cy="101999"/>
                  </a:xfrm>
                  <a:custGeom>
                    <a:avLst/>
                    <a:gdLst>
                      <a:gd name="connsiteX0" fmla="*/ 327833 w 331267"/>
                      <a:gd name="connsiteY0" fmla="*/ 17436 h 101999"/>
                      <a:gd name="connsiteX1" fmla="*/ 263178 w 331267"/>
                      <a:gd name="connsiteY1" fmla="*/ 11206 h 101999"/>
                      <a:gd name="connsiteX2" fmla="*/ 243413 w 331267"/>
                      <a:gd name="connsiteY2" fmla="*/ 4272 h 101999"/>
                      <a:gd name="connsiteX3" fmla="*/ 204580 w 331267"/>
                      <a:gd name="connsiteY3" fmla="*/ 6387 h 101999"/>
                      <a:gd name="connsiteX4" fmla="*/ 3983 w 331267"/>
                      <a:gd name="connsiteY4" fmla="*/ 90311 h 101999"/>
                      <a:gd name="connsiteX5" fmla="*/ 7136 w 331267"/>
                      <a:gd name="connsiteY5" fmla="*/ 101808 h 101999"/>
                      <a:gd name="connsiteX6" fmla="*/ 119817 w 331267"/>
                      <a:gd name="connsiteY6" fmla="*/ 89188 h 101999"/>
                      <a:gd name="connsiteX7" fmla="*/ 234612 w 331267"/>
                      <a:gd name="connsiteY7" fmla="*/ 71004 h 101999"/>
                      <a:gd name="connsiteX8" fmla="*/ 261034 w 331267"/>
                      <a:gd name="connsiteY8" fmla="*/ 64251 h 101999"/>
                      <a:gd name="connsiteX9" fmla="*/ 265702 w 331267"/>
                      <a:gd name="connsiteY9" fmla="*/ 53993 h 101999"/>
                      <a:gd name="connsiteX10" fmla="*/ 293429 w 331267"/>
                      <a:gd name="connsiteY10" fmla="*/ 53993 h 101999"/>
                      <a:gd name="connsiteX11" fmla="*/ 328386 w 331267"/>
                      <a:gd name="connsiteY11" fmla="*/ 48116 h 101999"/>
                      <a:gd name="connsiteX12" fmla="*/ 327833 w 331267"/>
                      <a:gd name="connsiteY12" fmla="*/ 17436 h 10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1267" h="101999">
                        <a:moveTo>
                          <a:pt x="327833" y="17436"/>
                        </a:moveTo>
                        <a:cubicBezTo>
                          <a:pt x="322509" y="5901"/>
                          <a:pt x="272883" y="12321"/>
                          <a:pt x="263178" y="11206"/>
                        </a:cubicBezTo>
                        <a:cubicBezTo>
                          <a:pt x="258520" y="-2138"/>
                          <a:pt x="250528" y="-2367"/>
                          <a:pt x="243413" y="4272"/>
                        </a:cubicBezTo>
                        <a:cubicBezTo>
                          <a:pt x="241289" y="6253"/>
                          <a:pt x="212457" y="7730"/>
                          <a:pt x="204580" y="6387"/>
                        </a:cubicBezTo>
                        <a:cubicBezTo>
                          <a:pt x="119674" y="-24"/>
                          <a:pt x="76059" y="62632"/>
                          <a:pt x="3983" y="90311"/>
                        </a:cubicBezTo>
                        <a:cubicBezTo>
                          <a:pt x="-2999" y="92445"/>
                          <a:pt x="-74" y="103589"/>
                          <a:pt x="7136" y="101808"/>
                        </a:cubicBezTo>
                        <a:cubicBezTo>
                          <a:pt x="44274" y="93579"/>
                          <a:pt x="82174" y="93483"/>
                          <a:pt x="119817" y="89188"/>
                        </a:cubicBezTo>
                        <a:cubicBezTo>
                          <a:pt x="158831" y="86111"/>
                          <a:pt x="195760" y="73757"/>
                          <a:pt x="234612" y="71004"/>
                        </a:cubicBezTo>
                        <a:cubicBezTo>
                          <a:pt x="242756" y="68585"/>
                          <a:pt x="260329" y="75586"/>
                          <a:pt x="261034" y="64251"/>
                        </a:cubicBezTo>
                        <a:cubicBezTo>
                          <a:pt x="261044" y="61136"/>
                          <a:pt x="262082" y="53802"/>
                          <a:pt x="265702" y="53993"/>
                        </a:cubicBezTo>
                        <a:cubicBezTo>
                          <a:pt x="274931" y="55317"/>
                          <a:pt x="284428" y="53459"/>
                          <a:pt x="293429" y="53993"/>
                        </a:cubicBezTo>
                        <a:cubicBezTo>
                          <a:pt x="298887" y="53154"/>
                          <a:pt x="324633" y="54336"/>
                          <a:pt x="328386" y="48116"/>
                        </a:cubicBezTo>
                        <a:cubicBezTo>
                          <a:pt x="334348" y="39019"/>
                          <a:pt x="329471" y="22331"/>
                          <a:pt x="327833" y="17436"/>
                        </a:cubicBezTo>
                        <a:close/>
                      </a:path>
                    </a:pathLst>
                  </a:custGeom>
                  <a:solidFill>
                    <a:srgbClr val="FFFFFF"/>
                  </a:solidFill>
                  <a:ln w="9525" cap="flat">
                    <a:noFill/>
                    <a:prstDash val="solid"/>
                    <a:miter/>
                  </a:ln>
                </p:spPr>
                <p:txBody>
                  <a:bodyPr rtlCol="0" anchor="ctr"/>
                  <a:lstStyle/>
                  <a:p>
                    <a:endParaRPr lang="nb-NO"/>
                  </a:p>
                </p:txBody>
              </p:sp>
              <p:sp>
                <p:nvSpPr>
                  <p:cNvPr id="28" name="Frihåndsform: figur 27">
                    <a:extLst>
                      <a:ext uri="{FF2B5EF4-FFF2-40B4-BE49-F238E27FC236}">
                        <a16:creationId xmlns:a16="http://schemas.microsoft.com/office/drawing/2014/main" id="{CEF4CC9E-C0D4-66D5-70C5-877097FE4693}"/>
                      </a:ext>
                    </a:extLst>
                  </p:cNvPr>
                  <p:cNvSpPr/>
                  <p:nvPr/>
                </p:nvSpPr>
                <p:spPr>
                  <a:xfrm>
                    <a:off x="9262050" y="4579537"/>
                    <a:ext cx="280417" cy="772454"/>
                  </a:xfrm>
                  <a:custGeom>
                    <a:avLst/>
                    <a:gdLst>
                      <a:gd name="connsiteX0" fmla="*/ 280307 w 280417"/>
                      <a:gd name="connsiteY0" fmla="*/ 765143 h 772454"/>
                      <a:gd name="connsiteX1" fmla="*/ 121087 w 280417"/>
                      <a:gd name="connsiteY1" fmla="*/ 108509 h 772454"/>
                      <a:gd name="connsiteX2" fmla="*/ 37763 w 280417"/>
                      <a:gd name="connsiteY2" fmla="*/ 0 h 772454"/>
                      <a:gd name="connsiteX3" fmla="*/ 30771 w 280417"/>
                      <a:gd name="connsiteY3" fmla="*/ 34261 h 772454"/>
                      <a:gd name="connsiteX4" fmla="*/ 32190 w 280417"/>
                      <a:gd name="connsiteY4" fmla="*/ 55054 h 772454"/>
                      <a:gd name="connsiteX5" fmla="*/ 64547 w 280417"/>
                      <a:gd name="connsiteY5" fmla="*/ 96203 h 772454"/>
                      <a:gd name="connsiteX6" fmla="*/ 172065 w 280417"/>
                      <a:gd name="connsiteY6" fmla="*/ 485966 h 772454"/>
                      <a:gd name="connsiteX7" fmla="*/ 161140 w 280417"/>
                      <a:gd name="connsiteY7" fmla="*/ 487785 h 772454"/>
                      <a:gd name="connsiteX8" fmla="*/ 42954 w 280417"/>
                      <a:gd name="connsiteY8" fmla="*/ 474240 h 772454"/>
                      <a:gd name="connsiteX9" fmla="*/ 42373 w 280417"/>
                      <a:gd name="connsiteY9" fmla="*/ 443208 h 772454"/>
                      <a:gd name="connsiteX10" fmla="*/ 47669 w 280417"/>
                      <a:gd name="connsiteY10" fmla="*/ 429787 h 772454"/>
                      <a:gd name="connsiteX11" fmla="*/ 42925 w 280417"/>
                      <a:gd name="connsiteY11" fmla="*/ 413804 h 772454"/>
                      <a:gd name="connsiteX12" fmla="*/ 32991 w 280417"/>
                      <a:gd name="connsiteY12" fmla="*/ 390363 h 772454"/>
                      <a:gd name="connsiteX13" fmla="*/ 9302 w 280417"/>
                      <a:gd name="connsiteY13" fmla="*/ 368494 h 772454"/>
                      <a:gd name="connsiteX14" fmla="*/ 2606 w 280417"/>
                      <a:gd name="connsiteY14" fmla="*/ 374085 h 772454"/>
                      <a:gd name="connsiteX15" fmla="*/ 25 w 280417"/>
                      <a:gd name="connsiteY15" fmla="*/ 436588 h 772454"/>
                      <a:gd name="connsiteX16" fmla="*/ 37401 w 280417"/>
                      <a:gd name="connsiteY16" fmla="*/ 519836 h 772454"/>
                      <a:gd name="connsiteX17" fmla="*/ 14569 w 280417"/>
                      <a:gd name="connsiteY17" fmla="*/ 561308 h 772454"/>
                      <a:gd name="connsiteX18" fmla="*/ 14245 w 280417"/>
                      <a:gd name="connsiteY18" fmla="*/ 665845 h 772454"/>
                      <a:gd name="connsiteX19" fmla="*/ 56165 w 280417"/>
                      <a:gd name="connsiteY19" fmla="*/ 729377 h 772454"/>
                      <a:gd name="connsiteX20" fmla="*/ 65861 w 280417"/>
                      <a:gd name="connsiteY20" fmla="*/ 723738 h 772454"/>
                      <a:gd name="connsiteX21" fmla="*/ 57651 w 280417"/>
                      <a:gd name="connsiteY21" fmla="*/ 635394 h 772454"/>
                      <a:gd name="connsiteX22" fmla="*/ 64747 w 280417"/>
                      <a:gd name="connsiteY22" fmla="*/ 530495 h 772454"/>
                      <a:gd name="connsiteX23" fmla="*/ 64585 w 280417"/>
                      <a:gd name="connsiteY23" fmla="*/ 529809 h 772454"/>
                      <a:gd name="connsiteX24" fmla="*/ 111372 w 280417"/>
                      <a:gd name="connsiteY24" fmla="*/ 535762 h 772454"/>
                      <a:gd name="connsiteX25" fmla="*/ 178066 w 280417"/>
                      <a:gd name="connsiteY25" fmla="*/ 544135 h 772454"/>
                      <a:gd name="connsiteX26" fmla="*/ 185172 w 280417"/>
                      <a:gd name="connsiteY26" fmla="*/ 545211 h 772454"/>
                      <a:gd name="connsiteX27" fmla="*/ 248418 w 280417"/>
                      <a:gd name="connsiteY27" fmla="*/ 771906 h 772454"/>
                      <a:gd name="connsiteX28" fmla="*/ 280307 w 280417"/>
                      <a:gd name="connsiteY28" fmla="*/ 765143 h 77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0417" h="772454">
                        <a:moveTo>
                          <a:pt x="280307" y="765143"/>
                        </a:moveTo>
                        <a:cubicBezTo>
                          <a:pt x="226881" y="545325"/>
                          <a:pt x="176227" y="329022"/>
                          <a:pt x="121087" y="108509"/>
                        </a:cubicBezTo>
                        <a:cubicBezTo>
                          <a:pt x="106285" y="47311"/>
                          <a:pt x="92198" y="26632"/>
                          <a:pt x="37763" y="0"/>
                        </a:cubicBezTo>
                        <a:cubicBezTo>
                          <a:pt x="30800" y="4791"/>
                          <a:pt x="33200" y="25441"/>
                          <a:pt x="30771" y="34261"/>
                        </a:cubicBezTo>
                        <a:cubicBezTo>
                          <a:pt x="31133" y="39586"/>
                          <a:pt x="26285" y="52073"/>
                          <a:pt x="32190" y="55054"/>
                        </a:cubicBezTo>
                        <a:cubicBezTo>
                          <a:pt x="44754" y="62151"/>
                          <a:pt x="55641" y="76000"/>
                          <a:pt x="64547" y="96203"/>
                        </a:cubicBezTo>
                        <a:cubicBezTo>
                          <a:pt x="116153" y="221037"/>
                          <a:pt x="143423" y="354301"/>
                          <a:pt x="172065" y="485966"/>
                        </a:cubicBezTo>
                        <a:cubicBezTo>
                          <a:pt x="168312" y="486385"/>
                          <a:pt x="160273" y="484527"/>
                          <a:pt x="161140" y="487785"/>
                        </a:cubicBezTo>
                        <a:cubicBezTo>
                          <a:pt x="136632" y="484003"/>
                          <a:pt x="66176" y="482927"/>
                          <a:pt x="42954" y="474240"/>
                        </a:cubicBezTo>
                        <a:cubicBezTo>
                          <a:pt x="42754" y="464068"/>
                          <a:pt x="41325" y="453038"/>
                          <a:pt x="42373" y="443208"/>
                        </a:cubicBezTo>
                        <a:cubicBezTo>
                          <a:pt x="42744" y="440284"/>
                          <a:pt x="48535" y="435635"/>
                          <a:pt x="47669" y="429787"/>
                        </a:cubicBezTo>
                        <a:cubicBezTo>
                          <a:pt x="46145" y="424529"/>
                          <a:pt x="48973" y="416481"/>
                          <a:pt x="42925" y="413804"/>
                        </a:cubicBezTo>
                        <a:cubicBezTo>
                          <a:pt x="36877" y="411118"/>
                          <a:pt x="35629" y="397183"/>
                          <a:pt x="32991" y="390363"/>
                        </a:cubicBezTo>
                        <a:cubicBezTo>
                          <a:pt x="30809" y="373428"/>
                          <a:pt x="19808" y="369799"/>
                          <a:pt x="9302" y="368494"/>
                        </a:cubicBezTo>
                        <a:cubicBezTo>
                          <a:pt x="5978" y="368018"/>
                          <a:pt x="2730" y="370723"/>
                          <a:pt x="2606" y="374085"/>
                        </a:cubicBezTo>
                        <a:cubicBezTo>
                          <a:pt x="2872" y="388868"/>
                          <a:pt x="-309" y="407918"/>
                          <a:pt x="25" y="436588"/>
                        </a:cubicBezTo>
                        <a:cubicBezTo>
                          <a:pt x="558" y="481689"/>
                          <a:pt x="46859" y="485070"/>
                          <a:pt x="37401" y="519836"/>
                        </a:cubicBezTo>
                        <a:cubicBezTo>
                          <a:pt x="37210" y="520570"/>
                          <a:pt x="23037" y="551660"/>
                          <a:pt x="14569" y="561308"/>
                        </a:cubicBezTo>
                        <a:cubicBezTo>
                          <a:pt x="8616" y="595513"/>
                          <a:pt x="13407" y="631260"/>
                          <a:pt x="14245" y="665845"/>
                        </a:cubicBezTo>
                        <a:cubicBezTo>
                          <a:pt x="14445" y="691277"/>
                          <a:pt x="35467" y="709956"/>
                          <a:pt x="56165" y="729377"/>
                        </a:cubicBezTo>
                        <a:cubicBezTo>
                          <a:pt x="60213" y="732958"/>
                          <a:pt x="67004" y="729044"/>
                          <a:pt x="65861" y="723738"/>
                        </a:cubicBezTo>
                        <a:cubicBezTo>
                          <a:pt x="59708" y="689639"/>
                          <a:pt x="57098" y="661568"/>
                          <a:pt x="57651" y="635394"/>
                        </a:cubicBezTo>
                        <a:cubicBezTo>
                          <a:pt x="58327" y="602047"/>
                          <a:pt x="65166" y="564080"/>
                          <a:pt x="64747" y="530495"/>
                        </a:cubicBezTo>
                        <a:cubicBezTo>
                          <a:pt x="64709" y="530257"/>
                          <a:pt x="64633" y="530038"/>
                          <a:pt x="64585" y="529809"/>
                        </a:cubicBezTo>
                        <a:cubicBezTo>
                          <a:pt x="80254" y="531752"/>
                          <a:pt x="95989" y="533772"/>
                          <a:pt x="111372" y="535762"/>
                        </a:cubicBezTo>
                        <a:cubicBezTo>
                          <a:pt x="133222" y="538591"/>
                          <a:pt x="155815" y="541506"/>
                          <a:pt x="178066" y="544135"/>
                        </a:cubicBezTo>
                        <a:cubicBezTo>
                          <a:pt x="178723" y="544211"/>
                          <a:pt x="181619" y="544687"/>
                          <a:pt x="185172" y="545211"/>
                        </a:cubicBezTo>
                        <a:cubicBezTo>
                          <a:pt x="202669" y="622554"/>
                          <a:pt x="221986" y="698802"/>
                          <a:pt x="248418" y="771906"/>
                        </a:cubicBezTo>
                        <a:cubicBezTo>
                          <a:pt x="257847" y="768963"/>
                          <a:pt x="282260" y="778412"/>
                          <a:pt x="280307" y="765143"/>
                        </a:cubicBezTo>
                        <a:close/>
                      </a:path>
                    </a:pathLst>
                  </a:custGeom>
                  <a:solidFill>
                    <a:srgbClr val="FFFFFF"/>
                  </a:solidFill>
                  <a:ln w="9525" cap="flat">
                    <a:noFill/>
                    <a:prstDash val="solid"/>
                    <a:miter/>
                  </a:ln>
                </p:spPr>
                <p:txBody>
                  <a:bodyPr rtlCol="0" anchor="ctr"/>
                  <a:lstStyle/>
                  <a:p>
                    <a:endParaRPr lang="nb-NO"/>
                  </a:p>
                </p:txBody>
              </p:sp>
              <p:sp>
                <p:nvSpPr>
                  <p:cNvPr id="29" name="Frihåndsform: figur 28">
                    <a:extLst>
                      <a:ext uri="{FF2B5EF4-FFF2-40B4-BE49-F238E27FC236}">
                        <a16:creationId xmlns:a16="http://schemas.microsoft.com/office/drawing/2014/main" id="{43C2CCC2-D210-35CC-6D12-F2C97A35D73A}"/>
                      </a:ext>
                    </a:extLst>
                  </p:cNvPr>
                  <p:cNvSpPr/>
                  <p:nvPr/>
                </p:nvSpPr>
                <p:spPr>
                  <a:xfrm>
                    <a:off x="9142233" y="4147045"/>
                    <a:ext cx="61254" cy="138261"/>
                  </a:xfrm>
                  <a:custGeom>
                    <a:avLst/>
                    <a:gdLst>
                      <a:gd name="connsiteX0" fmla="*/ 55081 w 61254"/>
                      <a:gd name="connsiteY0" fmla="*/ 39605 h 138261"/>
                      <a:gd name="connsiteX1" fmla="*/ 6751 w 61254"/>
                      <a:gd name="connsiteY1" fmla="*/ 0 h 138261"/>
                      <a:gd name="connsiteX2" fmla="*/ 2427 w 61254"/>
                      <a:gd name="connsiteY2" fmla="*/ 24022 h 138261"/>
                      <a:gd name="connsiteX3" fmla="*/ 9523 w 61254"/>
                      <a:gd name="connsiteY3" fmla="*/ 59284 h 138261"/>
                      <a:gd name="connsiteX4" fmla="*/ 17733 w 61254"/>
                      <a:gd name="connsiteY4" fmla="*/ 102575 h 138261"/>
                      <a:gd name="connsiteX5" fmla="*/ 22524 w 61254"/>
                      <a:gd name="connsiteY5" fmla="*/ 120205 h 138261"/>
                      <a:gd name="connsiteX6" fmla="*/ 51966 w 61254"/>
                      <a:gd name="connsiteY6" fmla="*/ 137255 h 138261"/>
                      <a:gd name="connsiteX7" fmla="*/ 61243 w 61254"/>
                      <a:gd name="connsiteY7" fmla="*/ 132093 h 138261"/>
                      <a:gd name="connsiteX8" fmla="*/ 55081 w 61254"/>
                      <a:gd name="connsiteY8" fmla="*/ 39605 h 138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54" h="138261">
                        <a:moveTo>
                          <a:pt x="55081" y="39605"/>
                        </a:moveTo>
                        <a:cubicBezTo>
                          <a:pt x="51156" y="-7658"/>
                          <a:pt x="52814" y="9763"/>
                          <a:pt x="6751" y="0"/>
                        </a:cubicBezTo>
                        <a:cubicBezTo>
                          <a:pt x="-5660" y="229"/>
                          <a:pt x="2941" y="16602"/>
                          <a:pt x="2427" y="24022"/>
                        </a:cubicBezTo>
                        <a:cubicBezTo>
                          <a:pt x="3865" y="35690"/>
                          <a:pt x="5341" y="47749"/>
                          <a:pt x="9523" y="59284"/>
                        </a:cubicBezTo>
                        <a:cubicBezTo>
                          <a:pt x="14371" y="72685"/>
                          <a:pt x="16076" y="87878"/>
                          <a:pt x="17733" y="102575"/>
                        </a:cubicBezTo>
                        <a:cubicBezTo>
                          <a:pt x="19210" y="108204"/>
                          <a:pt x="17019" y="116634"/>
                          <a:pt x="22524" y="120205"/>
                        </a:cubicBezTo>
                        <a:cubicBezTo>
                          <a:pt x="32878" y="125397"/>
                          <a:pt x="42784" y="131140"/>
                          <a:pt x="51966" y="137255"/>
                        </a:cubicBezTo>
                        <a:cubicBezTo>
                          <a:pt x="55795" y="139979"/>
                          <a:pt x="61548" y="136808"/>
                          <a:pt x="61243" y="132093"/>
                        </a:cubicBezTo>
                        <a:cubicBezTo>
                          <a:pt x="60262" y="101603"/>
                          <a:pt x="58243" y="71352"/>
                          <a:pt x="55081" y="39605"/>
                        </a:cubicBezTo>
                        <a:close/>
                      </a:path>
                    </a:pathLst>
                  </a:custGeom>
                  <a:solidFill>
                    <a:srgbClr val="FFFFFF"/>
                  </a:solidFill>
                  <a:ln w="9525" cap="flat">
                    <a:noFill/>
                    <a:prstDash val="solid"/>
                    <a:miter/>
                  </a:ln>
                </p:spPr>
                <p:txBody>
                  <a:bodyPr rtlCol="0" anchor="ctr"/>
                  <a:lstStyle/>
                  <a:p>
                    <a:endParaRPr lang="nb-NO"/>
                  </a:p>
                </p:txBody>
              </p:sp>
              <p:sp>
                <p:nvSpPr>
                  <p:cNvPr id="30" name="Frihåndsform: figur 29">
                    <a:extLst>
                      <a:ext uri="{FF2B5EF4-FFF2-40B4-BE49-F238E27FC236}">
                        <a16:creationId xmlns:a16="http://schemas.microsoft.com/office/drawing/2014/main" id="{87F801E3-D346-00D1-C268-A905D089B3DD}"/>
                      </a:ext>
                    </a:extLst>
                  </p:cNvPr>
                  <p:cNvSpPr/>
                  <p:nvPr/>
                </p:nvSpPr>
                <p:spPr>
                  <a:xfrm>
                    <a:off x="8727292" y="4485339"/>
                    <a:ext cx="166784" cy="94287"/>
                  </a:xfrm>
                  <a:custGeom>
                    <a:avLst/>
                    <a:gdLst>
                      <a:gd name="connsiteX0" fmla="*/ 163632 w 166784"/>
                      <a:gd name="connsiteY0" fmla="*/ 62747 h 94287"/>
                      <a:gd name="connsiteX1" fmla="*/ 78516 w 166784"/>
                      <a:gd name="connsiteY1" fmla="*/ 16494 h 94287"/>
                      <a:gd name="connsiteX2" fmla="*/ 21214 w 166784"/>
                      <a:gd name="connsiteY2" fmla="*/ 930 h 94287"/>
                      <a:gd name="connsiteX3" fmla="*/ 2 w 166784"/>
                      <a:gd name="connsiteY3" fmla="*/ 8274 h 94287"/>
                      <a:gd name="connsiteX4" fmla="*/ 6698 w 166784"/>
                      <a:gd name="connsiteY4" fmla="*/ 88608 h 94287"/>
                      <a:gd name="connsiteX5" fmla="*/ 14699 w 166784"/>
                      <a:gd name="connsiteY5" fmla="*/ 93913 h 94287"/>
                      <a:gd name="connsiteX6" fmla="*/ 160631 w 166784"/>
                      <a:gd name="connsiteY6" fmla="*/ 74015 h 94287"/>
                      <a:gd name="connsiteX7" fmla="*/ 163632 w 166784"/>
                      <a:gd name="connsiteY7" fmla="*/ 62747 h 9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784" h="94287">
                        <a:moveTo>
                          <a:pt x="163632" y="62747"/>
                        </a:moveTo>
                        <a:cubicBezTo>
                          <a:pt x="139171" y="52079"/>
                          <a:pt x="107806" y="22866"/>
                          <a:pt x="78516" y="16494"/>
                        </a:cubicBezTo>
                        <a:cubicBezTo>
                          <a:pt x="71649" y="14998"/>
                          <a:pt x="28653" y="4111"/>
                          <a:pt x="21214" y="930"/>
                        </a:cubicBezTo>
                        <a:cubicBezTo>
                          <a:pt x="14956" y="25"/>
                          <a:pt x="-179" y="-2556"/>
                          <a:pt x="2" y="8274"/>
                        </a:cubicBezTo>
                        <a:cubicBezTo>
                          <a:pt x="1697" y="15036"/>
                          <a:pt x="6612" y="64938"/>
                          <a:pt x="6698" y="88608"/>
                        </a:cubicBezTo>
                        <a:cubicBezTo>
                          <a:pt x="6803" y="92494"/>
                          <a:pt x="11089" y="95342"/>
                          <a:pt x="14699" y="93913"/>
                        </a:cubicBezTo>
                        <a:cubicBezTo>
                          <a:pt x="57171" y="78454"/>
                          <a:pt x="106263" y="71758"/>
                          <a:pt x="160631" y="74015"/>
                        </a:cubicBezTo>
                        <a:cubicBezTo>
                          <a:pt x="166765" y="74472"/>
                          <a:pt x="169280" y="65433"/>
                          <a:pt x="163632" y="62747"/>
                        </a:cubicBezTo>
                        <a:close/>
                      </a:path>
                    </a:pathLst>
                  </a:custGeom>
                  <a:solidFill>
                    <a:srgbClr val="FFFFFF"/>
                  </a:solidFill>
                  <a:ln w="9525" cap="flat">
                    <a:noFill/>
                    <a:prstDash val="solid"/>
                    <a:miter/>
                  </a:ln>
                </p:spPr>
                <p:txBody>
                  <a:bodyPr rtlCol="0" anchor="ctr"/>
                  <a:lstStyle/>
                  <a:p>
                    <a:endParaRPr lang="nb-NO"/>
                  </a:p>
                </p:txBody>
              </p:sp>
              <p:sp>
                <p:nvSpPr>
                  <p:cNvPr id="31" name="Frihåndsform: figur 30">
                    <a:extLst>
                      <a:ext uri="{FF2B5EF4-FFF2-40B4-BE49-F238E27FC236}">
                        <a16:creationId xmlns:a16="http://schemas.microsoft.com/office/drawing/2014/main" id="{7304CFF8-2BF5-54B8-9A67-A88EF0147E28}"/>
                      </a:ext>
                    </a:extLst>
                  </p:cNvPr>
                  <p:cNvSpPr/>
                  <p:nvPr/>
                </p:nvSpPr>
                <p:spPr>
                  <a:xfrm>
                    <a:off x="7940344" y="4201622"/>
                    <a:ext cx="924835" cy="1407885"/>
                  </a:xfrm>
                  <a:custGeom>
                    <a:avLst/>
                    <a:gdLst>
                      <a:gd name="connsiteX0" fmla="*/ 923300 w 924835"/>
                      <a:gd name="connsiteY0" fmla="*/ 1267826 h 1407885"/>
                      <a:gd name="connsiteX1" fmla="*/ 901411 w 924835"/>
                      <a:gd name="connsiteY1" fmla="*/ 1255053 h 1407885"/>
                      <a:gd name="connsiteX2" fmla="*/ 843690 w 924835"/>
                      <a:gd name="connsiteY2" fmla="*/ 1254072 h 1407885"/>
                      <a:gd name="connsiteX3" fmla="*/ 830440 w 924835"/>
                      <a:gd name="connsiteY3" fmla="*/ 1249214 h 1407885"/>
                      <a:gd name="connsiteX4" fmla="*/ 721513 w 924835"/>
                      <a:gd name="connsiteY4" fmla="*/ 1265102 h 1407885"/>
                      <a:gd name="connsiteX5" fmla="*/ 709578 w 924835"/>
                      <a:gd name="connsiteY5" fmla="*/ 1263673 h 1407885"/>
                      <a:gd name="connsiteX6" fmla="*/ 586515 w 924835"/>
                      <a:gd name="connsiteY6" fmla="*/ 631642 h 1407885"/>
                      <a:gd name="connsiteX7" fmla="*/ 421332 w 924835"/>
                      <a:gd name="connsiteY7" fmla="*/ 494368 h 1407885"/>
                      <a:gd name="connsiteX8" fmla="*/ 418789 w 924835"/>
                      <a:gd name="connsiteY8" fmla="*/ 434903 h 1407885"/>
                      <a:gd name="connsiteX9" fmla="*/ 472453 w 924835"/>
                      <a:gd name="connsiteY9" fmla="*/ 422559 h 1407885"/>
                      <a:gd name="connsiteX10" fmla="*/ 473224 w 924835"/>
                      <a:gd name="connsiteY10" fmla="*/ 412977 h 1407885"/>
                      <a:gd name="connsiteX11" fmla="*/ 469186 w 924835"/>
                      <a:gd name="connsiteY11" fmla="*/ 397699 h 1407885"/>
                      <a:gd name="connsiteX12" fmla="*/ 435724 w 924835"/>
                      <a:gd name="connsiteY12" fmla="*/ 373867 h 1407885"/>
                      <a:gd name="connsiteX13" fmla="*/ 416446 w 924835"/>
                      <a:gd name="connsiteY13" fmla="*/ 369419 h 1407885"/>
                      <a:gd name="connsiteX14" fmla="*/ 413512 w 924835"/>
                      <a:gd name="connsiteY14" fmla="*/ 8269 h 1407885"/>
                      <a:gd name="connsiteX15" fmla="*/ 407549 w 924835"/>
                      <a:gd name="connsiteY15" fmla="*/ 1468 h 1407885"/>
                      <a:gd name="connsiteX16" fmla="*/ 368059 w 924835"/>
                      <a:gd name="connsiteY16" fmla="*/ 39 h 1407885"/>
                      <a:gd name="connsiteX17" fmla="*/ 361487 w 924835"/>
                      <a:gd name="connsiteY17" fmla="*/ 6116 h 1407885"/>
                      <a:gd name="connsiteX18" fmla="*/ 361106 w 924835"/>
                      <a:gd name="connsiteY18" fmla="*/ 279131 h 1407885"/>
                      <a:gd name="connsiteX19" fmla="*/ 353705 w 924835"/>
                      <a:gd name="connsiteY19" fmla="*/ 394031 h 1407885"/>
                      <a:gd name="connsiteX20" fmla="*/ 40923 w 924835"/>
                      <a:gd name="connsiteY20" fmla="*/ 344825 h 1407885"/>
                      <a:gd name="connsiteX21" fmla="*/ 39999 w 924835"/>
                      <a:gd name="connsiteY21" fmla="*/ 350874 h 1407885"/>
                      <a:gd name="connsiteX22" fmla="*/ 69650 w 924835"/>
                      <a:gd name="connsiteY22" fmla="*/ 428245 h 1407885"/>
                      <a:gd name="connsiteX23" fmla="*/ 88224 w 924835"/>
                      <a:gd name="connsiteY23" fmla="*/ 503207 h 1407885"/>
                      <a:gd name="connsiteX24" fmla="*/ 93339 w 924835"/>
                      <a:gd name="connsiteY24" fmla="*/ 507769 h 1407885"/>
                      <a:gd name="connsiteX25" fmla="*/ 278267 w 924835"/>
                      <a:gd name="connsiteY25" fmla="*/ 526419 h 1407885"/>
                      <a:gd name="connsiteX26" fmla="*/ 296031 w 924835"/>
                      <a:gd name="connsiteY26" fmla="*/ 529867 h 1407885"/>
                      <a:gd name="connsiteX27" fmla="*/ 364134 w 924835"/>
                      <a:gd name="connsiteY27" fmla="*/ 533306 h 1407885"/>
                      <a:gd name="connsiteX28" fmla="*/ 376974 w 924835"/>
                      <a:gd name="connsiteY28" fmla="*/ 941662 h 1407885"/>
                      <a:gd name="connsiteX29" fmla="*/ 325320 w 924835"/>
                      <a:gd name="connsiteY29" fmla="*/ 954339 h 1407885"/>
                      <a:gd name="connsiteX30" fmla="*/ 308328 w 924835"/>
                      <a:gd name="connsiteY30" fmla="*/ 981971 h 1407885"/>
                      <a:gd name="connsiteX31" fmla="*/ 175425 w 924835"/>
                      <a:gd name="connsiteY31" fmla="*/ 1071468 h 1407885"/>
                      <a:gd name="connsiteX32" fmla="*/ 139078 w 924835"/>
                      <a:gd name="connsiteY32" fmla="*/ 1147402 h 1407885"/>
                      <a:gd name="connsiteX33" fmla="*/ 85366 w 924835"/>
                      <a:gd name="connsiteY33" fmla="*/ 1153812 h 1407885"/>
                      <a:gd name="connsiteX34" fmla="*/ 813 w 924835"/>
                      <a:gd name="connsiteY34" fmla="*/ 1200018 h 1407885"/>
                      <a:gd name="connsiteX35" fmla="*/ 5156 w 924835"/>
                      <a:gd name="connsiteY35" fmla="*/ 1208943 h 1407885"/>
                      <a:gd name="connsiteX36" fmla="*/ 54677 w 924835"/>
                      <a:gd name="connsiteY36" fmla="*/ 1217277 h 1407885"/>
                      <a:gd name="connsiteX37" fmla="*/ 148870 w 924835"/>
                      <a:gd name="connsiteY37" fmla="*/ 1221954 h 1407885"/>
                      <a:gd name="connsiteX38" fmla="*/ 181712 w 924835"/>
                      <a:gd name="connsiteY38" fmla="*/ 1197027 h 1407885"/>
                      <a:gd name="connsiteX39" fmla="*/ 216078 w 924835"/>
                      <a:gd name="connsiteY39" fmla="*/ 1107892 h 1407885"/>
                      <a:gd name="connsiteX40" fmla="*/ 305232 w 924835"/>
                      <a:gd name="connsiteY40" fmla="*/ 1035969 h 1407885"/>
                      <a:gd name="connsiteX41" fmla="*/ 311728 w 924835"/>
                      <a:gd name="connsiteY41" fmla="*/ 1033483 h 1407885"/>
                      <a:gd name="connsiteX42" fmla="*/ 313604 w 924835"/>
                      <a:gd name="connsiteY42" fmla="*/ 1063801 h 1407885"/>
                      <a:gd name="connsiteX43" fmla="*/ 327492 w 924835"/>
                      <a:gd name="connsiteY43" fmla="*/ 1086137 h 1407885"/>
                      <a:gd name="connsiteX44" fmla="*/ 312280 w 924835"/>
                      <a:gd name="connsiteY44" fmla="*/ 1124694 h 1407885"/>
                      <a:gd name="connsiteX45" fmla="*/ 203953 w 924835"/>
                      <a:gd name="connsiteY45" fmla="*/ 1387508 h 1407885"/>
                      <a:gd name="connsiteX46" fmla="*/ 240872 w 924835"/>
                      <a:gd name="connsiteY46" fmla="*/ 1393337 h 1407885"/>
                      <a:gd name="connsiteX47" fmla="*/ 279753 w 924835"/>
                      <a:gd name="connsiteY47" fmla="*/ 1387260 h 1407885"/>
                      <a:gd name="connsiteX48" fmla="*/ 379917 w 924835"/>
                      <a:gd name="connsiteY48" fmla="*/ 1142439 h 1407885"/>
                      <a:gd name="connsiteX49" fmla="*/ 394929 w 924835"/>
                      <a:gd name="connsiteY49" fmla="*/ 1055733 h 1407885"/>
                      <a:gd name="connsiteX50" fmla="*/ 628196 w 924835"/>
                      <a:gd name="connsiteY50" fmla="*/ 1108521 h 1407885"/>
                      <a:gd name="connsiteX51" fmla="*/ 641226 w 924835"/>
                      <a:gd name="connsiteY51" fmla="*/ 1110007 h 1407885"/>
                      <a:gd name="connsiteX52" fmla="*/ 689347 w 924835"/>
                      <a:gd name="connsiteY52" fmla="*/ 1379326 h 1407885"/>
                      <a:gd name="connsiteX53" fmla="*/ 699586 w 924835"/>
                      <a:gd name="connsiteY53" fmla="*/ 1382888 h 1407885"/>
                      <a:gd name="connsiteX54" fmla="*/ 719036 w 924835"/>
                      <a:gd name="connsiteY54" fmla="*/ 1406939 h 1407885"/>
                      <a:gd name="connsiteX55" fmla="*/ 723170 w 924835"/>
                      <a:gd name="connsiteY55" fmla="*/ 1381050 h 1407885"/>
                      <a:gd name="connsiteX56" fmla="*/ 727875 w 924835"/>
                      <a:gd name="connsiteY56" fmla="*/ 1367267 h 1407885"/>
                      <a:gd name="connsiteX57" fmla="*/ 736724 w 924835"/>
                      <a:gd name="connsiteY57" fmla="*/ 1362381 h 1407885"/>
                      <a:gd name="connsiteX58" fmla="*/ 770633 w 924835"/>
                      <a:gd name="connsiteY58" fmla="*/ 1358562 h 1407885"/>
                      <a:gd name="connsiteX59" fmla="*/ 832050 w 924835"/>
                      <a:gd name="connsiteY59" fmla="*/ 1345084 h 1407885"/>
                      <a:gd name="connsiteX60" fmla="*/ 864416 w 924835"/>
                      <a:gd name="connsiteY60" fmla="*/ 1334920 h 1407885"/>
                      <a:gd name="connsiteX61" fmla="*/ 868540 w 924835"/>
                      <a:gd name="connsiteY61" fmla="*/ 1327834 h 1407885"/>
                      <a:gd name="connsiteX62" fmla="*/ 864092 w 924835"/>
                      <a:gd name="connsiteY62" fmla="*/ 1306726 h 1407885"/>
                      <a:gd name="connsiteX63" fmla="*/ 905335 w 924835"/>
                      <a:gd name="connsiteY63" fmla="*/ 1297354 h 1407885"/>
                      <a:gd name="connsiteX64" fmla="*/ 923300 w 924835"/>
                      <a:gd name="connsiteY64" fmla="*/ 1267826 h 1407885"/>
                      <a:gd name="connsiteX65" fmla="*/ 366287 w 924835"/>
                      <a:gd name="connsiteY65" fmla="*/ 485586 h 1407885"/>
                      <a:gd name="connsiteX66" fmla="*/ 355791 w 924835"/>
                      <a:gd name="connsiteY66" fmla="*/ 487491 h 1407885"/>
                      <a:gd name="connsiteX67" fmla="*/ 302679 w 924835"/>
                      <a:gd name="connsiteY67" fmla="*/ 482099 h 1407885"/>
                      <a:gd name="connsiteX68" fmla="*/ 292992 w 924835"/>
                      <a:gd name="connsiteY68" fmla="*/ 485281 h 1407885"/>
                      <a:gd name="connsiteX69" fmla="*/ 282248 w 924835"/>
                      <a:gd name="connsiteY69" fmla="*/ 454544 h 1407885"/>
                      <a:gd name="connsiteX70" fmla="*/ 325501 w 924835"/>
                      <a:gd name="connsiteY70" fmla="*/ 458449 h 1407885"/>
                      <a:gd name="connsiteX71" fmla="*/ 365220 w 924835"/>
                      <a:gd name="connsiteY71" fmla="*/ 465307 h 1407885"/>
                      <a:gd name="connsiteX72" fmla="*/ 366287 w 924835"/>
                      <a:gd name="connsiteY72" fmla="*/ 485586 h 1407885"/>
                      <a:gd name="connsiteX73" fmla="*/ 619986 w 924835"/>
                      <a:gd name="connsiteY73" fmla="*/ 1043494 h 1407885"/>
                      <a:gd name="connsiteX74" fmla="*/ 448097 w 924835"/>
                      <a:gd name="connsiteY74" fmla="*/ 1011147 h 1407885"/>
                      <a:gd name="connsiteX75" fmla="*/ 437096 w 924835"/>
                      <a:gd name="connsiteY75" fmla="*/ 1010518 h 1407885"/>
                      <a:gd name="connsiteX76" fmla="*/ 424037 w 924835"/>
                      <a:gd name="connsiteY76" fmla="*/ 540954 h 1407885"/>
                      <a:gd name="connsiteX77" fmla="*/ 424009 w 924835"/>
                      <a:gd name="connsiteY77" fmla="*/ 540897 h 1407885"/>
                      <a:gd name="connsiteX78" fmla="*/ 425599 w 924835"/>
                      <a:gd name="connsiteY78" fmla="*/ 540240 h 1407885"/>
                      <a:gd name="connsiteX79" fmla="*/ 583943 w 924835"/>
                      <a:gd name="connsiteY79" fmla="*/ 816446 h 1407885"/>
                      <a:gd name="connsiteX80" fmla="*/ 620595 w 924835"/>
                      <a:gd name="connsiteY80" fmla="*/ 1003831 h 1407885"/>
                      <a:gd name="connsiteX81" fmla="*/ 628634 w 924835"/>
                      <a:gd name="connsiteY81" fmla="*/ 1045046 h 1407885"/>
                      <a:gd name="connsiteX82" fmla="*/ 619986 w 924835"/>
                      <a:gd name="connsiteY82" fmla="*/ 1043494 h 1407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924835" h="1407885">
                        <a:moveTo>
                          <a:pt x="923300" y="1267826"/>
                        </a:moveTo>
                        <a:cubicBezTo>
                          <a:pt x="919918" y="1254196"/>
                          <a:pt x="907431" y="1254777"/>
                          <a:pt x="901411" y="1255053"/>
                        </a:cubicBezTo>
                        <a:cubicBezTo>
                          <a:pt x="900554" y="1255091"/>
                          <a:pt x="862159" y="1256082"/>
                          <a:pt x="843690" y="1254072"/>
                        </a:cubicBezTo>
                        <a:cubicBezTo>
                          <a:pt x="841575" y="1254034"/>
                          <a:pt x="834231" y="1248376"/>
                          <a:pt x="830440" y="1249214"/>
                        </a:cubicBezTo>
                        <a:cubicBezTo>
                          <a:pt x="761727" y="1264931"/>
                          <a:pt x="732276" y="1260987"/>
                          <a:pt x="721513" y="1265102"/>
                        </a:cubicBezTo>
                        <a:cubicBezTo>
                          <a:pt x="711121" y="1269074"/>
                          <a:pt x="709778" y="1264835"/>
                          <a:pt x="709578" y="1263673"/>
                        </a:cubicBezTo>
                        <a:cubicBezTo>
                          <a:pt x="671640" y="1047799"/>
                          <a:pt x="630358" y="835686"/>
                          <a:pt x="586515" y="631642"/>
                        </a:cubicBezTo>
                        <a:cubicBezTo>
                          <a:pt x="569665" y="552927"/>
                          <a:pt x="508457" y="494187"/>
                          <a:pt x="421332" y="494368"/>
                        </a:cubicBezTo>
                        <a:cubicBezTo>
                          <a:pt x="420418" y="474508"/>
                          <a:pt x="419570" y="454686"/>
                          <a:pt x="418789" y="434903"/>
                        </a:cubicBezTo>
                        <a:cubicBezTo>
                          <a:pt x="428352" y="433674"/>
                          <a:pt x="471376" y="423816"/>
                          <a:pt x="472453" y="422559"/>
                        </a:cubicBezTo>
                        <a:cubicBezTo>
                          <a:pt x="474872" y="419873"/>
                          <a:pt x="473501" y="416167"/>
                          <a:pt x="473224" y="412977"/>
                        </a:cubicBezTo>
                        <a:cubicBezTo>
                          <a:pt x="471719" y="407747"/>
                          <a:pt x="474129" y="400985"/>
                          <a:pt x="469186" y="397699"/>
                        </a:cubicBezTo>
                        <a:cubicBezTo>
                          <a:pt x="456746" y="391050"/>
                          <a:pt x="448231" y="380087"/>
                          <a:pt x="435724" y="373867"/>
                        </a:cubicBezTo>
                        <a:cubicBezTo>
                          <a:pt x="429362" y="370419"/>
                          <a:pt x="421399" y="370685"/>
                          <a:pt x="416446" y="369419"/>
                        </a:cubicBezTo>
                        <a:cubicBezTo>
                          <a:pt x="412607" y="249194"/>
                          <a:pt x="411417" y="129703"/>
                          <a:pt x="413512" y="8269"/>
                        </a:cubicBezTo>
                        <a:cubicBezTo>
                          <a:pt x="414093" y="4792"/>
                          <a:pt x="411093" y="1344"/>
                          <a:pt x="407549" y="1468"/>
                        </a:cubicBezTo>
                        <a:cubicBezTo>
                          <a:pt x="395967" y="1573"/>
                          <a:pt x="382213" y="1477"/>
                          <a:pt x="368059" y="39"/>
                        </a:cubicBezTo>
                        <a:cubicBezTo>
                          <a:pt x="364592" y="-380"/>
                          <a:pt x="361325" y="2620"/>
                          <a:pt x="361487" y="6116"/>
                        </a:cubicBezTo>
                        <a:cubicBezTo>
                          <a:pt x="363973" y="99452"/>
                          <a:pt x="360839" y="188996"/>
                          <a:pt x="361106" y="279131"/>
                        </a:cubicBezTo>
                        <a:cubicBezTo>
                          <a:pt x="359353" y="316888"/>
                          <a:pt x="367706" y="358722"/>
                          <a:pt x="353705" y="394031"/>
                        </a:cubicBezTo>
                        <a:cubicBezTo>
                          <a:pt x="249596" y="376096"/>
                          <a:pt x="143897" y="356341"/>
                          <a:pt x="40923" y="344825"/>
                        </a:cubicBezTo>
                        <a:cubicBezTo>
                          <a:pt x="39523" y="346521"/>
                          <a:pt x="39170" y="348845"/>
                          <a:pt x="39999" y="350874"/>
                        </a:cubicBezTo>
                        <a:cubicBezTo>
                          <a:pt x="51667" y="375305"/>
                          <a:pt x="57058" y="404633"/>
                          <a:pt x="69650" y="428245"/>
                        </a:cubicBezTo>
                        <a:cubicBezTo>
                          <a:pt x="72117" y="452601"/>
                          <a:pt x="83804" y="477556"/>
                          <a:pt x="88224" y="503207"/>
                        </a:cubicBezTo>
                        <a:cubicBezTo>
                          <a:pt x="88805" y="505655"/>
                          <a:pt x="90843" y="507474"/>
                          <a:pt x="93339" y="507769"/>
                        </a:cubicBezTo>
                        <a:cubicBezTo>
                          <a:pt x="155280" y="515046"/>
                          <a:pt x="216373" y="518799"/>
                          <a:pt x="278267" y="526419"/>
                        </a:cubicBezTo>
                        <a:cubicBezTo>
                          <a:pt x="281334" y="526867"/>
                          <a:pt x="290963" y="530439"/>
                          <a:pt x="296031" y="529867"/>
                        </a:cubicBezTo>
                        <a:cubicBezTo>
                          <a:pt x="317795" y="526391"/>
                          <a:pt x="341598" y="529448"/>
                          <a:pt x="364134" y="533306"/>
                        </a:cubicBezTo>
                        <a:cubicBezTo>
                          <a:pt x="374050" y="669047"/>
                          <a:pt x="374412" y="804749"/>
                          <a:pt x="376974" y="941662"/>
                        </a:cubicBezTo>
                        <a:cubicBezTo>
                          <a:pt x="376974" y="943538"/>
                          <a:pt x="358801" y="932022"/>
                          <a:pt x="325320" y="954339"/>
                        </a:cubicBezTo>
                        <a:cubicBezTo>
                          <a:pt x="307032" y="965360"/>
                          <a:pt x="309556" y="960474"/>
                          <a:pt x="308328" y="981971"/>
                        </a:cubicBezTo>
                        <a:cubicBezTo>
                          <a:pt x="233537" y="940119"/>
                          <a:pt x="194428" y="1002555"/>
                          <a:pt x="175425" y="1071468"/>
                        </a:cubicBezTo>
                        <a:cubicBezTo>
                          <a:pt x="166310" y="1099653"/>
                          <a:pt x="157699" y="1126275"/>
                          <a:pt x="139078" y="1147402"/>
                        </a:cubicBezTo>
                        <a:cubicBezTo>
                          <a:pt x="125524" y="1161651"/>
                          <a:pt x="103369" y="1156203"/>
                          <a:pt x="85366" y="1153812"/>
                        </a:cubicBezTo>
                        <a:cubicBezTo>
                          <a:pt x="11081" y="1145335"/>
                          <a:pt x="48571" y="1125637"/>
                          <a:pt x="813" y="1200018"/>
                        </a:cubicBezTo>
                        <a:cubicBezTo>
                          <a:pt x="-1349" y="1203513"/>
                          <a:pt x="1042" y="1208514"/>
                          <a:pt x="5156" y="1208943"/>
                        </a:cubicBezTo>
                        <a:cubicBezTo>
                          <a:pt x="21692" y="1211191"/>
                          <a:pt x="38456" y="1214286"/>
                          <a:pt x="54677" y="1217277"/>
                        </a:cubicBezTo>
                        <a:cubicBezTo>
                          <a:pt x="83557" y="1220639"/>
                          <a:pt x="119799" y="1231307"/>
                          <a:pt x="148870" y="1221954"/>
                        </a:cubicBezTo>
                        <a:cubicBezTo>
                          <a:pt x="160014" y="1211753"/>
                          <a:pt x="171149" y="1208400"/>
                          <a:pt x="181712" y="1197027"/>
                        </a:cubicBezTo>
                        <a:cubicBezTo>
                          <a:pt x="194980" y="1167919"/>
                          <a:pt x="205372" y="1137839"/>
                          <a:pt x="216078" y="1107892"/>
                        </a:cubicBezTo>
                        <a:cubicBezTo>
                          <a:pt x="230461" y="1060743"/>
                          <a:pt x="247510" y="1019157"/>
                          <a:pt x="305232" y="1035969"/>
                        </a:cubicBezTo>
                        <a:cubicBezTo>
                          <a:pt x="307651" y="1036636"/>
                          <a:pt x="310375" y="1035588"/>
                          <a:pt x="311728" y="1033483"/>
                        </a:cubicBezTo>
                        <a:cubicBezTo>
                          <a:pt x="312385" y="1043617"/>
                          <a:pt x="312804" y="1053628"/>
                          <a:pt x="313604" y="1063801"/>
                        </a:cubicBezTo>
                        <a:cubicBezTo>
                          <a:pt x="313176" y="1074107"/>
                          <a:pt x="315462" y="1084013"/>
                          <a:pt x="327492" y="1086137"/>
                        </a:cubicBezTo>
                        <a:cubicBezTo>
                          <a:pt x="329311" y="1086461"/>
                          <a:pt x="312680" y="1123589"/>
                          <a:pt x="312280" y="1124694"/>
                        </a:cubicBezTo>
                        <a:cubicBezTo>
                          <a:pt x="280029" y="1213686"/>
                          <a:pt x="237776" y="1299259"/>
                          <a:pt x="203953" y="1387508"/>
                        </a:cubicBezTo>
                        <a:cubicBezTo>
                          <a:pt x="200352" y="1402739"/>
                          <a:pt x="232775" y="1392232"/>
                          <a:pt x="240872" y="1393337"/>
                        </a:cubicBezTo>
                        <a:cubicBezTo>
                          <a:pt x="249111" y="1390899"/>
                          <a:pt x="277543" y="1394157"/>
                          <a:pt x="279753" y="1387260"/>
                        </a:cubicBezTo>
                        <a:cubicBezTo>
                          <a:pt x="312128" y="1305374"/>
                          <a:pt x="342132" y="1222859"/>
                          <a:pt x="379917" y="1142439"/>
                        </a:cubicBezTo>
                        <a:cubicBezTo>
                          <a:pt x="388328" y="1119741"/>
                          <a:pt x="393995" y="1077298"/>
                          <a:pt x="394929" y="1055733"/>
                        </a:cubicBezTo>
                        <a:cubicBezTo>
                          <a:pt x="475701" y="1075840"/>
                          <a:pt x="553892" y="1090176"/>
                          <a:pt x="628196" y="1108521"/>
                        </a:cubicBezTo>
                        <a:cubicBezTo>
                          <a:pt x="630072" y="1109016"/>
                          <a:pt x="635778" y="1109759"/>
                          <a:pt x="641226" y="1110007"/>
                        </a:cubicBezTo>
                        <a:cubicBezTo>
                          <a:pt x="658371" y="1199132"/>
                          <a:pt x="675097" y="1289581"/>
                          <a:pt x="689347" y="1379326"/>
                        </a:cubicBezTo>
                        <a:cubicBezTo>
                          <a:pt x="689794" y="1382603"/>
                          <a:pt x="697605" y="1383241"/>
                          <a:pt x="699586" y="1382888"/>
                        </a:cubicBezTo>
                        <a:cubicBezTo>
                          <a:pt x="703606" y="1382174"/>
                          <a:pt x="699243" y="1413683"/>
                          <a:pt x="719036" y="1406939"/>
                        </a:cubicBezTo>
                        <a:cubicBezTo>
                          <a:pt x="735657" y="1401281"/>
                          <a:pt x="720703" y="1381698"/>
                          <a:pt x="723170" y="1381050"/>
                        </a:cubicBezTo>
                        <a:cubicBezTo>
                          <a:pt x="727532" y="1379897"/>
                          <a:pt x="729523" y="1376678"/>
                          <a:pt x="727875" y="1367267"/>
                        </a:cubicBezTo>
                        <a:cubicBezTo>
                          <a:pt x="727513" y="1365219"/>
                          <a:pt x="729999" y="1363438"/>
                          <a:pt x="736724" y="1362381"/>
                        </a:cubicBezTo>
                        <a:cubicBezTo>
                          <a:pt x="743934" y="1361247"/>
                          <a:pt x="763175" y="1360933"/>
                          <a:pt x="770633" y="1358562"/>
                        </a:cubicBezTo>
                        <a:cubicBezTo>
                          <a:pt x="791007" y="1353418"/>
                          <a:pt x="812200" y="1350961"/>
                          <a:pt x="832050" y="1345084"/>
                        </a:cubicBezTo>
                        <a:cubicBezTo>
                          <a:pt x="843366" y="1345474"/>
                          <a:pt x="853834" y="1337597"/>
                          <a:pt x="864416" y="1334920"/>
                        </a:cubicBezTo>
                        <a:cubicBezTo>
                          <a:pt x="867455" y="1334025"/>
                          <a:pt x="869264" y="1330920"/>
                          <a:pt x="868540" y="1327834"/>
                        </a:cubicBezTo>
                        <a:cubicBezTo>
                          <a:pt x="866293" y="1321243"/>
                          <a:pt x="867607" y="1312823"/>
                          <a:pt x="864092" y="1306726"/>
                        </a:cubicBezTo>
                        <a:cubicBezTo>
                          <a:pt x="872903" y="1303431"/>
                          <a:pt x="903678" y="1305831"/>
                          <a:pt x="905335" y="1297354"/>
                        </a:cubicBezTo>
                        <a:cubicBezTo>
                          <a:pt x="924900" y="1307403"/>
                          <a:pt x="927072" y="1277085"/>
                          <a:pt x="923300" y="1267826"/>
                        </a:cubicBezTo>
                        <a:close/>
                        <a:moveTo>
                          <a:pt x="366287" y="485586"/>
                        </a:moveTo>
                        <a:cubicBezTo>
                          <a:pt x="364963" y="488719"/>
                          <a:pt x="364068" y="489138"/>
                          <a:pt x="355791" y="487491"/>
                        </a:cubicBezTo>
                        <a:cubicBezTo>
                          <a:pt x="337388" y="483147"/>
                          <a:pt x="321034" y="485557"/>
                          <a:pt x="302679" y="482099"/>
                        </a:cubicBezTo>
                        <a:cubicBezTo>
                          <a:pt x="300031" y="481480"/>
                          <a:pt x="295088" y="484109"/>
                          <a:pt x="292992" y="485281"/>
                        </a:cubicBezTo>
                        <a:cubicBezTo>
                          <a:pt x="289258" y="476946"/>
                          <a:pt x="284772" y="462068"/>
                          <a:pt x="282248" y="454544"/>
                        </a:cubicBezTo>
                        <a:cubicBezTo>
                          <a:pt x="282648" y="451591"/>
                          <a:pt x="306518" y="456230"/>
                          <a:pt x="325501" y="458449"/>
                        </a:cubicBezTo>
                        <a:cubicBezTo>
                          <a:pt x="334159" y="459459"/>
                          <a:pt x="359877" y="461516"/>
                          <a:pt x="365220" y="465307"/>
                        </a:cubicBezTo>
                        <a:cubicBezTo>
                          <a:pt x="367354" y="472127"/>
                          <a:pt x="370335" y="476365"/>
                          <a:pt x="366287" y="485586"/>
                        </a:cubicBezTo>
                        <a:close/>
                        <a:moveTo>
                          <a:pt x="619986" y="1043494"/>
                        </a:moveTo>
                        <a:cubicBezTo>
                          <a:pt x="554177" y="1034883"/>
                          <a:pt x="507305" y="1030301"/>
                          <a:pt x="448097" y="1011147"/>
                        </a:cubicBezTo>
                        <a:cubicBezTo>
                          <a:pt x="445897" y="1010242"/>
                          <a:pt x="438753" y="1008804"/>
                          <a:pt x="437096" y="1010518"/>
                        </a:cubicBezTo>
                        <a:cubicBezTo>
                          <a:pt x="422923" y="856784"/>
                          <a:pt x="424628" y="694393"/>
                          <a:pt x="424037" y="540954"/>
                        </a:cubicBezTo>
                        <a:cubicBezTo>
                          <a:pt x="424028" y="540935"/>
                          <a:pt x="424018" y="540916"/>
                          <a:pt x="424009" y="540897"/>
                        </a:cubicBezTo>
                        <a:cubicBezTo>
                          <a:pt x="424571" y="540754"/>
                          <a:pt x="425104" y="540535"/>
                          <a:pt x="425599" y="540240"/>
                        </a:cubicBezTo>
                        <a:cubicBezTo>
                          <a:pt x="563674" y="556042"/>
                          <a:pt x="557606" y="722482"/>
                          <a:pt x="583943" y="816446"/>
                        </a:cubicBezTo>
                        <a:cubicBezTo>
                          <a:pt x="596383" y="878378"/>
                          <a:pt x="608517" y="942290"/>
                          <a:pt x="620595" y="1003831"/>
                        </a:cubicBezTo>
                        <a:cubicBezTo>
                          <a:pt x="623272" y="1017519"/>
                          <a:pt x="625948" y="1031264"/>
                          <a:pt x="628634" y="1045046"/>
                        </a:cubicBezTo>
                        <a:cubicBezTo>
                          <a:pt x="624739" y="1044198"/>
                          <a:pt x="621090" y="1043608"/>
                          <a:pt x="619986" y="1043494"/>
                        </a:cubicBezTo>
                        <a:close/>
                      </a:path>
                    </a:pathLst>
                  </a:custGeom>
                  <a:solidFill>
                    <a:srgbClr val="FFFFFF"/>
                  </a:solidFill>
                  <a:ln w="9525" cap="flat">
                    <a:noFill/>
                    <a:prstDash val="solid"/>
                    <a:miter/>
                  </a:ln>
                </p:spPr>
                <p:txBody>
                  <a:bodyPr rtlCol="0" anchor="ctr"/>
                  <a:lstStyle/>
                  <a:p>
                    <a:endParaRPr lang="nb-NO"/>
                  </a:p>
                </p:txBody>
              </p:sp>
              <p:sp>
                <p:nvSpPr>
                  <p:cNvPr id="32" name="Frihåndsform: figur 31">
                    <a:extLst>
                      <a:ext uri="{FF2B5EF4-FFF2-40B4-BE49-F238E27FC236}">
                        <a16:creationId xmlns:a16="http://schemas.microsoft.com/office/drawing/2014/main" id="{16A6DD30-E8E4-88E1-682D-56929721B75C}"/>
                      </a:ext>
                    </a:extLst>
                  </p:cNvPr>
                  <p:cNvSpPr/>
                  <p:nvPr/>
                </p:nvSpPr>
                <p:spPr>
                  <a:xfrm>
                    <a:off x="7692425" y="4497345"/>
                    <a:ext cx="249359" cy="329158"/>
                  </a:xfrm>
                  <a:custGeom>
                    <a:avLst/>
                    <a:gdLst>
                      <a:gd name="connsiteX0" fmla="*/ 249094 w 249359"/>
                      <a:gd name="connsiteY0" fmla="*/ 105061 h 329158"/>
                      <a:gd name="connsiteX1" fmla="*/ 221614 w 249359"/>
                      <a:gd name="connsiteY1" fmla="*/ 38072 h 329158"/>
                      <a:gd name="connsiteX2" fmla="*/ 7216 w 249359"/>
                      <a:gd name="connsiteY2" fmla="*/ 77 h 329158"/>
                      <a:gd name="connsiteX3" fmla="*/ 2444 w 249359"/>
                      <a:gd name="connsiteY3" fmla="*/ 1382 h 329158"/>
                      <a:gd name="connsiteX4" fmla="*/ 6121 w 249359"/>
                      <a:gd name="connsiteY4" fmla="*/ 67514 h 329158"/>
                      <a:gd name="connsiteX5" fmla="*/ 13131 w 249359"/>
                      <a:gd name="connsiteY5" fmla="*/ 73962 h 329158"/>
                      <a:gd name="connsiteX6" fmla="*/ 6578 w 249359"/>
                      <a:gd name="connsiteY6" fmla="*/ 296514 h 329158"/>
                      <a:gd name="connsiteX7" fmla="*/ 11083 w 249359"/>
                      <a:gd name="connsiteY7" fmla="*/ 302429 h 329158"/>
                      <a:gd name="connsiteX8" fmla="*/ 42868 w 249359"/>
                      <a:gd name="connsiteY8" fmla="*/ 326356 h 329158"/>
                      <a:gd name="connsiteX9" fmla="*/ 53927 w 249359"/>
                      <a:gd name="connsiteY9" fmla="*/ 323470 h 329158"/>
                      <a:gd name="connsiteX10" fmla="*/ 62032 w 249359"/>
                      <a:gd name="connsiteY10" fmla="*/ 82897 h 329158"/>
                      <a:gd name="connsiteX11" fmla="*/ 160883 w 249359"/>
                      <a:gd name="connsiteY11" fmla="*/ 97508 h 329158"/>
                      <a:gd name="connsiteX12" fmla="*/ 181047 w 249359"/>
                      <a:gd name="connsiteY12" fmla="*/ 104938 h 329158"/>
                      <a:gd name="connsiteX13" fmla="*/ 249094 w 249359"/>
                      <a:gd name="connsiteY13" fmla="*/ 105061 h 32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359" h="329158">
                        <a:moveTo>
                          <a:pt x="249094" y="105061"/>
                        </a:moveTo>
                        <a:cubicBezTo>
                          <a:pt x="240693" y="82020"/>
                          <a:pt x="231444" y="59475"/>
                          <a:pt x="221614" y="38072"/>
                        </a:cubicBezTo>
                        <a:cubicBezTo>
                          <a:pt x="214832" y="30833"/>
                          <a:pt x="20703" y="2287"/>
                          <a:pt x="7216" y="77"/>
                        </a:cubicBezTo>
                        <a:cubicBezTo>
                          <a:pt x="5511" y="-199"/>
                          <a:pt x="3768" y="277"/>
                          <a:pt x="2444" y="1382"/>
                        </a:cubicBezTo>
                        <a:cubicBezTo>
                          <a:pt x="-3957" y="19717"/>
                          <a:pt x="3996" y="44987"/>
                          <a:pt x="6121" y="67514"/>
                        </a:cubicBezTo>
                        <a:cubicBezTo>
                          <a:pt x="6521" y="71410"/>
                          <a:pt x="10540" y="72048"/>
                          <a:pt x="13131" y="73962"/>
                        </a:cubicBezTo>
                        <a:cubicBezTo>
                          <a:pt x="9273" y="77201"/>
                          <a:pt x="7949" y="292475"/>
                          <a:pt x="6578" y="296514"/>
                        </a:cubicBezTo>
                        <a:cubicBezTo>
                          <a:pt x="6511" y="299286"/>
                          <a:pt x="8378" y="301743"/>
                          <a:pt x="11083" y="302429"/>
                        </a:cubicBezTo>
                        <a:cubicBezTo>
                          <a:pt x="24913" y="305877"/>
                          <a:pt x="35896" y="314421"/>
                          <a:pt x="42868" y="326356"/>
                        </a:cubicBezTo>
                        <a:cubicBezTo>
                          <a:pt x="45726" y="331347"/>
                          <a:pt x="53898" y="329232"/>
                          <a:pt x="53927" y="323470"/>
                        </a:cubicBezTo>
                        <a:cubicBezTo>
                          <a:pt x="53126" y="319393"/>
                          <a:pt x="64528" y="86697"/>
                          <a:pt x="62032" y="82897"/>
                        </a:cubicBezTo>
                        <a:cubicBezTo>
                          <a:pt x="89998" y="88116"/>
                          <a:pt x="129079" y="94612"/>
                          <a:pt x="160883" y="97508"/>
                        </a:cubicBezTo>
                        <a:cubicBezTo>
                          <a:pt x="165864" y="101623"/>
                          <a:pt x="178428" y="106757"/>
                          <a:pt x="181047" y="104938"/>
                        </a:cubicBezTo>
                        <a:cubicBezTo>
                          <a:pt x="188677" y="98013"/>
                          <a:pt x="254028" y="124531"/>
                          <a:pt x="249094" y="105061"/>
                        </a:cubicBezTo>
                        <a:close/>
                      </a:path>
                    </a:pathLst>
                  </a:custGeom>
                  <a:solidFill>
                    <a:srgbClr val="FFFFFF"/>
                  </a:solidFill>
                  <a:ln w="9525" cap="flat">
                    <a:noFill/>
                    <a:prstDash val="solid"/>
                    <a:miter/>
                  </a:ln>
                </p:spPr>
                <p:txBody>
                  <a:bodyPr rtlCol="0" anchor="ctr"/>
                  <a:lstStyle/>
                  <a:p>
                    <a:endParaRPr lang="nb-NO"/>
                  </a:p>
                </p:txBody>
              </p:sp>
              <p:sp>
                <p:nvSpPr>
                  <p:cNvPr id="33" name="Frihåndsform: figur 32">
                    <a:extLst>
                      <a:ext uri="{FF2B5EF4-FFF2-40B4-BE49-F238E27FC236}">
                        <a16:creationId xmlns:a16="http://schemas.microsoft.com/office/drawing/2014/main" id="{9585CD37-F84D-E072-D2A5-7228C10D2542}"/>
                      </a:ext>
                    </a:extLst>
                  </p:cNvPr>
                  <p:cNvSpPr/>
                  <p:nvPr/>
                </p:nvSpPr>
                <p:spPr>
                  <a:xfrm>
                    <a:off x="7604827" y="5277180"/>
                    <a:ext cx="310146" cy="112420"/>
                  </a:xfrm>
                  <a:custGeom>
                    <a:avLst/>
                    <a:gdLst>
                      <a:gd name="connsiteX0" fmla="*/ 305649 w 310146"/>
                      <a:gd name="connsiteY0" fmla="*/ 56899 h 112420"/>
                      <a:gd name="connsiteX1" fmla="*/ 212743 w 310146"/>
                      <a:gd name="connsiteY1" fmla="*/ 38459 h 112420"/>
                      <a:gd name="connsiteX2" fmla="*/ 73820 w 310146"/>
                      <a:gd name="connsiteY2" fmla="*/ 9512 h 112420"/>
                      <a:gd name="connsiteX3" fmla="*/ 14937 w 310146"/>
                      <a:gd name="connsiteY3" fmla="*/ 1635 h 112420"/>
                      <a:gd name="connsiteX4" fmla="*/ 7669 w 310146"/>
                      <a:gd name="connsiteY4" fmla="*/ 47460 h 112420"/>
                      <a:gd name="connsiteX5" fmla="*/ 43855 w 310146"/>
                      <a:gd name="connsiteY5" fmla="*/ 59919 h 112420"/>
                      <a:gd name="connsiteX6" fmla="*/ 189225 w 310146"/>
                      <a:gd name="connsiteY6" fmla="*/ 99714 h 112420"/>
                      <a:gd name="connsiteX7" fmla="*/ 278579 w 310146"/>
                      <a:gd name="connsiteY7" fmla="*/ 111887 h 112420"/>
                      <a:gd name="connsiteX8" fmla="*/ 309155 w 310146"/>
                      <a:gd name="connsiteY8" fmla="*/ 66005 h 112420"/>
                      <a:gd name="connsiteX9" fmla="*/ 305649 w 310146"/>
                      <a:gd name="connsiteY9" fmla="*/ 56899 h 11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46" h="112420">
                        <a:moveTo>
                          <a:pt x="305649" y="56899"/>
                        </a:moveTo>
                        <a:cubicBezTo>
                          <a:pt x="284590" y="51489"/>
                          <a:pt x="214105" y="38649"/>
                          <a:pt x="212743" y="38459"/>
                        </a:cubicBezTo>
                        <a:cubicBezTo>
                          <a:pt x="165537" y="31849"/>
                          <a:pt x="120950" y="17094"/>
                          <a:pt x="73820" y="9512"/>
                        </a:cubicBezTo>
                        <a:cubicBezTo>
                          <a:pt x="54551" y="6474"/>
                          <a:pt x="35235" y="-3994"/>
                          <a:pt x="14937" y="1635"/>
                        </a:cubicBezTo>
                        <a:cubicBezTo>
                          <a:pt x="-4780" y="8303"/>
                          <a:pt x="-2541" y="33420"/>
                          <a:pt x="7669" y="47460"/>
                        </a:cubicBezTo>
                        <a:cubicBezTo>
                          <a:pt x="9717" y="55347"/>
                          <a:pt x="36130" y="55975"/>
                          <a:pt x="43855" y="59919"/>
                        </a:cubicBezTo>
                        <a:cubicBezTo>
                          <a:pt x="63991" y="65958"/>
                          <a:pt x="163232" y="94932"/>
                          <a:pt x="189225" y="99714"/>
                        </a:cubicBezTo>
                        <a:cubicBezTo>
                          <a:pt x="200370" y="102895"/>
                          <a:pt x="271464" y="115097"/>
                          <a:pt x="278579" y="111887"/>
                        </a:cubicBezTo>
                        <a:cubicBezTo>
                          <a:pt x="278579" y="111887"/>
                          <a:pt x="309155" y="66005"/>
                          <a:pt x="309155" y="66005"/>
                        </a:cubicBezTo>
                        <a:cubicBezTo>
                          <a:pt x="311450" y="62738"/>
                          <a:pt x="309545" y="57775"/>
                          <a:pt x="305649" y="56899"/>
                        </a:cubicBezTo>
                        <a:close/>
                      </a:path>
                    </a:pathLst>
                  </a:custGeom>
                  <a:solidFill>
                    <a:srgbClr val="FFFFFF"/>
                  </a:solidFill>
                  <a:ln w="9525" cap="flat">
                    <a:noFill/>
                    <a:prstDash val="solid"/>
                    <a:miter/>
                  </a:ln>
                </p:spPr>
                <p:txBody>
                  <a:bodyPr rtlCol="0" anchor="ctr"/>
                  <a:lstStyle/>
                  <a:p>
                    <a:endParaRPr lang="nb-NO"/>
                  </a:p>
                </p:txBody>
              </p:sp>
              <p:sp>
                <p:nvSpPr>
                  <p:cNvPr id="34" name="Frihåndsform: figur 33">
                    <a:extLst>
                      <a:ext uri="{FF2B5EF4-FFF2-40B4-BE49-F238E27FC236}">
                        <a16:creationId xmlns:a16="http://schemas.microsoft.com/office/drawing/2014/main" id="{A08BFC71-FAB5-4F94-23CE-7090828877A2}"/>
                      </a:ext>
                    </a:extLst>
                  </p:cNvPr>
                  <p:cNvSpPr/>
                  <p:nvPr/>
                </p:nvSpPr>
                <p:spPr>
                  <a:xfrm>
                    <a:off x="7607827" y="3525095"/>
                    <a:ext cx="115810" cy="706669"/>
                  </a:xfrm>
                  <a:custGeom>
                    <a:avLst/>
                    <a:gdLst>
                      <a:gd name="connsiteX0" fmla="*/ 12252 w 115810"/>
                      <a:gd name="connsiteY0" fmla="*/ 55413 h 706669"/>
                      <a:gd name="connsiteX1" fmla="*/ 46437 w 115810"/>
                      <a:gd name="connsiteY1" fmla="*/ 115477 h 706669"/>
                      <a:gd name="connsiteX2" fmla="*/ 61401 w 115810"/>
                      <a:gd name="connsiteY2" fmla="*/ 292280 h 706669"/>
                      <a:gd name="connsiteX3" fmla="*/ 78260 w 115810"/>
                      <a:gd name="connsiteY3" fmla="*/ 641076 h 706669"/>
                      <a:gd name="connsiteX4" fmla="*/ 76402 w 115810"/>
                      <a:gd name="connsiteY4" fmla="*/ 669728 h 706669"/>
                      <a:gd name="connsiteX5" fmla="*/ 72821 w 115810"/>
                      <a:gd name="connsiteY5" fmla="*/ 694721 h 706669"/>
                      <a:gd name="connsiteX6" fmla="*/ 104120 w 115810"/>
                      <a:gd name="connsiteY6" fmla="*/ 706161 h 706669"/>
                      <a:gd name="connsiteX7" fmla="*/ 112226 w 115810"/>
                      <a:gd name="connsiteY7" fmla="*/ 699027 h 706669"/>
                      <a:gd name="connsiteX8" fmla="*/ 110016 w 115810"/>
                      <a:gd name="connsiteY8" fmla="*/ 226825 h 706669"/>
                      <a:gd name="connsiteX9" fmla="*/ 21853 w 115810"/>
                      <a:gd name="connsiteY9" fmla="*/ 244 h 706669"/>
                      <a:gd name="connsiteX10" fmla="*/ 15823 w 115810"/>
                      <a:gd name="connsiteY10" fmla="*/ 1873 h 706669"/>
                      <a:gd name="connsiteX11" fmla="*/ 12252 w 115810"/>
                      <a:gd name="connsiteY11" fmla="*/ 55413 h 70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810" h="706669">
                        <a:moveTo>
                          <a:pt x="12252" y="55413"/>
                        </a:moveTo>
                        <a:cubicBezTo>
                          <a:pt x="30387" y="64433"/>
                          <a:pt x="43160" y="86874"/>
                          <a:pt x="46437" y="115477"/>
                        </a:cubicBezTo>
                        <a:cubicBezTo>
                          <a:pt x="53342" y="174542"/>
                          <a:pt x="56991" y="233597"/>
                          <a:pt x="61401" y="292280"/>
                        </a:cubicBezTo>
                        <a:cubicBezTo>
                          <a:pt x="68544" y="428517"/>
                          <a:pt x="78384" y="515137"/>
                          <a:pt x="78260" y="641076"/>
                        </a:cubicBezTo>
                        <a:cubicBezTo>
                          <a:pt x="78231" y="641505"/>
                          <a:pt x="77726" y="669575"/>
                          <a:pt x="76402" y="669728"/>
                        </a:cubicBezTo>
                        <a:cubicBezTo>
                          <a:pt x="71411" y="670128"/>
                          <a:pt x="65954" y="691988"/>
                          <a:pt x="72821" y="694721"/>
                        </a:cubicBezTo>
                        <a:cubicBezTo>
                          <a:pt x="83203" y="697798"/>
                          <a:pt x="93728" y="701646"/>
                          <a:pt x="104120" y="706161"/>
                        </a:cubicBezTo>
                        <a:cubicBezTo>
                          <a:pt x="108521" y="708209"/>
                          <a:pt x="113760" y="703722"/>
                          <a:pt x="112226" y="699027"/>
                        </a:cubicBezTo>
                        <a:cubicBezTo>
                          <a:pt x="110169" y="553951"/>
                          <a:pt x="122780" y="381511"/>
                          <a:pt x="110016" y="226825"/>
                        </a:cubicBezTo>
                        <a:cubicBezTo>
                          <a:pt x="103796" y="149758"/>
                          <a:pt x="115017" y="31391"/>
                          <a:pt x="21853" y="244"/>
                        </a:cubicBezTo>
                        <a:cubicBezTo>
                          <a:pt x="19700" y="-394"/>
                          <a:pt x="17367" y="244"/>
                          <a:pt x="15823" y="1873"/>
                        </a:cubicBezTo>
                        <a:cubicBezTo>
                          <a:pt x="2136" y="15417"/>
                          <a:pt x="-9894" y="35505"/>
                          <a:pt x="12252" y="55413"/>
                        </a:cubicBezTo>
                        <a:close/>
                      </a:path>
                    </a:pathLst>
                  </a:custGeom>
                  <a:solidFill>
                    <a:srgbClr val="FFFFFF"/>
                  </a:solidFill>
                  <a:ln w="9525" cap="flat">
                    <a:noFill/>
                    <a:prstDash val="solid"/>
                    <a:miter/>
                  </a:ln>
                </p:spPr>
                <p:txBody>
                  <a:bodyPr rtlCol="0" anchor="ctr"/>
                  <a:lstStyle/>
                  <a:p>
                    <a:endParaRPr lang="nb-NO"/>
                  </a:p>
                </p:txBody>
              </p:sp>
              <p:sp>
                <p:nvSpPr>
                  <p:cNvPr id="35" name="Frihåndsform: figur 34">
                    <a:extLst>
                      <a:ext uri="{FF2B5EF4-FFF2-40B4-BE49-F238E27FC236}">
                        <a16:creationId xmlns:a16="http://schemas.microsoft.com/office/drawing/2014/main" id="{97A0DF9D-CE97-4CB2-940C-C2095F3FCA68}"/>
                      </a:ext>
                    </a:extLst>
                  </p:cNvPr>
                  <p:cNvSpPr/>
                  <p:nvPr/>
                </p:nvSpPr>
                <p:spPr>
                  <a:xfrm>
                    <a:off x="7629733" y="4831020"/>
                    <a:ext cx="45120" cy="71556"/>
                  </a:xfrm>
                  <a:custGeom>
                    <a:avLst/>
                    <a:gdLst>
                      <a:gd name="connsiteX0" fmla="*/ 10615 w 45120"/>
                      <a:gd name="connsiteY0" fmla="*/ 69281 h 71556"/>
                      <a:gd name="connsiteX1" fmla="*/ 15759 w 45120"/>
                      <a:gd name="connsiteY1" fmla="*/ 71539 h 71556"/>
                      <a:gd name="connsiteX2" fmla="*/ 39467 w 45120"/>
                      <a:gd name="connsiteY2" fmla="*/ 20313 h 71556"/>
                      <a:gd name="connsiteX3" fmla="*/ 528 w 45120"/>
                      <a:gd name="connsiteY3" fmla="*/ 4235 h 71556"/>
                      <a:gd name="connsiteX4" fmla="*/ 5643 w 45120"/>
                      <a:gd name="connsiteY4" fmla="*/ 19808 h 71556"/>
                      <a:gd name="connsiteX5" fmla="*/ 9625 w 45120"/>
                      <a:gd name="connsiteY5" fmla="*/ 63757 h 71556"/>
                      <a:gd name="connsiteX6" fmla="*/ 10615 w 45120"/>
                      <a:gd name="connsiteY6" fmla="*/ 69281 h 7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0" h="71556">
                        <a:moveTo>
                          <a:pt x="10615" y="69281"/>
                        </a:moveTo>
                        <a:cubicBezTo>
                          <a:pt x="11844" y="70843"/>
                          <a:pt x="13787" y="71691"/>
                          <a:pt x="15759" y="71539"/>
                        </a:cubicBezTo>
                        <a:cubicBezTo>
                          <a:pt x="45020" y="69224"/>
                          <a:pt x="51335" y="47126"/>
                          <a:pt x="39467" y="20313"/>
                        </a:cubicBezTo>
                        <a:cubicBezTo>
                          <a:pt x="34180" y="-2842"/>
                          <a:pt x="6958" y="-3052"/>
                          <a:pt x="528" y="4235"/>
                        </a:cubicBezTo>
                        <a:cubicBezTo>
                          <a:pt x="-1824" y="9569"/>
                          <a:pt x="4367" y="15303"/>
                          <a:pt x="5643" y="19808"/>
                        </a:cubicBezTo>
                        <a:cubicBezTo>
                          <a:pt x="13016" y="35344"/>
                          <a:pt x="14283" y="49307"/>
                          <a:pt x="9625" y="63757"/>
                        </a:cubicBezTo>
                        <a:cubicBezTo>
                          <a:pt x="9006" y="65652"/>
                          <a:pt x="9377" y="67719"/>
                          <a:pt x="10615" y="69281"/>
                        </a:cubicBezTo>
                        <a:close/>
                      </a:path>
                    </a:pathLst>
                  </a:custGeom>
                  <a:solidFill>
                    <a:srgbClr val="FFFFFF"/>
                  </a:solidFill>
                  <a:ln w="9525" cap="flat">
                    <a:noFill/>
                    <a:prstDash val="solid"/>
                    <a:miter/>
                  </a:ln>
                </p:spPr>
                <p:txBody>
                  <a:bodyPr rtlCol="0" anchor="ctr"/>
                  <a:lstStyle/>
                  <a:p>
                    <a:endParaRPr lang="nb-NO"/>
                  </a:p>
                </p:txBody>
              </p:sp>
              <p:sp>
                <p:nvSpPr>
                  <p:cNvPr id="36" name="Frihåndsform: figur 35">
                    <a:extLst>
                      <a:ext uri="{FF2B5EF4-FFF2-40B4-BE49-F238E27FC236}">
                        <a16:creationId xmlns:a16="http://schemas.microsoft.com/office/drawing/2014/main" id="{21420ECD-5F1D-A661-5580-1DFAC2AD60C7}"/>
                      </a:ext>
                    </a:extLst>
                  </p:cNvPr>
                  <p:cNvSpPr/>
                  <p:nvPr/>
                </p:nvSpPr>
                <p:spPr>
                  <a:xfrm>
                    <a:off x="7575190" y="4842609"/>
                    <a:ext cx="36488" cy="64757"/>
                  </a:xfrm>
                  <a:custGeom>
                    <a:avLst/>
                    <a:gdLst>
                      <a:gd name="connsiteX0" fmla="*/ 36373 w 36488"/>
                      <a:gd name="connsiteY0" fmla="*/ 28231 h 64757"/>
                      <a:gd name="connsiteX1" fmla="*/ 10665 w 36488"/>
                      <a:gd name="connsiteY1" fmla="*/ 18 h 64757"/>
                      <a:gd name="connsiteX2" fmla="*/ 73 w 36488"/>
                      <a:gd name="connsiteY2" fmla="*/ 32117 h 64757"/>
                      <a:gd name="connsiteX3" fmla="*/ 27419 w 36488"/>
                      <a:gd name="connsiteY3" fmla="*/ 63388 h 64757"/>
                      <a:gd name="connsiteX4" fmla="*/ 36373 w 36488"/>
                      <a:gd name="connsiteY4" fmla="*/ 28231 h 64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88" h="64757">
                        <a:moveTo>
                          <a:pt x="36373" y="28231"/>
                        </a:moveTo>
                        <a:cubicBezTo>
                          <a:pt x="35868" y="10486"/>
                          <a:pt x="27877" y="-506"/>
                          <a:pt x="10665" y="18"/>
                        </a:cubicBezTo>
                        <a:cubicBezTo>
                          <a:pt x="254" y="3123"/>
                          <a:pt x="-279" y="23297"/>
                          <a:pt x="73" y="32117"/>
                        </a:cubicBezTo>
                        <a:cubicBezTo>
                          <a:pt x="892" y="44852"/>
                          <a:pt x="10884" y="71017"/>
                          <a:pt x="27419" y="63388"/>
                        </a:cubicBezTo>
                        <a:cubicBezTo>
                          <a:pt x="37725" y="56844"/>
                          <a:pt x="36516" y="30746"/>
                          <a:pt x="36373" y="28231"/>
                        </a:cubicBezTo>
                        <a:close/>
                      </a:path>
                    </a:pathLst>
                  </a:custGeom>
                  <a:solidFill>
                    <a:srgbClr val="FFFFFF"/>
                  </a:solidFill>
                  <a:ln w="9525" cap="flat">
                    <a:noFill/>
                    <a:prstDash val="solid"/>
                    <a:miter/>
                  </a:ln>
                </p:spPr>
                <p:txBody>
                  <a:bodyPr rtlCol="0" anchor="ctr"/>
                  <a:lstStyle/>
                  <a:p>
                    <a:endParaRPr lang="nb-NO"/>
                  </a:p>
                </p:txBody>
              </p:sp>
            </p:grpSp>
            <p:grpSp>
              <p:nvGrpSpPr>
                <p:cNvPr id="37" name="Grafikk 6" descr="Gutt i en rulle stol">
                  <a:extLst>
                    <a:ext uri="{FF2B5EF4-FFF2-40B4-BE49-F238E27FC236}">
                      <a16:creationId xmlns:a16="http://schemas.microsoft.com/office/drawing/2014/main" id="{2F651F5E-C414-2C30-083A-B2E585901DAC}"/>
                    </a:ext>
                  </a:extLst>
                </p:cNvPr>
                <p:cNvGrpSpPr/>
                <p:nvPr/>
              </p:nvGrpSpPr>
              <p:grpSpPr>
                <a:xfrm>
                  <a:off x="7284897" y="3518041"/>
                  <a:ext cx="2457152" cy="2207646"/>
                  <a:chOff x="7284897" y="3518041"/>
                  <a:chExt cx="2457152" cy="2207646"/>
                </a:xfrm>
                <a:solidFill>
                  <a:srgbClr val="FFFFFF"/>
                </a:solidFill>
              </p:grpSpPr>
              <p:sp>
                <p:nvSpPr>
                  <p:cNvPr id="38" name="Frihåndsform: figur 37">
                    <a:extLst>
                      <a:ext uri="{FF2B5EF4-FFF2-40B4-BE49-F238E27FC236}">
                        <a16:creationId xmlns:a16="http://schemas.microsoft.com/office/drawing/2014/main" id="{20E846D1-5B0D-370B-69AC-BFAE7DB24773}"/>
                      </a:ext>
                    </a:extLst>
                  </p:cNvPr>
                  <p:cNvSpPr/>
                  <p:nvPr/>
                </p:nvSpPr>
                <p:spPr>
                  <a:xfrm>
                    <a:off x="9222625" y="5467356"/>
                    <a:ext cx="519423" cy="105629"/>
                  </a:xfrm>
                  <a:custGeom>
                    <a:avLst/>
                    <a:gdLst>
                      <a:gd name="connsiteX0" fmla="*/ 519424 w 519423"/>
                      <a:gd name="connsiteY0" fmla="*/ 7150 h 105629"/>
                      <a:gd name="connsiteX1" fmla="*/ 402019 w 519423"/>
                      <a:gd name="connsiteY1" fmla="*/ 10008 h 105629"/>
                      <a:gd name="connsiteX2" fmla="*/ 202546 w 519423"/>
                      <a:gd name="connsiteY2" fmla="*/ 31077 h 105629"/>
                      <a:gd name="connsiteX3" fmla="*/ 195726 w 519423"/>
                      <a:gd name="connsiteY3" fmla="*/ 28591 h 105629"/>
                      <a:gd name="connsiteX4" fmla="*/ 72596 w 519423"/>
                      <a:gd name="connsiteY4" fmla="*/ 65653 h 105629"/>
                      <a:gd name="connsiteX5" fmla="*/ 6074 w 519423"/>
                      <a:gd name="connsiteY5" fmla="*/ 85379 h 105629"/>
                      <a:gd name="connsiteX6" fmla="*/ 1873 w 519423"/>
                      <a:gd name="connsiteY6" fmla="*/ 90285 h 105629"/>
                      <a:gd name="connsiteX7" fmla="*/ 5636 w 519423"/>
                      <a:gd name="connsiteY7" fmla="*/ 105629 h 105629"/>
                      <a:gd name="connsiteX8" fmla="*/ 519424 w 519423"/>
                      <a:gd name="connsiteY8" fmla="*/ 7150 h 10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423" h="105629">
                        <a:moveTo>
                          <a:pt x="519424" y="7150"/>
                        </a:moveTo>
                        <a:cubicBezTo>
                          <a:pt x="511870" y="-8795"/>
                          <a:pt x="418773" y="6388"/>
                          <a:pt x="402019" y="10008"/>
                        </a:cubicBezTo>
                        <a:cubicBezTo>
                          <a:pt x="336544" y="25305"/>
                          <a:pt x="268821" y="19790"/>
                          <a:pt x="202546" y="31077"/>
                        </a:cubicBezTo>
                        <a:cubicBezTo>
                          <a:pt x="201146" y="28839"/>
                          <a:pt x="198241" y="27762"/>
                          <a:pt x="195726" y="28591"/>
                        </a:cubicBezTo>
                        <a:cubicBezTo>
                          <a:pt x="154854" y="41421"/>
                          <a:pt x="113040" y="53746"/>
                          <a:pt x="72596" y="65653"/>
                        </a:cubicBezTo>
                        <a:cubicBezTo>
                          <a:pt x="50784" y="72082"/>
                          <a:pt x="28229" y="78721"/>
                          <a:pt x="6074" y="85379"/>
                        </a:cubicBezTo>
                        <a:cubicBezTo>
                          <a:pt x="3835" y="86046"/>
                          <a:pt x="2197" y="87970"/>
                          <a:pt x="1873" y="90285"/>
                        </a:cubicBezTo>
                        <a:cubicBezTo>
                          <a:pt x="740" y="95390"/>
                          <a:pt x="-3242" y="105182"/>
                          <a:pt x="5636" y="105629"/>
                        </a:cubicBezTo>
                        <a:cubicBezTo>
                          <a:pt x="184144" y="85722"/>
                          <a:pt x="372872" y="66929"/>
                          <a:pt x="519424" y="7150"/>
                        </a:cubicBezTo>
                        <a:close/>
                      </a:path>
                    </a:pathLst>
                  </a:custGeom>
                  <a:solidFill>
                    <a:srgbClr val="FFFFFF"/>
                  </a:solidFill>
                  <a:ln w="9525" cap="flat">
                    <a:noFill/>
                    <a:prstDash val="solid"/>
                    <a:miter/>
                  </a:ln>
                </p:spPr>
                <p:txBody>
                  <a:bodyPr rtlCol="0" anchor="ctr"/>
                  <a:lstStyle/>
                  <a:p>
                    <a:endParaRPr lang="nb-NO"/>
                  </a:p>
                </p:txBody>
              </p:sp>
              <p:sp>
                <p:nvSpPr>
                  <p:cNvPr id="39" name="Frihåndsform: figur 38">
                    <a:extLst>
                      <a:ext uri="{FF2B5EF4-FFF2-40B4-BE49-F238E27FC236}">
                        <a16:creationId xmlns:a16="http://schemas.microsoft.com/office/drawing/2014/main" id="{647C5212-E0F4-1768-B7BE-39285E93B2F1}"/>
                      </a:ext>
                    </a:extLst>
                  </p:cNvPr>
                  <p:cNvSpPr/>
                  <p:nvPr/>
                </p:nvSpPr>
                <p:spPr>
                  <a:xfrm>
                    <a:off x="8640203" y="4032095"/>
                    <a:ext cx="504257" cy="146040"/>
                  </a:xfrm>
                  <a:custGeom>
                    <a:avLst/>
                    <a:gdLst>
                      <a:gd name="connsiteX0" fmla="*/ 480368 w 504257"/>
                      <a:gd name="connsiteY0" fmla="*/ 79841 h 146040"/>
                      <a:gd name="connsiteX1" fmla="*/ 41 w 504257"/>
                      <a:gd name="connsiteY1" fmla="*/ 2736 h 146040"/>
                      <a:gd name="connsiteX2" fmla="*/ 36827 w 504257"/>
                      <a:gd name="connsiteY2" fmla="*/ 92576 h 146040"/>
                      <a:gd name="connsiteX3" fmla="*/ 413874 w 504257"/>
                      <a:gd name="connsiteY3" fmla="*/ 143507 h 146040"/>
                      <a:gd name="connsiteX4" fmla="*/ 486740 w 504257"/>
                      <a:gd name="connsiteY4" fmla="*/ 143507 h 146040"/>
                      <a:gd name="connsiteX5" fmla="*/ 502304 w 504257"/>
                      <a:gd name="connsiteY5" fmla="*/ 126533 h 146040"/>
                      <a:gd name="connsiteX6" fmla="*/ 480368 w 504257"/>
                      <a:gd name="connsiteY6" fmla="*/ 79841 h 14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257" h="146040">
                        <a:moveTo>
                          <a:pt x="480368" y="79841"/>
                        </a:moveTo>
                        <a:cubicBezTo>
                          <a:pt x="404568" y="24606"/>
                          <a:pt x="3375" y="-10313"/>
                          <a:pt x="41" y="2736"/>
                        </a:cubicBezTo>
                        <a:cubicBezTo>
                          <a:pt x="-1464" y="16957"/>
                          <a:pt x="38627" y="74660"/>
                          <a:pt x="36827" y="92576"/>
                        </a:cubicBezTo>
                        <a:cubicBezTo>
                          <a:pt x="36427" y="95872"/>
                          <a:pt x="410540" y="143421"/>
                          <a:pt x="413874" y="143507"/>
                        </a:cubicBezTo>
                        <a:cubicBezTo>
                          <a:pt x="442049" y="144859"/>
                          <a:pt x="458441" y="148459"/>
                          <a:pt x="486740" y="143507"/>
                        </a:cubicBezTo>
                        <a:cubicBezTo>
                          <a:pt x="492160" y="142554"/>
                          <a:pt x="497370" y="135753"/>
                          <a:pt x="502304" y="126533"/>
                        </a:cubicBezTo>
                        <a:cubicBezTo>
                          <a:pt x="510553" y="111093"/>
                          <a:pt x="490645" y="89452"/>
                          <a:pt x="480368" y="79841"/>
                        </a:cubicBezTo>
                        <a:close/>
                      </a:path>
                    </a:pathLst>
                  </a:custGeom>
                  <a:solidFill>
                    <a:srgbClr val="FFFFFF"/>
                  </a:solidFill>
                  <a:ln w="9525" cap="flat">
                    <a:noFill/>
                    <a:prstDash val="solid"/>
                    <a:miter/>
                  </a:ln>
                </p:spPr>
                <p:txBody>
                  <a:bodyPr rtlCol="0" anchor="ctr"/>
                  <a:lstStyle/>
                  <a:p>
                    <a:endParaRPr lang="nb-NO"/>
                  </a:p>
                </p:txBody>
              </p:sp>
              <p:sp>
                <p:nvSpPr>
                  <p:cNvPr id="40" name="Frihåndsform: figur 39">
                    <a:extLst>
                      <a:ext uri="{FF2B5EF4-FFF2-40B4-BE49-F238E27FC236}">
                        <a16:creationId xmlns:a16="http://schemas.microsoft.com/office/drawing/2014/main" id="{EB8A832B-9278-D6CF-8AEF-41A1FD3CAC83}"/>
                      </a:ext>
                    </a:extLst>
                  </p:cNvPr>
                  <p:cNvSpPr/>
                  <p:nvPr/>
                </p:nvSpPr>
                <p:spPr>
                  <a:xfrm>
                    <a:off x="8803629" y="5415680"/>
                    <a:ext cx="374793" cy="113949"/>
                  </a:xfrm>
                  <a:custGeom>
                    <a:avLst/>
                    <a:gdLst>
                      <a:gd name="connsiteX0" fmla="*/ 371177 w 374793"/>
                      <a:gd name="connsiteY0" fmla="*/ 2115 h 113949"/>
                      <a:gd name="connsiteX1" fmla="*/ 354870 w 374793"/>
                      <a:gd name="connsiteY1" fmla="*/ 1181 h 113949"/>
                      <a:gd name="connsiteX2" fmla="*/ 348727 w 374793"/>
                      <a:gd name="connsiteY2" fmla="*/ 114 h 113949"/>
                      <a:gd name="connsiteX3" fmla="*/ 217291 w 374793"/>
                      <a:gd name="connsiteY3" fmla="*/ 14107 h 113949"/>
                      <a:gd name="connsiteX4" fmla="*/ 162903 w 374793"/>
                      <a:gd name="connsiteY4" fmla="*/ 19012 h 113949"/>
                      <a:gd name="connsiteX5" fmla="*/ 104220 w 374793"/>
                      <a:gd name="connsiteY5" fmla="*/ 40558 h 113949"/>
                      <a:gd name="connsiteX6" fmla="*/ 62405 w 374793"/>
                      <a:gd name="connsiteY6" fmla="*/ 53588 h 113949"/>
                      <a:gd name="connsiteX7" fmla="*/ 54804 w 374793"/>
                      <a:gd name="connsiteY7" fmla="*/ 80182 h 113949"/>
                      <a:gd name="connsiteX8" fmla="*/ 44593 w 374793"/>
                      <a:gd name="connsiteY8" fmla="*/ 83125 h 113949"/>
                      <a:gd name="connsiteX9" fmla="*/ 493 w 374793"/>
                      <a:gd name="connsiteY9" fmla="*/ 92241 h 113949"/>
                      <a:gd name="connsiteX10" fmla="*/ 4522 w 374793"/>
                      <a:gd name="connsiteY10" fmla="*/ 106528 h 113949"/>
                      <a:gd name="connsiteX11" fmla="*/ 32106 w 374793"/>
                      <a:gd name="connsiteY11" fmla="*/ 113910 h 113949"/>
                      <a:gd name="connsiteX12" fmla="*/ 371177 w 374793"/>
                      <a:gd name="connsiteY12" fmla="*/ 2115 h 113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4793" h="113949">
                        <a:moveTo>
                          <a:pt x="371177" y="2115"/>
                        </a:moveTo>
                        <a:cubicBezTo>
                          <a:pt x="366072" y="-142"/>
                          <a:pt x="359737" y="1686"/>
                          <a:pt x="354870" y="1181"/>
                        </a:cubicBezTo>
                        <a:cubicBezTo>
                          <a:pt x="353089" y="-133"/>
                          <a:pt x="350841" y="-104"/>
                          <a:pt x="348727" y="114"/>
                        </a:cubicBezTo>
                        <a:cubicBezTo>
                          <a:pt x="305369" y="7506"/>
                          <a:pt x="260735" y="7068"/>
                          <a:pt x="217291" y="14107"/>
                        </a:cubicBezTo>
                        <a:cubicBezTo>
                          <a:pt x="199394" y="16602"/>
                          <a:pt x="180877" y="19155"/>
                          <a:pt x="162903" y="19012"/>
                        </a:cubicBezTo>
                        <a:cubicBezTo>
                          <a:pt x="144625" y="28394"/>
                          <a:pt x="125899" y="35986"/>
                          <a:pt x="104220" y="40558"/>
                        </a:cubicBezTo>
                        <a:cubicBezTo>
                          <a:pt x="90275" y="44101"/>
                          <a:pt x="75864" y="47768"/>
                          <a:pt x="62405" y="53588"/>
                        </a:cubicBezTo>
                        <a:cubicBezTo>
                          <a:pt x="54861" y="57074"/>
                          <a:pt x="63091" y="72819"/>
                          <a:pt x="54804" y="80182"/>
                        </a:cubicBezTo>
                        <a:cubicBezTo>
                          <a:pt x="52366" y="83563"/>
                          <a:pt x="47860" y="81448"/>
                          <a:pt x="44593" y="83125"/>
                        </a:cubicBezTo>
                        <a:cubicBezTo>
                          <a:pt x="34383" y="91097"/>
                          <a:pt x="8217" y="83506"/>
                          <a:pt x="493" y="92241"/>
                        </a:cubicBezTo>
                        <a:cubicBezTo>
                          <a:pt x="-1660" y="97336"/>
                          <a:pt x="3902" y="101489"/>
                          <a:pt x="4522" y="106528"/>
                        </a:cubicBezTo>
                        <a:cubicBezTo>
                          <a:pt x="9570" y="114939"/>
                          <a:pt x="23772" y="112805"/>
                          <a:pt x="32106" y="113910"/>
                        </a:cubicBezTo>
                        <a:cubicBezTo>
                          <a:pt x="51404" y="116158"/>
                          <a:pt x="414697" y="22374"/>
                          <a:pt x="371177" y="2115"/>
                        </a:cubicBezTo>
                        <a:close/>
                      </a:path>
                    </a:pathLst>
                  </a:custGeom>
                  <a:solidFill>
                    <a:srgbClr val="FFFFFF"/>
                  </a:solidFill>
                  <a:ln w="9525" cap="flat">
                    <a:noFill/>
                    <a:prstDash val="solid"/>
                    <a:miter/>
                  </a:ln>
                </p:spPr>
                <p:txBody>
                  <a:bodyPr rtlCol="0" anchor="ctr"/>
                  <a:lstStyle/>
                  <a:p>
                    <a:endParaRPr lang="nb-NO"/>
                  </a:p>
                </p:txBody>
              </p:sp>
              <p:sp>
                <p:nvSpPr>
                  <p:cNvPr id="41" name="Frihåndsform: figur 40">
                    <a:extLst>
                      <a:ext uri="{FF2B5EF4-FFF2-40B4-BE49-F238E27FC236}">
                        <a16:creationId xmlns:a16="http://schemas.microsoft.com/office/drawing/2014/main" id="{EB3D8C33-DFBC-7EB3-98D9-D38329BD6953}"/>
                      </a:ext>
                    </a:extLst>
                  </p:cNvPr>
                  <p:cNvSpPr/>
                  <p:nvPr/>
                </p:nvSpPr>
                <p:spPr>
                  <a:xfrm>
                    <a:off x="8022991" y="5386623"/>
                    <a:ext cx="342477" cy="339064"/>
                  </a:xfrm>
                  <a:custGeom>
                    <a:avLst/>
                    <a:gdLst>
                      <a:gd name="connsiteX0" fmla="*/ 273315 w 342477"/>
                      <a:gd name="connsiteY0" fmla="*/ 34630 h 339064"/>
                      <a:gd name="connsiteX1" fmla="*/ 264218 w 342477"/>
                      <a:gd name="connsiteY1" fmla="*/ 37096 h 339064"/>
                      <a:gd name="connsiteX2" fmla="*/ 251188 w 342477"/>
                      <a:gd name="connsiteY2" fmla="*/ 79502 h 339064"/>
                      <a:gd name="connsiteX3" fmla="*/ 271867 w 342477"/>
                      <a:gd name="connsiteY3" fmla="*/ 236626 h 339064"/>
                      <a:gd name="connsiteX4" fmla="*/ 174331 w 342477"/>
                      <a:gd name="connsiteY4" fmla="*/ 291195 h 339064"/>
                      <a:gd name="connsiteX5" fmla="*/ 71804 w 342477"/>
                      <a:gd name="connsiteY5" fmla="*/ 101666 h 339064"/>
                      <a:gd name="connsiteX6" fmla="*/ 180036 w 342477"/>
                      <a:gd name="connsiteY6" fmla="*/ 49669 h 339064"/>
                      <a:gd name="connsiteX7" fmla="*/ 185847 w 342477"/>
                      <a:gd name="connsiteY7" fmla="*/ 45983 h 339064"/>
                      <a:gd name="connsiteX8" fmla="*/ 200572 w 342477"/>
                      <a:gd name="connsiteY8" fmla="*/ 10493 h 339064"/>
                      <a:gd name="connsiteX9" fmla="*/ 195981 w 342477"/>
                      <a:gd name="connsiteY9" fmla="*/ 2292 h 339064"/>
                      <a:gd name="connsiteX10" fmla="*/ 7681 w 342477"/>
                      <a:gd name="connsiteY10" fmla="*/ 123974 h 339064"/>
                      <a:gd name="connsiteX11" fmla="*/ 55849 w 342477"/>
                      <a:gd name="connsiteY11" fmla="*/ 295824 h 339064"/>
                      <a:gd name="connsiteX12" fmla="*/ 304347 w 342477"/>
                      <a:gd name="connsiteY12" fmla="*/ 274926 h 339064"/>
                      <a:gd name="connsiteX13" fmla="*/ 273315 w 342477"/>
                      <a:gd name="connsiteY13" fmla="*/ 34630 h 3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477" h="339064">
                        <a:moveTo>
                          <a:pt x="273315" y="34630"/>
                        </a:moveTo>
                        <a:cubicBezTo>
                          <a:pt x="270343" y="32286"/>
                          <a:pt x="265590" y="33563"/>
                          <a:pt x="264218" y="37096"/>
                        </a:cubicBezTo>
                        <a:cubicBezTo>
                          <a:pt x="263694" y="42078"/>
                          <a:pt x="243901" y="75815"/>
                          <a:pt x="251188" y="79502"/>
                        </a:cubicBezTo>
                        <a:cubicBezTo>
                          <a:pt x="298708" y="118402"/>
                          <a:pt x="302261" y="187896"/>
                          <a:pt x="271867" y="236626"/>
                        </a:cubicBezTo>
                        <a:cubicBezTo>
                          <a:pt x="252398" y="267830"/>
                          <a:pt x="219013" y="290519"/>
                          <a:pt x="174331" y="291195"/>
                        </a:cubicBezTo>
                        <a:cubicBezTo>
                          <a:pt x="73061" y="296043"/>
                          <a:pt x="21236" y="180238"/>
                          <a:pt x="71804" y="101666"/>
                        </a:cubicBezTo>
                        <a:cubicBezTo>
                          <a:pt x="94473" y="65805"/>
                          <a:pt x="132897" y="47345"/>
                          <a:pt x="180036" y="49669"/>
                        </a:cubicBezTo>
                        <a:cubicBezTo>
                          <a:pt x="182551" y="49812"/>
                          <a:pt x="184885" y="48317"/>
                          <a:pt x="185847" y="45983"/>
                        </a:cubicBezTo>
                        <a:cubicBezTo>
                          <a:pt x="191276" y="32820"/>
                          <a:pt x="196086" y="21209"/>
                          <a:pt x="200572" y="10493"/>
                        </a:cubicBezTo>
                        <a:cubicBezTo>
                          <a:pt x="202115" y="7074"/>
                          <a:pt x="199705" y="2759"/>
                          <a:pt x="195981" y="2292"/>
                        </a:cubicBezTo>
                        <a:cubicBezTo>
                          <a:pt x="104360" y="-12795"/>
                          <a:pt x="30951" y="48746"/>
                          <a:pt x="7681" y="123974"/>
                        </a:cubicBezTo>
                        <a:cubicBezTo>
                          <a:pt x="-10416" y="182486"/>
                          <a:pt x="2614" y="249027"/>
                          <a:pt x="55849" y="295824"/>
                        </a:cubicBezTo>
                        <a:cubicBezTo>
                          <a:pt x="149490" y="368957"/>
                          <a:pt x="250836" y="340734"/>
                          <a:pt x="304347" y="274926"/>
                        </a:cubicBezTo>
                        <a:cubicBezTo>
                          <a:pt x="356458" y="210823"/>
                          <a:pt x="363212" y="111096"/>
                          <a:pt x="273315" y="34630"/>
                        </a:cubicBezTo>
                        <a:close/>
                      </a:path>
                    </a:pathLst>
                  </a:custGeom>
                  <a:solidFill>
                    <a:srgbClr val="FFFFFF"/>
                  </a:solidFill>
                  <a:ln w="9525" cap="flat">
                    <a:noFill/>
                    <a:prstDash val="solid"/>
                    <a:miter/>
                  </a:ln>
                </p:spPr>
                <p:txBody>
                  <a:bodyPr rtlCol="0" anchor="ctr"/>
                  <a:lstStyle/>
                  <a:p>
                    <a:endParaRPr lang="nb-NO"/>
                  </a:p>
                </p:txBody>
              </p:sp>
              <p:sp>
                <p:nvSpPr>
                  <p:cNvPr id="42" name="Frihåndsform: figur 41">
                    <a:extLst>
                      <a:ext uri="{FF2B5EF4-FFF2-40B4-BE49-F238E27FC236}">
                        <a16:creationId xmlns:a16="http://schemas.microsoft.com/office/drawing/2014/main" id="{E93D4C54-D038-776F-0D75-8C97A9A8885D}"/>
                      </a:ext>
                    </a:extLst>
                  </p:cNvPr>
                  <p:cNvSpPr/>
                  <p:nvPr/>
                </p:nvSpPr>
                <p:spPr>
                  <a:xfrm>
                    <a:off x="7489731" y="3518041"/>
                    <a:ext cx="117711" cy="53272"/>
                  </a:xfrm>
                  <a:custGeom>
                    <a:avLst/>
                    <a:gdLst>
                      <a:gd name="connsiteX0" fmla="*/ 5875 w 117711"/>
                      <a:gd name="connsiteY0" fmla="*/ 41465 h 53272"/>
                      <a:gd name="connsiteX1" fmla="*/ 26506 w 117711"/>
                      <a:gd name="connsiteY1" fmla="*/ 46484 h 53272"/>
                      <a:gd name="connsiteX2" fmla="*/ 103982 w 117711"/>
                      <a:gd name="connsiteY2" fmla="*/ 53209 h 53272"/>
                      <a:gd name="connsiteX3" fmla="*/ 109354 w 117711"/>
                      <a:gd name="connsiteY3" fmla="*/ 51228 h 53272"/>
                      <a:gd name="connsiteX4" fmla="*/ 110592 w 117711"/>
                      <a:gd name="connsiteY4" fmla="*/ 45646 h 53272"/>
                      <a:gd name="connsiteX5" fmla="*/ 116526 w 117711"/>
                      <a:gd name="connsiteY5" fmla="*/ 13299 h 53272"/>
                      <a:gd name="connsiteX6" fmla="*/ 117222 w 117711"/>
                      <a:gd name="connsiteY6" fmla="*/ 7375 h 53272"/>
                      <a:gd name="connsiteX7" fmla="*/ 112450 w 117711"/>
                      <a:gd name="connsiteY7" fmla="*/ 3803 h 53272"/>
                      <a:gd name="connsiteX8" fmla="*/ 24582 w 117711"/>
                      <a:gd name="connsiteY8" fmla="*/ 793 h 53272"/>
                      <a:gd name="connsiteX9" fmla="*/ 5875 w 117711"/>
                      <a:gd name="connsiteY9" fmla="*/ 41465 h 53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711" h="53272">
                        <a:moveTo>
                          <a:pt x="5875" y="41465"/>
                        </a:moveTo>
                        <a:cubicBezTo>
                          <a:pt x="12056" y="47227"/>
                          <a:pt x="19867" y="46360"/>
                          <a:pt x="26506" y="46484"/>
                        </a:cubicBezTo>
                        <a:cubicBezTo>
                          <a:pt x="51194" y="46999"/>
                          <a:pt x="77264" y="49256"/>
                          <a:pt x="103982" y="53209"/>
                        </a:cubicBezTo>
                        <a:cubicBezTo>
                          <a:pt x="105963" y="53504"/>
                          <a:pt x="108021" y="52761"/>
                          <a:pt x="109354" y="51228"/>
                        </a:cubicBezTo>
                        <a:cubicBezTo>
                          <a:pt x="110688" y="49694"/>
                          <a:pt x="111154" y="47589"/>
                          <a:pt x="110592" y="45646"/>
                        </a:cubicBezTo>
                        <a:cubicBezTo>
                          <a:pt x="107268" y="34149"/>
                          <a:pt x="109326" y="22967"/>
                          <a:pt x="116526" y="13299"/>
                        </a:cubicBezTo>
                        <a:cubicBezTo>
                          <a:pt x="117803" y="11594"/>
                          <a:pt x="118069" y="9337"/>
                          <a:pt x="117222" y="7375"/>
                        </a:cubicBezTo>
                        <a:cubicBezTo>
                          <a:pt x="116384" y="5422"/>
                          <a:pt x="114564" y="4060"/>
                          <a:pt x="112450" y="3803"/>
                        </a:cubicBezTo>
                        <a:cubicBezTo>
                          <a:pt x="85256" y="840"/>
                          <a:pt x="55814" y="-1198"/>
                          <a:pt x="24582" y="793"/>
                        </a:cubicBezTo>
                        <a:cubicBezTo>
                          <a:pt x="13418" y="3803"/>
                          <a:pt x="-11251" y="23119"/>
                          <a:pt x="5875" y="41465"/>
                        </a:cubicBezTo>
                        <a:close/>
                      </a:path>
                    </a:pathLst>
                  </a:custGeom>
                  <a:solidFill>
                    <a:srgbClr val="FFFFFF"/>
                  </a:solidFill>
                  <a:ln w="9525" cap="flat">
                    <a:noFill/>
                    <a:prstDash val="solid"/>
                    <a:miter/>
                  </a:ln>
                </p:spPr>
                <p:txBody>
                  <a:bodyPr rtlCol="0" anchor="ctr"/>
                  <a:lstStyle/>
                  <a:p>
                    <a:endParaRPr lang="nb-NO"/>
                  </a:p>
                </p:txBody>
              </p:sp>
              <p:sp>
                <p:nvSpPr>
                  <p:cNvPr id="43" name="Frihåndsform: figur 42">
                    <a:extLst>
                      <a:ext uri="{FF2B5EF4-FFF2-40B4-BE49-F238E27FC236}">
                        <a16:creationId xmlns:a16="http://schemas.microsoft.com/office/drawing/2014/main" id="{22986CAC-396F-F76F-5E62-FD8C6BD67B56}"/>
                      </a:ext>
                    </a:extLst>
                  </p:cNvPr>
                  <p:cNvSpPr/>
                  <p:nvPr/>
                </p:nvSpPr>
                <p:spPr>
                  <a:xfrm>
                    <a:off x="7284897" y="4213049"/>
                    <a:ext cx="772299" cy="1316937"/>
                  </a:xfrm>
                  <a:custGeom>
                    <a:avLst/>
                    <a:gdLst>
                      <a:gd name="connsiteX0" fmla="*/ 769570 w 772299"/>
                      <a:gd name="connsiteY0" fmla="*/ 669945 h 1316937"/>
                      <a:gd name="connsiteX1" fmla="*/ 666224 w 772299"/>
                      <a:gd name="connsiteY1" fmla="*/ 277524 h 1316937"/>
                      <a:gd name="connsiteX2" fmla="*/ 305445 w 772299"/>
                      <a:gd name="connsiteY2" fmla="*/ 461 h 1316937"/>
                      <a:gd name="connsiteX3" fmla="*/ 82970 w 772299"/>
                      <a:gd name="connsiteY3" fmla="*/ 200782 h 1316937"/>
                      <a:gd name="connsiteX4" fmla="*/ 17333 w 772299"/>
                      <a:gd name="connsiteY4" fmla="*/ 433144 h 1316937"/>
                      <a:gd name="connsiteX5" fmla="*/ 1417 w 772299"/>
                      <a:gd name="connsiteY5" fmla="*/ 551597 h 1316937"/>
                      <a:gd name="connsiteX6" fmla="*/ 71444 w 772299"/>
                      <a:gd name="connsiteY6" fmla="*/ 991957 h 1316937"/>
                      <a:gd name="connsiteX7" fmla="*/ 241218 w 772299"/>
                      <a:gd name="connsiteY7" fmla="*/ 1213727 h 1316937"/>
                      <a:gd name="connsiteX8" fmla="*/ 249733 w 772299"/>
                      <a:gd name="connsiteY8" fmla="*/ 1228005 h 1316937"/>
                      <a:gd name="connsiteX9" fmla="*/ 475590 w 772299"/>
                      <a:gd name="connsiteY9" fmla="*/ 1315540 h 1316937"/>
                      <a:gd name="connsiteX10" fmla="*/ 657956 w 772299"/>
                      <a:gd name="connsiteY10" fmla="*/ 1188562 h 1316937"/>
                      <a:gd name="connsiteX11" fmla="*/ 769570 w 772299"/>
                      <a:gd name="connsiteY11" fmla="*/ 669945 h 1316937"/>
                      <a:gd name="connsiteX12" fmla="*/ 348393 w 772299"/>
                      <a:gd name="connsiteY12" fmla="*/ 1242360 h 1316937"/>
                      <a:gd name="connsiteX13" fmla="*/ 250772 w 772299"/>
                      <a:gd name="connsiteY13" fmla="*/ 1159597 h 1316937"/>
                      <a:gd name="connsiteX14" fmla="*/ 188164 w 772299"/>
                      <a:gd name="connsiteY14" fmla="*/ 1076834 h 1316937"/>
                      <a:gd name="connsiteX15" fmla="*/ 107897 w 772299"/>
                      <a:gd name="connsiteY15" fmla="*/ 232452 h 1316937"/>
                      <a:gd name="connsiteX16" fmla="*/ 119193 w 772299"/>
                      <a:gd name="connsiteY16" fmla="*/ 210983 h 1316937"/>
                      <a:gd name="connsiteX17" fmla="*/ 164885 w 772299"/>
                      <a:gd name="connsiteY17" fmla="*/ 131354 h 1316937"/>
                      <a:gd name="connsiteX18" fmla="*/ 441138 w 772299"/>
                      <a:gd name="connsiteY18" fmla="*/ 87434 h 1316937"/>
                      <a:gd name="connsiteX19" fmla="*/ 641144 w 772299"/>
                      <a:gd name="connsiteY19" fmla="*/ 347486 h 1316937"/>
                      <a:gd name="connsiteX20" fmla="*/ 697494 w 772299"/>
                      <a:gd name="connsiteY20" fmla="*/ 977107 h 1316937"/>
                      <a:gd name="connsiteX21" fmla="*/ 501193 w 772299"/>
                      <a:gd name="connsiteY21" fmla="*/ 1250875 h 1316937"/>
                      <a:gd name="connsiteX22" fmla="*/ 348393 w 772299"/>
                      <a:gd name="connsiteY22" fmla="*/ 1242360 h 13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2299" h="1316937">
                        <a:moveTo>
                          <a:pt x="769570" y="669945"/>
                        </a:moveTo>
                        <a:cubicBezTo>
                          <a:pt x="763360" y="553940"/>
                          <a:pt x="728631" y="405302"/>
                          <a:pt x="666224" y="277524"/>
                        </a:cubicBezTo>
                        <a:cubicBezTo>
                          <a:pt x="588433" y="118238"/>
                          <a:pt x="467627" y="-8645"/>
                          <a:pt x="305445" y="461"/>
                        </a:cubicBezTo>
                        <a:cubicBezTo>
                          <a:pt x="199422" y="16482"/>
                          <a:pt x="128918" y="99245"/>
                          <a:pt x="82970" y="200782"/>
                        </a:cubicBezTo>
                        <a:cubicBezTo>
                          <a:pt x="80379" y="206516"/>
                          <a:pt x="26572" y="333360"/>
                          <a:pt x="17333" y="433144"/>
                        </a:cubicBezTo>
                        <a:cubicBezTo>
                          <a:pt x="9056" y="470987"/>
                          <a:pt x="3550" y="510773"/>
                          <a:pt x="1417" y="551597"/>
                        </a:cubicBezTo>
                        <a:cubicBezTo>
                          <a:pt x="-6060" y="694357"/>
                          <a:pt x="15885" y="863522"/>
                          <a:pt x="71444" y="991957"/>
                        </a:cubicBezTo>
                        <a:cubicBezTo>
                          <a:pt x="105001" y="1069509"/>
                          <a:pt x="173324" y="1159054"/>
                          <a:pt x="241218" y="1213727"/>
                        </a:cubicBezTo>
                        <a:cubicBezTo>
                          <a:pt x="239551" y="1216080"/>
                          <a:pt x="247047" y="1225843"/>
                          <a:pt x="249733" y="1228005"/>
                        </a:cubicBezTo>
                        <a:cubicBezTo>
                          <a:pt x="325000" y="1293433"/>
                          <a:pt x="395942" y="1324065"/>
                          <a:pt x="475590" y="1315540"/>
                        </a:cubicBezTo>
                        <a:cubicBezTo>
                          <a:pt x="553648" y="1299728"/>
                          <a:pt x="613322" y="1252656"/>
                          <a:pt x="657956" y="1188562"/>
                        </a:cubicBezTo>
                        <a:cubicBezTo>
                          <a:pt x="756140" y="1047545"/>
                          <a:pt x="781495" y="824155"/>
                          <a:pt x="769570" y="669945"/>
                        </a:cubicBezTo>
                        <a:close/>
                        <a:moveTo>
                          <a:pt x="348393" y="1242360"/>
                        </a:moveTo>
                        <a:cubicBezTo>
                          <a:pt x="307788" y="1215375"/>
                          <a:pt x="271774" y="1182419"/>
                          <a:pt x="250772" y="1159597"/>
                        </a:cubicBezTo>
                        <a:cubicBezTo>
                          <a:pt x="226978" y="1133746"/>
                          <a:pt x="203966" y="1102466"/>
                          <a:pt x="188164" y="1076834"/>
                        </a:cubicBezTo>
                        <a:cubicBezTo>
                          <a:pt x="39650" y="835832"/>
                          <a:pt x="-4117" y="520145"/>
                          <a:pt x="107897" y="232452"/>
                        </a:cubicBezTo>
                        <a:cubicBezTo>
                          <a:pt x="113278" y="221651"/>
                          <a:pt x="117660" y="213116"/>
                          <a:pt x="119193" y="210983"/>
                        </a:cubicBezTo>
                        <a:cubicBezTo>
                          <a:pt x="138415" y="184160"/>
                          <a:pt x="140282" y="153471"/>
                          <a:pt x="164885" y="131354"/>
                        </a:cubicBezTo>
                        <a:cubicBezTo>
                          <a:pt x="242885" y="61221"/>
                          <a:pt x="343783" y="24950"/>
                          <a:pt x="441138" y="87434"/>
                        </a:cubicBezTo>
                        <a:cubicBezTo>
                          <a:pt x="525206" y="134126"/>
                          <a:pt x="593234" y="229918"/>
                          <a:pt x="641144" y="347486"/>
                        </a:cubicBezTo>
                        <a:cubicBezTo>
                          <a:pt x="719173" y="538948"/>
                          <a:pt x="743833" y="788160"/>
                          <a:pt x="697494" y="977107"/>
                        </a:cubicBezTo>
                        <a:cubicBezTo>
                          <a:pt x="665414" y="1107924"/>
                          <a:pt x="578651" y="1226462"/>
                          <a:pt x="501193" y="1250875"/>
                        </a:cubicBezTo>
                        <a:cubicBezTo>
                          <a:pt x="460217" y="1263762"/>
                          <a:pt x="408877" y="1260400"/>
                          <a:pt x="348393" y="1242360"/>
                        </a:cubicBezTo>
                        <a:close/>
                      </a:path>
                    </a:pathLst>
                  </a:custGeom>
                  <a:solidFill>
                    <a:srgbClr val="FFFFFF"/>
                  </a:solidFill>
                  <a:ln w="9525" cap="flat">
                    <a:noFill/>
                    <a:prstDash val="solid"/>
                    <a:miter/>
                  </a:ln>
                </p:spPr>
                <p:txBody>
                  <a:bodyPr rtlCol="0" anchor="ctr"/>
                  <a:lstStyle/>
                  <a:p>
                    <a:endParaRPr lang="nb-NO"/>
                  </a:p>
                </p:txBody>
              </p:sp>
              <p:sp>
                <p:nvSpPr>
                  <p:cNvPr id="44" name="Frihåndsform: figur 43">
                    <a:extLst>
                      <a:ext uri="{FF2B5EF4-FFF2-40B4-BE49-F238E27FC236}">
                        <a16:creationId xmlns:a16="http://schemas.microsoft.com/office/drawing/2014/main" id="{A33190D2-0E49-31F3-C35F-AC81BBFA324B}"/>
                      </a:ext>
                    </a:extLst>
                  </p:cNvPr>
                  <p:cNvSpPr/>
                  <p:nvPr/>
                </p:nvSpPr>
                <p:spPr>
                  <a:xfrm>
                    <a:off x="7668078" y="4802213"/>
                    <a:ext cx="76466" cy="119960"/>
                  </a:xfrm>
                  <a:custGeom>
                    <a:avLst/>
                    <a:gdLst>
                      <a:gd name="connsiteX0" fmla="*/ 65234 w 76466"/>
                      <a:gd name="connsiteY0" fmla="*/ 25413 h 119960"/>
                      <a:gd name="connsiteX1" fmla="*/ 28248 w 76466"/>
                      <a:gd name="connsiteY1" fmla="*/ 0 h 119960"/>
                      <a:gd name="connsiteX2" fmla="*/ 1702 w 76466"/>
                      <a:gd name="connsiteY2" fmla="*/ 41072 h 119960"/>
                      <a:gd name="connsiteX3" fmla="*/ 4722 w 76466"/>
                      <a:gd name="connsiteY3" fmla="*/ 66866 h 119960"/>
                      <a:gd name="connsiteX4" fmla="*/ 5893 w 76466"/>
                      <a:gd name="connsiteY4" fmla="*/ 88344 h 119960"/>
                      <a:gd name="connsiteX5" fmla="*/ 34963 w 76466"/>
                      <a:gd name="connsiteY5" fmla="*/ 117329 h 119960"/>
                      <a:gd name="connsiteX6" fmla="*/ 39069 w 76466"/>
                      <a:gd name="connsiteY6" fmla="*/ 119548 h 119960"/>
                      <a:gd name="connsiteX7" fmla="*/ 71168 w 76466"/>
                      <a:gd name="connsiteY7" fmla="*/ 103365 h 119960"/>
                      <a:gd name="connsiteX8" fmla="*/ 65234 w 76466"/>
                      <a:gd name="connsiteY8" fmla="*/ 25413 h 11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466" h="119960">
                        <a:moveTo>
                          <a:pt x="65234" y="25413"/>
                        </a:moveTo>
                        <a:cubicBezTo>
                          <a:pt x="56718" y="11201"/>
                          <a:pt x="43926" y="2410"/>
                          <a:pt x="28248" y="0"/>
                        </a:cubicBezTo>
                        <a:cubicBezTo>
                          <a:pt x="14570" y="991"/>
                          <a:pt x="9913" y="33680"/>
                          <a:pt x="1702" y="41072"/>
                        </a:cubicBezTo>
                        <a:cubicBezTo>
                          <a:pt x="-3822" y="44758"/>
                          <a:pt x="5979" y="62903"/>
                          <a:pt x="4722" y="66866"/>
                        </a:cubicBezTo>
                        <a:cubicBezTo>
                          <a:pt x="7322" y="74867"/>
                          <a:pt x="1635" y="81744"/>
                          <a:pt x="5893" y="88344"/>
                        </a:cubicBezTo>
                        <a:cubicBezTo>
                          <a:pt x="15332" y="98184"/>
                          <a:pt x="26677" y="107013"/>
                          <a:pt x="34963" y="117329"/>
                        </a:cubicBezTo>
                        <a:cubicBezTo>
                          <a:pt x="35973" y="118596"/>
                          <a:pt x="37449" y="119396"/>
                          <a:pt x="39069" y="119548"/>
                        </a:cubicBezTo>
                        <a:cubicBezTo>
                          <a:pt x="51299" y="120644"/>
                          <a:pt x="65424" y="120806"/>
                          <a:pt x="71168" y="103365"/>
                        </a:cubicBezTo>
                        <a:cubicBezTo>
                          <a:pt x="80026" y="78086"/>
                          <a:pt x="77597" y="46053"/>
                          <a:pt x="65234" y="25413"/>
                        </a:cubicBezTo>
                        <a:close/>
                      </a:path>
                    </a:pathLst>
                  </a:custGeom>
                  <a:solidFill>
                    <a:srgbClr val="FFFFFF"/>
                  </a:solidFill>
                  <a:ln w="9525" cap="flat">
                    <a:noFill/>
                    <a:prstDash val="solid"/>
                    <a:miter/>
                  </a:ln>
                </p:spPr>
                <p:txBody>
                  <a:bodyPr rtlCol="0" anchor="ctr"/>
                  <a:lstStyle/>
                  <a:p>
                    <a:endParaRPr lang="nb-NO"/>
                  </a:p>
                </p:txBody>
              </p:sp>
              <p:sp>
                <p:nvSpPr>
                  <p:cNvPr id="45" name="Frihåndsform: figur 44">
                    <a:extLst>
                      <a:ext uri="{FF2B5EF4-FFF2-40B4-BE49-F238E27FC236}">
                        <a16:creationId xmlns:a16="http://schemas.microsoft.com/office/drawing/2014/main" id="{76D23A3A-31B7-C17A-CF2D-2C3CB6FCD69A}"/>
                      </a:ext>
                    </a:extLst>
                  </p:cNvPr>
                  <p:cNvSpPr/>
                  <p:nvPr/>
                </p:nvSpPr>
                <p:spPr>
                  <a:xfrm>
                    <a:off x="7579765" y="4814043"/>
                    <a:ext cx="64294" cy="121748"/>
                  </a:xfrm>
                  <a:custGeom>
                    <a:avLst/>
                    <a:gdLst>
                      <a:gd name="connsiteX0" fmla="*/ 63974 w 64294"/>
                      <a:gd name="connsiteY0" fmla="*/ 59703 h 121748"/>
                      <a:gd name="connsiteX1" fmla="*/ 22207 w 64294"/>
                      <a:gd name="connsiteY1" fmla="*/ 0 h 121748"/>
                      <a:gd name="connsiteX2" fmla="*/ 7262 w 64294"/>
                      <a:gd name="connsiteY2" fmla="*/ 29213 h 121748"/>
                      <a:gd name="connsiteX3" fmla="*/ 14987 w 64294"/>
                      <a:gd name="connsiteY3" fmla="*/ 94850 h 121748"/>
                      <a:gd name="connsiteX4" fmla="*/ 30570 w 64294"/>
                      <a:gd name="connsiteY4" fmla="*/ 121749 h 121748"/>
                      <a:gd name="connsiteX5" fmla="*/ 63974 w 64294"/>
                      <a:gd name="connsiteY5" fmla="*/ 59703 h 121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121748">
                        <a:moveTo>
                          <a:pt x="63974" y="59703"/>
                        </a:moveTo>
                        <a:cubicBezTo>
                          <a:pt x="61536" y="42891"/>
                          <a:pt x="44552" y="228"/>
                          <a:pt x="22207" y="0"/>
                        </a:cubicBezTo>
                        <a:cubicBezTo>
                          <a:pt x="9910" y="552"/>
                          <a:pt x="-11197" y="29508"/>
                          <a:pt x="7262" y="29213"/>
                        </a:cubicBezTo>
                        <a:cubicBezTo>
                          <a:pt x="39609" y="19669"/>
                          <a:pt x="45333" y="94602"/>
                          <a:pt x="14987" y="94850"/>
                        </a:cubicBezTo>
                        <a:cubicBezTo>
                          <a:pt x="-1129" y="95317"/>
                          <a:pt x="15806" y="120320"/>
                          <a:pt x="30570" y="121749"/>
                        </a:cubicBezTo>
                        <a:cubicBezTo>
                          <a:pt x="51763" y="119396"/>
                          <a:pt x="66698" y="74085"/>
                          <a:pt x="63974" y="59703"/>
                        </a:cubicBezTo>
                        <a:close/>
                      </a:path>
                    </a:pathLst>
                  </a:custGeom>
                  <a:solidFill>
                    <a:srgbClr val="FFFFFF"/>
                  </a:solidFill>
                  <a:ln w="9525" cap="flat">
                    <a:noFill/>
                    <a:prstDash val="solid"/>
                    <a:miter/>
                  </a:ln>
                </p:spPr>
                <p:txBody>
                  <a:bodyPr rtlCol="0" anchor="ctr"/>
                  <a:lstStyle/>
                  <a:p>
                    <a:endParaRPr lang="nb-NO"/>
                  </a:p>
                </p:txBody>
              </p:sp>
              <p:sp>
                <p:nvSpPr>
                  <p:cNvPr id="46" name="Frihåndsform: figur 45">
                    <a:extLst>
                      <a:ext uri="{FF2B5EF4-FFF2-40B4-BE49-F238E27FC236}">
                        <a16:creationId xmlns:a16="http://schemas.microsoft.com/office/drawing/2014/main" id="{6F34C1D8-1432-C51B-8C8C-E5B4C2641255}"/>
                      </a:ext>
                    </a:extLst>
                  </p:cNvPr>
                  <p:cNvSpPr/>
                  <p:nvPr/>
                </p:nvSpPr>
                <p:spPr>
                  <a:xfrm>
                    <a:off x="7725396" y="4184918"/>
                    <a:ext cx="575992" cy="93501"/>
                  </a:xfrm>
                  <a:custGeom>
                    <a:avLst/>
                    <a:gdLst>
                      <a:gd name="connsiteX0" fmla="*/ 570958 w 575992"/>
                      <a:gd name="connsiteY0" fmla="*/ 43309 h 93501"/>
                      <a:gd name="connsiteX1" fmla="*/ 569205 w 575992"/>
                      <a:gd name="connsiteY1" fmla="*/ 43128 h 93501"/>
                      <a:gd name="connsiteX2" fmla="*/ 569215 w 575992"/>
                      <a:gd name="connsiteY2" fmla="*/ 43033 h 93501"/>
                      <a:gd name="connsiteX3" fmla="*/ 505788 w 575992"/>
                      <a:gd name="connsiteY3" fmla="*/ 32917 h 93501"/>
                      <a:gd name="connsiteX4" fmla="*/ 456115 w 575992"/>
                      <a:gd name="connsiteY4" fmla="*/ 26955 h 93501"/>
                      <a:gd name="connsiteX5" fmla="*/ 411338 w 575992"/>
                      <a:gd name="connsiteY5" fmla="*/ 33584 h 93501"/>
                      <a:gd name="connsiteX6" fmla="*/ 325537 w 575992"/>
                      <a:gd name="connsiteY6" fmla="*/ 41252 h 93501"/>
                      <a:gd name="connsiteX7" fmla="*/ 9964 w 575992"/>
                      <a:gd name="connsiteY7" fmla="*/ 1256 h 93501"/>
                      <a:gd name="connsiteX8" fmla="*/ 1506 w 575992"/>
                      <a:gd name="connsiteY8" fmla="*/ 23954 h 93501"/>
                      <a:gd name="connsiteX9" fmla="*/ 7363 w 575992"/>
                      <a:gd name="connsiteY9" fmla="*/ 48710 h 93501"/>
                      <a:gd name="connsiteX10" fmla="*/ 353073 w 575992"/>
                      <a:gd name="connsiteY10" fmla="*/ 86362 h 93501"/>
                      <a:gd name="connsiteX11" fmla="*/ 488300 w 575992"/>
                      <a:gd name="connsiteY11" fmla="*/ 54958 h 93501"/>
                      <a:gd name="connsiteX12" fmla="*/ 538430 w 575992"/>
                      <a:gd name="connsiteY12" fmla="*/ 61788 h 93501"/>
                      <a:gd name="connsiteX13" fmla="*/ 568900 w 575992"/>
                      <a:gd name="connsiteY13" fmla="*/ 65874 h 93501"/>
                      <a:gd name="connsiteX14" fmla="*/ 575958 w 575992"/>
                      <a:gd name="connsiteY14" fmla="*/ 59987 h 93501"/>
                      <a:gd name="connsiteX15" fmla="*/ 570958 w 575992"/>
                      <a:gd name="connsiteY15" fmla="*/ 43309 h 9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992" h="93501">
                        <a:moveTo>
                          <a:pt x="570958" y="43309"/>
                        </a:moveTo>
                        <a:cubicBezTo>
                          <a:pt x="570377" y="43214"/>
                          <a:pt x="569824" y="43128"/>
                          <a:pt x="569205" y="43128"/>
                        </a:cubicBezTo>
                        <a:cubicBezTo>
                          <a:pt x="569205" y="43090"/>
                          <a:pt x="569205" y="43061"/>
                          <a:pt x="569215" y="43033"/>
                        </a:cubicBezTo>
                        <a:lnTo>
                          <a:pt x="505788" y="32917"/>
                        </a:lnTo>
                        <a:cubicBezTo>
                          <a:pt x="505759" y="33422"/>
                          <a:pt x="464944" y="27507"/>
                          <a:pt x="456115" y="26955"/>
                        </a:cubicBezTo>
                        <a:cubicBezTo>
                          <a:pt x="441513" y="30946"/>
                          <a:pt x="426854" y="32231"/>
                          <a:pt x="411338" y="33584"/>
                        </a:cubicBezTo>
                        <a:cubicBezTo>
                          <a:pt x="382629" y="36451"/>
                          <a:pt x="356636" y="38108"/>
                          <a:pt x="325537" y="41252"/>
                        </a:cubicBezTo>
                        <a:cubicBezTo>
                          <a:pt x="218133" y="51510"/>
                          <a:pt x="84468" y="64274"/>
                          <a:pt x="9964" y="1256"/>
                        </a:cubicBezTo>
                        <a:cubicBezTo>
                          <a:pt x="-4057" y="-5478"/>
                          <a:pt x="505" y="16715"/>
                          <a:pt x="1506" y="23954"/>
                        </a:cubicBezTo>
                        <a:cubicBezTo>
                          <a:pt x="3915" y="31289"/>
                          <a:pt x="-1733" y="47490"/>
                          <a:pt x="7363" y="48710"/>
                        </a:cubicBezTo>
                        <a:cubicBezTo>
                          <a:pt x="121463" y="75303"/>
                          <a:pt x="237278" y="76646"/>
                          <a:pt x="353073" y="86362"/>
                        </a:cubicBezTo>
                        <a:cubicBezTo>
                          <a:pt x="398479" y="95677"/>
                          <a:pt x="468002" y="104136"/>
                          <a:pt x="488300" y="54958"/>
                        </a:cubicBezTo>
                        <a:cubicBezTo>
                          <a:pt x="505416" y="57644"/>
                          <a:pt x="529505" y="60816"/>
                          <a:pt x="538430" y="61788"/>
                        </a:cubicBezTo>
                        <a:cubicBezTo>
                          <a:pt x="548460" y="62883"/>
                          <a:pt x="558842" y="64007"/>
                          <a:pt x="568900" y="65874"/>
                        </a:cubicBezTo>
                        <a:cubicBezTo>
                          <a:pt x="572434" y="66626"/>
                          <a:pt x="576063" y="63616"/>
                          <a:pt x="575958" y="59987"/>
                        </a:cubicBezTo>
                        <a:cubicBezTo>
                          <a:pt x="575549" y="55206"/>
                          <a:pt x="577759" y="44738"/>
                          <a:pt x="570958" y="43309"/>
                        </a:cubicBezTo>
                        <a:close/>
                      </a:path>
                    </a:pathLst>
                  </a:custGeom>
                  <a:solidFill>
                    <a:srgbClr val="FFFFFF"/>
                  </a:solidFill>
                  <a:ln w="9525" cap="flat">
                    <a:noFill/>
                    <a:prstDash val="solid"/>
                    <a:miter/>
                  </a:ln>
                </p:spPr>
                <p:txBody>
                  <a:bodyPr rtlCol="0" anchor="ctr"/>
                  <a:lstStyle/>
                  <a:p>
                    <a:endParaRPr lang="nb-NO"/>
                  </a:p>
                </p:txBody>
              </p:sp>
            </p:grpSp>
            <p:grpSp>
              <p:nvGrpSpPr>
                <p:cNvPr id="47" name="Grafikk 6" descr="Gutt i en rulle stol">
                  <a:extLst>
                    <a:ext uri="{FF2B5EF4-FFF2-40B4-BE49-F238E27FC236}">
                      <a16:creationId xmlns:a16="http://schemas.microsoft.com/office/drawing/2014/main" id="{8B83E9E8-7158-3614-0D9E-C5F2E697659A}"/>
                    </a:ext>
                  </a:extLst>
                </p:cNvPr>
                <p:cNvGrpSpPr/>
                <p:nvPr/>
              </p:nvGrpSpPr>
              <p:grpSpPr>
                <a:xfrm>
                  <a:off x="8350933" y="4153649"/>
                  <a:ext cx="944246" cy="1119827"/>
                  <a:chOff x="8350933" y="4153649"/>
                  <a:chExt cx="944246" cy="1119827"/>
                </a:xfrm>
                <a:solidFill>
                  <a:srgbClr val="000000"/>
                </a:solidFill>
              </p:grpSpPr>
              <p:sp>
                <p:nvSpPr>
                  <p:cNvPr id="48" name="Frihåndsform: figur 47">
                    <a:extLst>
                      <a:ext uri="{FF2B5EF4-FFF2-40B4-BE49-F238E27FC236}">
                        <a16:creationId xmlns:a16="http://schemas.microsoft.com/office/drawing/2014/main" id="{651B1520-3346-29E6-289A-B1586EDEBA7D}"/>
                      </a:ext>
                    </a:extLst>
                  </p:cNvPr>
                  <p:cNvSpPr/>
                  <p:nvPr/>
                </p:nvSpPr>
                <p:spPr>
                  <a:xfrm>
                    <a:off x="8350933" y="4153649"/>
                    <a:ext cx="944246" cy="1119827"/>
                  </a:xfrm>
                  <a:custGeom>
                    <a:avLst/>
                    <a:gdLst>
                      <a:gd name="connsiteX0" fmla="*/ 934659 w 944246"/>
                      <a:gd name="connsiteY0" fmla="*/ 431527 h 1119827"/>
                      <a:gd name="connsiteX1" fmla="*/ 725852 w 944246"/>
                      <a:gd name="connsiteY1" fmla="*/ 91532 h 1119827"/>
                      <a:gd name="connsiteX2" fmla="*/ 342366 w 944246"/>
                      <a:gd name="connsiteY2" fmla="*/ 16 h 1119827"/>
                      <a:gd name="connsiteX3" fmla="*/ 181784 w 944246"/>
                      <a:gd name="connsiteY3" fmla="*/ 22657 h 1119827"/>
                      <a:gd name="connsiteX4" fmla="*/ 175240 w 944246"/>
                      <a:gd name="connsiteY4" fmla="*/ 30620 h 1119827"/>
                      <a:gd name="connsiteX5" fmla="*/ 177631 w 944246"/>
                      <a:gd name="connsiteY5" fmla="*/ 46536 h 1119827"/>
                      <a:gd name="connsiteX6" fmla="*/ 154552 w 944246"/>
                      <a:gd name="connsiteY6" fmla="*/ 56880 h 1119827"/>
                      <a:gd name="connsiteX7" fmla="*/ 130939 w 944246"/>
                      <a:gd name="connsiteY7" fmla="*/ 61385 h 1119827"/>
                      <a:gd name="connsiteX8" fmla="*/ 114756 w 944246"/>
                      <a:gd name="connsiteY8" fmla="*/ 51308 h 1119827"/>
                      <a:gd name="connsiteX9" fmla="*/ 112365 w 944246"/>
                      <a:gd name="connsiteY9" fmla="*/ 95075 h 1119827"/>
                      <a:gd name="connsiteX10" fmla="*/ 48434 w 944246"/>
                      <a:gd name="connsiteY10" fmla="*/ 49717 h 1119827"/>
                      <a:gd name="connsiteX11" fmla="*/ 1476 w 944246"/>
                      <a:gd name="connsiteY11" fmla="*/ 49717 h 1119827"/>
                      <a:gd name="connsiteX12" fmla="*/ 8219 w 944246"/>
                      <a:gd name="connsiteY12" fmla="*/ 414801 h 1119827"/>
                      <a:gd name="connsiteX13" fmla="*/ 14391 w 944246"/>
                      <a:gd name="connsiteY13" fmla="*/ 420564 h 1119827"/>
                      <a:gd name="connsiteX14" fmla="*/ 61550 w 944246"/>
                      <a:gd name="connsiteY14" fmla="*/ 439442 h 1119827"/>
                      <a:gd name="connsiteX15" fmla="*/ 75885 w 944246"/>
                      <a:gd name="connsiteY15" fmla="*/ 548465 h 1119827"/>
                      <a:gd name="connsiteX16" fmla="*/ 80019 w 944246"/>
                      <a:gd name="connsiteY16" fmla="*/ 554904 h 1119827"/>
                      <a:gd name="connsiteX17" fmla="*/ 181184 w 944246"/>
                      <a:gd name="connsiteY17" fmla="*/ 685959 h 1119827"/>
                      <a:gd name="connsiteX18" fmla="*/ 255183 w 944246"/>
                      <a:gd name="connsiteY18" fmla="*/ 1041327 h 1119827"/>
                      <a:gd name="connsiteX19" fmla="*/ 260708 w 944246"/>
                      <a:gd name="connsiteY19" fmla="*/ 1082208 h 1119827"/>
                      <a:gd name="connsiteX20" fmla="*/ 291064 w 944246"/>
                      <a:gd name="connsiteY20" fmla="*/ 1088724 h 1119827"/>
                      <a:gd name="connsiteX21" fmla="*/ 374856 w 944246"/>
                      <a:gd name="connsiteY21" fmla="*/ 1055615 h 1119827"/>
                      <a:gd name="connsiteX22" fmla="*/ 369474 w 944246"/>
                      <a:gd name="connsiteY22" fmla="*/ 1001398 h 1119827"/>
                      <a:gd name="connsiteX23" fmla="*/ 389629 w 944246"/>
                      <a:gd name="connsiteY23" fmla="*/ 925208 h 1119827"/>
                      <a:gd name="connsiteX24" fmla="*/ 372531 w 944246"/>
                      <a:gd name="connsiteY24" fmla="*/ 745090 h 1119827"/>
                      <a:gd name="connsiteX25" fmla="*/ 364654 w 944246"/>
                      <a:gd name="connsiteY25" fmla="*/ 333296 h 1119827"/>
                      <a:gd name="connsiteX26" fmla="*/ 380008 w 944246"/>
                      <a:gd name="connsiteY26" fmla="*/ 327571 h 1119827"/>
                      <a:gd name="connsiteX27" fmla="*/ 528437 w 944246"/>
                      <a:gd name="connsiteY27" fmla="*/ 382140 h 1119827"/>
                      <a:gd name="connsiteX28" fmla="*/ 648271 w 944246"/>
                      <a:gd name="connsiteY28" fmla="*/ 440604 h 1119827"/>
                      <a:gd name="connsiteX29" fmla="*/ 645308 w 944246"/>
                      <a:gd name="connsiteY29" fmla="*/ 924741 h 1119827"/>
                      <a:gd name="connsiteX30" fmla="*/ 657500 w 944246"/>
                      <a:gd name="connsiteY30" fmla="*/ 973214 h 1119827"/>
                      <a:gd name="connsiteX31" fmla="*/ 669930 w 944246"/>
                      <a:gd name="connsiteY31" fmla="*/ 1066702 h 1119827"/>
                      <a:gd name="connsiteX32" fmla="*/ 675093 w 944246"/>
                      <a:gd name="connsiteY32" fmla="*/ 1104649 h 1119827"/>
                      <a:gd name="connsiteX33" fmla="*/ 684075 w 944246"/>
                      <a:gd name="connsiteY33" fmla="*/ 1117289 h 1119827"/>
                      <a:gd name="connsiteX34" fmla="*/ 823578 w 944246"/>
                      <a:gd name="connsiteY34" fmla="*/ 1105364 h 1119827"/>
                      <a:gd name="connsiteX35" fmla="*/ 855125 w 944246"/>
                      <a:gd name="connsiteY35" fmla="*/ 1093924 h 1119827"/>
                      <a:gd name="connsiteX36" fmla="*/ 886186 w 944246"/>
                      <a:gd name="connsiteY36" fmla="*/ 1041879 h 1119827"/>
                      <a:gd name="connsiteX37" fmla="*/ 893377 w 944246"/>
                      <a:gd name="connsiteY37" fmla="*/ 992511 h 1119827"/>
                      <a:gd name="connsiteX38" fmla="*/ 925829 w 944246"/>
                      <a:gd name="connsiteY38" fmla="*/ 918635 h 1119827"/>
                      <a:gd name="connsiteX39" fmla="*/ 934659 w 944246"/>
                      <a:gd name="connsiteY39" fmla="*/ 431527 h 111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44246" h="1119827">
                        <a:moveTo>
                          <a:pt x="934659" y="431527"/>
                        </a:moveTo>
                        <a:cubicBezTo>
                          <a:pt x="971749" y="261182"/>
                          <a:pt x="901036" y="134385"/>
                          <a:pt x="725852" y="91532"/>
                        </a:cubicBezTo>
                        <a:cubicBezTo>
                          <a:pt x="691019" y="82112"/>
                          <a:pt x="345500" y="-1318"/>
                          <a:pt x="342366" y="16"/>
                        </a:cubicBezTo>
                        <a:cubicBezTo>
                          <a:pt x="304171" y="16285"/>
                          <a:pt x="243334" y="48822"/>
                          <a:pt x="181784" y="22657"/>
                        </a:cubicBezTo>
                        <a:cubicBezTo>
                          <a:pt x="180927" y="22295"/>
                          <a:pt x="177583" y="22485"/>
                          <a:pt x="175240" y="30620"/>
                        </a:cubicBezTo>
                        <a:cubicBezTo>
                          <a:pt x="173992" y="34954"/>
                          <a:pt x="179307" y="40735"/>
                          <a:pt x="177631" y="46536"/>
                        </a:cubicBezTo>
                        <a:cubicBezTo>
                          <a:pt x="176288" y="51203"/>
                          <a:pt x="168830" y="60280"/>
                          <a:pt x="154552" y="56880"/>
                        </a:cubicBezTo>
                        <a:cubicBezTo>
                          <a:pt x="152590" y="56413"/>
                          <a:pt x="149780" y="69882"/>
                          <a:pt x="130939" y="61385"/>
                        </a:cubicBezTo>
                        <a:cubicBezTo>
                          <a:pt x="127891" y="60014"/>
                          <a:pt x="115604" y="48736"/>
                          <a:pt x="114756" y="51308"/>
                        </a:cubicBezTo>
                        <a:cubicBezTo>
                          <a:pt x="111070" y="62433"/>
                          <a:pt x="123748" y="93818"/>
                          <a:pt x="112365" y="95075"/>
                        </a:cubicBezTo>
                        <a:cubicBezTo>
                          <a:pt x="100431" y="96399"/>
                          <a:pt x="71732" y="63462"/>
                          <a:pt x="48434" y="49717"/>
                        </a:cubicBezTo>
                        <a:cubicBezTo>
                          <a:pt x="35308" y="41973"/>
                          <a:pt x="15401" y="49117"/>
                          <a:pt x="1476" y="49717"/>
                        </a:cubicBezTo>
                        <a:cubicBezTo>
                          <a:pt x="-3878" y="158731"/>
                          <a:pt x="6962" y="320465"/>
                          <a:pt x="8219" y="414801"/>
                        </a:cubicBezTo>
                        <a:cubicBezTo>
                          <a:pt x="8267" y="418001"/>
                          <a:pt x="11181" y="420735"/>
                          <a:pt x="14391" y="420564"/>
                        </a:cubicBezTo>
                        <a:cubicBezTo>
                          <a:pt x="30708" y="420268"/>
                          <a:pt x="23221" y="418611"/>
                          <a:pt x="61550" y="439442"/>
                        </a:cubicBezTo>
                        <a:cubicBezTo>
                          <a:pt x="73380" y="447729"/>
                          <a:pt x="80762" y="509927"/>
                          <a:pt x="75885" y="548465"/>
                        </a:cubicBezTo>
                        <a:cubicBezTo>
                          <a:pt x="75523" y="551332"/>
                          <a:pt x="77266" y="554038"/>
                          <a:pt x="80019" y="554904"/>
                        </a:cubicBezTo>
                        <a:cubicBezTo>
                          <a:pt x="148894" y="576564"/>
                          <a:pt x="173716" y="653783"/>
                          <a:pt x="181184" y="685959"/>
                        </a:cubicBezTo>
                        <a:cubicBezTo>
                          <a:pt x="210254" y="803992"/>
                          <a:pt x="225980" y="925703"/>
                          <a:pt x="255183" y="1041327"/>
                        </a:cubicBezTo>
                        <a:cubicBezTo>
                          <a:pt x="255555" y="1057739"/>
                          <a:pt x="257631" y="1066949"/>
                          <a:pt x="260708" y="1082208"/>
                        </a:cubicBezTo>
                        <a:cubicBezTo>
                          <a:pt x="263337" y="1091114"/>
                          <a:pt x="284778" y="1087428"/>
                          <a:pt x="291064" y="1088724"/>
                        </a:cubicBezTo>
                        <a:cubicBezTo>
                          <a:pt x="321649" y="1087961"/>
                          <a:pt x="348395" y="1079046"/>
                          <a:pt x="374856" y="1055615"/>
                        </a:cubicBezTo>
                        <a:cubicBezTo>
                          <a:pt x="378694" y="1030926"/>
                          <a:pt x="377113" y="1028144"/>
                          <a:pt x="369474" y="1001398"/>
                        </a:cubicBezTo>
                        <a:cubicBezTo>
                          <a:pt x="401954" y="976100"/>
                          <a:pt x="409384" y="956278"/>
                          <a:pt x="389629" y="925208"/>
                        </a:cubicBezTo>
                        <a:cubicBezTo>
                          <a:pt x="358730" y="875944"/>
                          <a:pt x="369407" y="801821"/>
                          <a:pt x="372531" y="745090"/>
                        </a:cubicBezTo>
                        <a:cubicBezTo>
                          <a:pt x="380723" y="610130"/>
                          <a:pt x="381190" y="482286"/>
                          <a:pt x="364654" y="333296"/>
                        </a:cubicBezTo>
                        <a:cubicBezTo>
                          <a:pt x="364378" y="330791"/>
                          <a:pt x="370150" y="327428"/>
                          <a:pt x="380008" y="327571"/>
                        </a:cubicBezTo>
                        <a:cubicBezTo>
                          <a:pt x="433787" y="325180"/>
                          <a:pt x="479478" y="355660"/>
                          <a:pt x="528437" y="382140"/>
                        </a:cubicBezTo>
                        <a:cubicBezTo>
                          <a:pt x="562327" y="398170"/>
                          <a:pt x="650928" y="428917"/>
                          <a:pt x="648271" y="440604"/>
                        </a:cubicBezTo>
                        <a:cubicBezTo>
                          <a:pt x="675931" y="605539"/>
                          <a:pt x="659662" y="775122"/>
                          <a:pt x="645308" y="924741"/>
                        </a:cubicBezTo>
                        <a:cubicBezTo>
                          <a:pt x="646318" y="941819"/>
                          <a:pt x="652185" y="957859"/>
                          <a:pt x="657500" y="973214"/>
                        </a:cubicBezTo>
                        <a:cubicBezTo>
                          <a:pt x="663415" y="990035"/>
                          <a:pt x="671740" y="1057386"/>
                          <a:pt x="669930" y="1066702"/>
                        </a:cubicBezTo>
                        <a:cubicBezTo>
                          <a:pt x="669597" y="1078713"/>
                          <a:pt x="667483" y="1095400"/>
                          <a:pt x="675093" y="1104649"/>
                        </a:cubicBezTo>
                        <a:cubicBezTo>
                          <a:pt x="678760" y="1108983"/>
                          <a:pt x="677770" y="1116384"/>
                          <a:pt x="684075" y="1117289"/>
                        </a:cubicBezTo>
                        <a:cubicBezTo>
                          <a:pt x="733024" y="1123690"/>
                          <a:pt x="778573" y="1117356"/>
                          <a:pt x="823578" y="1105364"/>
                        </a:cubicBezTo>
                        <a:cubicBezTo>
                          <a:pt x="834846" y="1100420"/>
                          <a:pt x="845333" y="1094629"/>
                          <a:pt x="855125" y="1093924"/>
                        </a:cubicBezTo>
                        <a:cubicBezTo>
                          <a:pt x="865336" y="1093048"/>
                          <a:pt x="857697" y="1053491"/>
                          <a:pt x="886186" y="1041879"/>
                        </a:cubicBezTo>
                        <a:cubicBezTo>
                          <a:pt x="891968" y="1039898"/>
                          <a:pt x="891825" y="1010980"/>
                          <a:pt x="893377" y="992511"/>
                        </a:cubicBezTo>
                        <a:cubicBezTo>
                          <a:pt x="914875" y="978414"/>
                          <a:pt x="953404" y="943048"/>
                          <a:pt x="925829" y="918635"/>
                        </a:cubicBezTo>
                        <a:cubicBezTo>
                          <a:pt x="863136" y="864676"/>
                          <a:pt x="932859" y="522900"/>
                          <a:pt x="934659" y="431527"/>
                        </a:cubicBezTo>
                        <a:close/>
                      </a:path>
                    </a:pathLst>
                  </a:custGeom>
                  <a:solidFill>
                    <a:srgbClr val="000000"/>
                  </a:solidFill>
                  <a:ln w="9525" cap="flat">
                    <a:noFill/>
                    <a:prstDash val="solid"/>
                    <a:miter/>
                  </a:ln>
                </p:spPr>
                <p:txBody>
                  <a:bodyPr rtlCol="0" anchor="ctr"/>
                  <a:lstStyle/>
                  <a:p>
                    <a:endParaRPr lang="nb-NO"/>
                  </a:p>
                </p:txBody>
              </p:sp>
              <p:sp>
                <p:nvSpPr>
                  <p:cNvPr id="49" name="Frihåndsform: figur 48">
                    <a:extLst>
                      <a:ext uri="{FF2B5EF4-FFF2-40B4-BE49-F238E27FC236}">
                        <a16:creationId xmlns:a16="http://schemas.microsoft.com/office/drawing/2014/main" id="{677BEEAC-E6D1-CD30-B36F-DC8197FD086D}"/>
                      </a:ext>
                    </a:extLst>
                  </p:cNvPr>
                  <p:cNvSpPr/>
                  <p:nvPr/>
                </p:nvSpPr>
                <p:spPr>
                  <a:xfrm>
                    <a:off x="8435689" y="4782934"/>
                    <a:ext cx="115696" cy="399590"/>
                  </a:xfrm>
                  <a:custGeom>
                    <a:avLst/>
                    <a:gdLst>
                      <a:gd name="connsiteX0" fmla="*/ 96113 w 115696"/>
                      <a:gd name="connsiteY0" fmla="*/ 293180 h 399590"/>
                      <a:gd name="connsiteX1" fmla="*/ 3121 w 115696"/>
                      <a:gd name="connsiteY1" fmla="*/ 0 h 399590"/>
                      <a:gd name="connsiteX2" fmla="*/ 5150 w 115696"/>
                      <a:gd name="connsiteY2" fmla="*/ 37957 h 399590"/>
                      <a:gd name="connsiteX3" fmla="*/ 67176 w 115696"/>
                      <a:gd name="connsiteY3" fmla="*/ 257432 h 399590"/>
                      <a:gd name="connsiteX4" fmla="*/ 106753 w 115696"/>
                      <a:gd name="connsiteY4" fmla="*/ 398793 h 399590"/>
                      <a:gd name="connsiteX5" fmla="*/ 113220 w 115696"/>
                      <a:gd name="connsiteY5" fmla="*/ 398459 h 399590"/>
                      <a:gd name="connsiteX6" fmla="*/ 115573 w 115696"/>
                      <a:gd name="connsiteY6" fmla="*/ 392430 h 399590"/>
                      <a:gd name="connsiteX7" fmla="*/ 96113 w 115696"/>
                      <a:gd name="connsiteY7" fmla="*/ 293180 h 39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96" h="399590">
                        <a:moveTo>
                          <a:pt x="96113" y="293180"/>
                        </a:moveTo>
                        <a:cubicBezTo>
                          <a:pt x="77397" y="223704"/>
                          <a:pt x="62900" y="34100"/>
                          <a:pt x="3121" y="0"/>
                        </a:cubicBezTo>
                        <a:cubicBezTo>
                          <a:pt x="-5052" y="3610"/>
                          <a:pt x="5445" y="29728"/>
                          <a:pt x="5150" y="37957"/>
                        </a:cubicBezTo>
                        <a:cubicBezTo>
                          <a:pt x="13589" y="113433"/>
                          <a:pt x="42716" y="186109"/>
                          <a:pt x="67176" y="257432"/>
                        </a:cubicBezTo>
                        <a:cubicBezTo>
                          <a:pt x="57099" y="305791"/>
                          <a:pt x="55451" y="371923"/>
                          <a:pt x="106753" y="398793"/>
                        </a:cubicBezTo>
                        <a:cubicBezTo>
                          <a:pt x="108782" y="399964"/>
                          <a:pt x="111315" y="399840"/>
                          <a:pt x="113220" y="398459"/>
                        </a:cubicBezTo>
                        <a:cubicBezTo>
                          <a:pt x="115125" y="397088"/>
                          <a:pt x="116049" y="394725"/>
                          <a:pt x="115573" y="392430"/>
                        </a:cubicBezTo>
                        <a:cubicBezTo>
                          <a:pt x="108839" y="359426"/>
                          <a:pt x="102371" y="325746"/>
                          <a:pt x="96113" y="293180"/>
                        </a:cubicBezTo>
                        <a:close/>
                      </a:path>
                    </a:pathLst>
                  </a:custGeom>
                  <a:solidFill>
                    <a:srgbClr val="000000"/>
                  </a:solidFill>
                  <a:ln w="9525" cap="flat">
                    <a:noFill/>
                    <a:prstDash val="solid"/>
                    <a:miter/>
                  </a:ln>
                </p:spPr>
                <p:txBody>
                  <a:bodyPr rtlCol="0" anchor="ctr"/>
                  <a:lstStyle/>
                  <a:p>
                    <a:endParaRPr lang="nb-NO"/>
                  </a:p>
                </p:txBody>
              </p:sp>
            </p:grpSp>
            <p:grpSp>
              <p:nvGrpSpPr>
                <p:cNvPr id="50" name="Grafikk 6" descr="Gutt i en rulle stol">
                  <a:extLst>
                    <a:ext uri="{FF2B5EF4-FFF2-40B4-BE49-F238E27FC236}">
                      <a16:creationId xmlns:a16="http://schemas.microsoft.com/office/drawing/2014/main" id="{9A2865B4-3EEB-C21A-09DC-0C5F4911E2F8}"/>
                    </a:ext>
                  </a:extLst>
                </p:cNvPr>
                <p:cNvGrpSpPr/>
                <p:nvPr/>
              </p:nvGrpSpPr>
              <p:grpSpPr>
                <a:xfrm>
                  <a:off x="7272650" y="3319639"/>
                  <a:ext cx="2505427" cy="2414410"/>
                  <a:chOff x="7272650" y="3319639"/>
                  <a:chExt cx="2505427" cy="2414410"/>
                </a:xfrm>
                <a:solidFill>
                  <a:srgbClr val="000000"/>
                </a:solidFill>
              </p:grpSpPr>
              <p:sp>
                <p:nvSpPr>
                  <p:cNvPr id="51" name="Frihåndsform: figur 50">
                    <a:extLst>
                      <a:ext uri="{FF2B5EF4-FFF2-40B4-BE49-F238E27FC236}">
                        <a16:creationId xmlns:a16="http://schemas.microsoft.com/office/drawing/2014/main" id="{0D8AD462-35C5-01BA-E2DF-38AE70C1C765}"/>
                      </a:ext>
                    </a:extLst>
                  </p:cNvPr>
                  <p:cNvSpPr/>
                  <p:nvPr/>
                </p:nvSpPr>
                <p:spPr>
                  <a:xfrm>
                    <a:off x="8176131" y="5557004"/>
                    <a:ext cx="21827" cy="21850"/>
                  </a:xfrm>
                  <a:custGeom>
                    <a:avLst/>
                    <a:gdLst>
                      <a:gd name="connsiteX0" fmla="*/ 18581 w 21827"/>
                      <a:gd name="connsiteY0" fmla="*/ 3256 h 21850"/>
                      <a:gd name="connsiteX1" fmla="*/ 3246 w 21827"/>
                      <a:gd name="connsiteY1" fmla="*/ 18591 h 21850"/>
                      <a:gd name="connsiteX2" fmla="*/ 18581 w 21827"/>
                      <a:gd name="connsiteY2" fmla="*/ 3256 h 21850"/>
                    </a:gdLst>
                    <a:ahLst/>
                    <a:cxnLst>
                      <a:cxn ang="0">
                        <a:pos x="connsiteX0" y="connsiteY0"/>
                      </a:cxn>
                      <a:cxn ang="0">
                        <a:pos x="connsiteX1" y="connsiteY1"/>
                      </a:cxn>
                      <a:cxn ang="0">
                        <a:pos x="connsiteX2" y="connsiteY2"/>
                      </a:cxn>
                    </a:cxnLst>
                    <a:rect l="l" t="t" r="r" b="b"/>
                    <a:pathLst>
                      <a:path w="21827" h="21850">
                        <a:moveTo>
                          <a:pt x="18581" y="3256"/>
                        </a:moveTo>
                        <a:cubicBezTo>
                          <a:pt x="8704" y="-6803"/>
                          <a:pt x="-6774" y="8761"/>
                          <a:pt x="3246" y="18591"/>
                        </a:cubicBezTo>
                        <a:cubicBezTo>
                          <a:pt x="13123" y="28659"/>
                          <a:pt x="28601" y="13085"/>
                          <a:pt x="18581" y="3256"/>
                        </a:cubicBezTo>
                        <a:close/>
                      </a:path>
                    </a:pathLst>
                  </a:custGeom>
                  <a:solidFill>
                    <a:srgbClr val="000000"/>
                  </a:solidFill>
                  <a:ln w="9525" cap="flat">
                    <a:noFill/>
                    <a:prstDash val="solid"/>
                    <a:miter/>
                  </a:ln>
                </p:spPr>
                <p:txBody>
                  <a:bodyPr rtlCol="0" anchor="ctr"/>
                  <a:lstStyle/>
                  <a:p>
                    <a:endParaRPr lang="nb-NO"/>
                  </a:p>
                </p:txBody>
              </p:sp>
              <p:sp>
                <p:nvSpPr>
                  <p:cNvPr id="52" name="Frihåndsform: figur 51">
                    <a:extLst>
                      <a:ext uri="{FF2B5EF4-FFF2-40B4-BE49-F238E27FC236}">
                        <a16:creationId xmlns:a16="http://schemas.microsoft.com/office/drawing/2014/main" id="{B144BBD7-8B81-EE00-236F-893AD4340535}"/>
                      </a:ext>
                    </a:extLst>
                  </p:cNvPr>
                  <p:cNvSpPr/>
                  <p:nvPr/>
                </p:nvSpPr>
                <p:spPr>
                  <a:xfrm>
                    <a:off x="7371137" y="4901840"/>
                    <a:ext cx="185390" cy="13784"/>
                  </a:xfrm>
                  <a:custGeom>
                    <a:avLst/>
                    <a:gdLst>
                      <a:gd name="connsiteX0" fmla="*/ 3245 w 185390"/>
                      <a:gd name="connsiteY0" fmla="*/ 9281 h 13784"/>
                      <a:gd name="connsiteX1" fmla="*/ 183553 w 185390"/>
                      <a:gd name="connsiteY1" fmla="*/ 8691 h 13784"/>
                      <a:gd name="connsiteX2" fmla="*/ 94304 w 185390"/>
                      <a:gd name="connsiteY2" fmla="*/ 985 h 13784"/>
                      <a:gd name="connsiteX3" fmla="*/ 3235 w 185390"/>
                      <a:gd name="connsiteY3" fmla="*/ 2566 h 13784"/>
                      <a:gd name="connsiteX4" fmla="*/ 3245 w 185390"/>
                      <a:gd name="connsiteY4" fmla="*/ 9281 h 13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90" h="13784">
                        <a:moveTo>
                          <a:pt x="3245" y="9281"/>
                        </a:moveTo>
                        <a:cubicBezTo>
                          <a:pt x="63004" y="12339"/>
                          <a:pt x="124212" y="17959"/>
                          <a:pt x="183553" y="8691"/>
                        </a:cubicBezTo>
                        <a:cubicBezTo>
                          <a:pt x="199898" y="-5235"/>
                          <a:pt x="102019" y="2014"/>
                          <a:pt x="94304" y="985"/>
                        </a:cubicBezTo>
                        <a:cubicBezTo>
                          <a:pt x="63928" y="1299"/>
                          <a:pt x="33610" y="1776"/>
                          <a:pt x="3235" y="2566"/>
                        </a:cubicBezTo>
                        <a:cubicBezTo>
                          <a:pt x="-1127" y="2680"/>
                          <a:pt x="-1032" y="8948"/>
                          <a:pt x="3245" y="9281"/>
                        </a:cubicBezTo>
                        <a:close/>
                      </a:path>
                    </a:pathLst>
                  </a:custGeom>
                  <a:solidFill>
                    <a:srgbClr val="000000"/>
                  </a:solidFill>
                  <a:ln w="9525" cap="flat">
                    <a:noFill/>
                    <a:prstDash val="solid"/>
                    <a:miter/>
                  </a:ln>
                </p:spPr>
                <p:txBody>
                  <a:bodyPr rtlCol="0" anchor="ctr"/>
                  <a:lstStyle/>
                  <a:p>
                    <a:endParaRPr lang="nb-NO"/>
                  </a:p>
                </p:txBody>
              </p:sp>
              <p:sp>
                <p:nvSpPr>
                  <p:cNvPr id="53" name="Frihåndsform: figur 52">
                    <a:extLst>
                      <a:ext uri="{FF2B5EF4-FFF2-40B4-BE49-F238E27FC236}">
                        <a16:creationId xmlns:a16="http://schemas.microsoft.com/office/drawing/2014/main" id="{AC166A4C-983D-B086-7D43-0A4DA4F64F3E}"/>
                      </a:ext>
                    </a:extLst>
                  </p:cNvPr>
                  <p:cNvSpPr/>
                  <p:nvPr/>
                </p:nvSpPr>
                <p:spPr>
                  <a:xfrm>
                    <a:off x="7449057" y="4937020"/>
                    <a:ext cx="128149" cy="175787"/>
                  </a:xfrm>
                  <a:custGeom>
                    <a:avLst/>
                    <a:gdLst>
                      <a:gd name="connsiteX0" fmla="*/ 90688 w 128149"/>
                      <a:gd name="connsiteY0" fmla="*/ 40805 h 175787"/>
                      <a:gd name="connsiteX1" fmla="*/ 28184 w 128149"/>
                      <a:gd name="connsiteY1" fmla="*/ 127197 h 175787"/>
                      <a:gd name="connsiteX2" fmla="*/ 0 w 128149"/>
                      <a:gd name="connsiteY2" fmla="*/ 171041 h 175787"/>
                      <a:gd name="connsiteX3" fmla="*/ 23317 w 128149"/>
                      <a:gd name="connsiteY3" fmla="*/ 154972 h 175787"/>
                      <a:gd name="connsiteX4" fmla="*/ 69075 w 128149"/>
                      <a:gd name="connsiteY4" fmla="*/ 91916 h 175787"/>
                      <a:gd name="connsiteX5" fmla="*/ 128111 w 128149"/>
                      <a:gd name="connsiteY5" fmla="*/ 5020 h 175787"/>
                      <a:gd name="connsiteX6" fmla="*/ 90688 w 128149"/>
                      <a:gd name="connsiteY6" fmla="*/ 40805 h 17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149" h="175787">
                        <a:moveTo>
                          <a:pt x="90688" y="40805"/>
                        </a:moveTo>
                        <a:cubicBezTo>
                          <a:pt x="69704" y="69495"/>
                          <a:pt x="48987" y="98374"/>
                          <a:pt x="28184" y="127197"/>
                        </a:cubicBezTo>
                        <a:cubicBezTo>
                          <a:pt x="18507" y="141513"/>
                          <a:pt x="6801" y="155067"/>
                          <a:pt x="0" y="171041"/>
                        </a:cubicBezTo>
                        <a:cubicBezTo>
                          <a:pt x="1505" y="186709"/>
                          <a:pt x="20231" y="158906"/>
                          <a:pt x="23317" y="154972"/>
                        </a:cubicBezTo>
                        <a:cubicBezTo>
                          <a:pt x="39062" y="134322"/>
                          <a:pt x="53788" y="112910"/>
                          <a:pt x="69075" y="91916"/>
                        </a:cubicBezTo>
                        <a:cubicBezTo>
                          <a:pt x="88935" y="63103"/>
                          <a:pt x="111519" y="35900"/>
                          <a:pt x="128111" y="5020"/>
                        </a:cubicBezTo>
                        <a:cubicBezTo>
                          <a:pt x="129483" y="-16345"/>
                          <a:pt x="93802" y="37176"/>
                          <a:pt x="90688" y="40805"/>
                        </a:cubicBezTo>
                        <a:close/>
                      </a:path>
                    </a:pathLst>
                  </a:custGeom>
                  <a:solidFill>
                    <a:srgbClr val="000000"/>
                  </a:solidFill>
                  <a:ln w="9525" cap="flat">
                    <a:noFill/>
                    <a:prstDash val="solid"/>
                    <a:miter/>
                  </a:ln>
                </p:spPr>
                <p:txBody>
                  <a:bodyPr rtlCol="0" anchor="ctr"/>
                  <a:lstStyle/>
                  <a:p>
                    <a:endParaRPr lang="nb-NO"/>
                  </a:p>
                </p:txBody>
              </p:sp>
              <p:grpSp>
                <p:nvGrpSpPr>
                  <p:cNvPr id="54" name="Grafikk 6" descr="Gutt i en rulle stol">
                    <a:extLst>
                      <a:ext uri="{FF2B5EF4-FFF2-40B4-BE49-F238E27FC236}">
                        <a16:creationId xmlns:a16="http://schemas.microsoft.com/office/drawing/2014/main" id="{9DE65500-13A4-E41F-F0BE-51BFC32E81FC}"/>
                      </a:ext>
                    </a:extLst>
                  </p:cNvPr>
                  <p:cNvGrpSpPr/>
                  <p:nvPr/>
                </p:nvGrpSpPr>
                <p:grpSpPr>
                  <a:xfrm>
                    <a:off x="8641088" y="5262886"/>
                    <a:ext cx="142959" cy="104048"/>
                    <a:chOff x="8641088" y="5262886"/>
                    <a:chExt cx="142959" cy="104048"/>
                  </a:xfrm>
                  <a:solidFill>
                    <a:srgbClr val="000000"/>
                  </a:solidFill>
                </p:grpSpPr>
                <p:sp>
                  <p:nvSpPr>
                    <p:cNvPr id="55" name="Frihåndsform: figur 54">
                      <a:extLst>
                        <a:ext uri="{FF2B5EF4-FFF2-40B4-BE49-F238E27FC236}">
                          <a16:creationId xmlns:a16="http://schemas.microsoft.com/office/drawing/2014/main" id="{24B774F1-0975-5203-CEFF-EC3A197A4E53}"/>
                        </a:ext>
                      </a:extLst>
                    </p:cNvPr>
                    <p:cNvSpPr/>
                    <p:nvPr/>
                  </p:nvSpPr>
                  <p:spPr>
                    <a:xfrm>
                      <a:off x="8641088" y="5262886"/>
                      <a:ext cx="103593" cy="58617"/>
                    </a:xfrm>
                    <a:custGeom>
                      <a:avLst/>
                      <a:gdLst>
                        <a:gd name="connsiteX0" fmla="*/ 54487 w 103593"/>
                        <a:gd name="connsiteY0" fmla="*/ 25568 h 58617"/>
                        <a:gd name="connsiteX1" fmla="*/ 103588 w 103593"/>
                        <a:gd name="connsiteY1" fmla="*/ 17034 h 58617"/>
                        <a:gd name="connsiteX2" fmla="*/ 83947 w 103593"/>
                        <a:gd name="connsiteY2" fmla="*/ 222 h 58617"/>
                        <a:gd name="connsiteX3" fmla="*/ 489 w 103593"/>
                        <a:gd name="connsiteY3" fmla="*/ 54496 h 58617"/>
                        <a:gd name="connsiteX4" fmla="*/ 11729 w 103593"/>
                        <a:gd name="connsiteY4" fmla="*/ 52972 h 58617"/>
                        <a:gd name="connsiteX5" fmla="*/ 54487 w 103593"/>
                        <a:gd name="connsiteY5" fmla="*/ 25568 h 5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93" h="58617">
                          <a:moveTo>
                            <a:pt x="54487" y="25568"/>
                          </a:moveTo>
                          <a:cubicBezTo>
                            <a:pt x="86253" y="7404"/>
                            <a:pt x="101759" y="27416"/>
                            <a:pt x="103588" y="17034"/>
                          </a:cubicBezTo>
                          <a:cubicBezTo>
                            <a:pt x="103864" y="6804"/>
                            <a:pt x="92968" y="1232"/>
                            <a:pt x="83947" y="222"/>
                          </a:cubicBezTo>
                          <a:cubicBezTo>
                            <a:pt x="66088" y="-3131"/>
                            <a:pt x="-6635" y="32245"/>
                            <a:pt x="489" y="54496"/>
                          </a:cubicBezTo>
                          <a:cubicBezTo>
                            <a:pt x="1432" y="61220"/>
                            <a:pt x="11310" y="59001"/>
                            <a:pt x="11729" y="52972"/>
                          </a:cubicBezTo>
                          <a:cubicBezTo>
                            <a:pt x="12948" y="43656"/>
                            <a:pt x="45543" y="30721"/>
                            <a:pt x="54487" y="25568"/>
                          </a:cubicBezTo>
                          <a:close/>
                        </a:path>
                      </a:pathLst>
                    </a:custGeom>
                    <a:solidFill>
                      <a:srgbClr val="000000"/>
                    </a:solidFill>
                    <a:ln w="9525" cap="flat">
                      <a:noFill/>
                      <a:prstDash val="solid"/>
                      <a:miter/>
                    </a:ln>
                  </p:spPr>
                  <p:txBody>
                    <a:bodyPr rtlCol="0" anchor="ctr"/>
                    <a:lstStyle/>
                    <a:p>
                      <a:endParaRPr lang="nb-NO"/>
                    </a:p>
                  </p:txBody>
                </p:sp>
                <p:sp>
                  <p:nvSpPr>
                    <p:cNvPr id="56" name="Frihåndsform: figur 55">
                      <a:extLst>
                        <a:ext uri="{FF2B5EF4-FFF2-40B4-BE49-F238E27FC236}">
                          <a16:creationId xmlns:a16="http://schemas.microsoft.com/office/drawing/2014/main" id="{B104D8EA-2B24-9394-76A8-62F945C1238B}"/>
                        </a:ext>
                      </a:extLst>
                    </p:cNvPr>
                    <p:cNvSpPr/>
                    <p:nvPr/>
                  </p:nvSpPr>
                  <p:spPr>
                    <a:xfrm>
                      <a:off x="8656253" y="5291462"/>
                      <a:ext cx="108977" cy="58511"/>
                    </a:xfrm>
                    <a:custGeom>
                      <a:avLst/>
                      <a:gdLst>
                        <a:gd name="connsiteX0" fmla="*/ 83099 w 108977"/>
                        <a:gd name="connsiteY0" fmla="*/ 165 h 58511"/>
                        <a:gd name="connsiteX1" fmla="*/ 1518 w 108977"/>
                        <a:gd name="connsiteY1" fmla="*/ 47942 h 58511"/>
                        <a:gd name="connsiteX2" fmla="*/ 8899 w 108977"/>
                        <a:gd name="connsiteY2" fmla="*/ 57515 h 58511"/>
                        <a:gd name="connsiteX3" fmla="*/ 56048 w 108977"/>
                        <a:gd name="connsiteY3" fmla="*/ 27044 h 58511"/>
                        <a:gd name="connsiteX4" fmla="*/ 92691 w 108977"/>
                        <a:gd name="connsiteY4" fmla="*/ 16396 h 58511"/>
                        <a:gd name="connsiteX5" fmla="*/ 108426 w 108977"/>
                        <a:gd name="connsiteY5" fmla="*/ 8728 h 58511"/>
                        <a:gd name="connsiteX6" fmla="*/ 83099 w 108977"/>
                        <a:gd name="connsiteY6" fmla="*/ 165 h 58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977" h="58511">
                          <a:moveTo>
                            <a:pt x="83099" y="165"/>
                          </a:moveTo>
                          <a:cubicBezTo>
                            <a:pt x="51867" y="4918"/>
                            <a:pt x="22692" y="25168"/>
                            <a:pt x="1518" y="47942"/>
                          </a:cubicBezTo>
                          <a:cubicBezTo>
                            <a:pt x="-2750" y="52924"/>
                            <a:pt x="2708" y="61420"/>
                            <a:pt x="8899" y="57515"/>
                          </a:cubicBezTo>
                          <a:cubicBezTo>
                            <a:pt x="24749" y="47514"/>
                            <a:pt x="39494" y="35979"/>
                            <a:pt x="56048" y="27044"/>
                          </a:cubicBezTo>
                          <a:cubicBezTo>
                            <a:pt x="67297" y="20910"/>
                            <a:pt x="79765" y="16500"/>
                            <a:pt x="92691" y="16396"/>
                          </a:cubicBezTo>
                          <a:cubicBezTo>
                            <a:pt x="98482" y="16976"/>
                            <a:pt x="111846" y="18291"/>
                            <a:pt x="108426" y="8728"/>
                          </a:cubicBezTo>
                          <a:cubicBezTo>
                            <a:pt x="104292" y="622"/>
                            <a:pt x="91157" y="-512"/>
                            <a:pt x="83099" y="165"/>
                          </a:cubicBezTo>
                          <a:close/>
                        </a:path>
                      </a:pathLst>
                    </a:custGeom>
                    <a:solidFill>
                      <a:srgbClr val="000000"/>
                    </a:solidFill>
                    <a:ln w="9525" cap="flat">
                      <a:noFill/>
                      <a:prstDash val="solid"/>
                      <a:miter/>
                    </a:ln>
                  </p:spPr>
                  <p:txBody>
                    <a:bodyPr rtlCol="0" anchor="ctr"/>
                    <a:lstStyle/>
                    <a:p>
                      <a:endParaRPr lang="nb-NO"/>
                    </a:p>
                  </p:txBody>
                </p:sp>
                <p:sp>
                  <p:nvSpPr>
                    <p:cNvPr id="57" name="Frihåndsform: figur 56">
                      <a:extLst>
                        <a:ext uri="{FF2B5EF4-FFF2-40B4-BE49-F238E27FC236}">
                          <a16:creationId xmlns:a16="http://schemas.microsoft.com/office/drawing/2014/main" id="{A03B1146-71E2-0464-2BB6-A35E4CFEF1FA}"/>
                        </a:ext>
                      </a:extLst>
                    </p:cNvPr>
                    <p:cNvSpPr/>
                    <p:nvPr/>
                  </p:nvSpPr>
                  <p:spPr>
                    <a:xfrm>
                      <a:off x="8678384" y="5314018"/>
                      <a:ext cx="105663" cy="52915"/>
                    </a:xfrm>
                    <a:custGeom>
                      <a:avLst/>
                      <a:gdLst>
                        <a:gd name="connsiteX0" fmla="*/ 33345 w 105663"/>
                        <a:gd name="connsiteY0" fmla="*/ 15860 h 52915"/>
                        <a:gd name="connsiteX1" fmla="*/ 5437 w 105663"/>
                        <a:gd name="connsiteY1" fmla="*/ 51998 h 52915"/>
                        <a:gd name="connsiteX2" fmla="*/ 11466 w 105663"/>
                        <a:gd name="connsiteY2" fmla="*/ 44188 h 52915"/>
                        <a:gd name="connsiteX3" fmla="*/ 30488 w 105663"/>
                        <a:gd name="connsiteY3" fmla="*/ 33672 h 52915"/>
                        <a:gd name="connsiteX4" fmla="*/ 78017 w 105663"/>
                        <a:gd name="connsiteY4" fmla="*/ 18499 h 52915"/>
                        <a:gd name="connsiteX5" fmla="*/ 102782 w 105663"/>
                        <a:gd name="connsiteY5" fmla="*/ 12317 h 52915"/>
                        <a:gd name="connsiteX6" fmla="*/ 102782 w 105663"/>
                        <a:gd name="connsiteY6" fmla="*/ 2116 h 52915"/>
                        <a:gd name="connsiteX7" fmla="*/ 33345 w 105663"/>
                        <a:gd name="connsiteY7" fmla="*/ 15860 h 5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663" h="52915">
                          <a:moveTo>
                            <a:pt x="33345" y="15860"/>
                          </a:moveTo>
                          <a:cubicBezTo>
                            <a:pt x="19315" y="20823"/>
                            <a:pt x="-12737" y="34110"/>
                            <a:pt x="5437" y="51998"/>
                          </a:cubicBezTo>
                          <a:cubicBezTo>
                            <a:pt x="10037" y="55504"/>
                            <a:pt x="15257" y="48112"/>
                            <a:pt x="11466" y="44188"/>
                          </a:cubicBezTo>
                          <a:cubicBezTo>
                            <a:pt x="8275" y="40883"/>
                            <a:pt x="28478" y="34425"/>
                            <a:pt x="30488" y="33672"/>
                          </a:cubicBezTo>
                          <a:cubicBezTo>
                            <a:pt x="46051" y="27786"/>
                            <a:pt x="61711" y="21975"/>
                            <a:pt x="78017" y="18499"/>
                          </a:cubicBezTo>
                          <a:cubicBezTo>
                            <a:pt x="86161" y="16708"/>
                            <a:pt x="95553" y="16803"/>
                            <a:pt x="102782" y="12317"/>
                          </a:cubicBezTo>
                          <a:cubicBezTo>
                            <a:pt x="106259" y="10155"/>
                            <a:pt x="106973" y="4088"/>
                            <a:pt x="102782" y="2116"/>
                          </a:cubicBezTo>
                          <a:cubicBezTo>
                            <a:pt x="80989" y="-5257"/>
                            <a:pt x="53986" y="8421"/>
                            <a:pt x="33345" y="15860"/>
                          </a:cubicBezTo>
                          <a:close/>
                        </a:path>
                      </a:pathLst>
                    </a:custGeom>
                    <a:solidFill>
                      <a:srgbClr val="000000"/>
                    </a:solidFill>
                    <a:ln w="9525" cap="flat">
                      <a:noFill/>
                      <a:prstDash val="solid"/>
                      <a:miter/>
                    </a:ln>
                  </p:spPr>
                  <p:txBody>
                    <a:bodyPr rtlCol="0" anchor="ctr"/>
                    <a:lstStyle/>
                    <a:p>
                      <a:endParaRPr lang="nb-NO"/>
                    </a:p>
                  </p:txBody>
                </p:sp>
              </p:grpSp>
              <p:sp>
                <p:nvSpPr>
                  <p:cNvPr id="58" name="Frihåndsform: figur 57">
                    <a:extLst>
                      <a:ext uri="{FF2B5EF4-FFF2-40B4-BE49-F238E27FC236}">
                        <a16:creationId xmlns:a16="http://schemas.microsoft.com/office/drawing/2014/main" id="{703E83F9-E5BE-0784-1FEC-1CA611B43D80}"/>
                      </a:ext>
                    </a:extLst>
                  </p:cNvPr>
                  <p:cNvSpPr/>
                  <p:nvPr/>
                </p:nvSpPr>
                <p:spPr>
                  <a:xfrm>
                    <a:off x="7272650" y="3319639"/>
                    <a:ext cx="2505427" cy="2414410"/>
                  </a:xfrm>
                  <a:custGeom>
                    <a:avLst/>
                    <a:gdLst>
                      <a:gd name="connsiteX0" fmla="*/ 2496069 w 2505427"/>
                      <a:gd name="connsiteY0" fmla="*/ 2085382 h 2414410"/>
                      <a:gd name="connsiteX1" fmla="*/ 2492277 w 2505427"/>
                      <a:gd name="connsiteY1" fmla="*/ 2085163 h 2414410"/>
                      <a:gd name="connsiteX2" fmla="*/ 2483629 w 2505427"/>
                      <a:gd name="connsiteY2" fmla="*/ 2083382 h 2414410"/>
                      <a:gd name="connsiteX3" fmla="*/ 2478876 w 2505427"/>
                      <a:gd name="connsiteY3" fmla="*/ 2083049 h 2414410"/>
                      <a:gd name="connsiteX4" fmla="*/ 2436128 w 2505427"/>
                      <a:gd name="connsiteY4" fmla="*/ 2085135 h 2414410"/>
                      <a:gd name="connsiteX5" fmla="*/ 2413982 w 2505427"/>
                      <a:gd name="connsiteY5" fmla="*/ 2074371 h 2414410"/>
                      <a:gd name="connsiteX6" fmla="*/ 2328905 w 2505427"/>
                      <a:gd name="connsiteY6" fmla="*/ 2079848 h 2414410"/>
                      <a:gd name="connsiteX7" fmla="*/ 2287890 w 2505427"/>
                      <a:gd name="connsiteY7" fmla="*/ 2031985 h 2414410"/>
                      <a:gd name="connsiteX8" fmla="*/ 2125613 w 2505427"/>
                      <a:gd name="connsiteY8" fmla="*/ 1372198 h 2414410"/>
                      <a:gd name="connsiteX9" fmla="*/ 2096828 w 2505427"/>
                      <a:gd name="connsiteY9" fmla="*/ 1296208 h 2414410"/>
                      <a:gd name="connsiteX10" fmla="*/ 2031258 w 2505427"/>
                      <a:gd name="connsiteY10" fmla="*/ 1252126 h 2414410"/>
                      <a:gd name="connsiteX11" fmla="*/ 1991196 w 2505427"/>
                      <a:gd name="connsiteY11" fmla="*/ 1023583 h 2414410"/>
                      <a:gd name="connsiteX12" fmla="*/ 1970793 w 2505427"/>
                      <a:gd name="connsiteY12" fmla="*/ 996713 h 2414410"/>
                      <a:gd name="connsiteX13" fmla="*/ 1940180 w 2505427"/>
                      <a:gd name="connsiteY13" fmla="*/ 970091 h 2414410"/>
                      <a:gd name="connsiteX14" fmla="*/ 1931712 w 2505427"/>
                      <a:gd name="connsiteY14" fmla="*/ 831940 h 2414410"/>
                      <a:gd name="connsiteX15" fmla="*/ 1926407 w 2505427"/>
                      <a:gd name="connsiteY15" fmla="*/ 826634 h 2414410"/>
                      <a:gd name="connsiteX16" fmla="*/ 1903775 w 2505427"/>
                      <a:gd name="connsiteY16" fmla="*/ 823367 h 2414410"/>
                      <a:gd name="connsiteX17" fmla="*/ 1879610 w 2505427"/>
                      <a:gd name="connsiteY17" fmla="*/ 822434 h 2414410"/>
                      <a:gd name="connsiteX18" fmla="*/ 1485704 w 2505427"/>
                      <a:gd name="connsiteY18" fmla="*/ 710172 h 2414410"/>
                      <a:gd name="connsiteX19" fmla="*/ 1435364 w 2505427"/>
                      <a:gd name="connsiteY19" fmla="*/ 606455 h 2414410"/>
                      <a:gd name="connsiteX20" fmla="*/ 1400960 w 2505427"/>
                      <a:gd name="connsiteY20" fmla="*/ 530588 h 2414410"/>
                      <a:gd name="connsiteX21" fmla="*/ 1303986 w 2505427"/>
                      <a:gd name="connsiteY21" fmla="*/ 334592 h 2414410"/>
                      <a:gd name="connsiteX22" fmla="*/ 1273382 w 2505427"/>
                      <a:gd name="connsiteY22" fmla="*/ 266441 h 2414410"/>
                      <a:gd name="connsiteX23" fmla="*/ 1164569 w 2505427"/>
                      <a:gd name="connsiteY23" fmla="*/ 140739 h 2414410"/>
                      <a:gd name="connsiteX24" fmla="*/ 1064137 w 2505427"/>
                      <a:gd name="connsiteY24" fmla="*/ 133748 h 2414410"/>
                      <a:gd name="connsiteX25" fmla="*/ 1010845 w 2505427"/>
                      <a:gd name="connsiteY25" fmla="*/ 89504 h 2414410"/>
                      <a:gd name="connsiteX26" fmla="*/ 990814 w 2505427"/>
                      <a:gd name="connsiteY26" fmla="*/ 127080 h 2414410"/>
                      <a:gd name="connsiteX27" fmla="*/ 999653 w 2505427"/>
                      <a:gd name="connsiteY27" fmla="*/ 172172 h 2414410"/>
                      <a:gd name="connsiteX28" fmla="*/ 1006930 w 2505427"/>
                      <a:gd name="connsiteY28" fmla="*/ 169105 h 2414410"/>
                      <a:gd name="connsiteX29" fmla="*/ 1004796 w 2505427"/>
                      <a:gd name="connsiteY29" fmla="*/ 129300 h 2414410"/>
                      <a:gd name="connsiteX30" fmla="*/ 1012540 w 2505427"/>
                      <a:gd name="connsiteY30" fmla="*/ 254534 h 2414410"/>
                      <a:gd name="connsiteX31" fmla="*/ 1004377 w 2505427"/>
                      <a:gd name="connsiteY31" fmla="*/ 293949 h 2414410"/>
                      <a:gd name="connsiteX32" fmla="*/ 934816 w 2505427"/>
                      <a:gd name="connsiteY32" fmla="*/ 233732 h 2414410"/>
                      <a:gd name="connsiteX33" fmla="*/ 873332 w 2505427"/>
                      <a:gd name="connsiteY33" fmla="*/ 193822 h 2414410"/>
                      <a:gd name="connsiteX34" fmla="*/ 784826 w 2505427"/>
                      <a:gd name="connsiteY34" fmla="*/ 117870 h 2414410"/>
                      <a:gd name="connsiteX35" fmla="*/ 791055 w 2505427"/>
                      <a:gd name="connsiteY35" fmla="*/ 11571 h 2414410"/>
                      <a:gd name="connsiteX36" fmla="*/ 785731 w 2505427"/>
                      <a:gd name="connsiteY36" fmla="*/ 1112 h 2414410"/>
                      <a:gd name="connsiteX37" fmla="*/ 779320 w 2505427"/>
                      <a:gd name="connsiteY37" fmla="*/ 6761 h 2414410"/>
                      <a:gd name="connsiteX38" fmla="*/ 778225 w 2505427"/>
                      <a:gd name="connsiteY38" fmla="*/ 54662 h 2414410"/>
                      <a:gd name="connsiteX39" fmla="*/ 717665 w 2505427"/>
                      <a:gd name="connsiteY39" fmla="*/ 145349 h 2414410"/>
                      <a:gd name="connsiteX40" fmla="*/ 564265 w 2505427"/>
                      <a:gd name="connsiteY40" fmla="*/ 269441 h 2414410"/>
                      <a:gd name="connsiteX41" fmla="*/ 460109 w 2505427"/>
                      <a:gd name="connsiteY41" fmla="*/ 258325 h 2414410"/>
                      <a:gd name="connsiteX42" fmla="*/ 430744 w 2505427"/>
                      <a:gd name="connsiteY42" fmla="*/ 258240 h 2414410"/>
                      <a:gd name="connsiteX43" fmla="*/ 361249 w 2505427"/>
                      <a:gd name="connsiteY43" fmla="*/ 196746 h 2414410"/>
                      <a:gd name="connsiteX44" fmla="*/ 292774 w 2505427"/>
                      <a:gd name="connsiteY44" fmla="*/ 180144 h 2414410"/>
                      <a:gd name="connsiteX45" fmla="*/ 227623 w 2505427"/>
                      <a:gd name="connsiteY45" fmla="*/ 189802 h 2414410"/>
                      <a:gd name="connsiteX46" fmla="*/ 216641 w 2505427"/>
                      <a:gd name="connsiteY46" fmla="*/ 255858 h 2414410"/>
                      <a:gd name="connsiteX47" fmla="*/ 276219 w 2505427"/>
                      <a:gd name="connsiteY47" fmla="*/ 263078 h 2414410"/>
                      <a:gd name="connsiteX48" fmla="*/ 344352 w 2505427"/>
                      <a:gd name="connsiteY48" fmla="*/ 270755 h 2414410"/>
                      <a:gd name="connsiteX49" fmla="*/ 373536 w 2505427"/>
                      <a:gd name="connsiteY49" fmla="*/ 355747 h 2414410"/>
                      <a:gd name="connsiteX50" fmla="*/ 406340 w 2505427"/>
                      <a:gd name="connsiteY50" fmla="*/ 874288 h 2414410"/>
                      <a:gd name="connsiteX51" fmla="*/ 408484 w 2505427"/>
                      <a:gd name="connsiteY51" fmla="*/ 882432 h 2414410"/>
                      <a:gd name="connsiteX52" fmla="*/ 424533 w 2505427"/>
                      <a:gd name="connsiteY52" fmla="*/ 881441 h 2414410"/>
                      <a:gd name="connsiteX53" fmla="*/ 425714 w 2505427"/>
                      <a:gd name="connsiteY53" fmla="*/ 856467 h 2414410"/>
                      <a:gd name="connsiteX54" fmla="*/ 402540 w 2505427"/>
                      <a:gd name="connsiteY54" fmla="*/ 497317 h 2414410"/>
                      <a:gd name="connsiteX55" fmla="*/ 387557 w 2505427"/>
                      <a:gd name="connsiteY55" fmla="*/ 320247 h 2414410"/>
                      <a:gd name="connsiteX56" fmla="*/ 350095 w 2505427"/>
                      <a:gd name="connsiteY56" fmla="*/ 255525 h 2414410"/>
                      <a:gd name="connsiteX57" fmla="*/ 355363 w 2505427"/>
                      <a:gd name="connsiteY57" fmla="*/ 211415 h 2414410"/>
                      <a:gd name="connsiteX58" fmla="*/ 437287 w 2505427"/>
                      <a:gd name="connsiteY58" fmla="*/ 392599 h 2414410"/>
                      <a:gd name="connsiteX59" fmla="*/ 446907 w 2505427"/>
                      <a:gd name="connsiteY59" fmla="*/ 601473 h 2414410"/>
                      <a:gd name="connsiteX60" fmla="*/ 442564 w 2505427"/>
                      <a:gd name="connsiteY60" fmla="*/ 855533 h 2414410"/>
                      <a:gd name="connsiteX61" fmla="*/ 440164 w 2505427"/>
                      <a:gd name="connsiteY61" fmla="*/ 869830 h 2414410"/>
                      <a:gd name="connsiteX62" fmla="*/ 441688 w 2505427"/>
                      <a:gd name="connsiteY62" fmla="*/ 906140 h 2414410"/>
                      <a:gd name="connsiteX63" fmla="*/ 409712 w 2505427"/>
                      <a:gd name="connsiteY63" fmla="*/ 894453 h 2414410"/>
                      <a:gd name="connsiteX64" fmla="*/ 406417 w 2505427"/>
                      <a:gd name="connsiteY64" fmla="*/ 877936 h 2414410"/>
                      <a:gd name="connsiteX65" fmla="*/ 399740 w 2505427"/>
                      <a:gd name="connsiteY65" fmla="*/ 877936 h 2414410"/>
                      <a:gd name="connsiteX66" fmla="*/ 396577 w 2505427"/>
                      <a:gd name="connsiteY66" fmla="*/ 890928 h 2414410"/>
                      <a:gd name="connsiteX67" fmla="*/ 128068 w 2505427"/>
                      <a:gd name="connsiteY67" fmla="*/ 1021535 h 2414410"/>
                      <a:gd name="connsiteX68" fmla="*/ 184284 w 2505427"/>
                      <a:gd name="connsiteY68" fmla="*/ 2054912 h 2414410"/>
                      <a:gd name="connsiteX69" fmla="*/ 183875 w 2505427"/>
                      <a:gd name="connsiteY69" fmla="*/ 2055274 h 2414410"/>
                      <a:gd name="connsiteX70" fmla="*/ 669297 w 2505427"/>
                      <a:gd name="connsiteY70" fmla="*/ 2092155 h 2414410"/>
                      <a:gd name="connsiteX71" fmla="*/ 796189 w 2505427"/>
                      <a:gd name="connsiteY71" fmla="*/ 2112443 h 2414410"/>
                      <a:gd name="connsiteX72" fmla="*/ 921681 w 2505427"/>
                      <a:gd name="connsiteY72" fmla="*/ 2414309 h 2414410"/>
                      <a:gd name="connsiteX73" fmla="*/ 1025351 w 2505427"/>
                      <a:gd name="connsiteY73" fmla="*/ 2093812 h 2414410"/>
                      <a:gd name="connsiteX74" fmla="*/ 1058336 w 2505427"/>
                      <a:gd name="connsiteY74" fmla="*/ 2007639 h 2414410"/>
                      <a:gd name="connsiteX75" fmla="*/ 1064442 w 2505427"/>
                      <a:gd name="connsiteY75" fmla="*/ 1969101 h 2414410"/>
                      <a:gd name="connsiteX76" fmla="*/ 1066690 w 2505427"/>
                      <a:gd name="connsiteY76" fmla="*/ 1942498 h 2414410"/>
                      <a:gd name="connsiteX77" fmla="*/ 1262648 w 2505427"/>
                      <a:gd name="connsiteY77" fmla="*/ 1988437 h 2414410"/>
                      <a:gd name="connsiteX78" fmla="*/ 1271534 w 2505427"/>
                      <a:gd name="connsiteY78" fmla="*/ 2128531 h 2414410"/>
                      <a:gd name="connsiteX79" fmla="*/ 1287955 w 2505427"/>
                      <a:gd name="connsiteY79" fmla="*/ 2193539 h 2414410"/>
                      <a:gd name="connsiteX80" fmla="*/ 1340514 w 2505427"/>
                      <a:gd name="connsiteY80" fmla="*/ 2218627 h 2414410"/>
                      <a:gd name="connsiteX81" fmla="*/ 1348563 w 2505427"/>
                      <a:gd name="connsiteY81" fmla="*/ 2263224 h 2414410"/>
                      <a:gd name="connsiteX82" fmla="*/ 1349335 w 2505427"/>
                      <a:gd name="connsiteY82" fmla="*/ 2266662 h 2414410"/>
                      <a:gd name="connsiteX83" fmla="*/ 1364956 w 2505427"/>
                      <a:gd name="connsiteY83" fmla="*/ 2271053 h 2414410"/>
                      <a:gd name="connsiteX84" fmla="*/ 1369680 w 2505427"/>
                      <a:gd name="connsiteY84" fmla="*/ 2289951 h 2414410"/>
                      <a:gd name="connsiteX85" fmla="*/ 1398788 w 2505427"/>
                      <a:gd name="connsiteY85" fmla="*/ 2285760 h 2414410"/>
                      <a:gd name="connsiteX86" fmla="*/ 1399465 w 2505427"/>
                      <a:gd name="connsiteY86" fmla="*/ 2269482 h 2414410"/>
                      <a:gd name="connsiteX87" fmla="*/ 1401103 w 2505427"/>
                      <a:gd name="connsiteY87" fmla="*/ 2246174 h 2414410"/>
                      <a:gd name="connsiteX88" fmla="*/ 1473960 w 2505427"/>
                      <a:gd name="connsiteY88" fmla="*/ 2237935 h 2414410"/>
                      <a:gd name="connsiteX89" fmla="*/ 1541816 w 2505427"/>
                      <a:gd name="connsiteY89" fmla="*/ 2213598 h 2414410"/>
                      <a:gd name="connsiteX90" fmla="*/ 1672042 w 2505427"/>
                      <a:gd name="connsiteY90" fmla="*/ 2195577 h 2414410"/>
                      <a:gd name="connsiteX91" fmla="*/ 1720819 w 2505427"/>
                      <a:gd name="connsiteY91" fmla="*/ 2267110 h 2414410"/>
                      <a:gd name="connsiteX92" fmla="*/ 1943295 w 2505427"/>
                      <a:gd name="connsiteY92" fmla="*/ 2243135 h 2414410"/>
                      <a:gd name="connsiteX93" fmla="*/ 1995072 w 2505427"/>
                      <a:gd name="connsiteY93" fmla="*/ 2258509 h 2414410"/>
                      <a:gd name="connsiteX94" fmla="*/ 2050136 w 2505427"/>
                      <a:gd name="connsiteY94" fmla="*/ 2251479 h 2414410"/>
                      <a:gd name="connsiteX95" fmla="*/ 2366309 w 2505427"/>
                      <a:gd name="connsiteY95" fmla="*/ 2193234 h 2414410"/>
                      <a:gd name="connsiteX96" fmla="*/ 2476761 w 2505427"/>
                      <a:gd name="connsiteY96" fmla="*/ 2163230 h 2414410"/>
                      <a:gd name="connsiteX97" fmla="*/ 2479486 w 2505427"/>
                      <a:gd name="connsiteY97" fmla="*/ 2150781 h 2414410"/>
                      <a:gd name="connsiteX98" fmla="*/ 2437204 w 2505427"/>
                      <a:gd name="connsiteY98" fmla="*/ 2141951 h 2414410"/>
                      <a:gd name="connsiteX99" fmla="*/ 2438699 w 2505427"/>
                      <a:gd name="connsiteY99" fmla="*/ 2135465 h 2414410"/>
                      <a:gd name="connsiteX100" fmla="*/ 2487410 w 2505427"/>
                      <a:gd name="connsiteY100" fmla="*/ 2134312 h 2414410"/>
                      <a:gd name="connsiteX101" fmla="*/ 2496069 w 2505427"/>
                      <a:gd name="connsiteY101" fmla="*/ 2085382 h 2414410"/>
                      <a:gd name="connsiteX102" fmla="*/ 321939 w 2505427"/>
                      <a:gd name="connsiteY102" fmla="*/ 245705 h 2414410"/>
                      <a:gd name="connsiteX103" fmla="*/ 243711 w 2505427"/>
                      <a:gd name="connsiteY103" fmla="*/ 238923 h 2414410"/>
                      <a:gd name="connsiteX104" fmla="*/ 227109 w 2505427"/>
                      <a:gd name="connsiteY104" fmla="*/ 235589 h 2414410"/>
                      <a:gd name="connsiteX105" fmla="*/ 243844 w 2505427"/>
                      <a:gd name="connsiteY105" fmla="*/ 204776 h 2414410"/>
                      <a:gd name="connsiteX106" fmla="*/ 328836 w 2505427"/>
                      <a:gd name="connsiteY106" fmla="*/ 208148 h 2414410"/>
                      <a:gd name="connsiteX107" fmla="*/ 321939 w 2505427"/>
                      <a:gd name="connsiteY107" fmla="*/ 245705 h 2414410"/>
                      <a:gd name="connsiteX108" fmla="*/ 2026124 w 2505427"/>
                      <a:gd name="connsiteY108" fmla="*/ 1294798 h 2414410"/>
                      <a:gd name="connsiteX109" fmla="*/ 2029620 w 2505427"/>
                      <a:gd name="connsiteY109" fmla="*/ 1265346 h 2414410"/>
                      <a:gd name="connsiteX110" fmla="*/ 2104677 w 2505427"/>
                      <a:gd name="connsiteY110" fmla="*/ 1369769 h 2414410"/>
                      <a:gd name="connsiteX111" fmla="*/ 2263906 w 2505427"/>
                      <a:gd name="connsiteY111" fmla="*/ 2026451 h 2414410"/>
                      <a:gd name="connsiteX112" fmla="*/ 2237417 w 2505427"/>
                      <a:gd name="connsiteY112" fmla="*/ 2025841 h 2414410"/>
                      <a:gd name="connsiteX113" fmla="*/ 2059471 w 2505427"/>
                      <a:gd name="connsiteY113" fmla="*/ 1353805 h 2414410"/>
                      <a:gd name="connsiteX114" fmla="*/ 2024524 w 2505427"/>
                      <a:gd name="connsiteY114" fmla="*/ 1309752 h 2414410"/>
                      <a:gd name="connsiteX115" fmla="*/ 2026124 w 2505427"/>
                      <a:gd name="connsiteY115" fmla="*/ 1294798 h 2414410"/>
                      <a:gd name="connsiteX116" fmla="*/ 2058576 w 2505427"/>
                      <a:gd name="connsiteY116" fmla="*/ 1797670 h 2414410"/>
                      <a:gd name="connsiteX117" fmla="*/ 2171142 w 2505427"/>
                      <a:gd name="connsiteY117" fmla="*/ 1811720 h 2414410"/>
                      <a:gd name="connsiteX118" fmla="*/ 2223634 w 2505427"/>
                      <a:gd name="connsiteY118" fmla="*/ 2027166 h 2414410"/>
                      <a:gd name="connsiteX119" fmla="*/ 2063719 w 2505427"/>
                      <a:gd name="connsiteY119" fmla="*/ 1995495 h 2414410"/>
                      <a:gd name="connsiteX120" fmla="*/ 2052975 w 2505427"/>
                      <a:gd name="connsiteY120" fmla="*/ 1891358 h 2414410"/>
                      <a:gd name="connsiteX121" fmla="*/ 2058576 w 2505427"/>
                      <a:gd name="connsiteY121" fmla="*/ 1797670 h 2414410"/>
                      <a:gd name="connsiteX122" fmla="*/ 2048536 w 2505427"/>
                      <a:gd name="connsiteY122" fmla="*/ 1360196 h 2414410"/>
                      <a:gd name="connsiteX123" fmla="*/ 2168170 w 2505427"/>
                      <a:gd name="connsiteY123" fmla="*/ 1798099 h 2414410"/>
                      <a:gd name="connsiteX124" fmla="*/ 2032610 w 2505427"/>
                      <a:gd name="connsiteY124" fmla="*/ 1781097 h 2414410"/>
                      <a:gd name="connsiteX125" fmla="*/ 1998959 w 2505427"/>
                      <a:gd name="connsiteY125" fmla="*/ 1700972 h 2414410"/>
                      <a:gd name="connsiteX126" fmla="*/ 2025838 w 2505427"/>
                      <a:gd name="connsiteY126" fmla="*/ 1702468 h 2414410"/>
                      <a:gd name="connsiteX127" fmla="*/ 2026391 w 2505427"/>
                      <a:gd name="connsiteY127" fmla="*/ 1733853 h 2414410"/>
                      <a:gd name="connsiteX128" fmla="*/ 2150444 w 2505427"/>
                      <a:gd name="connsiteY128" fmla="*/ 1753769 h 2414410"/>
                      <a:gd name="connsiteX129" fmla="*/ 2150444 w 2505427"/>
                      <a:gd name="connsiteY129" fmla="*/ 1741349 h 2414410"/>
                      <a:gd name="connsiteX130" fmla="*/ 2035373 w 2505427"/>
                      <a:gd name="connsiteY130" fmla="*/ 1732271 h 2414410"/>
                      <a:gd name="connsiteX131" fmla="*/ 2037259 w 2505427"/>
                      <a:gd name="connsiteY131" fmla="*/ 1701363 h 2414410"/>
                      <a:gd name="connsiteX132" fmla="*/ 2041383 w 2505427"/>
                      <a:gd name="connsiteY132" fmla="*/ 1696838 h 2414410"/>
                      <a:gd name="connsiteX133" fmla="*/ 2037697 w 2505427"/>
                      <a:gd name="connsiteY133" fmla="*/ 1671645 h 2414410"/>
                      <a:gd name="connsiteX134" fmla="*/ 2026695 w 2505427"/>
                      <a:gd name="connsiteY134" fmla="*/ 1642965 h 2414410"/>
                      <a:gd name="connsiteX135" fmla="*/ 1998540 w 2505427"/>
                      <a:gd name="connsiteY135" fmla="*/ 1624753 h 2414410"/>
                      <a:gd name="connsiteX136" fmla="*/ 2023095 w 2505427"/>
                      <a:gd name="connsiteY136" fmla="*/ 1323268 h 2414410"/>
                      <a:gd name="connsiteX137" fmla="*/ 2048536 w 2505427"/>
                      <a:gd name="connsiteY137" fmla="*/ 1360196 h 2414410"/>
                      <a:gd name="connsiteX138" fmla="*/ 2009446 w 2505427"/>
                      <a:gd name="connsiteY138" fmla="*/ 1922686 h 2414410"/>
                      <a:gd name="connsiteX139" fmla="*/ 2008455 w 2505427"/>
                      <a:gd name="connsiteY139" fmla="*/ 1825131 h 2414410"/>
                      <a:gd name="connsiteX140" fmla="*/ 2028791 w 2505427"/>
                      <a:gd name="connsiteY140" fmla="*/ 1792765 h 2414410"/>
                      <a:gd name="connsiteX141" fmla="*/ 2047955 w 2505427"/>
                      <a:gd name="connsiteY141" fmla="*/ 1796165 h 2414410"/>
                      <a:gd name="connsiteX142" fmla="*/ 2041088 w 2505427"/>
                      <a:gd name="connsiteY142" fmla="*/ 1895178 h 2414410"/>
                      <a:gd name="connsiteX143" fmla="*/ 2049394 w 2505427"/>
                      <a:gd name="connsiteY143" fmla="*/ 1984693 h 2414410"/>
                      <a:gd name="connsiteX144" fmla="*/ 2009293 w 2505427"/>
                      <a:gd name="connsiteY144" fmla="*/ 1933468 h 2414410"/>
                      <a:gd name="connsiteX145" fmla="*/ 2009446 w 2505427"/>
                      <a:gd name="connsiteY145" fmla="*/ 1922686 h 2414410"/>
                      <a:gd name="connsiteX146" fmla="*/ 1997616 w 2505427"/>
                      <a:gd name="connsiteY146" fmla="*/ 1692038 h 2414410"/>
                      <a:gd name="connsiteX147" fmla="*/ 1997978 w 2505427"/>
                      <a:gd name="connsiteY147" fmla="*/ 1634307 h 2414410"/>
                      <a:gd name="connsiteX148" fmla="*/ 2016551 w 2505427"/>
                      <a:gd name="connsiteY148" fmla="*/ 1651652 h 2414410"/>
                      <a:gd name="connsiteX149" fmla="*/ 2030182 w 2505427"/>
                      <a:gd name="connsiteY149" fmla="*/ 1679255 h 2414410"/>
                      <a:gd name="connsiteX150" fmla="*/ 2031182 w 2505427"/>
                      <a:gd name="connsiteY150" fmla="*/ 1690562 h 2414410"/>
                      <a:gd name="connsiteX151" fmla="*/ 1997616 w 2505427"/>
                      <a:gd name="connsiteY151" fmla="*/ 1692038 h 2414410"/>
                      <a:gd name="connsiteX152" fmla="*/ 1931464 w 2505427"/>
                      <a:gd name="connsiteY152" fmla="*/ 990369 h 2414410"/>
                      <a:gd name="connsiteX153" fmla="*/ 1962287 w 2505427"/>
                      <a:gd name="connsiteY153" fmla="*/ 1022097 h 2414410"/>
                      <a:gd name="connsiteX154" fmla="*/ 2014580 w 2505427"/>
                      <a:gd name="connsiteY154" fmla="*/ 1138388 h 2414410"/>
                      <a:gd name="connsiteX155" fmla="*/ 2007026 w 2505427"/>
                      <a:gd name="connsiteY155" fmla="*/ 1264842 h 2414410"/>
                      <a:gd name="connsiteX156" fmla="*/ 1971755 w 2505427"/>
                      <a:gd name="connsiteY156" fmla="*/ 1656167 h 2414410"/>
                      <a:gd name="connsiteX157" fmla="*/ 1996711 w 2505427"/>
                      <a:gd name="connsiteY157" fmla="*/ 1753646 h 2414410"/>
                      <a:gd name="connsiteX158" fmla="*/ 2007941 w 2505427"/>
                      <a:gd name="connsiteY158" fmla="*/ 1771648 h 2414410"/>
                      <a:gd name="connsiteX159" fmla="*/ 1936160 w 2505427"/>
                      <a:gd name="connsiteY159" fmla="*/ 1853477 h 2414410"/>
                      <a:gd name="connsiteX160" fmla="*/ 1753633 w 2505427"/>
                      <a:gd name="connsiteY160" fmla="*/ 1857125 h 2414410"/>
                      <a:gd name="connsiteX161" fmla="*/ 1729544 w 2505427"/>
                      <a:gd name="connsiteY161" fmla="*/ 1759322 h 2414410"/>
                      <a:gd name="connsiteX162" fmla="*/ 1732449 w 2505427"/>
                      <a:gd name="connsiteY162" fmla="*/ 1273633 h 2414410"/>
                      <a:gd name="connsiteX163" fmla="*/ 1736926 w 2505427"/>
                      <a:gd name="connsiteY163" fmla="*/ 1242324 h 2414410"/>
                      <a:gd name="connsiteX164" fmla="*/ 1734316 w 2505427"/>
                      <a:gd name="connsiteY164" fmla="*/ 1194300 h 2414410"/>
                      <a:gd name="connsiteX165" fmla="*/ 1708389 w 2505427"/>
                      <a:gd name="connsiteY165" fmla="*/ 1194300 h 2414410"/>
                      <a:gd name="connsiteX166" fmla="*/ 1711142 w 2505427"/>
                      <a:gd name="connsiteY166" fmla="*/ 1249783 h 2414410"/>
                      <a:gd name="connsiteX167" fmla="*/ 1458043 w 2505427"/>
                      <a:gd name="connsiteY167" fmla="*/ 1155618 h 2414410"/>
                      <a:gd name="connsiteX168" fmla="*/ 1417667 w 2505427"/>
                      <a:gd name="connsiteY168" fmla="*/ 1031384 h 2414410"/>
                      <a:gd name="connsiteX169" fmla="*/ 1396598 w 2505427"/>
                      <a:gd name="connsiteY169" fmla="*/ 996741 h 2414410"/>
                      <a:gd name="connsiteX170" fmla="*/ 1295899 w 2505427"/>
                      <a:gd name="connsiteY170" fmla="*/ 931724 h 2414410"/>
                      <a:gd name="connsiteX171" fmla="*/ 1291289 w 2505427"/>
                      <a:gd name="connsiteY171" fmla="*/ 948450 h 2414410"/>
                      <a:gd name="connsiteX172" fmla="*/ 1346239 w 2505427"/>
                      <a:gd name="connsiteY172" fmla="*/ 977206 h 2414410"/>
                      <a:gd name="connsiteX173" fmla="*/ 1360088 w 2505427"/>
                      <a:gd name="connsiteY173" fmla="*/ 990369 h 2414410"/>
                      <a:gd name="connsiteX174" fmla="*/ 1436164 w 2505427"/>
                      <a:gd name="connsiteY174" fmla="*/ 1160438 h 2414410"/>
                      <a:gd name="connsiteX175" fmla="*/ 1448966 w 2505427"/>
                      <a:gd name="connsiteY175" fmla="*/ 1496871 h 2414410"/>
                      <a:gd name="connsiteX176" fmla="*/ 1443727 w 2505427"/>
                      <a:gd name="connsiteY176" fmla="*/ 1708573 h 2414410"/>
                      <a:gd name="connsiteX177" fmla="*/ 1432374 w 2505427"/>
                      <a:gd name="connsiteY177" fmla="*/ 1839590 h 2414410"/>
                      <a:gd name="connsiteX178" fmla="*/ 1381758 w 2505427"/>
                      <a:gd name="connsiteY178" fmla="*/ 1871717 h 2414410"/>
                      <a:gd name="connsiteX179" fmla="*/ 1348877 w 2505427"/>
                      <a:gd name="connsiteY179" fmla="*/ 1872099 h 2414410"/>
                      <a:gd name="connsiteX180" fmla="*/ 1336285 w 2505427"/>
                      <a:gd name="connsiteY180" fmla="*/ 1870060 h 2414410"/>
                      <a:gd name="connsiteX181" fmla="*/ 1265315 w 2505427"/>
                      <a:gd name="connsiteY181" fmla="*/ 1518626 h 2414410"/>
                      <a:gd name="connsiteX182" fmla="*/ 1160111 w 2505427"/>
                      <a:gd name="connsiteY182" fmla="*/ 1383209 h 2414410"/>
                      <a:gd name="connsiteX183" fmla="*/ 1153386 w 2505427"/>
                      <a:gd name="connsiteY183" fmla="*/ 1270785 h 2414410"/>
                      <a:gd name="connsiteX184" fmla="*/ 1151176 w 2505427"/>
                      <a:gd name="connsiteY184" fmla="*/ 1209530 h 2414410"/>
                      <a:gd name="connsiteX185" fmla="*/ 1138480 w 2505427"/>
                      <a:gd name="connsiteY185" fmla="*/ 1207815 h 2414410"/>
                      <a:gd name="connsiteX186" fmla="*/ 1135584 w 2505427"/>
                      <a:gd name="connsiteY186" fmla="*/ 1262298 h 2414410"/>
                      <a:gd name="connsiteX187" fmla="*/ 1102056 w 2505427"/>
                      <a:gd name="connsiteY187" fmla="*/ 1248792 h 2414410"/>
                      <a:gd name="connsiteX188" fmla="*/ 1099637 w 2505427"/>
                      <a:gd name="connsiteY188" fmla="*/ 1264022 h 2414410"/>
                      <a:gd name="connsiteX189" fmla="*/ 1133927 w 2505427"/>
                      <a:gd name="connsiteY189" fmla="*/ 1284854 h 2414410"/>
                      <a:gd name="connsiteX190" fmla="*/ 1135603 w 2505427"/>
                      <a:gd name="connsiteY190" fmla="*/ 1300637 h 2414410"/>
                      <a:gd name="connsiteX191" fmla="*/ 1094303 w 2505427"/>
                      <a:gd name="connsiteY191" fmla="*/ 1311000 h 2414410"/>
                      <a:gd name="connsiteX192" fmla="*/ 1085635 w 2505427"/>
                      <a:gd name="connsiteY192" fmla="*/ 947202 h 2414410"/>
                      <a:gd name="connsiteX193" fmla="*/ 1083711 w 2505427"/>
                      <a:gd name="connsiteY193" fmla="*/ 889290 h 2414410"/>
                      <a:gd name="connsiteX194" fmla="*/ 1098084 w 2505427"/>
                      <a:gd name="connsiteY194" fmla="*/ 888547 h 2414410"/>
                      <a:gd name="connsiteX195" fmla="*/ 1118734 w 2505427"/>
                      <a:gd name="connsiteY195" fmla="*/ 887232 h 2414410"/>
                      <a:gd name="connsiteX196" fmla="*/ 1175761 w 2505427"/>
                      <a:gd name="connsiteY196" fmla="*/ 926933 h 2414410"/>
                      <a:gd name="connsiteX197" fmla="*/ 1197697 w 2505427"/>
                      <a:gd name="connsiteY197" fmla="*/ 931829 h 2414410"/>
                      <a:gd name="connsiteX198" fmla="*/ 1199011 w 2505427"/>
                      <a:gd name="connsiteY198" fmla="*/ 892452 h 2414410"/>
                      <a:gd name="connsiteX199" fmla="*/ 1232996 w 2505427"/>
                      <a:gd name="connsiteY199" fmla="*/ 897281 h 2414410"/>
                      <a:gd name="connsiteX200" fmla="*/ 1235206 w 2505427"/>
                      <a:gd name="connsiteY200" fmla="*/ 892690 h 2414410"/>
                      <a:gd name="connsiteX201" fmla="*/ 1237530 w 2505427"/>
                      <a:gd name="connsiteY201" fmla="*/ 894500 h 2414410"/>
                      <a:gd name="connsiteX202" fmla="*/ 1257885 w 2505427"/>
                      <a:gd name="connsiteY202" fmla="*/ 868821 h 2414410"/>
                      <a:gd name="connsiteX203" fmla="*/ 1262581 w 2505427"/>
                      <a:gd name="connsiteY203" fmla="*/ 860315 h 2414410"/>
                      <a:gd name="connsiteX204" fmla="*/ 1422458 w 2505427"/>
                      <a:gd name="connsiteY204" fmla="*/ 840103 h 2414410"/>
                      <a:gd name="connsiteX205" fmla="*/ 1426144 w 2505427"/>
                      <a:gd name="connsiteY205" fmla="*/ 839484 h 2414410"/>
                      <a:gd name="connsiteX206" fmla="*/ 1498553 w 2505427"/>
                      <a:gd name="connsiteY206" fmla="*/ 860915 h 2414410"/>
                      <a:gd name="connsiteX207" fmla="*/ 1700702 w 2505427"/>
                      <a:gd name="connsiteY207" fmla="*/ 908616 h 2414410"/>
                      <a:gd name="connsiteX208" fmla="*/ 1903794 w 2505427"/>
                      <a:gd name="connsiteY208" fmla="*/ 971957 h 2414410"/>
                      <a:gd name="connsiteX209" fmla="*/ 1931464 w 2505427"/>
                      <a:gd name="connsiteY209" fmla="*/ 990369 h 2414410"/>
                      <a:gd name="connsiteX210" fmla="*/ 1996006 w 2505427"/>
                      <a:gd name="connsiteY210" fmla="*/ 1900988 h 2414410"/>
                      <a:gd name="connsiteX211" fmla="*/ 1975765 w 2505427"/>
                      <a:gd name="connsiteY211" fmla="*/ 1873356 h 2414410"/>
                      <a:gd name="connsiteX212" fmla="*/ 1980166 w 2505427"/>
                      <a:gd name="connsiteY212" fmla="*/ 1850362 h 2414410"/>
                      <a:gd name="connsiteX213" fmla="*/ 1996387 w 2505427"/>
                      <a:gd name="connsiteY213" fmla="*/ 1837323 h 2414410"/>
                      <a:gd name="connsiteX214" fmla="*/ 1996006 w 2505427"/>
                      <a:gd name="connsiteY214" fmla="*/ 1900988 h 2414410"/>
                      <a:gd name="connsiteX215" fmla="*/ 1962440 w 2505427"/>
                      <a:gd name="connsiteY215" fmla="*/ 1870270 h 2414410"/>
                      <a:gd name="connsiteX216" fmla="*/ 1932617 w 2505427"/>
                      <a:gd name="connsiteY216" fmla="*/ 1922019 h 2414410"/>
                      <a:gd name="connsiteX217" fmla="*/ 1901404 w 2505427"/>
                      <a:gd name="connsiteY217" fmla="*/ 1933420 h 2414410"/>
                      <a:gd name="connsiteX218" fmla="*/ 1870295 w 2505427"/>
                      <a:gd name="connsiteY218" fmla="*/ 1940802 h 2414410"/>
                      <a:gd name="connsiteX219" fmla="*/ 1762958 w 2505427"/>
                      <a:gd name="connsiteY219" fmla="*/ 1945365 h 2414410"/>
                      <a:gd name="connsiteX220" fmla="*/ 1753757 w 2505427"/>
                      <a:gd name="connsiteY220" fmla="*/ 1919971 h 2414410"/>
                      <a:gd name="connsiteX221" fmla="*/ 1754404 w 2505427"/>
                      <a:gd name="connsiteY221" fmla="*/ 1870641 h 2414410"/>
                      <a:gd name="connsiteX222" fmla="*/ 1868228 w 2505427"/>
                      <a:gd name="connsiteY222" fmla="*/ 1881709 h 2414410"/>
                      <a:gd name="connsiteX223" fmla="*/ 1962506 w 2505427"/>
                      <a:gd name="connsiteY223" fmla="*/ 1861935 h 2414410"/>
                      <a:gd name="connsiteX224" fmla="*/ 1962440 w 2505427"/>
                      <a:gd name="connsiteY224" fmla="*/ 1870270 h 2414410"/>
                      <a:gd name="connsiteX225" fmla="*/ 1760948 w 2505427"/>
                      <a:gd name="connsiteY225" fmla="*/ 1956328 h 2414410"/>
                      <a:gd name="connsiteX226" fmla="*/ 1866933 w 2505427"/>
                      <a:gd name="connsiteY226" fmla="*/ 1956242 h 2414410"/>
                      <a:gd name="connsiteX227" fmla="*/ 1807011 w 2505427"/>
                      <a:gd name="connsiteY227" fmla="*/ 2002372 h 2414410"/>
                      <a:gd name="connsiteX228" fmla="*/ 1749375 w 2505427"/>
                      <a:gd name="connsiteY228" fmla="*/ 2021403 h 2414410"/>
                      <a:gd name="connsiteX229" fmla="*/ 1760948 w 2505427"/>
                      <a:gd name="connsiteY229" fmla="*/ 1956328 h 2414410"/>
                      <a:gd name="connsiteX230" fmla="*/ 1506973 w 2505427"/>
                      <a:gd name="connsiteY230" fmla="*/ 1192852 h 2414410"/>
                      <a:gd name="connsiteX231" fmla="*/ 1560437 w 2505427"/>
                      <a:gd name="connsiteY231" fmla="*/ 1205453 h 2414410"/>
                      <a:gd name="connsiteX232" fmla="*/ 1615539 w 2505427"/>
                      <a:gd name="connsiteY232" fmla="*/ 1233742 h 2414410"/>
                      <a:gd name="connsiteX233" fmla="*/ 1467311 w 2505427"/>
                      <a:gd name="connsiteY233" fmla="*/ 1253993 h 2414410"/>
                      <a:gd name="connsiteX234" fmla="*/ 1463482 w 2505427"/>
                      <a:gd name="connsiteY234" fmla="*/ 1199186 h 2414410"/>
                      <a:gd name="connsiteX235" fmla="*/ 1506973 w 2505427"/>
                      <a:gd name="connsiteY235" fmla="*/ 1192852 h 2414410"/>
                      <a:gd name="connsiteX236" fmla="*/ 1462730 w 2505427"/>
                      <a:gd name="connsiteY236" fmla="*/ 1191671 h 2414410"/>
                      <a:gd name="connsiteX237" fmla="*/ 1460568 w 2505427"/>
                      <a:gd name="connsiteY237" fmla="*/ 1173192 h 2414410"/>
                      <a:gd name="connsiteX238" fmla="*/ 1505506 w 2505427"/>
                      <a:gd name="connsiteY238" fmla="*/ 1183384 h 2414410"/>
                      <a:gd name="connsiteX239" fmla="*/ 1462730 w 2505427"/>
                      <a:gd name="connsiteY239" fmla="*/ 1191671 h 2414410"/>
                      <a:gd name="connsiteX240" fmla="*/ 1567200 w 2505427"/>
                      <a:gd name="connsiteY240" fmla="*/ 2178080 h 2414410"/>
                      <a:gd name="connsiteX241" fmla="*/ 1511602 w 2505427"/>
                      <a:gd name="connsiteY241" fmla="*/ 2187071 h 2414410"/>
                      <a:gd name="connsiteX242" fmla="*/ 1495410 w 2505427"/>
                      <a:gd name="connsiteY242" fmla="*/ 2189748 h 2414410"/>
                      <a:gd name="connsiteX243" fmla="*/ 1511031 w 2505427"/>
                      <a:gd name="connsiteY243" fmla="*/ 2142009 h 2414410"/>
                      <a:gd name="connsiteX244" fmla="*/ 1563304 w 2505427"/>
                      <a:gd name="connsiteY244" fmla="*/ 2142599 h 2414410"/>
                      <a:gd name="connsiteX245" fmla="*/ 1567200 w 2505427"/>
                      <a:gd name="connsiteY245" fmla="*/ 2178080 h 2414410"/>
                      <a:gd name="connsiteX246" fmla="*/ 1569381 w 2505427"/>
                      <a:gd name="connsiteY246" fmla="*/ 2142999 h 2414410"/>
                      <a:gd name="connsiteX247" fmla="*/ 1585212 w 2505427"/>
                      <a:gd name="connsiteY247" fmla="*/ 2151324 h 2414410"/>
                      <a:gd name="connsiteX248" fmla="*/ 1584050 w 2505427"/>
                      <a:gd name="connsiteY248" fmla="*/ 2172927 h 2414410"/>
                      <a:gd name="connsiteX249" fmla="*/ 1569381 w 2505427"/>
                      <a:gd name="connsiteY249" fmla="*/ 2142999 h 2414410"/>
                      <a:gd name="connsiteX250" fmla="*/ 1574915 w 2505427"/>
                      <a:gd name="connsiteY250" fmla="*/ 2133950 h 2414410"/>
                      <a:gd name="connsiteX251" fmla="*/ 1543045 w 2505427"/>
                      <a:gd name="connsiteY251" fmla="*/ 2132845 h 2414410"/>
                      <a:gd name="connsiteX252" fmla="*/ 1524966 w 2505427"/>
                      <a:gd name="connsiteY252" fmla="*/ 2133865 h 2414410"/>
                      <a:gd name="connsiteX253" fmla="*/ 1448557 w 2505427"/>
                      <a:gd name="connsiteY253" fmla="*/ 2134388 h 2414410"/>
                      <a:gd name="connsiteX254" fmla="*/ 1541016 w 2505427"/>
                      <a:gd name="connsiteY254" fmla="*/ 2086744 h 2414410"/>
                      <a:gd name="connsiteX255" fmla="*/ 1622931 w 2505427"/>
                      <a:gd name="connsiteY255" fmla="*/ 2106585 h 2414410"/>
                      <a:gd name="connsiteX256" fmla="*/ 1619521 w 2505427"/>
                      <a:gd name="connsiteY256" fmla="*/ 2130350 h 2414410"/>
                      <a:gd name="connsiteX257" fmla="*/ 1591927 w 2505427"/>
                      <a:gd name="connsiteY257" fmla="*/ 2142904 h 2414410"/>
                      <a:gd name="connsiteX258" fmla="*/ 1574915 w 2505427"/>
                      <a:gd name="connsiteY258" fmla="*/ 2133950 h 2414410"/>
                      <a:gd name="connsiteX259" fmla="*/ 1590784 w 2505427"/>
                      <a:gd name="connsiteY259" fmla="*/ 2067809 h 2414410"/>
                      <a:gd name="connsiteX260" fmla="*/ 1433421 w 2505427"/>
                      <a:gd name="connsiteY260" fmla="*/ 2128435 h 2414410"/>
                      <a:gd name="connsiteX261" fmla="*/ 1432926 w 2505427"/>
                      <a:gd name="connsiteY261" fmla="*/ 2136294 h 2414410"/>
                      <a:gd name="connsiteX262" fmla="*/ 1387492 w 2505427"/>
                      <a:gd name="connsiteY262" fmla="*/ 2143723 h 2414410"/>
                      <a:gd name="connsiteX263" fmla="*/ 1346925 w 2505427"/>
                      <a:gd name="connsiteY263" fmla="*/ 1925943 h 2414410"/>
                      <a:gd name="connsiteX264" fmla="*/ 1447718 w 2505427"/>
                      <a:gd name="connsiteY264" fmla="*/ 1906684 h 2414410"/>
                      <a:gd name="connsiteX265" fmla="*/ 1457234 w 2505427"/>
                      <a:gd name="connsiteY265" fmla="*/ 1910570 h 2414410"/>
                      <a:gd name="connsiteX266" fmla="*/ 1488142 w 2505427"/>
                      <a:gd name="connsiteY266" fmla="*/ 1962176 h 2414410"/>
                      <a:gd name="connsiteX267" fmla="*/ 1557780 w 2505427"/>
                      <a:gd name="connsiteY267" fmla="*/ 2040253 h 2414410"/>
                      <a:gd name="connsiteX268" fmla="*/ 1612596 w 2505427"/>
                      <a:gd name="connsiteY268" fmla="*/ 2074809 h 2414410"/>
                      <a:gd name="connsiteX269" fmla="*/ 1590784 w 2505427"/>
                      <a:gd name="connsiteY269" fmla="*/ 2067809 h 2414410"/>
                      <a:gd name="connsiteX270" fmla="*/ 1344858 w 2505427"/>
                      <a:gd name="connsiteY270" fmla="*/ 1915094 h 2414410"/>
                      <a:gd name="connsiteX271" fmla="*/ 1339591 w 2505427"/>
                      <a:gd name="connsiteY271" fmla="*/ 1887491 h 2414410"/>
                      <a:gd name="connsiteX272" fmla="*/ 1392664 w 2505427"/>
                      <a:gd name="connsiteY272" fmla="*/ 1889120 h 2414410"/>
                      <a:gd name="connsiteX273" fmla="*/ 1448833 w 2505427"/>
                      <a:gd name="connsiteY273" fmla="*/ 1860992 h 2414410"/>
                      <a:gd name="connsiteX274" fmla="*/ 1447280 w 2505427"/>
                      <a:gd name="connsiteY274" fmla="*/ 1888482 h 2414410"/>
                      <a:gd name="connsiteX275" fmla="*/ 1344858 w 2505427"/>
                      <a:gd name="connsiteY275" fmla="*/ 1915094 h 2414410"/>
                      <a:gd name="connsiteX276" fmla="*/ 1095960 w 2505427"/>
                      <a:gd name="connsiteY276" fmla="*/ 1359654 h 2414410"/>
                      <a:gd name="connsiteX277" fmla="*/ 1094617 w 2505427"/>
                      <a:gd name="connsiteY277" fmla="*/ 1319934 h 2414410"/>
                      <a:gd name="connsiteX278" fmla="*/ 1136794 w 2505427"/>
                      <a:gd name="connsiteY278" fmla="*/ 1311714 h 2414410"/>
                      <a:gd name="connsiteX279" fmla="*/ 1142042 w 2505427"/>
                      <a:gd name="connsiteY279" fmla="*/ 1377275 h 2414410"/>
                      <a:gd name="connsiteX280" fmla="*/ 1095512 w 2505427"/>
                      <a:gd name="connsiteY280" fmla="*/ 1369883 h 2414410"/>
                      <a:gd name="connsiteX281" fmla="*/ 1095960 w 2505427"/>
                      <a:gd name="connsiteY281" fmla="*/ 1359654 h 2414410"/>
                      <a:gd name="connsiteX282" fmla="*/ 1900356 w 2505427"/>
                      <a:gd name="connsiteY282" fmla="*/ 838217 h 2414410"/>
                      <a:gd name="connsiteX283" fmla="*/ 1917749 w 2505427"/>
                      <a:gd name="connsiteY283" fmla="*/ 840674 h 2414410"/>
                      <a:gd name="connsiteX284" fmla="*/ 1918015 w 2505427"/>
                      <a:gd name="connsiteY284" fmla="*/ 842570 h 2414410"/>
                      <a:gd name="connsiteX285" fmla="*/ 1927512 w 2505427"/>
                      <a:gd name="connsiteY285" fmla="*/ 961099 h 2414410"/>
                      <a:gd name="connsiteX286" fmla="*/ 1898575 w 2505427"/>
                      <a:gd name="connsiteY286" fmla="*/ 944249 h 2414410"/>
                      <a:gd name="connsiteX287" fmla="*/ 1892593 w 2505427"/>
                      <a:gd name="connsiteY287" fmla="*/ 900253 h 2414410"/>
                      <a:gd name="connsiteX288" fmla="*/ 1880182 w 2505427"/>
                      <a:gd name="connsiteY288" fmla="*/ 834378 h 2414410"/>
                      <a:gd name="connsiteX289" fmla="*/ 1900356 w 2505427"/>
                      <a:gd name="connsiteY289" fmla="*/ 838217 h 2414410"/>
                      <a:gd name="connsiteX290" fmla="*/ 1867437 w 2505427"/>
                      <a:gd name="connsiteY290" fmla="*/ 859039 h 2414410"/>
                      <a:gd name="connsiteX291" fmla="*/ 1881896 w 2505427"/>
                      <a:gd name="connsiteY291" fmla="*/ 936410 h 2414410"/>
                      <a:gd name="connsiteX292" fmla="*/ 1738993 w 2505427"/>
                      <a:gd name="connsiteY292" fmla="*/ 899567 h 2414410"/>
                      <a:gd name="connsiteX293" fmla="*/ 1430040 w 2505427"/>
                      <a:gd name="connsiteY293" fmla="*/ 831349 h 2414410"/>
                      <a:gd name="connsiteX294" fmla="*/ 1421277 w 2505427"/>
                      <a:gd name="connsiteY294" fmla="*/ 814442 h 2414410"/>
                      <a:gd name="connsiteX295" fmla="*/ 1709046 w 2505427"/>
                      <a:gd name="connsiteY295" fmla="*/ 856972 h 2414410"/>
                      <a:gd name="connsiteX296" fmla="*/ 1867437 w 2505427"/>
                      <a:gd name="connsiteY296" fmla="*/ 859039 h 2414410"/>
                      <a:gd name="connsiteX297" fmla="*/ 1483494 w 2505427"/>
                      <a:gd name="connsiteY297" fmla="*/ 727308 h 2414410"/>
                      <a:gd name="connsiteX298" fmla="*/ 1787342 w 2505427"/>
                      <a:gd name="connsiteY298" fmla="*/ 776495 h 2414410"/>
                      <a:gd name="connsiteX299" fmla="*/ 1862723 w 2505427"/>
                      <a:gd name="connsiteY299" fmla="*/ 826511 h 2414410"/>
                      <a:gd name="connsiteX300" fmla="*/ 1863084 w 2505427"/>
                      <a:gd name="connsiteY300" fmla="*/ 826492 h 2414410"/>
                      <a:gd name="connsiteX301" fmla="*/ 1858293 w 2505427"/>
                      <a:gd name="connsiteY301" fmla="*/ 845913 h 2414410"/>
                      <a:gd name="connsiteX302" fmla="*/ 1719190 w 2505427"/>
                      <a:gd name="connsiteY302" fmla="*/ 842198 h 2414410"/>
                      <a:gd name="connsiteX303" fmla="*/ 1412504 w 2505427"/>
                      <a:gd name="connsiteY303" fmla="*/ 796802 h 2414410"/>
                      <a:gd name="connsiteX304" fmla="*/ 1400874 w 2505427"/>
                      <a:gd name="connsiteY304" fmla="*/ 771618 h 2414410"/>
                      <a:gd name="connsiteX305" fmla="*/ 1790113 w 2505427"/>
                      <a:gd name="connsiteY305" fmla="*/ 820605 h 2414410"/>
                      <a:gd name="connsiteX306" fmla="*/ 1791942 w 2505427"/>
                      <a:gd name="connsiteY306" fmla="*/ 820481 h 2414410"/>
                      <a:gd name="connsiteX307" fmla="*/ 1794390 w 2505427"/>
                      <a:gd name="connsiteY307" fmla="*/ 820272 h 2414410"/>
                      <a:gd name="connsiteX308" fmla="*/ 1793133 w 2505427"/>
                      <a:gd name="connsiteY308" fmla="*/ 809766 h 2414410"/>
                      <a:gd name="connsiteX309" fmla="*/ 1393645 w 2505427"/>
                      <a:gd name="connsiteY309" fmla="*/ 754968 h 2414410"/>
                      <a:gd name="connsiteX310" fmla="*/ 1379291 w 2505427"/>
                      <a:gd name="connsiteY310" fmla="*/ 720002 h 2414410"/>
                      <a:gd name="connsiteX311" fmla="*/ 1472550 w 2505427"/>
                      <a:gd name="connsiteY311" fmla="*/ 726393 h 2414410"/>
                      <a:gd name="connsiteX312" fmla="*/ 1483494 w 2505427"/>
                      <a:gd name="connsiteY312" fmla="*/ 727308 h 2414410"/>
                      <a:gd name="connsiteX313" fmla="*/ 1462654 w 2505427"/>
                      <a:gd name="connsiteY313" fmla="*/ 708296 h 2414410"/>
                      <a:gd name="connsiteX314" fmla="*/ 1372461 w 2505427"/>
                      <a:gd name="connsiteY314" fmla="*/ 702381 h 2414410"/>
                      <a:gd name="connsiteX315" fmla="*/ 1352354 w 2505427"/>
                      <a:gd name="connsiteY315" fmla="*/ 646364 h 2414410"/>
                      <a:gd name="connsiteX316" fmla="*/ 1419724 w 2505427"/>
                      <a:gd name="connsiteY316" fmla="*/ 619856 h 2414410"/>
                      <a:gd name="connsiteX317" fmla="*/ 1462654 w 2505427"/>
                      <a:gd name="connsiteY317" fmla="*/ 708296 h 2414410"/>
                      <a:gd name="connsiteX318" fmla="*/ 1020465 w 2505427"/>
                      <a:gd name="connsiteY318" fmla="*/ 264421 h 2414410"/>
                      <a:gd name="connsiteX319" fmla="*/ 1009683 w 2505427"/>
                      <a:gd name="connsiteY319" fmla="*/ 113583 h 2414410"/>
                      <a:gd name="connsiteX320" fmla="*/ 1015845 w 2505427"/>
                      <a:gd name="connsiteY320" fmla="*/ 103249 h 2414410"/>
                      <a:gd name="connsiteX321" fmla="*/ 1052926 w 2505427"/>
                      <a:gd name="connsiteY321" fmla="*/ 312465 h 2414410"/>
                      <a:gd name="connsiteX322" fmla="*/ 1039020 w 2505427"/>
                      <a:gd name="connsiteY322" fmla="*/ 271698 h 2414410"/>
                      <a:gd name="connsiteX323" fmla="*/ 1015845 w 2505427"/>
                      <a:gd name="connsiteY323" fmla="*/ 276985 h 2414410"/>
                      <a:gd name="connsiteX324" fmla="*/ 1020465 w 2505427"/>
                      <a:gd name="connsiteY324" fmla="*/ 264421 h 2414410"/>
                      <a:gd name="connsiteX325" fmla="*/ 737420 w 2505427"/>
                      <a:gd name="connsiteY325" fmla="*/ 159265 h 2414410"/>
                      <a:gd name="connsiteX326" fmla="*/ 777139 w 2505427"/>
                      <a:gd name="connsiteY326" fmla="*/ 73216 h 2414410"/>
                      <a:gd name="connsiteX327" fmla="*/ 774158 w 2505427"/>
                      <a:gd name="connsiteY327" fmla="*/ 97343 h 2414410"/>
                      <a:gd name="connsiteX328" fmla="*/ 764242 w 2505427"/>
                      <a:gd name="connsiteY328" fmla="*/ 88152 h 2414410"/>
                      <a:gd name="connsiteX329" fmla="*/ 996252 w 2505427"/>
                      <a:gd name="connsiteY329" fmla="*/ 301055 h 2414410"/>
                      <a:gd name="connsiteX330" fmla="*/ 885200 w 2505427"/>
                      <a:gd name="connsiteY330" fmla="*/ 330906 h 2414410"/>
                      <a:gd name="connsiteX331" fmla="*/ 745250 w 2505427"/>
                      <a:gd name="connsiteY331" fmla="*/ 188774 h 2414410"/>
                      <a:gd name="connsiteX332" fmla="*/ 737420 w 2505427"/>
                      <a:gd name="connsiteY332" fmla="*/ 159265 h 2414410"/>
                      <a:gd name="connsiteX333" fmla="*/ 933321 w 2505427"/>
                      <a:gd name="connsiteY333" fmla="*/ 293415 h 2414410"/>
                      <a:gd name="connsiteX334" fmla="*/ 933321 w 2505427"/>
                      <a:gd name="connsiteY334" fmla="*/ 293415 h 2414410"/>
                      <a:gd name="connsiteX335" fmla="*/ 933321 w 2505427"/>
                      <a:gd name="connsiteY335" fmla="*/ 293415 h 2414410"/>
                      <a:gd name="connsiteX336" fmla="*/ 624901 w 2505427"/>
                      <a:gd name="connsiteY336" fmla="*/ 233170 h 2414410"/>
                      <a:gd name="connsiteX337" fmla="*/ 715046 w 2505427"/>
                      <a:gd name="connsiteY337" fmla="*/ 164009 h 2414410"/>
                      <a:gd name="connsiteX338" fmla="*/ 732591 w 2505427"/>
                      <a:gd name="connsiteY338" fmla="*/ 208405 h 2414410"/>
                      <a:gd name="connsiteX339" fmla="*/ 881562 w 2505427"/>
                      <a:gd name="connsiteY339" fmla="*/ 354204 h 2414410"/>
                      <a:gd name="connsiteX340" fmla="*/ 896764 w 2505427"/>
                      <a:gd name="connsiteY340" fmla="*/ 352213 h 2414410"/>
                      <a:gd name="connsiteX341" fmla="*/ 928749 w 2505427"/>
                      <a:gd name="connsiteY341" fmla="*/ 294473 h 2414410"/>
                      <a:gd name="connsiteX342" fmla="*/ 973288 w 2505427"/>
                      <a:gd name="connsiteY342" fmla="*/ 309846 h 2414410"/>
                      <a:gd name="connsiteX343" fmla="*/ 994052 w 2505427"/>
                      <a:gd name="connsiteY343" fmla="*/ 321895 h 2414410"/>
                      <a:gd name="connsiteX344" fmla="*/ 1005977 w 2505427"/>
                      <a:gd name="connsiteY344" fmla="*/ 326067 h 2414410"/>
                      <a:gd name="connsiteX345" fmla="*/ 1099132 w 2505427"/>
                      <a:gd name="connsiteY345" fmla="*/ 584404 h 2414410"/>
                      <a:gd name="connsiteX346" fmla="*/ 1119296 w 2505427"/>
                      <a:gd name="connsiteY346" fmla="*/ 632248 h 2414410"/>
                      <a:gd name="connsiteX347" fmla="*/ 1197335 w 2505427"/>
                      <a:gd name="connsiteY347" fmla="*/ 772656 h 2414410"/>
                      <a:gd name="connsiteX348" fmla="*/ 1206907 w 2505427"/>
                      <a:gd name="connsiteY348" fmla="*/ 765274 h 2414410"/>
                      <a:gd name="connsiteX349" fmla="*/ 1111981 w 2505427"/>
                      <a:gd name="connsiteY349" fmla="*/ 571726 h 2414410"/>
                      <a:gd name="connsiteX350" fmla="*/ 1098075 w 2505427"/>
                      <a:gd name="connsiteY350" fmla="*/ 537274 h 2414410"/>
                      <a:gd name="connsiteX351" fmla="*/ 1016817 w 2505427"/>
                      <a:gd name="connsiteY351" fmla="*/ 321876 h 2414410"/>
                      <a:gd name="connsiteX352" fmla="*/ 1029485 w 2505427"/>
                      <a:gd name="connsiteY352" fmla="*/ 287310 h 2414410"/>
                      <a:gd name="connsiteX353" fmla="*/ 1050269 w 2505427"/>
                      <a:gd name="connsiteY353" fmla="*/ 339621 h 2414410"/>
                      <a:gd name="connsiteX354" fmla="*/ 1063051 w 2505427"/>
                      <a:gd name="connsiteY354" fmla="*/ 336268 h 2414410"/>
                      <a:gd name="connsiteX355" fmla="*/ 1070300 w 2505427"/>
                      <a:gd name="connsiteY355" fmla="*/ 148197 h 2414410"/>
                      <a:gd name="connsiteX356" fmla="*/ 1108457 w 2505427"/>
                      <a:gd name="connsiteY356" fmla="*/ 147854 h 2414410"/>
                      <a:gd name="connsiteX357" fmla="*/ 1251075 w 2505427"/>
                      <a:gd name="connsiteY357" fmla="*/ 272441 h 2414410"/>
                      <a:gd name="connsiteX358" fmla="*/ 1282136 w 2505427"/>
                      <a:gd name="connsiteY358" fmla="*/ 340974 h 2414410"/>
                      <a:gd name="connsiteX359" fmla="*/ 1408428 w 2505427"/>
                      <a:gd name="connsiteY359" fmla="*/ 599558 h 2414410"/>
                      <a:gd name="connsiteX360" fmla="*/ 1345325 w 2505427"/>
                      <a:gd name="connsiteY360" fmla="*/ 625466 h 2414410"/>
                      <a:gd name="connsiteX361" fmla="*/ 1262495 w 2505427"/>
                      <a:gd name="connsiteY361" fmla="*/ 340974 h 2414410"/>
                      <a:gd name="connsiteX362" fmla="*/ 1259323 w 2505427"/>
                      <a:gd name="connsiteY362" fmla="*/ 326943 h 2414410"/>
                      <a:gd name="connsiteX363" fmla="*/ 1250208 w 2505427"/>
                      <a:gd name="connsiteY363" fmla="*/ 306979 h 2414410"/>
                      <a:gd name="connsiteX364" fmla="*/ 1234434 w 2505427"/>
                      <a:gd name="connsiteY364" fmla="*/ 319209 h 2414410"/>
                      <a:gd name="connsiteX365" fmla="*/ 1240826 w 2505427"/>
                      <a:gd name="connsiteY365" fmla="*/ 334611 h 2414410"/>
                      <a:gd name="connsiteX366" fmla="*/ 1240626 w 2505427"/>
                      <a:gd name="connsiteY366" fmla="*/ 334611 h 2414410"/>
                      <a:gd name="connsiteX367" fmla="*/ 1361231 w 2505427"/>
                      <a:gd name="connsiteY367" fmla="*/ 729908 h 2414410"/>
                      <a:gd name="connsiteX368" fmla="*/ 1410418 w 2505427"/>
                      <a:gd name="connsiteY368" fmla="*/ 827615 h 2414410"/>
                      <a:gd name="connsiteX369" fmla="*/ 1263695 w 2505427"/>
                      <a:gd name="connsiteY369" fmla="*/ 855895 h 2414410"/>
                      <a:gd name="connsiteX370" fmla="*/ 1222547 w 2505427"/>
                      <a:gd name="connsiteY370" fmla="*/ 793383 h 2414410"/>
                      <a:gd name="connsiteX371" fmla="*/ 1151110 w 2505427"/>
                      <a:gd name="connsiteY371" fmla="*/ 763684 h 2414410"/>
                      <a:gd name="connsiteX372" fmla="*/ 1119296 w 2505427"/>
                      <a:gd name="connsiteY372" fmla="*/ 758816 h 2414410"/>
                      <a:gd name="connsiteX373" fmla="*/ 1013159 w 2505427"/>
                      <a:gd name="connsiteY373" fmla="*/ 778190 h 2414410"/>
                      <a:gd name="connsiteX374" fmla="*/ 717989 w 2505427"/>
                      <a:gd name="connsiteY374" fmla="*/ 759512 h 2414410"/>
                      <a:gd name="connsiteX375" fmla="*/ 727438 w 2505427"/>
                      <a:gd name="connsiteY375" fmla="*/ 719164 h 2414410"/>
                      <a:gd name="connsiteX376" fmla="*/ 732391 w 2505427"/>
                      <a:gd name="connsiteY376" fmla="*/ 479801 h 2414410"/>
                      <a:gd name="connsiteX377" fmla="*/ 725018 w 2505427"/>
                      <a:gd name="connsiteY377" fmla="*/ 409182 h 2414410"/>
                      <a:gd name="connsiteX378" fmla="*/ 708169 w 2505427"/>
                      <a:gd name="connsiteY378" fmla="*/ 411459 h 2414410"/>
                      <a:gd name="connsiteX379" fmla="*/ 700539 w 2505427"/>
                      <a:gd name="connsiteY379" fmla="*/ 634944 h 2414410"/>
                      <a:gd name="connsiteX380" fmla="*/ 701206 w 2505427"/>
                      <a:gd name="connsiteY380" fmla="*/ 755445 h 2414410"/>
                      <a:gd name="connsiteX381" fmla="*/ 504677 w 2505427"/>
                      <a:gd name="connsiteY381" fmla="*/ 789735 h 2414410"/>
                      <a:gd name="connsiteX382" fmla="*/ 478207 w 2505427"/>
                      <a:gd name="connsiteY382" fmla="*/ 799679 h 2414410"/>
                      <a:gd name="connsiteX383" fmla="*/ 482426 w 2505427"/>
                      <a:gd name="connsiteY383" fmla="*/ 803898 h 2414410"/>
                      <a:gd name="connsiteX384" fmla="*/ 687680 w 2505427"/>
                      <a:gd name="connsiteY384" fmla="*/ 769894 h 2414410"/>
                      <a:gd name="connsiteX385" fmla="*/ 760966 w 2505427"/>
                      <a:gd name="connsiteY385" fmla="*/ 775761 h 2414410"/>
                      <a:gd name="connsiteX386" fmla="*/ 955314 w 2505427"/>
                      <a:gd name="connsiteY386" fmla="*/ 805051 h 2414410"/>
                      <a:gd name="connsiteX387" fmla="*/ 1019551 w 2505427"/>
                      <a:gd name="connsiteY387" fmla="*/ 792487 h 2414410"/>
                      <a:gd name="connsiteX388" fmla="*/ 1098084 w 2505427"/>
                      <a:gd name="connsiteY388" fmla="*/ 773894 h 2414410"/>
                      <a:gd name="connsiteX389" fmla="*/ 1156453 w 2505427"/>
                      <a:gd name="connsiteY389" fmla="*/ 781457 h 2414410"/>
                      <a:gd name="connsiteX390" fmla="*/ 1214013 w 2505427"/>
                      <a:gd name="connsiteY390" fmla="*/ 806727 h 2414410"/>
                      <a:gd name="connsiteX391" fmla="*/ 1251132 w 2505427"/>
                      <a:gd name="connsiteY391" fmla="*/ 855695 h 2414410"/>
                      <a:gd name="connsiteX392" fmla="*/ 1193296 w 2505427"/>
                      <a:gd name="connsiteY392" fmla="*/ 799364 h 2414410"/>
                      <a:gd name="connsiteX393" fmla="*/ 1188524 w 2505427"/>
                      <a:gd name="connsiteY393" fmla="*/ 807527 h 2414410"/>
                      <a:gd name="connsiteX394" fmla="*/ 1249665 w 2505427"/>
                      <a:gd name="connsiteY394" fmla="*/ 875336 h 2414410"/>
                      <a:gd name="connsiteX395" fmla="*/ 1239159 w 2505427"/>
                      <a:gd name="connsiteY395" fmla="*/ 889319 h 2414410"/>
                      <a:gd name="connsiteX396" fmla="*/ 1235720 w 2505427"/>
                      <a:gd name="connsiteY396" fmla="*/ 890185 h 2414410"/>
                      <a:gd name="connsiteX397" fmla="*/ 1198649 w 2505427"/>
                      <a:gd name="connsiteY397" fmla="*/ 842084 h 2414410"/>
                      <a:gd name="connsiteX398" fmla="*/ 1166769 w 2505427"/>
                      <a:gd name="connsiteY398" fmla="*/ 819262 h 2414410"/>
                      <a:gd name="connsiteX399" fmla="*/ 1161997 w 2505427"/>
                      <a:gd name="connsiteY399" fmla="*/ 827425 h 2414410"/>
                      <a:gd name="connsiteX400" fmla="*/ 1226186 w 2505427"/>
                      <a:gd name="connsiteY400" fmla="*/ 888709 h 2414410"/>
                      <a:gd name="connsiteX401" fmla="*/ 1216613 w 2505427"/>
                      <a:gd name="connsiteY401" fmla="*/ 892700 h 2414410"/>
                      <a:gd name="connsiteX402" fmla="*/ 1207307 w 2505427"/>
                      <a:gd name="connsiteY402" fmla="*/ 886671 h 2414410"/>
                      <a:gd name="connsiteX403" fmla="*/ 1182504 w 2505427"/>
                      <a:gd name="connsiteY403" fmla="*/ 868897 h 2414410"/>
                      <a:gd name="connsiteX404" fmla="*/ 1180018 w 2505427"/>
                      <a:gd name="connsiteY404" fmla="*/ 868192 h 2414410"/>
                      <a:gd name="connsiteX405" fmla="*/ 1138651 w 2505427"/>
                      <a:gd name="connsiteY405" fmla="*/ 844065 h 2414410"/>
                      <a:gd name="connsiteX406" fmla="*/ 1135613 w 2505427"/>
                      <a:gd name="connsiteY406" fmla="*/ 855095 h 2414410"/>
                      <a:gd name="connsiteX407" fmla="*/ 1190724 w 2505427"/>
                      <a:gd name="connsiteY407" fmla="*/ 924104 h 2414410"/>
                      <a:gd name="connsiteX408" fmla="*/ 1133374 w 2505427"/>
                      <a:gd name="connsiteY408" fmla="*/ 880870 h 2414410"/>
                      <a:gd name="connsiteX409" fmla="*/ 1120839 w 2505427"/>
                      <a:gd name="connsiteY409" fmla="*/ 873545 h 2414410"/>
                      <a:gd name="connsiteX410" fmla="*/ 1119315 w 2505427"/>
                      <a:gd name="connsiteY410" fmla="*/ 873259 h 2414410"/>
                      <a:gd name="connsiteX411" fmla="*/ 1106171 w 2505427"/>
                      <a:gd name="connsiteY411" fmla="*/ 875107 h 2414410"/>
                      <a:gd name="connsiteX412" fmla="*/ 1048087 w 2505427"/>
                      <a:gd name="connsiteY412" fmla="*/ 876365 h 2414410"/>
                      <a:gd name="connsiteX413" fmla="*/ 1030780 w 2505427"/>
                      <a:gd name="connsiteY413" fmla="*/ 874326 h 2414410"/>
                      <a:gd name="connsiteX414" fmla="*/ 1025351 w 2505427"/>
                      <a:gd name="connsiteY414" fmla="*/ 875307 h 2414410"/>
                      <a:gd name="connsiteX415" fmla="*/ 933454 w 2505427"/>
                      <a:gd name="connsiteY415" fmla="*/ 882889 h 2414410"/>
                      <a:gd name="connsiteX416" fmla="*/ 896487 w 2505427"/>
                      <a:gd name="connsiteY416" fmla="*/ 883451 h 2414410"/>
                      <a:gd name="connsiteX417" fmla="*/ 858140 w 2505427"/>
                      <a:gd name="connsiteY417" fmla="*/ 887509 h 2414410"/>
                      <a:gd name="connsiteX418" fmla="*/ 466986 w 2505427"/>
                      <a:gd name="connsiteY418" fmla="*/ 864353 h 2414410"/>
                      <a:gd name="connsiteX419" fmla="*/ 470368 w 2505427"/>
                      <a:gd name="connsiteY419" fmla="*/ 832150 h 2414410"/>
                      <a:gd name="connsiteX420" fmla="*/ 487236 w 2505427"/>
                      <a:gd name="connsiteY420" fmla="*/ 488945 h 2414410"/>
                      <a:gd name="connsiteX421" fmla="*/ 624901 w 2505427"/>
                      <a:gd name="connsiteY421" fmla="*/ 233170 h 2414410"/>
                      <a:gd name="connsiteX422" fmla="*/ 460185 w 2505427"/>
                      <a:gd name="connsiteY422" fmla="*/ 888699 h 2414410"/>
                      <a:gd name="connsiteX423" fmla="*/ 458842 w 2505427"/>
                      <a:gd name="connsiteY423" fmla="*/ 871078 h 2414410"/>
                      <a:gd name="connsiteX424" fmla="*/ 842576 w 2505427"/>
                      <a:gd name="connsiteY424" fmla="*/ 907025 h 2414410"/>
                      <a:gd name="connsiteX425" fmla="*/ 910413 w 2505427"/>
                      <a:gd name="connsiteY425" fmla="*/ 897986 h 2414410"/>
                      <a:gd name="connsiteX426" fmla="*/ 939617 w 2505427"/>
                      <a:gd name="connsiteY426" fmla="*/ 903149 h 2414410"/>
                      <a:gd name="connsiteX427" fmla="*/ 806610 w 2505427"/>
                      <a:gd name="connsiteY427" fmla="*/ 945716 h 2414410"/>
                      <a:gd name="connsiteX428" fmla="*/ 532823 w 2505427"/>
                      <a:gd name="connsiteY428" fmla="*/ 921846 h 2414410"/>
                      <a:gd name="connsiteX429" fmla="*/ 460747 w 2505427"/>
                      <a:gd name="connsiteY429" fmla="*/ 908054 h 2414410"/>
                      <a:gd name="connsiteX430" fmla="*/ 460185 w 2505427"/>
                      <a:gd name="connsiteY430" fmla="*/ 888699 h 2414410"/>
                      <a:gd name="connsiteX431" fmla="*/ 802152 w 2505427"/>
                      <a:gd name="connsiteY431" fmla="*/ 967062 h 2414410"/>
                      <a:gd name="connsiteX432" fmla="*/ 951485 w 2505427"/>
                      <a:gd name="connsiteY432" fmla="*/ 927599 h 2414410"/>
                      <a:gd name="connsiteX433" fmla="*/ 1022798 w 2505427"/>
                      <a:gd name="connsiteY433" fmla="*/ 938106 h 2414410"/>
                      <a:gd name="connsiteX434" fmla="*/ 1018988 w 2505427"/>
                      <a:gd name="connsiteY434" fmla="*/ 1224570 h 2414410"/>
                      <a:gd name="connsiteX435" fmla="*/ 1013312 w 2505427"/>
                      <a:gd name="connsiteY435" fmla="*/ 1269414 h 2414410"/>
                      <a:gd name="connsiteX436" fmla="*/ 708959 w 2505427"/>
                      <a:gd name="connsiteY436" fmla="*/ 1220341 h 2414410"/>
                      <a:gd name="connsiteX437" fmla="*/ 500019 w 2505427"/>
                      <a:gd name="connsiteY437" fmla="*/ 938858 h 2414410"/>
                      <a:gd name="connsiteX438" fmla="*/ 802152 w 2505427"/>
                      <a:gd name="connsiteY438" fmla="*/ 967062 h 2414410"/>
                      <a:gd name="connsiteX439" fmla="*/ 955200 w 2505427"/>
                      <a:gd name="connsiteY439" fmla="*/ 915827 h 2414410"/>
                      <a:gd name="connsiteX440" fmla="*/ 957200 w 2505427"/>
                      <a:gd name="connsiteY440" fmla="*/ 905568 h 2414410"/>
                      <a:gd name="connsiteX441" fmla="*/ 1022551 w 2505427"/>
                      <a:gd name="connsiteY441" fmla="*/ 914512 h 2414410"/>
                      <a:gd name="connsiteX442" fmla="*/ 1022722 w 2505427"/>
                      <a:gd name="connsiteY442" fmla="*/ 925275 h 2414410"/>
                      <a:gd name="connsiteX443" fmla="*/ 955200 w 2505427"/>
                      <a:gd name="connsiteY443" fmla="*/ 915827 h 2414410"/>
                      <a:gd name="connsiteX444" fmla="*/ 1022379 w 2505427"/>
                      <a:gd name="connsiteY444" fmla="*/ 900329 h 2414410"/>
                      <a:gd name="connsiteX445" fmla="*/ 964867 w 2505427"/>
                      <a:gd name="connsiteY445" fmla="*/ 892443 h 2414410"/>
                      <a:gd name="connsiteX446" fmla="*/ 1023322 w 2505427"/>
                      <a:gd name="connsiteY446" fmla="*/ 886766 h 2414410"/>
                      <a:gd name="connsiteX447" fmla="*/ 1022379 w 2505427"/>
                      <a:gd name="connsiteY447" fmla="*/ 900329 h 2414410"/>
                      <a:gd name="connsiteX448" fmla="*/ 444250 w 2505427"/>
                      <a:gd name="connsiteY448" fmla="*/ 296082 h 2414410"/>
                      <a:gd name="connsiteX449" fmla="*/ 436782 w 2505427"/>
                      <a:gd name="connsiteY449" fmla="*/ 272175 h 2414410"/>
                      <a:gd name="connsiteX450" fmla="*/ 550882 w 2505427"/>
                      <a:gd name="connsiteY450" fmla="*/ 286338 h 2414410"/>
                      <a:gd name="connsiteX451" fmla="*/ 461138 w 2505427"/>
                      <a:gd name="connsiteY451" fmla="*/ 476800 h 2414410"/>
                      <a:gd name="connsiteX452" fmla="*/ 444250 w 2505427"/>
                      <a:gd name="connsiteY452" fmla="*/ 296082 h 2414410"/>
                      <a:gd name="connsiteX453" fmla="*/ 23397 w 2505427"/>
                      <a:gd name="connsiteY453" fmla="*/ 1593397 h 2414410"/>
                      <a:gd name="connsiteX454" fmla="*/ 120600 w 2505427"/>
                      <a:gd name="connsiteY454" fmla="*/ 1122348 h 2414410"/>
                      <a:gd name="connsiteX455" fmla="*/ 321320 w 2505427"/>
                      <a:gd name="connsiteY455" fmla="*/ 2117072 h 2414410"/>
                      <a:gd name="connsiteX456" fmla="*/ 23397 w 2505427"/>
                      <a:gd name="connsiteY456" fmla="*/ 1593397 h 2414410"/>
                      <a:gd name="connsiteX457" fmla="*/ 166434 w 2505427"/>
                      <a:gd name="connsiteY457" fmla="*/ 1069131 h 2414410"/>
                      <a:gd name="connsiteX458" fmla="*/ 401140 w 2505427"/>
                      <a:gd name="connsiteY458" fmla="*/ 1046329 h 2414410"/>
                      <a:gd name="connsiteX459" fmla="*/ 406236 w 2505427"/>
                      <a:gd name="connsiteY459" fmla="*/ 1145779 h 2414410"/>
                      <a:gd name="connsiteX460" fmla="*/ 411055 w 2505427"/>
                      <a:gd name="connsiteY460" fmla="*/ 1175183 h 2414410"/>
                      <a:gd name="connsiteX461" fmla="*/ 417256 w 2505427"/>
                      <a:gd name="connsiteY461" fmla="*/ 1181269 h 2414410"/>
                      <a:gd name="connsiteX462" fmla="*/ 421666 w 2505427"/>
                      <a:gd name="connsiteY462" fmla="*/ 1251107 h 2414410"/>
                      <a:gd name="connsiteX463" fmla="*/ 416285 w 2505427"/>
                      <a:gd name="connsiteY463" fmla="*/ 1481793 h 2414410"/>
                      <a:gd name="connsiteX464" fmla="*/ 396692 w 2505427"/>
                      <a:gd name="connsiteY464" fmla="*/ 1519569 h 2414410"/>
                      <a:gd name="connsiteX465" fmla="*/ 357620 w 2505427"/>
                      <a:gd name="connsiteY465" fmla="*/ 1509491 h 2414410"/>
                      <a:gd name="connsiteX466" fmla="*/ 296174 w 2505427"/>
                      <a:gd name="connsiteY466" fmla="*/ 1554506 h 2414410"/>
                      <a:gd name="connsiteX467" fmla="*/ 306585 w 2505427"/>
                      <a:gd name="connsiteY467" fmla="*/ 1585301 h 2414410"/>
                      <a:gd name="connsiteX468" fmla="*/ 334789 w 2505427"/>
                      <a:gd name="connsiteY468" fmla="*/ 1619343 h 2414410"/>
                      <a:gd name="connsiteX469" fmla="*/ 369241 w 2505427"/>
                      <a:gd name="connsiteY469" fmla="*/ 1585034 h 2414410"/>
                      <a:gd name="connsiteX470" fmla="*/ 400359 w 2505427"/>
                      <a:gd name="connsiteY470" fmla="*/ 1575509 h 2414410"/>
                      <a:gd name="connsiteX471" fmla="*/ 424543 w 2505427"/>
                      <a:gd name="connsiteY471" fmla="*/ 1601636 h 2414410"/>
                      <a:gd name="connsiteX472" fmla="*/ 432039 w 2505427"/>
                      <a:gd name="connsiteY472" fmla="*/ 1611790 h 2414410"/>
                      <a:gd name="connsiteX473" fmla="*/ 472863 w 2505427"/>
                      <a:gd name="connsiteY473" fmla="*/ 1596826 h 2414410"/>
                      <a:gd name="connsiteX474" fmla="*/ 481855 w 2505427"/>
                      <a:gd name="connsiteY474" fmla="*/ 1545829 h 2414410"/>
                      <a:gd name="connsiteX475" fmla="*/ 481969 w 2505427"/>
                      <a:gd name="connsiteY475" fmla="*/ 1545829 h 2414410"/>
                      <a:gd name="connsiteX476" fmla="*/ 484169 w 2505427"/>
                      <a:gd name="connsiteY476" fmla="*/ 1487069 h 2414410"/>
                      <a:gd name="connsiteX477" fmla="*/ 407941 w 2505427"/>
                      <a:gd name="connsiteY477" fmla="*/ 1595959 h 2414410"/>
                      <a:gd name="connsiteX478" fmla="*/ 397844 w 2505427"/>
                      <a:gd name="connsiteY478" fmla="*/ 1590997 h 2414410"/>
                      <a:gd name="connsiteX479" fmla="*/ 392882 w 2505427"/>
                      <a:gd name="connsiteY479" fmla="*/ 1601103 h 2414410"/>
                      <a:gd name="connsiteX480" fmla="*/ 456518 w 2505427"/>
                      <a:gd name="connsiteY480" fmla="*/ 1657062 h 2414410"/>
                      <a:gd name="connsiteX481" fmla="*/ 507334 w 2505427"/>
                      <a:gd name="connsiteY481" fmla="*/ 1626973 h 2414410"/>
                      <a:gd name="connsiteX482" fmla="*/ 484941 w 2505427"/>
                      <a:gd name="connsiteY482" fmla="*/ 1466438 h 2414410"/>
                      <a:gd name="connsiteX483" fmla="*/ 492418 w 2505427"/>
                      <a:gd name="connsiteY483" fmla="*/ 1266461 h 2414410"/>
                      <a:gd name="connsiteX484" fmla="*/ 573457 w 2505427"/>
                      <a:gd name="connsiteY484" fmla="*/ 1278815 h 2414410"/>
                      <a:gd name="connsiteX485" fmla="*/ 550720 w 2505427"/>
                      <a:gd name="connsiteY485" fmla="*/ 1991228 h 2414410"/>
                      <a:gd name="connsiteX486" fmla="*/ 545663 w 2505427"/>
                      <a:gd name="connsiteY486" fmla="*/ 1987189 h 2414410"/>
                      <a:gd name="connsiteX487" fmla="*/ 419590 w 2505427"/>
                      <a:gd name="connsiteY487" fmla="*/ 1960834 h 2414410"/>
                      <a:gd name="connsiteX488" fmla="*/ 325349 w 2505427"/>
                      <a:gd name="connsiteY488" fmla="*/ 1966815 h 2414410"/>
                      <a:gd name="connsiteX489" fmla="*/ 339485 w 2505427"/>
                      <a:gd name="connsiteY489" fmla="*/ 2010240 h 2414410"/>
                      <a:gd name="connsiteX490" fmla="*/ 377623 w 2505427"/>
                      <a:gd name="connsiteY490" fmla="*/ 2022413 h 2414410"/>
                      <a:gd name="connsiteX491" fmla="*/ 440592 w 2505427"/>
                      <a:gd name="connsiteY491" fmla="*/ 2041358 h 2414410"/>
                      <a:gd name="connsiteX492" fmla="*/ 499381 w 2505427"/>
                      <a:gd name="connsiteY492" fmla="*/ 2058284 h 2414410"/>
                      <a:gd name="connsiteX493" fmla="*/ 349000 w 2505427"/>
                      <a:gd name="connsiteY493" fmla="*/ 2121101 h 2414410"/>
                      <a:gd name="connsiteX494" fmla="*/ 349076 w 2505427"/>
                      <a:gd name="connsiteY494" fmla="*/ 2120987 h 2414410"/>
                      <a:gd name="connsiteX495" fmla="*/ 166463 w 2505427"/>
                      <a:gd name="connsiteY495" fmla="*/ 1069141 h 2414410"/>
                      <a:gd name="connsiteX496" fmla="*/ 166434 w 2505427"/>
                      <a:gd name="connsiteY496" fmla="*/ 1069131 h 2414410"/>
                      <a:gd name="connsiteX497" fmla="*/ 399530 w 2505427"/>
                      <a:gd name="connsiteY497" fmla="*/ 982654 h 2414410"/>
                      <a:gd name="connsiteX498" fmla="*/ 400149 w 2505427"/>
                      <a:gd name="connsiteY498" fmla="*/ 1005514 h 2414410"/>
                      <a:gd name="connsiteX499" fmla="*/ 230385 w 2505427"/>
                      <a:gd name="connsiteY499" fmla="*/ 991855 h 2414410"/>
                      <a:gd name="connsiteX500" fmla="*/ 399082 w 2505427"/>
                      <a:gd name="connsiteY500" fmla="*/ 964337 h 2414410"/>
                      <a:gd name="connsiteX501" fmla="*/ 399530 w 2505427"/>
                      <a:gd name="connsiteY501" fmla="*/ 982654 h 2414410"/>
                      <a:gd name="connsiteX502" fmla="*/ 528737 w 2505427"/>
                      <a:gd name="connsiteY502" fmla="*/ 2062056 h 2414410"/>
                      <a:gd name="connsiteX503" fmla="*/ 533052 w 2505427"/>
                      <a:gd name="connsiteY503" fmla="*/ 2065980 h 2414410"/>
                      <a:gd name="connsiteX504" fmla="*/ 600193 w 2505427"/>
                      <a:gd name="connsiteY504" fmla="*/ 2073705 h 2414410"/>
                      <a:gd name="connsiteX505" fmla="*/ 402407 w 2505427"/>
                      <a:gd name="connsiteY505" fmla="*/ 2138313 h 2414410"/>
                      <a:gd name="connsiteX506" fmla="*/ 528737 w 2505427"/>
                      <a:gd name="connsiteY506" fmla="*/ 2062056 h 2414410"/>
                      <a:gd name="connsiteX507" fmla="*/ 506686 w 2505427"/>
                      <a:gd name="connsiteY507" fmla="*/ 2048044 h 2414410"/>
                      <a:gd name="connsiteX508" fmla="*/ 444869 w 2505427"/>
                      <a:gd name="connsiteY508" fmla="*/ 2032071 h 2414410"/>
                      <a:gd name="connsiteX509" fmla="*/ 345723 w 2505427"/>
                      <a:gd name="connsiteY509" fmla="*/ 2004001 h 2414410"/>
                      <a:gd name="connsiteX510" fmla="*/ 339999 w 2505427"/>
                      <a:gd name="connsiteY510" fmla="*/ 1992685 h 2414410"/>
                      <a:gd name="connsiteX511" fmla="*/ 348990 w 2505427"/>
                      <a:gd name="connsiteY511" fmla="*/ 1964843 h 2414410"/>
                      <a:gd name="connsiteX512" fmla="*/ 405121 w 2505427"/>
                      <a:gd name="connsiteY512" fmla="*/ 1972959 h 2414410"/>
                      <a:gd name="connsiteX513" fmla="*/ 544101 w 2505427"/>
                      <a:gd name="connsiteY513" fmla="*/ 2001915 h 2414410"/>
                      <a:gd name="connsiteX514" fmla="*/ 508106 w 2505427"/>
                      <a:gd name="connsiteY514" fmla="*/ 2049140 h 2414410"/>
                      <a:gd name="connsiteX515" fmla="*/ 506686 w 2505427"/>
                      <a:gd name="connsiteY515" fmla="*/ 2048044 h 2414410"/>
                      <a:gd name="connsiteX516" fmla="*/ 594421 w 2505427"/>
                      <a:gd name="connsiteY516" fmla="*/ 2064351 h 2414410"/>
                      <a:gd name="connsiteX517" fmla="*/ 533604 w 2505427"/>
                      <a:gd name="connsiteY517" fmla="*/ 2056598 h 2414410"/>
                      <a:gd name="connsiteX518" fmla="*/ 571428 w 2505427"/>
                      <a:gd name="connsiteY518" fmla="*/ 2005201 h 2414410"/>
                      <a:gd name="connsiteX519" fmla="*/ 636360 w 2505427"/>
                      <a:gd name="connsiteY519" fmla="*/ 2020231 h 2414410"/>
                      <a:gd name="connsiteX520" fmla="*/ 605784 w 2505427"/>
                      <a:gd name="connsiteY520" fmla="*/ 2066104 h 2414410"/>
                      <a:gd name="connsiteX521" fmla="*/ 594421 w 2505427"/>
                      <a:gd name="connsiteY521" fmla="*/ 2064351 h 2414410"/>
                      <a:gd name="connsiteX522" fmla="*/ 635236 w 2505427"/>
                      <a:gd name="connsiteY522" fmla="*/ 2006306 h 2414410"/>
                      <a:gd name="connsiteX523" fmla="*/ 576267 w 2505427"/>
                      <a:gd name="connsiteY523" fmla="*/ 1997238 h 2414410"/>
                      <a:gd name="connsiteX524" fmla="*/ 609194 w 2505427"/>
                      <a:gd name="connsiteY524" fmla="*/ 1283958 h 2414410"/>
                      <a:gd name="connsiteX525" fmla="*/ 638989 w 2505427"/>
                      <a:gd name="connsiteY525" fmla="*/ 1291264 h 2414410"/>
                      <a:gd name="connsiteX526" fmla="*/ 667230 w 2505427"/>
                      <a:gd name="connsiteY526" fmla="*/ 1295931 h 2414410"/>
                      <a:gd name="connsiteX527" fmla="*/ 644332 w 2505427"/>
                      <a:gd name="connsiteY527" fmla="*/ 2007963 h 2414410"/>
                      <a:gd name="connsiteX528" fmla="*/ 635236 w 2505427"/>
                      <a:gd name="connsiteY528" fmla="*/ 2006306 h 2414410"/>
                      <a:gd name="connsiteX529" fmla="*/ 657915 w 2505427"/>
                      <a:gd name="connsiteY529" fmla="*/ 1284111 h 2414410"/>
                      <a:gd name="connsiteX530" fmla="*/ 607594 w 2505427"/>
                      <a:gd name="connsiteY530" fmla="*/ 1279653 h 2414410"/>
                      <a:gd name="connsiteX531" fmla="*/ 575943 w 2505427"/>
                      <a:gd name="connsiteY531" fmla="*/ 1206320 h 2414410"/>
                      <a:gd name="connsiteX532" fmla="*/ 635950 w 2505427"/>
                      <a:gd name="connsiteY532" fmla="*/ 1218274 h 2414410"/>
                      <a:gd name="connsiteX533" fmla="*/ 663249 w 2505427"/>
                      <a:gd name="connsiteY533" fmla="*/ 1284816 h 2414410"/>
                      <a:gd name="connsiteX534" fmla="*/ 657915 w 2505427"/>
                      <a:gd name="connsiteY534" fmla="*/ 1284111 h 2414410"/>
                      <a:gd name="connsiteX535" fmla="*/ 606013 w 2505427"/>
                      <a:gd name="connsiteY535" fmla="*/ 1201234 h 2414410"/>
                      <a:gd name="connsiteX536" fmla="*/ 572247 w 2505427"/>
                      <a:gd name="connsiteY536" fmla="*/ 1198986 h 2414410"/>
                      <a:gd name="connsiteX537" fmla="*/ 409512 w 2505427"/>
                      <a:gd name="connsiteY537" fmla="*/ 1010734 h 2414410"/>
                      <a:gd name="connsiteX538" fmla="*/ 407655 w 2505427"/>
                      <a:gd name="connsiteY538" fmla="*/ 967185 h 2414410"/>
                      <a:gd name="connsiteX539" fmla="*/ 630349 w 2505427"/>
                      <a:gd name="connsiteY539" fmla="*/ 1206349 h 2414410"/>
                      <a:gd name="connsiteX540" fmla="*/ 606013 w 2505427"/>
                      <a:gd name="connsiteY540" fmla="*/ 1201234 h 2414410"/>
                      <a:gd name="connsiteX541" fmla="*/ 406074 w 2505427"/>
                      <a:gd name="connsiteY541" fmla="*/ 1548677 h 2414410"/>
                      <a:gd name="connsiteX542" fmla="*/ 400997 w 2505427"/>
                      <a:gd name="connsiteY542" fmla="*/ 1528198 h 2414410"/>
                      <a:gd name="connsiteX543" fmla="*/ 410150 w 2505427"/>
                      <a:gd name="connsiteY543" fmla="*/ 1511558 h 2414410"/>
                      <a:gd name="connsiteX544" fmla="*/ 422771 w 2505427"/>
                      <a:gd name="connsiteY544" fmla="*/ 1488479 h 2414410"/>
                      <a:gd name="connsiteX545" fmla="*/ 460919 w 2505427"/>
                      <a:gd name="connsiteY545" fmla="*/ 1584091 h 2414410"/>
                      <a:gd name="connsiteX546" fmla="*/ 435058 w 2505427"/>
                      <a:gd name="connsiteY546" fmla="*/ 1596188 h 2414410"/>
                      <a:gd name="connsiteX547" fmla="*/ 404178 w 2505427"/>
                      <a:gd name="connsiteY547" fmla="*/ 1568013 h 2414410"/>
                      <a:gd name="connsiteX548" fmla="*/ 406074 w 2505427"/>
                      <a:gd name="connsiteY548" fmla="*/ 1548677 h 2414410"/>
                      <a:gd name="connsiteX549" fmla="*/ 419142 w 2505427"/>
                      <a:gd name="connsiteY549" fmla="*/ 1143541 h 2414410"/>
                      <a:gd name="connsiteX550" fmla="*/ 412637 w 2505427"/>
                      <a:gd name="connsiteY550" fmla="*/ 1053872 h 2414410"/>
                      <a:gd name="connsiteX551" fmla="*/ 530156 w 2505427"/>
                      <a:gd name="connsiteY551" fmla="*/ 1188918 h 2414410"/>
                      <a:gd name="connsiteX552" fmla="*/ 420437 w 2505427"/>
                      <a:gd name="connsiteY552" fmla="*/ 1171744 h 2414410"/>
                      <a:gd name="connsiteX553" fmla="*/ 419142 w 2505427"/>
                      <a:gd name="connsiteY553" fmla="*/ 1143541 h 2414410"/>
                      <a:gd name="connsiteX554" fmla="*/ 464214 w 2505427"/>
                      <a:gd name="connsiteY554" fmla="*/ 1495671 h 2414410"/>
                      <a:gd name="connsiteX555" fmla="*/ 432306 w 2505427"/>
                      <a:gd name="connsiteY555" fmla="*/ 1474354 h 2414410"/>
                      <a:gd name="connsiteX556" fmla="*/ 437449 w 2505427"/>
                      <a:gd name="connsiteY556" fmla="*/ 1255517 h 2414410"/>
                      <a:gd name="connsiteX557" fmla="*/ 476597 w 2505427"/>
                      <a:gd name="connsiteY557" fmla="*/ 1263518 h 2414410"/>
                      <a:gd name="connsiteX558" fmla="*/ 467720 w 2505427"/>
                      <a:gd name="connsiteY558" fmla="*/ 1500957 h 2414410"/>
                      <a:gd name="connsiteX559" fmla="*/ 464214 w 2505427"/>
                      <a:gd name="connsiteY559" fmla="*/ 1495671 h 2414410"/>
                      <a:gd name="connsiteX560" fmla="*/ 470844 w 2505427"/>
                      <a:gd name="connsiteY560" fmla="*/ 1252307 h 2414410"/>
                      <a:gd name="connsiteX561" fmla="*/ 435525 w 2505427"/>
                      <a:gd name="connsiteY561" fmla="*/ 1246296 h 2414410"/>
                      <a:gd name="connsiteX562" fmla="*/ 431782 w 2505427"/>
                      <a:gd name="connsiteY562" fmla="*/ 1244287 h 2414410"/>
                      <a:gd name="connsiteX563" fmla="*/ 426019 w 2505427"/>
                      <a:gd name="connsiteY563" fmla="*/ 1183670 h 2414410"/>
                      <a:gd name="connsiteX564" fmla="*/ 530242 w 2505427"/>
                      <a:gd name="connsiteY564" fmla="*/ 1200043 h 2414410"/>
                      <a:gd name="connsiteX565" fmla="*/ 535471 w 2505427"/>
                      <a:gd name="connsiteY565" fmla="*/ 1198310 h 2414410"/>
                      <a:gd name="connsiteX566" fmla="*/ 570180 w 2505427"/>
                      <a:gd name="connsiteY566" fmla="*/ 1270709 h 2414410"/>
                      <a:gd name="connsiteX567" fmla="*/ 470844 w 2505427"/>
                      <a:gd name="connsiteY567" fmla="*/ 1252307 h 2414410"/>
                      <a:gd name="connsiteX568" fmla="*/ 368107 w 2505427"/>
                      <a:gd name="connsiteY568" fmla="*/ 1528627 h 2414410"/>
                      <a:gd name="connsiteX569" fmla="*/ 362926 w 2505427"/>
                      <a:gd name="connsiteY569" fmla="*/ 1518330 h 2414410"/>
                      <a:gd name="connsiteX570" fmla="*/ 390862 w 2505427"/>
                      <a:gd name="connsiteY570" fmla="*/ 1533590 h 2414410"/>
                      <a:gd name="connsiteX571" fmla="*/ 372384 w 2505427"/>
                      <a:gd name="connsiteY571" fmla="*/ 1576957 h 2414410"/>
                      <a:gd name="connsiteX572" fmla="*/ 368107 w 2505427"/>
                      <a:gd name="connsiteY572" fmla="*/ 1528627 h 2414410"/>
                      <a:gd name="connsiteX573" fmla="*/ 323444 w 2505427"/>
                      <a:gd name="connsiteY573" fmla="*/ 1595350 h 2414410"/>
                      <a:gd name="connsiteX574" fmla="*/ 312881 w 2505427"/>
                      <a:gd name="connsiteY574" fmla="*/ 1517826 h 2414410"/>
                      <a:gd name="connsiteX575" fmla="*/ 340913 w 2505427"/>
                      <a:gd name="connsiteY575" fmla="*/ 1506119 h 2414410"/>
                      <a:gd name="connsiteX576" fmla="*/ 365183 w 2505427"/>
                      <a:gd name="connsiteY576" fmla="*/ 1554935 h 2414410"/>
                      <a:gd name="connsiteX577" fmla="*/ 345781 w 2505427"/>
                      <a:gd name="connsiteY577" fmla="*/ 1605275 h 2414410"/>
                      <a:gd name="connsiteX578" fmla="*/ 321320 w 2505427"/>
                      <a:gd name="connsiteY578" fmla="*/ 1595150 h 2414410"/>
                      <a:gd name="connsiteX579" fmla="*/ 323444 w 2505427"/>
                      <a:gd name="connsiteY579" fmla="*/ 1595350 h 2414410"/>
                      <a:gd name="connsiteX580" fmla="*/ 308557 w 2505427"/>
                      <a:gd name="connsiteY580" fmla="*/ 1554506 h 2414410"/>
                      <a:gd name="connsiteX581" fmla="*/ 313462 w 2505427"/>
                      <a:gd name="connsiteY581" fmla="*/ 1528951 h 2414410"/>
                      <a:gd name="connsiteX582" fmla="*/ 332950 w 2505427"/>
                      <a:gd name="connsiteY582" fmla="*/ 1551449 h 2414410"/>
                      <a:gd name="connsiteX583" fmla="*/ 321549 w 2505427"/>
                      <a:gd name="connsiteY583" fmla="*/ 1581062 h 2414410"/>
                      <a:gd name="connsiteX584" fmla="*/ 308557 w 2505427"/>
                      <a:gd name="connsiteY584" fmla="*/ 1554506 h 2414410"/>
                      <a:gd name="connsiteX585" fmla="*/ 659410 w 2505427"/>
                      <a:gd name="connsiteY585" fmla="*/ 2083144 h 2414410"/>
                      <a:gd name="connsiteX586" fmla="*/ 265952 w 2505427"/>
                      <a:gd name="connsiteY586" fmla="*/ 2116939 h 2414410"/>
                      <a:gd name="connsiteX587" fmla="*/ 367259 w 2505427"/>
                      <a:gd name="connsiteY587" fmla="*/ 2142113 h 2414410"/>
                      <a:gd name="connsiteX588" fmla="*/ 654533 w 2505427"/>
                      <a:gd name="connsiteY588" fmla="*/ 2016726 h 2414410"/>
                      <a:gd name="connsiteX589" fmla="*/ 456585 w 2505427"/>
                      <a:gd name="connsiteY589" fmla="*/ 975786 h 2414410"/>
                      <a:gd name="connsiteX590" fmla="*/ 178598 w 2505427"/>
                      <a:gd name="connsiteY590" fmla="*/ 1019849 h 2414410"/>
                      <a:gd name="connsiteX591" fmla="*/ 178712 w 2505427"/>
                      <a:gd name="connsiteY591" fmla="*/ 1019954 h 2414410"/>
                      <a:gd name="connsiteX592" fmla="*/ 92206 w 2505427"/>
                      <a:gd name="connsiteY592" fmla="*/ 1116195 h 2414410"/>
                      <a:gd name="connsiteX593" fmla="*/ 599984 w 2505427"/>
                      <a:gd name="connsiteY593" fmla="*/ 1055320 h 2414410"/>
                      <a:gd name="connsiteX594" fmla="*/ 659410 w 2505427"/>
                      <a:gd name="connsiteY594" fmla="*/ 2083144 h 2414410"/>
                      <a:gd name="connsiteX595" fmla="*/ 1030180 w 2505427"/>
                      <a:gd name="connsiteY595" fmla="*/ 1489289 h 2414410"/>
                      <a:gd name="connsiteX596" fmla="*/ 1038677 w 2505427"/>
                      <a:gd name="connsiteY596" fmla="*/ 1817339 h 2414410"/>
                      <a:gd name="connsiteX597" fmla="*/ 976545 w 2505427"/>
                      <a:gd name="connsiteY597" fmla="*/ 1841876 h 2414410"/>
                      <a:gd name="connsiteX598" fmla="*/ 970306 w 2505427"/>
                      <a:gd name="connsiteY598" fmla="*/ 1850010 h 2414410"/>
                      <a:gd name="connsiteX599" fmla="*/ 830451 w 2505427"/>
                      <a:gd name="connsiteY599" fmla="*/ 1961843 h 2414410"/>
                      <a:gd name="connsiteX600" fmla="*/ 789350 w 2505427"/>
                      <a:gd name="connsiteY600" fmla="*/ 2028737 h 2414410"/>
                      <a:gd name="connsiteX601" fmla="*/ 711131 w 2505427"/>
                      <a:gd name="connsiteY601" fmla="*/ 2020365 h 2414410"/>
                      <a:gd name="connsiteX602" fmla="*/ 763966 w 2505427"/>
                      <a:gd name="connsiteY602" fmla="*/ 1393572 h 2414410"/>
                      <a:gd name="connsiteX603" fmla="*/ 954114 w 2505427"/>
                      <a:gd name="connsiteY603" fmla="*/ 1413527 h 2414410"/>
                      <a:gd name="connsiteX604" fmla="*/ 965506 w 2505427"/>
                      <a:gd name="connsiteY604" fmla="*/ 1415603 h 2414410"/>
                      <a:gd name="connsiteX605" fmla="*/ 1030133 w 2505427"/>
                      <a:gd name="connsiteY605" fmla="*/ 1421042 h 2414410"/>
                      <a:gd name="connsiteX606" fmla="*/ 1030180 w 2505427"/>
                      <a:gd name="connsiteY606" fmla="*/ 1489289 h 2414410"/>
                      <a:gd name="connsiteX607" fmla="*/ 951199 w 2505427"/>
                      <a:gd name="connsiteY607" fmla="*/ 1370521 h 2414410"/>
                      <a:gd name="connsiteX608" fmla="*/ 946684 w 2505427"/>
                      <a:gd name="connsiteY608" fmla="*/ 1402487 h 2414410"/>
                      <a:gd name="connsiteX609" fmla="*/ 761728 w 2505427"/>
                      <a:gd name="connsiteY609" fmla="*/ 1383838 h 2414410"/>
                      <a:gd name="connsiteX610" fmla="*/ 742573 w 2505427"/>
                      <a:gd name="connsiteY610" fmla="*/ 1313095 h 2414410"/>
                      <a:gd name="connsiteX611" fmla="*/ 948989 w 2505427"/>
                      <a:gd name="connsiteY611" fmla="*/ 1342423 h 2414410"/>
                      <a:gd name="connsiteX612" fmla="*/ 956085 w 2505427"/>
                      <a:gd name="connsiteY612" fmla="*/ 1366502 h 2414410"/>
                      <a:gd name="connsiteX613" fmla="*/ 951199 w 2505427"/>
                      <a:gd name="connsiteY613" fmla="*/ 1370521 h 2414410"/>
                      <a:gd name="connsiteX614" fmla="*/ 789160 w 2505427"/>
                      <a:gd name="connsiteY614" fmla="*/ 2103670 h 2414410"/>
                      <a:gd name="connsiteX615" fmla="*/ 673660 w 2505427"/>
                      <a:gd name="connsiteY615" fmla="*/ 2085020 h 2414410"/>
                      <a:gd name="connsiteX616" fmla="*/ 704673 w 2505427"/>
                      <a:gd name="connsiteY616" fmla="*/ 2031966 h 2414410"/>
                      <a:gd name="connsiteX617" fmla="*/ 770615 w 2505427"/>
                      <a:gd name="connsiteY617" fmla="*/ 2044139 h 2414410"/>
                      <a:gd name="connsiteX618" fmla="*/ 811058 w 2505427"/>
                      <a:gd name="connsiteY618" fmla="*/ 2033547 h 2414410"/>
                      <a:gd name="connsiteX619" fmla="*/ 881886 w 2505427"/>
                      <a:gd name="connsiteY619" fmla="*/ 1882452 h 2414410"/>
                      <a:gd name="connsiteX620" fmla="*/ 970259 w 2505427"/>
                      <a:gd name="connsiteY620" fmla="*/ 1865460 h 2414410"/>
                      <a:gd name="connsiteX621" fmla="*/ 970401 w 2505427"/>
                      <a:gd name="connsiteY621" fmla="*/ 1875223 h 2414410"/>
                      <a:gd name="connsiteX622" fmla="*/ 976631 w 2505427"/>
                      <a:gd name="connsiteY622" fmla="*/ 1882652 h 2414410"/>
                      <a:gd name="connsiteX623" fmla="*/ 974431 w 2505427"/>
                      <a:gd name="connsiteY623" fmla="*/ 1912189 h 2414410"/>
                      <a:gd name="connsiteX624" fmla="*/ 870713 w 2505427"/>
                      <a:gd name="connsiteY624" fmla="*/ 2009792 h 2414410"/>
                      <a:gd name="connsiteX625" fmla="*/ 844090 w 2505427"/>
                      <a:gd name="connsiteY625" fmla="*/ 2076286 h 2414410"/>
                      <a:gd name="connsiteX626" fmla="*/ 809353 w 2505427"/>
                      <a:gd name="connsiteY626" fmla="*/ 2100461 h 2414410"/>
                      <a:gd name="connsiteX627" fmla="*/ 789160 w 2505427"/>
                      <a:gd name="connsiteY627" fmla="*/ 2103670 h 2414410"/>
                      <a:gd name="connsiteX628" fmla="*/ 989575 w 2505427"/>
                      <a:gd name="connsiteY628" fmla="*/ 1973282 h 2414410"/>
                      <a:gd name="connsiteX629" fmla="*/ 976383 w 2505427"/>
                      <a:gd name="connsiteY629" fmla="*/ 2004477 h 2414410"/>
                      <a:gd name="connsiteX630" fmla="*/ 950675 w 2505427"/>
                      <a:gd name="connsiteY630" fmla="*/ 2062551 h 2414410"/>
                      <a:gd name="connsiteX631" fmla="*/ 856330 w 2505427"/>
                      <a:gd name="connsiteY631" fmla="*/ 2072657 h 2414410"/>
                      <a:gd name="connsiteX632" fmla="*/ 904879 w 2505427"/>
                      <a:gd name="connsiteY632" fmla="*/ 1959062 h 2414410"/>
                      <a:gd name="connsiteX633" fmla="*/ 974573 w 2505427"/>
                      <a:gd name="connsiteY633" fmla="*/ 1924257 h 2414410"/>
                      <a:gd name="connsiteX634" fmla="*/ 989575 w 2505427"/>
                      <a:gd name="connsiteY634" fmla="*/ 1973282 h 2414410"/>
                      <a:gd name="connsiteX635" fmla="*/ 1085473 w 2505427"/>
                      <a:gd name="connsiteY635" fmla="*/ 2237239 h 2414410"/>
                      <a:gd name="connsiteX636" fmla="*/ 757861 w 2505427"/>
                      <a:gd name="connsiteY636" fmla="*/ 2237230 h 2414410"/>
                      <a:gd name="connsiteX637" fmla="*/ 945408 w 2505427"/>
                      <a:gd name="connsiteY637" fmla="*/ 2075162 h 2414410"/>
                      <a:gd name="connsiteX638" fmla="*/ 930673 w 2505427"/>
                      <a:gd name="connsiteY638" fmla="*/ 2110690 h 2414410"/>
                      <a:gd name="connsiteX639" fmla="*/ 921672 w 2505427"/>
                      <a:gd name="connsiteY639" fmla="*/ 2364112 h 2414410"/>
                      <a:gd name="connsiteX640" fmla="*/ 1005349 w 2505427"/>
                      <a:gd name="connsiteY640" fmla="*/ 2141904 h 2414410"/>
                      <a:gd name="connsiteX641" fmla="*/ 1020065 w 2505427"/>
                      <a:gd name="connsiteY641" fmla="*/ 2106376 h 2414410"/>
                      <a:gd name="connsiteX642" fmla="*/ 1085473 w 2505427"/>
                      <a:gd name="connsiteY642" fmla="*/ 2237239 h 2414410"/>
                      <a:gd name="connsiteX643" fmla="*/ 868941 w 2505427"/>
                      <a:gd name="connsiteY643" fmla="*/ 2278987 h 2414410"/>
                      <a:gd name="connsiteX644" fmla="*/ 882362 w 2505427"/>
                      <a:gd name="connsiteY644" fmla="*/ 2281902 h 2414410"/>
                      <a:gd name="connsiteX645" fmla="*/ 858121 w 2505427"/>
                      <a:gd name="connsiteY645" fmla="*/ 2305134 h 2414410"/>
                      <a:gd name="connsiteX646" fmla="*/ 826060 w 2505427"/>
                      <a:gd name="connsiteY646" fmla="*/ 2242307 h 2414410"/>
                      <a:gd name="connsiteX647" fmla="*/ 833842 w 2505427"/>
                      <a:gd name="connsiteY647" fmla="*/ 2231477 h 2414410"/>
                      <a:gd name="connsiteX648" fmla="*/ 876209 w 2505427"/>
                      <a:gd name="connsiteY648" fmla="*/ 2242564 h 2414410"/>
                      <a:gd name="connsiteX649" fmla="*/ 864522 w 2505427"/>
                      <a:gd name="connsiteY649" fmla="*/ 2269872 h 2414410"/>
                      <a:gd name="connsiteX650" fmla="*/ 868941 w 2505427"/>
                      <a:gd name="connsiteY650" fmla="*/ 2278987 h 2414410"/>
                      <a:gd name="connsiteX651" fmla="*/ 839804 w 2505427"/>
                      <a:gd name="connsiteY651" fmla="*/ 2206121 h 2414410"/>
                      <a:gd name="connsiteX652" fmla="*/ 833099 w 2505427"/>
                      <a:gd name="connsiteY652" fmla="*/ 2194634 h 2414410"/>
                      <a:gd name="connsiteX653" fmla="*/ 885762 w 2505427"/>
                      <a:gd name="connsiteY653" fmla="*/ 2147714 h 2414410"/>
                      <a:gd name="connsiteX654" fmla="*/ 898211 w 2505427"/>
                      <a:gd name="connsiteY654" fmla="*/ 2152505 h 2414410"/>
                      <a:gd name="connsiteX655" fmla="*/ 898211 w 2505427"/>
                      <a:gd name="connsiteY655" fmla="*/ 2189710 h 2414410"/>
                      <a:gd name="connsiteX656" fmla="*/ 887334 w 2505427"/>
                      <a:gd name="connsiteY656" fmla="*/ 2216065 h 2414410"/>
                      <a:gd name="connsiteX657" fmla="*/ 839804 w 2505427"/>
                      <a:gd name="connsiteY657" fmla="*/ 2206121 h 2414410"/>
                      <a:gd name="connsiteX658" fmla="*/ 974297 w 2505427"/>
                      <a:gd name="connsiteY658" fmla="*/ 2305972 h 2414410"/>
                      <a:gd name="connsiteX659" fmla="*/ 972221 w 2505427"/>
                      <a:gd name="connsiteY659" fmla="*/ 2319107 h 2414410"/>
                      <a:gd name="connsiteX660" fmla="*/ 901755 w 2505427"/>
                      <a:gd name="connsiteY660" fmla="*/ 2322164 h 2414410"/>
                      <a:gd name="connsiteX661" fmla="*/ 895135 w 2505427"/>
                      <a:gd name="connsiteY661" fmla="*/ 2310582 h 2414410"/>
                      <a:gd name="connsiteX662" fmla="*/ 918090 w 2505427"/>
                      <a:gd name="connsiteY662" fmla="*/ 2282455 h 2414410"/>
                      <a:gd name="connsiteX663" fmla="*/ 950809 w 2505427"/>
                      <a:gd name="connsiteY663" fmla="*/ 2274730 h 2414410"/>
                      <a:gd name="connsiteX664" fmla="*/ 974297 w 2505427"/>
                      <a:gd name="connsiteY664" fmla="*/ 2305972 h 2414410"/>
                      <a:gd name="connsiteX665" fmla="*/ 960248 w 2505427"/>
                      <a:gd name="connsiteY665" fmla="*/ 2250641 h 2414410"/>
                      <a:gd name="connsiteX666" fmla="*/ 967801 w 2505427"/>
                      <a:gd name="connsiteY666" fmla="*/ 2232144 h 2414410"/>
                      <a:gd name="connsiteX667" fmla="*/ 1004225 w 2505427"/>
                      <a:gd name="connsiteY667" fmla="*/ 2212189 h 2414410"/>
                      <a:gd name="connsiteX668" fmla="*/ 1016902 w 2505427"/>
                      <a:gd name="connsiteY668" fmla="*/ 2216208 h 2414410"/>
                      <a:gd name="connsiteX669" fmla="*/ 1009349 w 2505427"/>
                      <a:gd name="connsiteY669" fmla="*/ 2286331 h 2414410"/>
                      <a:gd name="connsiteX670" fmla="*/ 996910 w 2505427"/>
                      <a:gd name="connsiteY670" fmla="*/ 2291141 h 2414410"/>
                      <a:gd name="connsiteX671" fmla="*/ 960248 w 2505427"/>
                      <a:gd name="connsiteY671" fmla="*/ 2250641 h 2414410"/>
                      <a:gd name="connsiteX672" fmla="*/ 1042239 w 2505427"/>
                      <a:gd name="connsiteY672" fmla="*/ 2021793 h 2414410"/>
                      <a:gd name="connsiteX673" fmla="*/ 941874 w 2505427"/>
                      <a:gd name="connsiteY673" fmla="*/ 2267043 h 2414410"/>
                      <a:gd name="connsiteX674" fmla="*/ 877199 w 2505427"/>
                      <a:gd name="connsiteY674" fmla="*/ 2271615 h 2414410"/>
                      <a:gd name="connsiteX675" fmla="*/ 982555 w 2505427"/>
                      <a:gd name="connsiteY675" fmla="*/ 2010497 h 2414410"/>
                      <a:gd name="connsiteX676" fmla="*/ 1043887 w 2505427"/>
                      <a:gd name="connsiteY676" fmla="*/ 2018822 h 2414410"/>
                      <a:gd name="connsiteX677" fmla="*/ 1042239 w 2505427"/>
                      <a:gd name="connsiteY677" fmla="*/ 2021793 h 2414410"/>
                      <a:gd name="connsiteX678" fmla="*/ 1049316 w 2505427"/>
                      <a:gd name="connsiteY678" fmla="*/ 1989389 h 2414410"/>
                      <a:gd name="connsiteX679" fmla="*/ 1047030 w 2505427"/>
                      <a:gd name="connsiteY679" fmla="*/ 2005896 h 2414410"/>
                      <a:gd name="connsiteX680" fmla="*/ 989756 w 2505427"/>
                      <a:gd name="connsiteY680" fmla="*/ 1998800 h 2414410"/>
                      <a:gd name="connsiteX681" fmla="*/ 997643 w 2505427"/>
                      <a:gd name="connsiteY681" fmla="*/ 1975321 h 2414410"/>
                      <a:gd name="connsiteX682" fmla="*/ 1052059 w 2505427"/>
                      <a:gd name="connsiteY682" fmla="*/ 1977102 h 2414410"/>
                      <a:gd name="connsiteX683" fmla="*/ 1049316 w 2505427"/>
                      <a:gd name="connsiteY683" fmla="*/ 1989389 h 2414410"/>
                      <a:gd name="connsiteX684" fmla="*/ 1057260 w 2505427"/>
                      <a:gd name="connsiteY684" fmla="*/ 1906455 h 2414410"/>
                      <a:gd name="connsiteX685" fmla="*/ 1055317 w 2505427"/>
                      <a:gd name="connsiteY685" fmla="*/ 1963739 h 2414410"/>
                      <a:gd name="connsiteX686" fmla="*/ 1000843 w 2505427"/>
                      <a:gd name="connsiteY686" fmla="*/ 1964072 h 2414410"/>
                      <a:gd name="connsiteX687" fmla="*/ 987280 w 2505427"/>
                      <a:gd name="connsiteY687" fmla="*/ 1945670 h 2414410"/>
                      <a:gd name="connsiteX688" fmla="*/ 981993 w 2505427"/>
                      <a:gd name="connsiteY688" fmla="*/ 1883900 h 2414410"/>
                      <a:gd name="connsiteX689" fmla="*/ 1057993 w 2505427"/>
                      <a:gd name="connsiteY689" fmla="*/ 1885043 h 2414410"/>
                      <a:gd name="connsiteX690" fmla="*/ 1057260 w 2505427"/>
                      <a:gd name="connsiteY690" fmla="*/ 1906455 h 2414410"/>
                      <a:gd name="connsiteX691" fmla="*/ 1061441 w 2505427"/>
                      <a:gd name="connsiteY691" fmla="*/ 1871708 h 2414410"/>
                      <a:gd name="connsiteX692" fmla="*/ 980193 w 2505427"/>
                      <a:gd name="connsiteY692" fmla="*/ 1874489 h 2414410"/>
                      <a:gd name="connsiteX693" fmla="*/ 982498 w 2505427"/>
                      <a:gd name="connsiteY693" fmla="*/ 1849639 h 2414410"/>
                      <a:gd name="connsiteX694" fmla="*/ 1063918 w 2505427"/>
                      <a:gd name="connsiteY694" fmla="*/ 1855639 h 2414410"/>
                      <a:gd name="connsiteX695" fmla="*/ 1061441 w 2505427"/>
                      <a:gd name="connsiteY695" fmla="*/ 1871708 h 2414410"/>
                      <a:gd name="connsiteX696" fmla="*/ 1290318 w 2505427"/>
                      <a:gd name="connsiteY696" fmla="*/ 2115767 h 2414410"/>
                      <a:gd name="connsiteX697" fmla="*/ 1278421 w 2505427"/>
                      <a:gd name="connsiteY697" fmla="*/ 1991799 h 2414410"/>
                      <a:gd name="connsiteX698" fmla="*/ 1299338 w 2505427"/>
                      <a:gd name="connsiteY698" fmla="*/ 1995771 h 2414410"/>
                      <a:gd name="connsiteX699" fmla="*/ 1327227 w 2505427"/>
                      <a:gd name="connsiteY699" fmla="*/ 2145133 h 2414410"/>
                      <a:gd name="connsiteX700" fmla="*/ 1293232 w 2505427"/>
                      <a:gd name="connsiteY700" fmla="*/ 2134417 h 2414410"/>
                      <a:gd name="connsiteX701" fmla="*/ 1290318 w 2505427"/>
                      <a:gd name="connsiteY701" fmla="*/ 2115767 h 2414410"/>
                      <a:gd name="connsiteX702" fmla="*/ 1302052 w 2505427"/>
                      <a:gd name="connsiteY702" fmla="*/ 2174813 h 2414410"/>
                      <a:gd name="connsiteX703" fmla="*/ 1295061 w 2505427"/>
                      <a:gd name="connsiteY703" fmla="*/ 2148524 h 2414410"/>
                      <a:gd name="connsiteX704" fmla="*/ 1329961 w 2505427"/>
                      <a:gd name="connsiteY704" fmla="*/ 2159963 h 2414410"/>
                      <a:gd name="connsiteX705" fmla="*/ 1336552 w 2505427"/>
                      <a:gd name="connsiteY705" fmla="*/ 2196263 h 2414410"/>
                      <a:gd name="connsiteX706" fmla="*/ 1302052 w 2505427"/>
                      <a:gd name="connsiteY706" fmla="*/ 2174813 h 2414410"/>
                      <a:gd name="connsiteX707" fmla="*/ 1382786 w 2505427"/>
                      <a:gd name="connsiteY707" fmla="*/ 2283417 h 2414410"/>
                      <a:gd name="connsiteX708" fmla="*/ 1379795 w 2505427"/>
                      <a:gd name="connsiteY708" fmla="*/ 2283626 h 2414410"/>
                      <a:gd name="connsiteX709" fmla="*/ 1376128 w 2505427"/>
                      <a:gd name="connsiteY709" fmla="*/ 2270329 h 2414410"/>
                      <a:gd name="connsiteX710" fmla="*/ 1388339 w 2505427"/>
                      <a:gd name="connsiteY710" fmla="*/ 2269958 h 2414410"/>
                      <a:gd name="connsiteX711" fmla="*/ 1389959 w 2505427"/>
                      <a:gd name="connsiteY711" fmla="*/ 2276978 h 2414410"/>
                      <a:gd name="connsiteX712" fmla="*/ 1382786 w 2505427"/>
                      <a:gd name="connsiteY712" fmla="*/ 2283417 h 2414410"/>
                      <a:gd name="connsiteX713" fmla="*/ 1362936 w 2505427"/>
                      <a:gd name="connsiteY713" fmla="*/ 2260376 h 2414410"/>
                      <a:gd name="connsiteX714" fmla="*/ 1268601 w 2505427"/>
                      <a:gd name="connsiteY714" fmla="*/ 1752865 h 2414410"/>
                      <a:gd name="connsiteX715" fmla="*/ 1221557 w 2505427"/>
                      <a:gd name="connsiteY715" fmla="*/ 1532980 h 2414410"/>
                      <a:gd name="connsiteX716" fmla="*/ 1094922 w 2505427"/>
                      <a:gd name="connsiteY716" fmla="*/ 1416489 h 2414410"/>
                      <a:gd name="connsiteX717" fmla="*/ 1090236 w 2505427"/>
                      <a:gd name="connsiteY717" fmla="*/ 1417099 h 2414410"/>
                      <a:gd name="connsiteX718" fmla="*/ 1089016 w 2505427"/>
                      <a:gd name="connsiteY718" fmla="*/ 1428253 h 2414410"/>
                      <a:gd name="connsiteX719" fmla="*/ 1097198 w 2505427"/>
                      <a:gd name="connsiteY719" fmla="*/ 1875547 h 2414410"/>
                      <a:gd name="connsiteX720" fmla="*/ 1101180 w 2505427"/>
                      <a:gd name="connsiteY720" fmla="*/ 1901455 h 2414410"/>
                      <a:gd name="connsiteX721" fmla="*/ 1109038 w 2505427"/>
                      <a:gd name="connsiteY721" fmla="*/ 1896673 h 2414410"/>
                      <a:gd name="connsiteX722" fmla="*/ 1193525 w 2505427"/>
                      <a:gd name="connsiteY722" fmla="*/ 1917275 h 2414410"/>
                      <a:gd name="connsiteX723" fmla="*/ 1287070 w 2505427"/>
                      <a:gd name="connsiteY723" fmla="*/ 1931411 h 2414410"/>
                      <a:gd name="connsiteX724" fmla="*/ 1297214 w 2505427"/>
                      <a:gd name="connsiteY724" fmla="*/ 1984684 h 2414410"/>
                      <a:gd name="connsiteX725" fmla="*/ 1066852 w 2505427"/>
                      <a:gd name="connsiteY725" fmla="*/ 1933563 h 2414410"/>
                      <a:gd name="connsiteX726" fmla="*/ 1067185 w 2505427"/>
                      <a:gd name="connsiteY726" fmla="*/ 1883481 h 2414410"/>
                      <a:gd name="connsiteX727" fmla="*/ 1075377 w 2505427"/>
                      <a:gd name="connsiteY727" fmla="*/ 1872289 h 2414410"/>
                      <a:gd name="connsiteX728" fmla="*/ 1074205 w 2505427"/>
                      <a:gd name="connsiteY728" fmla="*/ 1855201 h 2414410"/>
                      <a:gd name="connsiteX729" fmla="*/ 1050602 w 2505427"/>
                      <a:gd name="connsiteY729" fmla="*/ 1823626 h 2414410"/>
                      <a:gd name="connsiteX730" fmla="*/ 1041391 w 2505427"/>
                      <a:gd name="connsiteY730" fmla="*/ 1455980 h 2414410"/>
                      <a:gd name="connsiteX731" fmla="*/ 1033400 w 2505427"/>
                      <a:gd name="connsiteY731" fmla="*/ 1409498 h 2414410"/>
                      <a:gd name="connsiteX732" fmla="*/ 962762 w 2505427"/>
                      <a:gd name="connsiteY732" fmla="*/ 1405954 h 2414410"/>
                      <a:gd name="connsiteX733" fmla="*/ 960114 w 2505427"/>
                      <a:gd name="connsiteY733" fmla="*/ 1371607 h 2414410"/>
                      <a:gd name="connsiteX734" fmla="*/ 964896 w 2505427"/>
                      <a:gd name="connsiteY734" fmla="*/ 1368626 h 2414410"/>
                      <a:gd name="connsiteX735" fmla="*/ 967068 w 2505427"/>
                      <a:gd name="connsiteY735" fmla="*/ 1367359 h 2414410"/>
                      <a:gd name="connsiteX736" fmla="*/ 1020455 w 2505427"/>
                      <a:gd name="connsiteY736" fmla="*/ 1374951 h 2414410"/>
                      <a:gd name="connsiteX737" fmla="*/ 1039458 w 2505427"/>
                      <a:gd name="connsiteY737" fmla="*/ 1369883 h 2414410"/>
                      <a:gd name="connsiteX738" fmla="*/ 1038877 w 2505427"/>
                      <a:gd name="connsiteY738" fmla="*/ 1347576 h 2414410"/>
                      <a:gd name="connsiteX739" fmla="*/ 977431 w 2505427"/>
                      <a:gd name="connsiteY739" fmla="*/ 1332526 h 2414410"/>
                      <a:gd name="connsiteX740" fmla="*/ 739982 w 2505427"/>
                      <a:gd name="connsiteY740" fmla="*/ 1304904 h 2414410"/>
                      <a:gd name="connsiteX741" fmla="*/ 713198 w 2505427"/>
                      <a:gd name="connsiteY741" fmla="*/ 1230628 h 2414410"/>
                      <a:gd name="connsiteX742" fmla="*/ 1020503 w 2505427"/>
                      <a:gd name="connsiteY742" fmla="*/ 1281939 h 2414410"/>
                      <a:gd name="connsiteX743" fmla="*/ 1028009 w 2505427"/>
                      <a:gd name="connsiteY743" fmla="*/ 1275357 h 2414410"/>
                      <a:gd name="connsiteX744" fmla="*/ 1034810 w 2505427"/>
                      <a:gd name="connsiteY744" fmla="*/ 1189375 h 2414410"/>
                      <a:gd name="connsiteX745" fmla="*/ 1034752 w 2505427"/>
                      <a:gd name="connsiteY745" fmla="*/ 1110861 h 2414410"/>
                      <a:gd name="connsiteX746" fmla="*/ 1035133 w 2505427"/>
                      <a:gd name="connsiteY746" fmla="*/ 887975 h 2414410"/>
                      <a:gd name="connsiteX747" fmla="*/ 1075272 w 2505427"/>
                      <a:gd name="connsiteY747" fmla="*/ 889423 h 2414410"/>
                      <a:gd name="connsiteX748" fmla="*/ 1073576 w 2505427"/>
                      <a:gd name="connsiteY748" fmla="*/ 940182 h 2414410"/>
                      <a:gd name="connsiteX749" fmla="*/ 1083568 w 2505427"/>
                      <a:gd name="connsiteY749" fmla="*/ 1373446 h 2414410"/>
                      <a:gd name="connsiteX750" fmla="*/ 1088788 w 2505427"/>
                      <a:gd name="connsiteY750" fmla="*/ 1382333 h 2414410"/>
                      <a:gd name="connsiteX751" fmla="*/ 1192515 w 2505427"/>
                      <a:gd name="connsiteY751" fmla="*/ 1415918 h 2414410"/>
                      <a:gd name="connsiteX752" fmla="*/ 1248417 w 2505427"/>
                      <a:gd name="connsiteY752" fmla="*/ 1515149 h 2414410"/>
                      <a:gd name="connsiteX753" fmla="*/ 1390435 w 2505427"/>
                      <a:gd name="connsiteY753" fmla="*/ 2256985 h 2414410"/>
                      <a:gd name="connsiteX754" fmla="*/ 1362936 w 2505427"/>
                      <a:gd name="connsiteY754" fmla="*/ 2260376 h 2414410"/>
                      <a:gd name="connsiteX755" fmla="*/ 1234587 w 2505427"/>
                      <a:gd name="connsiteY755" fmla="*/ 1716670 h 2414410"/>
                      <a:gd name="connsiteX756" fmla="*/ 1201869 w 2505427"/>
                      <a:gd name="connsiteY756" fmla="*/ 1623258 h 2414410"/>
                      <a:gd name="connsiteX757" fmla="*/ 1168655 w 2505427"/>
                      <a:gd name="connsiteY757" fmla="*/ 1468715 h 2414410"/>
                      <a:gd name="connsiteX758" fmla="*/ 1205936 w 2505427"/>
                      <a:gd name="connsiteY758" fmla="*/ 1534571 h 2414410"/>
                      <a:gd name="connsiteX759" fmla="*/ 1272763 w 2505427"/>
                      <a:gd name="connsiteY759" fmla="*/ 1856916 h 2414410"/>
                      <a:gd name="connsiteX760" fmla="*/ 1230491 w 2505427"/>
                      <a:gd name="connsiteY760" fmla="*/ 1774305 h 2414410"/>
                      <a:gd name="connsiteX761" fmla="*/ 1236206 w 2505427"/>
                      <a:gd name="connsiteY761" fmla="*/ 1721032 h 2414410"/>
                      <a:gd name="connsiteX762" fmla="*/ 1234587 w 2505427"/>
                      <a:gd name="connsiteY762" fmla="*/ 1716670 h 2414410"/>
                      <a:gd name="connsiteX763" fmla="*/ 1181352 w 2505427"/>
                      <a:gd name="connsiteY763" fmla="*/ 1614143 h 2414410"/>
                      <a:gd name="connsiteX764" fmla="*/ 1228500 w 2505427"/>
                      <a:gd name="connsiteY764" fmla="*/ 1718041 h 2414410"/>
                      <a:gd name="connsiteX765" fmla="*/ 1219880 w 2505427"/>
                      <a:gd name="connsiteY765" fmla="*/ 1826321 h 2414410"/>
                      <a:gd name="connsiteX766" fmla="*/ 1277564 w 2505427"/>
                      <a:gd name="connsiteY766" fmla="*/ 1881785 h 2414410"/>
                      <a:gd name="connsiteX767" fmla="*/ 1285184 w 2505427"/>
                      <a:gd name="connsiteY767" fmla="*/ 1921457 h 2414410"/>
                      <a:gd name="connsiteX768" fmla="*/ 1149148 w 2505427"/>
                      <a:gd name="connsiteY768" fmla="*/ 1895406 h 2414410"/>
                      <a:gd name="connsiteX769" fmla="*/ 1109667 w 2505427"/>
                      <a:gd name="connsiteY769" fmla="*/ 1888244 h 2414410"/>
                      <a:gd name="connsiteX770" fmla="*/ 1096227 w 2505427"/>
                      <a:gd name="connsiteY770" fmla="*/ 1428729 h 2414410"/>
                      <a:gd name="connsiteX771" fmla="*/ 1148881 w 2505427"/>
                      <a:gd name="connsiteY771" fmla="*/ 1449312 h 2414410"/>
                      <a:gd name="connsiteX772" fmla="*/ 1181352 w 2505427"/>
                      <a:gd name="connsiteY772" fmla="*/ 1614143 h 2414410"/>
                      <a:gd name="connsiteX773" fmla="*/ 957095 w 2505427"/>
                      <a:gd name="connsiteY773" fmla="*/ 1343680 h 2414410"/>
                      <a:gd name="connsiteX774" fmla="*/ 1028161 w 2505427"/>
                      <a:gd name="connsiteY774" fmla="*/ 1354110 h 2414410"/>
                      <a:gd name="connsiteX775" fmla="*/ 1029456 w 2505427"/>
                      <a:gd name="connsiteY775" fmla="*/ 1366426 h 2414410"/>
                      <a:gd name="connsiteX776" fmla="*/ 963877 w 2505427"/>
                      <a:gd name="connsiteY776" fmla="*/ 1362359 h 2414410"/>
                      <a:gd name="connsiteX777" fmla="*/ 957095 w 2505427"/>
                      <a:gd name="connsiteY777" fmla="*/ 1343680 h 2414410"/>
                      <a:gd name="connsiteX778" fmla="*/ 1471026 w 2505427"/>
                      <a:gd name="connsiteY778" fmla="*/ 2227295 h 2414410"/>
                      <a:gd name="connsiteX779" fmla="*/ 1436841 w 2505427"/>
                      <a:gd name="connsiteY779" fmla="*/ 2234744 h 2414410"/>
                      <a:gd name="connsiteX780" fmla="*/ 1400455 w 2505427"/>
                      <a:gd name="connsiteY780" fmla="*/ 2243602 h 2414410"/>
                      <a:gd name="connsiteX781" fmla="*/ 1398284 w 2505427"/>
                      <a:gd name="connsiteY781" fmla="*/ 2230372 h 2414410"/>
                      <a:gd name="connsiteX782" fmla="*/ 1399331 w 2505427"/>
                      <a:gd name="connsiteY782" fmla="*/ 2213684 h 2414410"/>
                      <a:gd name="connsiteX783" fmla="*/ 1388740 w 2505427"/>
                      <a:gd name="connsiteY783" fmla="*/ 2150571 h 2414410"/>
                      <a:gd name="connsiteX784" fmla="*/ 1499296 w 2505427"/>
                      <a:gd name="connsiteY784" fmla="*/ 2137055 h 2414410"/>
                      <a:gd name="connsiteX785" fmla="*/ 1487552 w 2505427"/>
                      <a:gd name="connsiteY785" fmla="*/ 2193834 h 2414410"/>
                      <a:gd name="connsiteX786" fmla="*/ 1495753 w 2505427"/>
                      <a:gd name="connsiteY786" fmla="*/ 2222657 h 2414410"/>
                      <a:gd name="connsiteX787" fmla="*/ 1471026 w 2505427"/>
                      <a:gd name="connsiteY787" fmla="*/ 2227295 h 2414410"/>
                      <a:gd name="connsiteX788" fmla="*/ 1504211 w 2505427"/>
                      <a:gd name="connsiteY788" fmla="*/ 2220771 h 2414410"/>
                      <a:gd name="connsiteX789" fmla="*/ 1501592 w 2505427"/>
                      <a:gd name="connsiteY789" fmla="*/ 2221390 h 2414410"/>
                      <a:gd name="connsiteX790" fmla="*/ 1496572 w 2505427"/>
                      <a:gd name="connsiteY790" fmla="*/ 2195396 h 2414410"/>
                      <a:gd name="connsiteX791" fmla="*/ 1527452 w 2505427"/>
                      <a:gd name="connsiteY791" fmla="*/ 2192815 h 2414410"/>
                      <a:gd name="connsiteX792" fmla="*/ 1530414 w 2505427"/>
                      <a:gd name="connsiteY792" fmla="*/ 2211160 h 2414410"/>
                      <a:gd name="connsiteX793" fmla="*/ 1504211 w 2505427"/>
                      <a:gd name="connsiteY793" fmla="*/ 2220771 h 2414410"/>
                      <a:gd name="connsiteX794" fmla="*/ 1618844 w 2505427"/>
                      <a:gd name="connsiteY794" fmla="*/ 2192939 h 2414410"/>
                      <a:gd name="connsiteX795" fmla="*/ 1541235 w 2505427"/>
                      <a:gd name="connsiteY795" fmla="*/ 2200978 h 2414410"/>
                      <a:gd name="connsiteX796" fmla="*/ 1536853 w 2505427"/>
                      <a:gd name="connsiteY796" fmla="*/ 2190824 h 2414410"/>
                      <a:gd name="connsiteX797" fmla="*/ 1578525 w 2505427"/>
                      <a:gd name="connsiteY797" fmla="*/ 2184338 h 2414410"/>
                      <a:gd name="connsiteX798" fmla="*/ 1595737 w 2505427"/>
                      <a:gd name="connsiteY798" fmla="*/ 2155105 h 2414410"/>
                      <a:gd name="connsiteX799" fmla="*/ 1693797 w 2505427"/>
                      <a:gd name="connsiteY799" fmla="*/ 2121025 h 2414410"/>
                      <a:gd name="connsiteX800" fmla="*/ 1786999 w 2505427"/>
                      <a:gd name="connsiteY800" fmla="*/ 2111652 h 2414410"/>
                      <a:gd name="connsiteX801" fmla="*/ 1880830 w 2505427"/>
                      <a:gd name="connsiteY801" fmla="*/ 2102013 h 2414410"/>
                      <a:gd name="connsiteX802" fmla="*/ 1882325 w 2505427"/>
                      <a:gd name="connsiteY802" fmla="*/ 2102051 h 2414410"/>
                      <a:gd name="connsiteX803" fmla="*/ 1882344 w 2505427"/>
                      <a:gd name="connsiteY803" fmla="*/ 2102061 h 2414410"/>
                      <a:gd name="connsiteX804" fmla="*/ 1899889 w 2505427"/>
                      <a:gd name="connsiteY804" fmla="*/ 2103670 h 2414410"/>
                      <a:gd name="connsiteX805" fmla="*/ 1618844 w 2505427"/>
                      <a:gd name="connsiteY805" fmla="*/ 2192939 h 2414410"/>
                      <a:gd name="connsiteX806" fmla="*/ 1913948 w 2505427"/>
                      <a:gd name="connsiteY806" fmla="*/ 2226276 h 2414410"/>
                      <a:gd name="connsiteX807" fmla="*/ 1693654 w 2505427"/>
                      <a:gd name="connsiteY807" fmla="*/ 2240392 h 2414410"/>
                      <a:gd name="connsiteX808" fmla="*/ 1691577 w 2505427"/>
                      <a:gd name="connsiteY808" fmla="*/ 2190357 h 2414410"/>
                      <a:gd name="connsiteX809" fmla="*/ 1923463 w 2505427"/>
                      <a:gd name="connsiteY809" fmla="*/ 2100451 h 2414410"/>
                      <a:gd name="connsiteX810" fmla="*/ 1884344 w 2505427"/>
                      <a:gd name="connsiteY810" fmla="*/ 2085649 h 2414410"/>
                      <a:gd name="connsiteX811" fmla="*/ 1840186 w 2505427"/>
                      <a:gd name="connsiteY811" fmla="*/ 2086611 h 2414410"/>
                      <a:gd name="connsiteX812" fmla="*/ 1645924 w 2505427"/>
                      <a:gd name="connsiteY812" fmla="*/ 2121253 h 2414410"/>
                      <a:gd name="connsiteX813" fmla="*/ 1637637 w 2505427"/>
                      <a:gd name="connsiteY813" fmla="*/ 2094879 h 2414410"/>
                      <a:gd name="connsiteX814" fmla="*/ 1612253 w 2505427"/>
                      <a:gd name="connsiteY814" fmla="*/ 2044101 h 2414410"/>
                      <a:gd name="connsiteX815" fmla="*/ 1551931 w 2505427"/>
                      <a:gd name="connsiteY815" fmla="*/ 2014354 h 2414410"/>
                      <a:gd name="connsiteX816" fmla="*/ 1506688 w 2505427"/>
                      <a:gd name="connsiteY816" fmla="*/ 1955585 h 2414410"/>
                      <a:gd name="connsiteX817" fmla="*/ 1467054 w 2505427"/>
                      <a:gd name="connsiteY817" fmla="*/ 1896587 h 2414410"/>
                      <a:gd name="connsiteX818" fmla="*/ 1462920 w 2505427"/>
                      <a:gd name="connsiteY818" fmla="*/ 1850010 h 2414410"/>
                      <a:gd name="connsiteX819" fmla="*/ 1496515 w 2505427"/>
                      <a:gd name="connsiteY819" fmla="*/ 1785850 h 2414410"/>
                      <a:gd name="connsiteX820" fmla="*/ 1474760 w 2505427"/>
                      <a:gd name="connsiteY820" fmla="*/ 1740120 h 2414410"/>
                      <a:gd name="connsiteX821" fmla="*/ 1462454 w 2505427"/>
                      <a:gd name="connsiteY821" fmla="*/ 1640936 h 2414410"/>
                      <a:gd name="connsiteX822" fmla="*/ 1467816 w 2505427"/>
                      <a:gd name="connsiteY822" fmla="*/ 1264242 h 2414410"/>
                      <a:gd name="connsiteX823" fmla="*/ 1608653 w 2505427"/>
                      <a:gd name="connsiteY823" fmla="*/ 1248916 h 2414410"/>
                      <a:gd name="connsiteX824" fmla="*/ 1640904 w 2505427"/>
                      <a:gd name="connsiteY824" fmla="*/ 1246525 h 2414410"/>
                      <a:gd name="connsiteX825" fmla="*/ 1715180 w 2505427"/>
                      <a:gd name="connsiteY825" fmla="*/ 1274652 h 2414410"/>
                      <a:gd name="connsiteX826" fmla="*/ 1711723 w 2505427"/>
                      <a:gd name="connsiteY826" fmla="*/ 1686599 h 2414410"/>
                      <a:gd name="connsiteX827" fmla="*/ 1710484 w 2505427"/>
                      <a:gd name="connsiteY827" fmla="*/ 1790441 h 2414410"/>
                      <a:gd name="connsiteX828" fmla="*/ 1721838 w 2505427"/>
                      <a:gd name="connsiteY828" fmla="*/ 1822102 h 2414410"/>
                      <a:gd name="connsiteX829" fmla="*/ 1729858 w 2505427"/>
                      <a:gd name="connsiteY829" fmla="*/ 1896864 h 2414410"/>
                      <a:gd name="connsiteX830" fmla="*/ 1743165 w 2505427"/>
                      <a:gd name="connsiteY830" fmla="*/ 1955004 h 2414410"/>
                      <a:gd name="connsiteX831" fmla="*/ 1732678 w 2505427"/>
                      <a:gd name="connsiteY831" fmla="*/ 2005258 h 2414410"/>
                      <a:gd name="connsiteX832" fmla="*/ 1675909 w 2505427"/>
                      <a:gd name="connsiteY832" fmla="*/ 2002439 h 2414410"/>
                      <a:gd name="connsiteX833" fmla="*/ 1692597 w 2505427"/>
                      <a:gd name="connsiteY833" fmla="*/ 2089688 h 2414410"/>
                      <a:gd name="connsiteX834" fmla="*/ 1709284 w 2505427"/>
                      <a:gd name="connsiteY834" fmla="*/ 2094202 h 2414410"/>
                      <a:gd name="connsiteX835" fmla="*/ 1712151 w 2505427"/>
                      <a:gd name="connsiteY835" fmla="*/ 2055417 h 2414410"/>
                      <a:gd name="connsiteX836" fmla="*/ 1694606 w 2505427"/>
                      <a:gd name="connsiteY836" fmla="*/ 2021660 h 2414410"/>
                      <a:gd name="connsiteX837" fmla="*/ 1702122 w 2505427"/>
                      <a:gd name="connsiteY837" fmla="*/ 2007954 h 2414410"/>
                      <a:gd name="connsiteX838" fmla="*/ 1733745 w 2505427"/>
                      <a:gd name="connsiteY838" fmla="*/ 2038672 h 2414410"/>
                      <a:gd name="connsiteX839" fmla="*/ 1878572 w 2505427"/>
                      <a:gd name="connsiteY839" fmla="*/ 1976845 h 2414410"/>
                      <a:gd name="connsiteX840" fmla="*/ 1912738 w 2505427"/>
                      <a:gd name="connsiteY840" fmla="*/ 1953909 h 2414410"/>
                      <a:gd name="connsiteX841" fmla="*/ 1948267 w 2505427"/>
                      <a:gd name="connsiteY841" fmla="*/ 1945060 h 2414410"/>
                      <a:gd name="connsiteX842" fmla="*/ 1952924 w 2505427"/>
                      <a:gd name="connsiteY842" fmla="*/ 1922724 h 2414410"/>
                      <a:gd name="connsiteX843" fmla="*/ 1966107 w 2505427"/>
                      <a:gd name="connsiteY843" fmla="*/ 1900035 h 2414410"/>
                      <a:gd name="connsiteX844" fmla="*/ 2003159 w 2505427"/>
                      <a:gd name="connsiteY844" fmla="*/ 1974416 h 2414410"/>
                      <a:gd name="connsiteX845" fmla="*/ 1965469 w 2505427"/>
                      <a:gd name="connsiteY845" fmla="*/ 1997047 h 2414410"/>
                      <a:gd name="connsiteX846" fmla="*/ 1975622 w 2505427"/>
                      <a:gd name="connsiteY846" fmla="*/ 2004887 h 2414410"/>
                      <a:gd name="connsiteX847" fmla="*/ 2014341 w 2505427"/>
                      <a:gd name="connsiteY847" fmla="*/ 1987418 h 2414410"/>
                      <a:gd name="connsiteX848" fmla="*/ 2026600 w 2505427"/>
                      <a:gd name="connsiteY848" fmla="*/ 1999248 h 2414410"/>
                      <a:gd name="connsiteX849" fmla="*/ 2004864 w 2505427"/>
                      <a:gd name="connsiteY849" fmla="*/ 2020907 h 2414410"/>
                      <a:gd name="connsiteX850" fmla="*/ 2013456 w 2505427"/>
                      <a:gd name="connsiteY850" fmla="*/ 2027537 h 2414410"/>
                      <a:gd name="connsiteX851" fmla="*/ 2041326 w 2505427"/>
                      <a:gd name="connsiteY851" fmla="*/ 2011059 h 2414410"/>
                      <a:gd name="connsiteX852" fmla="*/ 2063033 w 2505427"/>
                      <a:gd name="connsiteY852" fmla="*/ 2025051 h 2414410"/>
                      <a:gd name="connsiteX853" fmla="*/ 2037802 w 2505427"/>
                      <a:gd name="connsiteY853" fmla="*/ 2041843 h 2414410"/>
                      <a:gd name="connsiteX854" fmla="*/ 2046088 w 2505427"/>
                      <a:gd name="connsiteY854" fmla="*/ 2052588 h 2414410"/>
                      <a:gd name="connsiteX855" fmla="*/ 2080074 w 2505427"/>
                      <a:gd name="connsiteY855" fmla="*/ 2033909 h 2414410"/>
                      <a:gd name="connsiteX856" fmla="*/ 2282880 w 2505427"/>
                      <a:gd name="connsiteY856" fmla="*/ 2058226 h 2414410"/>
                      <a:gd name="connsiteX857" fmla="*/ 1983852 w 2505427"/>
                      <a:gd name="connsiteY857" fmla="*/ 2159001 h 2414410"/>
                      <a:gd name="connsiteX858" fmla="*/ 1749127 w 2505427"/>
                      <a:gd name="connsiteY858" fmla="*/ 2176060 h 2414410"/>
                      <a:gd name="connsiteX859" fmla="*/ 1749937 w 2505427"/>
                      <a:gd name="connsiteY859" fmla="*/ 2182042 h 2414410"/>
                      <a:gd name="connsiteX860" fmla="*/ 1974879 w 2505427"/>
                      <a:gd name="connsiteY860" fmla="*/ 2171088 h 2414410"/>
                      <a:gd name="connsiteX861" fmla="*/ 2081721 w 2505427"/>
                      <a:gd name="connsiteY861" fmla="*/ 2149476 h 2414410"/>
                      <a:gd name="connsiteX862" fmla="*/ 2295691 w 2505427"/>
                      <a:gd name="connsiteY862" fmla="*/ 2066818 h 2414410"/>
                      <a:gd name="connsiteX863" fmla="*/ 2299996 w 2505427"/>
                      <a:gd name="connsiteY863" fmla="*/ 2072800 h 2414410"/>
                      <a:gd name="connsiteX864" fmla="*/ 2194964 w 2505427"/>
                      <a:gd name="connsiteY864" fmla="*/ 2134855 h 2414410"/>
                      <a:gd name="connsiteX865" fmla="*/ 1913948 w 2505427"/>
                      <a:gd name="connsiteY865" fmla="*/ 2226276 h 2414410"/>
                      <a:gd name="connsiteX866" fmla="*/ 2442157 w 2505427"/>
                      <a:gd name="connsiteY866" fmla="*/ 2153553 h 2414410"/>
                      <a:gd name="connsiteX867" fmla="*/ 2457873 w 2505427"/>
                      <a:gd name="connsiteY867" fmla="*/ 2154258 h 2414410"/>
                      <a:gd name="connsiteX868" fmla="*/ 1955620 w 2505427"/>
                      <a:gd name="connsiteY868" fmla="*/ 2247384 h 2414410"/>
                      <a:gd name="connsiteX869" fmla="*/ 1957782 w 2505427"/>
                      <a:gd name="connsiteY869" fmla="*/ 2238821 h 2414410"/>
                      <a:gd name="connsiteX870" fmla="*/ 2147492 w 2505427"/>
                      <a:gd name="connsiteY870" fmla="*/ 2182013 h 2414410"/>
                      <a:gd name="connsiteX871" fmla="*/ 2151340 w 2505427"/>
                      <a:gd name="connsiteY871" fmla="*/ 2185176 h 2414410"/>
                      <a:gd name="connsiteX872" fmla="*/ 2184763 w 2505427"/>
                      <a:gd name="connsiteY872" fmla="*/ 2180794 h 2414410"/>
                      <a:gd name="connsiteX873" fmla="*/ 2280756 w 2505427"/>
                      <a:gd name="connsiteY873" fmla="*/ 2173879 h 2414410"/>
                      <a:gd name="connsiteX874" fmla="*/ 2442157 w 2505427"/>
                      <a:gd name="connsiteY874" fmla="*/ 2153553 h 2414410"/>
                      <a:gd name="connsiteX875" fmla="*/ 2461588 w 2505427"/>
                      <a:gd name="connsiteY875" fmla="*/ 2124511 h 2414410"/>
                      <a:gd name="connsiteX876" fmla="*/ 2434289 w 2505427"/>
                      <a:gd name="connsiteY876" fmla="*/ 2124549 h 2414410"/>
                      <a:gd name="connsiteX877" fmla="*/ 2422840 w 2505427"/>
                      <a:gd name="connsiteY877" fmla="*/ 2141142 h 2414410"/>
                      <a:gd name="connsiteX878" fmla="*/ 2287004 w 2505427"/>
                      <a:gd name="connsiteY878" fmla="*/ 2159706 h 2414410"/>
                      <a:gd name="connsiteX879" fmla="*/ 2173600 w 2505427"/>
                      <a:gd name="connsiteY879" fmla="*/ 2172441 h 2414410"/>
                      <a:gd name="connsiteX880" fmla="*/ 2336296 w 2505427"/>
                      <a:gd name="connsiteY880" fmla="*/ 2090745 h 2414410"/>
                      <a:gd name="connsiteX881" fmla="*/ 2399304 w 2505427"/>
                      <a:gd name="connsiteY881" fmla="*/ 2087287 h 2414410"/>
                      <a:gd name="connsiteX882" fmla="*/ 2406295 w 2505427"/>
                      <a:gd name="connsiteY882" fmla="*/ 2137694 h 2414410"/>
                      <a:gd name="connsiteX883" fmla="*/ 2407152 w 2505427"/>
                      <a:gd name="connsiteY883" fmla="*/ 2132750 h 2414410"/>
                      <a:gd name="connsiteX884" fmla="*/ 2417278 w 2505427"/>
                      <a:gd name="connsiteY884" fmla="*/ 2083534 h 2414410"/>
                      <a:gd name="connsiteX885" fmla="*/ 2419421 w 2505427"/>
                      <a:gd name="connsiteY885" fmla="*/ 2081991 h 2414410"/>
                      <a:gd name="connsiteX886" fmla="*/ 2425069 w 2505427"/>
                      <a:gd name="connsiteY886" fmla="*/ 2088640 h 2414410"/>
                      <a:gd name="connsiteX887" fmla="*/ 2428489 w 2505427"/>
                      <a:gd name="connsiteY887" fmla="*/ 2093726 h 2414410"/>
                      <a:gd name="connsiteX888" fmla="*/ 2472589 w 2505427"/>
                      <a:gd name="connsiteY888" fmla="*/ 2093098 h 2414410"/>
                      <a:gd name="connsiteX889" fmla="*/ 2472808 w 2505427"/>
                      <a:gd name="connsiteY889" fmla="*/ 2124273 h 2414410"/>
                      <a:gd name="connsiteX890" fmla="*/ 2461588 w 2505427"/>
                      <a:gd name="connsiteY890" fmla="*/ 2124511 h 2414410"/>
                      <a:gd name="connsiteX891" fmla="*/ 2485724 w 2505427"/>
                      <a:gd name="connsiteY891" fmla="*/ 2124444 h 2414410"/>
                      <a:gd name="connsiteX892" fmla="*/ 2481428 w 2505427"/>
                      <a:gd name="connsiteY892" fmla="*/ 2094584 h 2414410"/>
                      <a:gd name="connsiteX893" fmla="*/ 2489944 w 2505427"/>
                      <a:gd name="connsiteY893" fmla="*/ 2095784 h 2414410"/>
                      <a:gd name="connsiteX894" fmla="*/ 2485724 w 2505427"/>
                      <a:gd name="connsiteY894" fmla="*/ 2124444 h 2414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Lst>
                    <a:rect l="l" t="t" r="r" b="b"/>
                    <a:pathLst>
                      <a:path w="2505427" h="2414410">
                        <a:moveTo>
                          <a:pt x="2496069" y="2085382"/>
                        </a:moveTo>
                        <a:cubicBezTo>
                          <a:pt x="2494802" y="2084801"/>
                          <a:pt x="2493440" y="2084735"/>
                          <a:pt x="2492277" y="2085163"/>
                        </a:cubicBezTo>
                        <a:cubicBezTo>
                          <a:pt x="2489782" y="2083773"/>
                          <a:pt x="2486629" y="2083268"/>
                          <a:pt x="2483629" y="2083382"/>
                        </a:cubicBezTo>
                        <a:cubicBezTo>
                          <a:pt x="2482210" y="2082334"/>
                          <a:pt x="2480314" y="2081972"/>
                          <a:pt x="2478876" y="2083049"/>
                        </a:cubicBezTo>
                        <a:cubicBezTo>
                          <a:pt x="2465217" y="2079382"/>
                          <a:pt x="2449882" y="2083877"/>
                          <a:pt x="2436128" y="2085135"/>
                        </a:cubicBezTo>
                        <a:cubicBezTo>
                          <a:pt x="2434880" y="2075962"/>
                          <a:pt x="2421811" y="2067361"/>
                          <a:pt x="2413982" y="2074371"/>
                        </a:cubicBezTo>
                        <a:cubicBezTo>
                          <a:pt x="2385731" y="2072152"/>
                          <a:pt x="2357165" y="2077915"/>
                          <a:pt x="2328905" y="2079848"/>
                        </a:cubicBezTo>
                        <a:cubicBezTo>
                          <a:pt x="2327419" y="2057236"/>
                          <a:pt x="2309283" y="2039034"/>
                          <a:pt x="2287890" y="2031985"/>
                        </a:cubicBezTo>
                        <a:cubicBezTo>
                          <a:pt x="2235598" y="1811615"/>
                          <a:pt x="2179962" y="1592063"/>
                          <a:pt x="2125613" y="1372198"/>
                        </a:cubicBezTo>
                        <a:cubicBezTo>
                          <a:pt x="2119098" y="1346099"/>
                          <a:pt x="2113021" y="1318325"/>
                          <a:pt x="2096828" y="1296208"/>
                        </a:cubicBezTo>
                        <a:cubicBezTo>
                          <a:pt x="2080645" y="1274919"/>
                          <a:pt x="2057166" y="1258898"/>
                          <a:pt x="2031258" y="1252126"/>
                        </a:cubicBezTo>
                        <a:cubicBezTo>
                          <a:pt x="2046069" y="1173459"/>
                          <a:pt x="2035887" y="1088315"/>
                          <a:pt x="1991196" y="1023583"/>
                        </a:cubicBezTo>
                        <a:cubicBezTo>
                          <a:pt x="1984690" y="1014172"/>
                          <a:pt x="1970793" y="996713"/>
                          <a:pt x="1970793" y="996713"/>
                        </a:cubicBezTo>
                        <a:cubicBezTo>
                          <a:pt x="1961592" y="987121"/>
                          <a:pt x="1951400" y="978206"/>
                          <a:pt x="1940180" y="970091"/>
                        </a:cubicBezTo>
                        <a:cubicBezTo>
                          <a:pt x="1941656" y="924123"/>
                          <a:pt x="1937370" y="877603"/>
                          <a:pt x="1931712" y="831940"/>
                        </a:cubicBezTo>
                        <a:cubicBezTo>
                          <a:pt x="1931331" y="829644"/>
                          <a:pt x="1928731" y="826968"/>
                          <a:pt x="1926407" y="826634"/>
                        </a:cubicBezTo>
                        <a:cubicBezTo>
                          <a:pt x="1918863" y="825539"/>
                          <a:pt x="1911319" y="824453"/>
                          <a:pt x="1903775" y="823367"/>
                        </a:cubicBezTo>
                        <a:cubicBezTo>
                          <a:pt x="1896955" y="822386"/>
                          <a:pt x="1885802" y="818291"/>
                          <a:pt x="1879610" y="822434"/>
                        </a:cubicBezTo>
                        <a:cubicBezTo>
                          <a:pt x="1856846" y="736880"/>
                          <a:pt x="1578516" y="721612"/>
                          <a:pt x="1485704" y="710172"/>
                        </a:cubicBezTo>
                        <a:lnTo>
                          <a:pt x="1435364" y="606455"/>
                        </a:lnTo>
                        <a:cubicBezTo>
                          <a:pt x="1428745" y="579908"/>
                          <a:pt x="1412209" y="555629"/>
                          <a:pt x="1400960" y="530588"/>
                        </a:cubicBezTo>
                        <a:cubicBezTo>
                          <a:pt x="1368756" y="465199"/>
                          <a:pt x="1335476" y="400324"/>
                          <a:pt x="1303986" y="334592"/>
                        </a:cubicBezTo>
                        <a:cubicBezTo>
                          <a:pt x="1303986" y="334592"/>
                          <a:pt x="1283707" y="288605"/>
                          <a:pt x="1273382" y="266441"/>
                        </a:cubicBezTo>
                        <a:cubicBezTo>
                          <a:pt x="1248741" y="213548"/>
                          <a:pt x="1216623" y="166114"/>
                          <a:pt x="1164569" y="140739"/>
                        </a:cubicBezTo>
                        <a:cubicBezTo>
                          <a:pt x="1133584" y="127623"/>
                          <a:pt x="1096379" y="121261"/>
                          <a:pt x="1064137" y="133748"/>
                        </a:cubicBezTo>
                        <a:cubicBezTo>
                          <a:pt x="1058765" y="120613"/>
                          <a:pt x="1026542" y="71416"/>
                          <a:pt x="1010845" y="89504"/>
                        </a:cubicBezTo>
                        <a:cubicBezTo>
                          <a:pt x="997462" y="95343"/>
                          <a:pt x="993766" y="113964"/>
                          <a:pt x="990814" y="127080"/>
                        </a:cubicBezTo>
                        <a:cubicBezTo>
                          <a:pt x="988518" y="142806"/>
                          <a:pt x="991718" y="158475"/>
                          <a:pt x="999653" y="172172"/>
                        </a:cubicBezTo>
                        <a:cubicBezTo>
                          <a:pt x="1001872" y="176001"/>
                          <a:pt x="1008330" y="173477"/>
                          <a:pt x="1006930" y="169105"/>
                        </a:cubicBezTo>
                        <a:cubicBezTo>
                          <a:pt x="1002834" y="156284"/>
                          <a:pt x="1002148" y="142492"/>
                          <a:pt x="1004796" y="129300"/>
                        </a:cubicBezTo>
                        <a:cubicBezTo>
                          <a:pt x="1024084" y="167685"/>
                          <a:pt x="1022637" y="213463"/>
                          <a:pt x="1012540" y="254534"/>
                        </a:cubicBezTo>
                        <a:cubicBezTo>
                          <a:pt x="1008101" y="266841"/>
                          <a:pt x="1002291" y="280480"/>
                          <a:pt x="1004377" y="293949"/>
                        </a:cubicBezTo>
                        <a:cubicBezTo>
                          <a:pt x="986699" y="268327"/>
                          <a:pt x="959752" y="251496"/>
                          <a:pt x="934816" y="233732"/>
                        </a:cubicBezTo>
                        <a:cubicBezTo>
                          <a:pt x="914766" y="219587"/>
                          <a:pt x="894354" y="206500"/>
                          <a:pt x="873332" y="193822"/>
                        </a:cubicBezTo>
                        <a:cubicBezTo>
                          <a:pt x="839957" y="173800"/>
                          <a:pt x="806019" y="151388"/>
                          <a:pt x="784826" y="117870"/>
                        </a:cubicBezTo>
                        <a:cubicBezTo>
                          <a:pt x="796761" y="85599"/>
                          <a:pt x="795037" y="45603"/>
                          <a:pt x="791055" y="11571"/>
                        </a:cubicBezTo>
                        <a:cubicBezTo>
                          <a:pt x="790608" y="7418"/>
                          <a:pt x="788636" y="3979"/>
                          <a:pt x="785731" y="1112"/>
                        </a:cubicBezTo>
                        <a:cubicBezTo>
                          <a:pt x="782254" y="-2660"/>
                          <a:pt x="780321" y="4160"/>
                          <a:pt x="779320" y="6761"/>
                        </a:cubicBezTo>
                        <a:cubicBezTo>
                          <a:pt x="778254" y="22667"/>
                          <a:pt x="779492" y="38717"/>
                          <a:pt x="778225" y="54662"/>
                        </a:cubicBezTo>
                        <a:cubicBezTo>
                          <a:pt x="739173" y="66435"/>
                          <a:pt x="722999" y="108326"/>
                          <a:pt x="717665" y="145349"/>
                        </a:cubicBezTo>
                        <a:cubicBezTo>
                          <a:pt x="656372" y="171124"/>
                          <a:pt x="606718" y="219292"/>
                          <a:pt x="564265" y="269441"/>
                        </a:cubicBezTo>
                        <a:cubicBezTo>
                          <a:pt x="529299" y="265860"/>
                          <a:pt x="494942" y="262345"/>
                          <a:pt x="460109" y="258325"/>
                        </a:cubicBezTo>
                        <a:cubicBezTo>
                          <a:pt x="451708" y="257401"/>
                          <a:pt x="439268" y="254611"/>
                          <a:pt x="430744" y="258240"/>
                        </a:cubicBezTo>
                        <a:cubicBezTo>
                          <a:pt x="416989" y="230741"/>
                          <a:pt x="393548" y="201385"/>
                          <a:pt x="361249" y="196746"/>
                        </a:cubicBezTo>
                        <a:cubicBezTo>
                          <a:pt x="359525" y="178439"/>
                          <a:pt x="307519" y="181335"/>
                          <a:pt x="292774" y="180144"/>
                        </a:cubicBezTo>
                        <a:cubicBezTo>
                          <a:pt x="273133" y="181363"/>
                          <a:pt x="243777" y="177725"/>
                          <a:pt x="227623" y="189802"/>
                        </a:cubicBezTo>
                        <a:cubicBezTo>
                          <a:pt x="199610" y="199366"/>
                          <a:pt x="190342" y="238761"/>
                          <a:pt x="216641" y="255858"/>
                        </a:cubicBezTo>
                        <a:cubicBezTo>
                          <a:pt x="234748" y="265364"/>
                          <a:pt x="256569" y="260030"/>
                          <a:pt x="276219" y="263078"/>
                        </a:cubicBezTo>
                        <a:cubicBezTo>
                          <a:pt x="299070" y="263393"/>
                          <a:pt x="321749" y="270984"/>
                          <a:pt x="344352" y="270755"/>
                        </a:cubicBezTo>
                        <a:cubicBezTo>
                          <a:pt x="371774" y="288643"/>
                          <a:pt x="370279" y="326648"/>
                          <a:pt x="373536" y="355747"/>
                        </a:cubicBezTo>
                        <a:cubicBezTo>
                          <a:pt x="388195" y="528331"/>
                          <a:pt x="393434" y="701628"/>
                          <a:pt x="406340" y="874288"/>
                        </a:cubicBezTo>
                        <a:cubicBezTo>
                          <a:pt x="406626" y="877060"/>
                          <a:pt x="407541" y="879832"/>
                          <a:pt x="408484" y="882432"/>
                        </a:cubicBezTo>
                        <a:cubicBezTo>
                          <a:pt x="410865" y="890490"/>
                          <a:pt x="424009" y="890214"/>
                          <a:pt x="424533" y="881441"/>
                        </a:cubicBezTo>
                        <a:cubicBezTo>
                          <a:pt x="427334" y="874059"/>
                          <a:pt x="425781" y="862601"/>
                          <a:pt x="425714" y="856467"/>
                        </a:cubicBezTo>
                        <a:cubicBezTo>
                          <a:pt x="418999" y="736728"/>
                          <a:pt x="410798" y="616989"/>
                          <a:pt x="402540" y="497317"/>
                        </a:cubicBezTo>
                        <a:cubicBezTo>
                          <a:pt x="398111" y="438253"/>
                          <a:pt x="394453" y="379083"/>
                          <a:pt x="387557" y="320247"/>
                        </a:cubicBezTo>
                        <a:cubicBezTo>
                          <a:pt x="384709" y="295311"/>
                          <a:pt x="373727" y="267269"/>
                          <a:pt x="350095" y="255525"/>
                        </a:cubicBezTo>
                        <a:cubicBezTo>
                          <a:pt x="334312" y="238437"/>
                          <a:pt x="341285" y="226350"/>
                          <a:pt x="355363" y="211415"/>
                        </a:cubicBezTo>
                        <a:cubicBezTo>
                          <a:pt x="429743" y="233341"/>
                          <a:pt x="434106" y="327801"/>
                          <a:pt x="437287" y="392599"/>
                        </a:cubicBezTo>
                        <a:cubicBezTo>
                          <a:pt x="440669" y="462217"/>
                          <a:pt x="444298" y="531817"/>
                          <a:pt x="446907" y="601473"/>
                        </a:cubicBezTo>
                        <a:cubicBezTo>
                          <a:pt x="442374" y="686045"/>
                          <a:pt x="441935" y="770913"/>
                          <a:pt x="442564" y="855533"/>
                        </a:cubicBezTo>
                        <a:cubicBezTo>
                          <a:pt x="438916" y="858877"/>
                          <a:pt x="438011" y="864753"/>
                          <a:pt x="440164" y="869830"/>
                        </a:cubicBezTo>
                        <a:cubicBezTo>
                          <a:pt x="440554" y="879146"/>
                          <a:pt x="438440" y="894948"/>
                          <a:pt x="441688" y="906140"/>
                        </a:cubicBezTo>
                        <a:cubicBezTo>
                          <a:pt x="431048" y="901530"/>
                          <a:pt x="420390" y="897624"/>
                          <a:pt x="409712" y="894453"/>
                        </a:cubicBezTo>
                        <a:cubicBezTo>
                          <a:pt x="409846" y="888471"/>
                          <a:pt x="407912" y="883480"/>
                          <a:pt x="406417" y="877936"/>
                        </a:cubicBezTo>
                        <a:cubicBezTo>
                          <a:pt x="405217" y="875412"/>
                          <a:pt x="400940" y="875412"/>
                          <a:pt x="399740" y="877936"/>
                        </a:cubicBezTo>
                        <a:cubicBezTo>
                          <a:pt x="398559" y="882299"/>
                          <a:pt x="397139" y="886356"/>
                          <a:pt x="396577" y="890928"/>
                        </a:cubicBezTo>
                        <a:cubicBezTo>
                          <a:pt x="285192" y="865249"/>
                          <a:pt x="201810" y="910778"/>
                          <a:pt x="128068" y="1021535"/>
                        </a:cubicBezTo>
                        <a:cubicBezTo>
                          <a:pt x="-58251" y="1294379"/>
                          <a:pt x="-42754" y="1829655"/>
                          <a:pt x="184284" y="2054912"/>
                        </a:cubicBezTo>
                        <a:lnTo>
                          <a:pt x="183875" y="2055274"/>
                        </a:lnTo>
                        <a:cubicBezTo>
                          <a:pt x="330702" y="2224971"/>
                          <a:pt x="527060" y="2298638"/>
                          <a:pt x="669297" y="2092155"/>
                        </a:cubicBezTo>
                        <a:cubicBezTo>
                          <a:pt x="710902" y="2101346"/>
                          <a:pt x="754003" y="2107814"/>
                          <a:pt x="796189" y="2112443"/>
                        </a:cubicBezTo>
                        <a:cubicBezTo>
                          <a:pt x="685604" y="2215932"/>
                          <a:pt x="767824" y="2419605"/>
                          <a:pt x="921681" y="2414309"/>
                        </a:cubicBezTo>
                        <a:cubicBezTo>
                          <a:pt x="1090893" y="2417719"/>
                          <a:pt x="1162873" y="2188090"/>
                          <a:pt x="1025351" y="2093812"/>
                        </a:cubicBezTo>
                        <a:cubicBezTo>
                          <a:pt x="1035819" y="2065275"/>
                          <a:pt x="1053660" y="2037395"/>
                          <a:pt x="1058336" y="2007639"/>
                        </a:cubicBezTo>
                        <a:cubicBezTo>
                          <a:pt x="1060613" y="1995314"/>
                          <a:pt x="1068442" y="1981608"/>
                          <a:pt x="1064442" y="1969101"/>
                        </a:cubicBezTo>
                        <a:cubicBezTo>
                          <a:pt x="1067852" y="1961062"/>
                          <a:pt x="1065994" y="1951146"/>
                          <a:pt x="1066690" y="1942498"/>
                        </a:cubicBezTo>
                        <a:cubicBezTo>
                          <a:pt x="1130793" y="1962415"/>
                          <a:pt x="1197258" y="1973587"/>
                          <a:pt x="1262648" y="1988437"/>
                        </a:cubicBezTo>
                        <a:cubicBezTo>
                          <a:pt x="1243988" y="2031976"/>
                          <a:pt x="1266181" y="2083839"/>
                          <a:pt x="1271534" y="2128531"/>
                        </a:cubicBezTo>
                        <a:cubicBezTo>
                          <a:pt x="1274782" y="2151010"/>
                          <a:pt x="1273335" y="2174632"/>
                          <a:pt x="1287955" y="2193539"/>
                        </a:cubicBezTo>
                        <a:cubicBezTo>
                          <a:pt x="1299919" y="2209007"/>
                          <a:pt x="1320541" y="2220418"/>
                          <a:pt x="1340514" y="2218627"/>
                        </a:cubicBezTo>
                        <a:cubicBezTo>
                          <a:pt x="1343362" y="2233439"/>
                          <a:pt x="1345163" y="2248527"/>
                          <a:pt x="1348563" y="2263224"/>
                        </a:cubicBezTo>
                        <a:cubicBezTo>
                          <a:pt x="1348706" y="2263824"/>
                          <a:pt x="1349268" y="2266453"/>
                          <a:pt x="1349335" y="2266662"/>
                        </a:cubicBezTo>
                        <a:cubicBezTo>
                          <a:pt x="1351535" y="2274292"/>
                          <a:pt x="1359155" y="2271548"/>
                          <a:pt x="1364956" y="2271053"/>
                        </a:cubicBezTo>
                        <a:cubicBezTo>
                          <a:pt x="1366079" y="2277102"/>
                          <a:pt x="1366975" y="2284398"/>
                          <a:pt x="1369680" y="2289951"/>
                        </a:cubicBezTo>
                        <a:cubicBezTo>
                          <a:pt x="1376509" y="2300495"/>
                          <a:pt x="1393473" y="2295056"/>
                          <a:pt x="1398788" y="2285760"/>
                        </a:cubicBezTo>
                        <a:cubicBezTo>
                          <a:pt x="1405523" y="2283245"/>
                          <a:pt x="1400541" y="2274644"/>
                          <a:pt x="1399465" y="2269482"/>
                        </a:cubicBezTo>
                        <a:cubicBezTo>
                          <a:pt x="1407542" y="2265024"/>
                          <a:pt x="1402179" y="2253222"/>
                          <a:pt x="1401103" y="2246174"/>
                        </a:cubicBezTo>
                        <a:cubicBezTo>
                          <a:pt x="1423496" y="2252594"/>
                          <a:pt x="1451119" y="2241030"/>
                          <a:pt x="1473960" y="2237935"/>
                        </a:cubicBezTo>
                        <a:cubicBezTo>
                          <a:pt x="1496829" y="2231715"/>
                          <a:pt x="1523366" y="2229238"/>
                          <a:pt x="1541816" y="2213598"/>
                        </a:cubicBezTo>
                        <a:cubicBezTo>
                          <a:pt x="1573382" y="2232182"/>
                          <a:pt x="1636504" y="2201978"/>
                          <a:pt x="1672042" y="2195577"/>
                        </a:cubicBezTo>
                        <a:cubicBezTo>
                          <a:pt x="1639171" y="2246631"/>
                          <a:pt x="1668375" y="2268043"/>
                          <a:pt x="1720819" y="2267110"/>
                        </a:cubicBezTo>
                        <a:cubicBezTo>
                          <a:pt x="1796029" y="2274073"/>
                          <a:pt x="1871695" y="2268253"/>
                          <a:pt x="1943295" y="2243135"/>
                        </a:cubicBezTo>
                        <a:cubicBezTo>
                          <a:pt x="1925140" y="2272129"/>
                          <a:pt x="1981404" y="2259461"/>
                          <a:pt x="1995072" y="2258509"/>
                        </a:cubicBezTo>
                        <a:cubicBezTo>
                          <a:pt x="2013427" y="2256166"/>
                          <a:pt x="2031782" y="2253822"/>
                          <a:pt x="2050136" y="2251479"/>
                        </a:cubicBezTo>
                        <a:cubicBezTo>
                          <a:pt x="2157083" y="2240202"/>
                          <a:pt x="2262763" y="2222628"/>
                          <a:pt x="2366309" y="2193234"/>
                        </a:cubicBezTo>
                        <a:cubicBezTo>
                          <a:pt x="2403409" y="2184319"/>
                          <a:pt x="2440538" y="2175289"/>
                          <a:pt x="2476761" y="2163230"/>
                        </a:cubicBezTo>
                        <a:cubicBezTo>
                          <a:pt x="2482733" y="2161239"/>
                          <a:pt x="2482848" y="2154105"/>
                          <a:pt x="2479486" y="2150781"/>
                        </a:cubicBezTo>
                        <a:cubicBezTo>
                          <a:pt x="2481143" y="2141361"/>
                          <a:pt x="2444433" y="2143656"/>
                          <a:pt x="2437204" y="2141951"/>
                        </a:cubicBezTo>
                        <a:cubicBezTo>
                          <a:pt x="2438042" y="2139884"/>
                          <a:pt x="2438442" y="2137684"/>
                          <a:pt x="2438699" y="2135465"/>
                        </a:cubicBezTo>
                        <a:cubicBezTo>
                          <a:pt x="2452168" y="2135379"/>
                          <a:pt x="2476780" y="2142304"/>
                          <a:pt x="2487410" y="2134312"/>
                        </a:cubicBezTo>
                        <a:cubicBezTo>
                          <a:pt x="2508327" y="2133407"/>
                          <a:pt x="2510785" y="2094831"/>
                          <a:pt x="2496069" y="2085382"/>
                        </a:cubicBezTo>
                        <a:close/>
                        <a:moveTo>
                          <a:pt x="321939" y="245705"/>
                        </a:moveTo>
                        <a:cubicBezTo>
                          <a:pt x="296022" y="241876"/>
                          <a:pt x="269904" y="239466"/>
                          <a:pt x="243711" y="238923"/>
                        </a:cubicBezTo>
                        <a:cubicBezTo>
                          <a:pt x="238396" y="238799"/>
                          <a:pt x="231252" y="239580"/>
                          <a:pt x="227109" y="235589"/>
                        </a:cubicBezTo>
                        <a:cubicBezTo>
                          <a:pt x="215764" y="221540"/>
                          <a:pt x="231309" y="209653"/>
                          <a:pt x="243844" y="204776"/>
                        </a:cubicBezTo>
                        <a:cubicBezTo>
                          <a:pt x="272562" y="203928"/>
                          <a:pt x="300394" y="204738"/>
                          <a:pt x="328836" y="208148"/>
                        </a:cubicBezTo>
                        <a:cubicBezTo>
                          <a:pt x="320358" y="219492"/>
                          <a:pt x="318148" y="232589"/>
                          <a:pt x="321939" y="245705"/>
                        </a:cubicBezTo>
                        <a:close/>
                        <a:moveTo>
                          <a:pt x="2026124" y="1294798"/>
                        </a:moveTo>
                        <a:cubicBezTo>
                          <a:pt x="2027191" y="1285006"/>
                          <a:pt x="2028400" y="1275186"/>
                          <a:pt x="2029620" y="1265346"/>
                        </a:cubicBezTo>
                        <a:cubicBezTo>
                          <a:pt x="2079778" y="1299760"/>
                          <a:pt x="2090341" y="1308190"/>
                          <a:pt x="2104677" y="1369769"/>
                        </a:cubicBezTo>
                        <a:cubicBezTo>
                          <a:pt x="2159331" y="1588282"/>
                          <a:pt x="2210699" y="1807586"/>
                          <a:pt x="2263906" y="2026451"/>
                        </a:cubicBezTo>
                        <a:cubicBezTo>
                          <a:pt x="2255114" y="2025308"/>
                          <a:pt x="2246256" y="2025242"/>
                          <a:pt x="2237417" y="2025841"/>
                        </a:cubicBezTo>
                        <a:cubicBezTo>
                          <a:pt x="2172580" y="1803538"/>
                          <a:pt x="2144205" y="1570327"/>
                          <a:pt x="2059471" y="1353805"/>
                        </a:cubicBezTo>
                        <a:cubicBezTo>
                          <a:pt x="2051975" y="1336793"/>
                          <a:pt x="2041002" y="1319077"/>
                          <a:pt x="2024524" y="1309752"/>
                        </a:cubicBezTo>
                        <a:cubicBezTo>
                          <a:pt x="2025067" y="1304770"/>
                          <a:pt x="2025581" y="1299779"/>
                          <a:pt x="2026124" y="1294798"/>
                        </a:cubicBezTo>
                        <a:close/>
                        <a:moveTo>
                          <a:pt x="2058576" y="1797670"/>
                        </a:moveTo>
                        <a:cubicBezTo>
                          <a:pt x="2095961" y="1802471"/>
                          <a:pt x="2133661" y="1809681"/>
                          <a:pt x="2171142" y="1811720"/>
                        </a:cubicBezTo>
                        <a:cubicBezTo>
                          <a:pt x="2188659" y="1883452"/>
                          <a:pt x="2198326" y="1957681"/>
                          <a:pt x="2223634" y="2027166"/>
                        </a:cubicBezTo>
                        <a:cubicBezTo>
                          <a:pt x="2161989" y="2039796"/>
                          <a:pt x="2116411" y="2029585"/>
                          <a:pt x="2063719" y="1995495"/>
                        </a:cubicBezTo>
                        <a:cubicBezTo>
                          <a:pt x="2056661" y="1961234"/>
                          <a:pt x="2051546" y="1926505"/>
                          <a:pt x="2052975" y="1891358"/>
                        </a:cubicBezTo>
                        <a:cubicBezTo>
                          <a:pt x="2053004" y="1859964"/>
                          <a:pt x="2060519" y="1829160"/>
                          <a:pt x="2058576" y="1797670"/>
                        </a:cubicBezTo>
                        <a:close/>
                        <a:moveTo>
                          <a:pt x="2048536" y="1360196"/>
                        </a:moveTo>
                        <a:cubicBezTo>
                          <a:pt x="2103343" y="1501528"/>
                          <a:pt x="2135519" y="1650414"/>
                          <a:pt x="2168170" y="1798099"/>
                        </a:cubicBezTo>
                        <a:cubicBezTo>
                          <a:pt x="2122850" y="1792736"/>
                          <a:pt x="2077445" y="1786345"/>
                          <a:pt x="2032610" y="1781097"/>
                        </a:cubicBezTo>
                        <a:cubicBezTo>
                          <a:pt x="2041583" y="1743101"/>
                          <a:pt x="2003264" y="1739692"/>
                          <a:pt x="1998959" y="1700972"/>
                        </a:cubicBezTo>
                        <a:cubicBezTo>
                          <a:pt x="2007846" y="1702039"/>
                          <a:pt x="2016904" y="1702611"/>
                          <a:pt x="2025838" y="1702468"/>
                        </a:cubicBezTo>
                        <a:cubicBezTo>
                          <a:pt x="2024762" y="1712583"/>
                          <a:pt x="2026105" y="1723623"/>
                          <a:pt x="2026391" y="1733853"/>
                        </a:cubicBezTo>
                        <a:cubicBezTo>
                          <a:pt x="2015427" y="1747892"/>
                          <a:pt x="2137585" y="1750255"/>
                          <a:pt x="2150444" y="1753769"/>
                        </a:cubicBezTo>
                        <a:cubicBezTo>
                          <a:pt x="2158464" y="1753693"/>
                          <a:pt x="2158645" y="1741482"/>
                          <a:pt x="2150444" y="1741349"/>
                        </a:cubicBezTo>
                        <a:cubicBezTo>
                          <a:pt x="2112220" y="1738063"/>
                          <a:pt x="2073778" y="1732700"/>
                          <a:pt x="2035373" y="1732271"/>
                        </a:cubicBezTo>
                        <a:cubicBezTo>
                          <a:pt x="2036706" y="1722232"/>
                          <a:pt x="2039707" y="1711326"/>
                          <a:pt x="2037259" y="1701363"/>
                        </a:cubicBezTo>
                        <a:cubicBezTo>
                          <a:pt x="2038868" y="1699925"/>
                          <a:pt x="2040907" y="1699296"/>
                          <a:pt x="2041383" y="1696838"/>
                        </a:cubicBezTo>
                        <a:cubicBezTo>
                          <a:pt x="2041507" y="1689990"/>
                          <a:pt x="2044869" y="1675131"/>
                          <a:pt x="2037697" y="1671645"/>
                        </a:cubicBezTo>
                        <a:cubicBezTo>
                          <a:pt x="2036382" y="1661596"/>
                          <a:pt x="2030277" y="1652290"/>
                          <a:pt x="2026695" y="1642965"/>
                        </a:cubicBezTo>
                        <a:cubicBezTo>
                          <a:pt x="2023581" y="1629868"/>
                          <a:pt x="2010255" y="1626592"/>
                          <a:pt x="1998540" y="1624753"/>
                        </a:cubicBezTo>
                        <a:cubicBezTo>
                          <a:pt x="2004340" y="1524084"/>
                          <a:pt x="2012608" y="1423557"/>
                          <a:pt x="2023095" y="1323268"/>
                        </a:cubicBezTo>
                        <a:cubicBezTo>
                          <a:pt x="2034563" y="1332964"/>
                          <a:pt x="2042240" y="1345880"/>
                          <a:pt x="2048536" y="1360196"/>
                        </a:cubicBezTo>
                        <a:close/>
                        <a:moveTo>
                          <a:pt x="2009446" y="1922686"/>
                        </a:moveTo>
                        <a:cubicBezTo>
                          <a:pt x="2007703" y="1890082"/>
                          <a:pt x="2006331" y="1857811"/>
                          <a:pt x="2008455" y="1825131"/>
                        </a:cubicBezTo>
                        <a:cubicBezTo>
                          <a:pt x="2016885" y="1815539"/>
                          <a:pt x="2023914" y="1804814"/>
                          <a:pt x="2028791" y="1792765"/>
                        </a:cubicBezTo>
                        <a:cubicBezTo>
                          <a:pt x="2035039" y="1794279"/>
                          <a:pt x="2041545" y="1795270"/>
                          <a:pt x="2047955" y="1796165"/>
                        </a:cubicBezTo>
                        <a:cubicBezTo>
                          <a:pt x="2048384" y="1829265"/>
                          <a:pt x="2041707" y="1862078"/>
                          <a:pt x="2041088" y="1895178"/>
                        </a:cubicBezTo>
                        <a:cubicBezTo>
                          <a:pt x="2040459" y="1925296"/>
                          <a:pt x="2044050" y="1955071"/>
                          <a:pt x="2049394" y="1984693"/>
                        </a:cubicBezTo>
                        <a:cubicBezTo>
                          <a:pt x="2032639" y="1970720"/>
                          <a:pt x="2017856" y="1953680"/>
                          <a:pt x="2009293" y="1933468"/>
                        </a:cubicBezTo>
                        <a:cubicBezTo>
                          <a:pt x="2010217" y="1930039"/>
                          <a:pt x="2009617" y="1926553"/>
                          <a:pt x="2009446" y="1922686"/>
                        </a:cubicBezTo>
                        <a:close/>
                        <a:moveTo>
                          <a:pt x="1997616" y="1692038"/>
                        </a:moveTo>
                        <a:cubicBezTo>
                          <a:pt x="1995511" y="1672855"/>
                          <a:pt x="1996892" y="1653509"/>
                          <a:pt x="1997978" y="1634307"/>
                        </a:cubicBezTo>
                        <a:cubicBezTo>
                          <a:pt x="2009636" y="1635755"/>
                          <a:pt x="2015246" y="1639850"/>
                          <a:pt x="2016551" y="1651652"/>
                        </a:cubicBezTo>
                        <a:cubicBezTo>
                          <a:pt x="2019809" y="1660186"/>
                          <a:pt x="2020733" y="1675598"/>
                          <a:pt x="2030182" y="1679255"/>
                        </a:cubicBezTo>
                        <a:cubicBezTo>
                          <a:pt x="2030372" y="1683008"/>
                          <a:pt x="2030610" y="1686828"/>
                          <a:pt x="2031182" y="1690562"/>
                        </a:cubicBezTo>
                        <a:cubicBezTo>
                          <a:pt x="2019990" y="1690971"/>
                          <a:pt x="2008808" y="1691581"/>
                          <a:pt x="1997616" y="1692038"/>
                        </a:cubicBezTo>
                        <a:close/>
                        <a:moveTo>
                          <a:pt x="1931464" y="990369"/>
                        </a:moveTo>
                        <a:cubicBezTo>
                          <a:pt x="1931464" y="990369"/>
                          <a:pt x="1952134" y="1010581"/>
                          <a:pt x="1962287" y="1022097"/>
                        </a:cubicBezTo>
                        <a:cubicBezTo>
                          <a:pt x="1990472" y="1054063"/>
                          <a:pt x="2009789" y="1093144"/>
                          <a:pt x="2014580" y="1138388"/>
                        </a:cubicBezTo>
                        <a:cubicBezTo>
                          <a:pt x="2019580" y="1180526"/>
                          <a:pt x="2011998" y="1223055"/>
                          <a:pt x="2007026" y="1264842"/>
                        </a:cubicBezTo>
                        <a:cubicBezTo>
                          <a:pt x="1992110" y="1394906"/>
                          <a:pt x="1978451" y="1525388"/>
                          <a:pt x="1971755" y="1656167"/>
                        </a:cubicBezTo>
                        <a:cubicBezTo>
                          <a:pt x="1970145" y="1690190"/>
                          <a:pt x="1972593" y="1727233"/>
                          <a:pt x="1996711" y="1753646"/>
                        </a:cubicBezTo>
                        <a:cubicBezTo>
                          <a:pt x="2001549" y="1758951"/>
                          <a:pt x="2008779" y="1763599"/>
                          <a:pt x="2007941" y="1771648"/>
                        </a:cubicBezTo>
                        <a:cubicBezTo>
                          <a:pt x="2002483" y="1814863"/>
                          <a:pt x="1932855" y="1833446"/>
                          <a:pt x="1936160" y="1853477"/>
                        </a:cubicBezTo>
                        <a:cubicBezTo>
                          <a:pt x="1876696" y="1868431"/>
                          <a:pt x="1813974" y="1864717"/>
                          <a:pt x="1753633" y="1857125"/>
                        </a:cubicBezTo>
                        <a:cubicBezTo>
                          <a:pt x="1752909" y="1822588"/>
                          <a:pt x="1732459" y="1793298"/>
                          <a:pt x="1729544" y="1759322"/>
                        </a:cubicBezTo>
                        <a:cubicBezTo>
                          <a:pt x="1745022" y="1597988"/>
                          <a:pt x="1759500" y="1434939"/>
                          <a:pt x="1732449" y="1273633"/>
                        </a:cubicBezTo>
                        <a:cubicBezTo>
                          <a:pt x="1740374" y="1265042"/>
                          <a:pt x="1739593" y="1253040"/>
                          <a:pt x="1736926" y="1242324"/>
                        </a:cubicBezTo>
                        <a:cubicBezTo>
                          <a:pt x="1734764" y="1226418"/>
                          <a:pt x="1734011" y="1210340"/>
                          <a:pt x="1734316" y="1194300"/>
                        </a:cubicBezTo>
                        <a:cubicBezTo>
                          <a:pt x="1734640" y="1177602"/>
                          <a:pt x="1708808" y="1177621"/>
                          <a:pt x="1708389" y="1194300"/>
                        </a:cubicBezTo>
                        <a:cubicBezTo>
                          <a:pt x="1707941" y="1213073"/>
                          <a:pt x="1709065" y="1230904"/>
                          <a:pt x="1711142" y="1249783"/>
                        </a:cubicBezTo>
                        <a:cubicBezTo>
                          <a:pt x="1624274" y="1228094"/>
                          <a:pt x="1551236" y="1151408"/>
                          <a:pt x="1458043" y="1155618"/>
                        </a:cubicBezTo>
                        <a:cubicBezTo>
                          <a:pt x="1451528" y="1113442"/>
                          <a:pt x="1438831" y="1069636"/>
                          <a:pt x="1417667" y="1031384"/>
                        </a:cubicBezTo>
                        <a:cubicBezTo>
                          <a:pt x="1410923" y="1019192"/>
                          <a:pt x="1396598" y="996741"/>
                          <a:pt x="1396598" y="996741"/>
                        </a:cubicBezTo>
                        <a:cubicBezTo>
                          <a:pt x="1371252" y="964642"/>
                          <a:pt x="1338105" y="940373"/>
                          <a:pt x="1295899" y="931724"/>
                        </a:cubicBezTo>
                        <a:cubicBezTo>
                          <a:pt x="1284955" y="929990"/>
                          <a:pt x="1280650" y="944573"/>
                          <a:pt x="1291289" y="948450"/>
                        </a:cubicBezTo>
                        <a:cubicBezTo>
                          <a:pt x="1312339" y="955651"/>
                          <a:pt x="1330523" y="965414"/>
                          <a:pt x="1346239" y="977206"/>
                        </a:cubicBezTo>
                        <a:cubicBezTo>
                          <a:pt x="1351754" y="981349"/>
                          <a:pt x="1360088" y="990369"/>
                          <a:pt x="1360088" y="990369"/>
                        </a:cubicBezTo>
                        <a:cubicBezTo>
                          <a:pt x="1405008" y="1033689"/>
                          <a:pt x="1429564" y="1097725"/>
                          <a:pt x="1436164" y="1160438"/>
                        </a:cubicBezTo>
                        <a:cubicBezTo>
                          <a:pt x="1450309" y="1271842"/>
                          <a:pt x="1451309" y="1384723"/>
                          <a:pt x="1448966" y="1496871"/>
                        </a:cubicBezTo>
                        <a:cubicBezTo>
                          <a:pt x="1449223" y="1567460"/>
                          <a:pt x="1434802" y="1638231"/>
                          <a:pt x="1443727" y="1708573"/>
                        </a:cubicBezTo>
                        <a:cubicBezTo>
                          <a:pt x="1451585" y="1778506"/>
                          <a:pt x="1512117" y="1781963"/>
                          <a:pt x="1432374" y="1839590"/>
                        </a:cubicBezTo>
                        <a:cubicBezTo>
                          <a:pt x="1416257" y="1851420"/>
                          <a:pt x="1397722" y="1859792"/>
                          <a:pt x="1381758" y="1871717"/>
                        </a:cubicBezTo>
                        <a:cubicBezTo>
                          <a:pt x="1370804" y="1872260"/>
                          <a:pt x="1359841" y="1872260"/>
                          <a:pt x="1348877" y="1872099"/>
                        </a:cubicBezTo>
                        <a:cubicBezTo>
                          <a:pt x="1344324" y="1872346"/>
                          <a:pt x="1340152" y="1872280"/>
                          <a:pt x="1336285" y="1870060"/>
                        </a:cubicBezTo>
                        <a:cubicBezTo>
                          <a:pt x="1313311" y="1752788"/>
                          <a:pt x="1291842" y="1635155"/>
                          <a:pt x="1265315" y="1518626"/>
                        </a:cubicBezTo>
                        <a:cubicBezTo>
                          <a:pt x="1252027" y="1461390"/>
                          <a:pt x="1219509" y="1401887"/>
                          <a:pt x="1160111" y="1383209"/>
                        </a:cubicBezTo>
                        <a:cubicBezTo>
                          <a:pt x="1164816" y="1346061"/>
                          <a:pt x="1163311" y="1307028"/>
                          <a:pt x="1153386" y="1270785"/>
                        </a:cubicBezTo>
                        <a:cubicBezTo>
                          <a:pt x="1151262" y="1250230"/>
                          <a:pt x="1152634" y="1230018"/>
                          <a:pt x="1151176" y="1209530"/>
                        </a:cubicBezTo>
                        <a:cubicBezTo>
                          <a:pt x="1150719" y="1202758"/>
                          <a:pt x="1139708" y="1200157"/>
                          <a:pt x="1138480" y="1207815"/>
                        </a:cubicBezTo>
                        <a:cubicBezTo>
                          <a:pt x="1135479" y="1225875"/>
                          <a:pt x="1135822" y="1244010"/>
                          <a:pt x="1135584" y="1262298"/>
                        </a:cubicBezTo>
                        <a:cubicBezTo>
                          <a:pt x="1125087" y="1256822"/>
                          <a:pt x="1114191" y="1248944"/>
                          <a:pt x="1102056" y="1248792"/>
                        </a:cubicBezTo>
                        <a:cubicBezTo>
                          <a:pt x="1093636" y="1248554"/>
                          <a:pt x="1091188" y="1262346"/>
                          <a:pt x="1099637" y="1264022"/>
                        </a:cubicBezTo>
                        <a:cubicBezTo>
                          <a:pt x="1111067" y="1271023"/>
                          <a:pt x="1122325" y="1278253"/>
                          <a:pt x="1133927" y="1284854"/>
                        </a:cubicBezTo>
                        <a:cubicBezTo>
                          <a:pt x="1134098" y="1290102"/>
                          <a:pt x="1135032" y="1295398"/>
                          <a:pt x="1135603" y="1300637"/>
                        </a:cubicBezTo>
                        <a:cubicBezTo>
                          <a:pt x="1121516" y="1301227"/>
                          <a:pt x="1107981" y="1307828"/>
                          <a:pt x="1094303" y="1311000"/>
                        </a:cubicBezTo>
                        <a:cubicBezTo>
                          <a:pt x="1090074" y="1189775"/>
                          <a:pt x="1086187" y="1068503"/>
                          <a:pt x="1085635" y="947202"/>
                        </a:cubicBezTo>
                        <a:cubicBezTo>
                          <a:pt x="1085635" y="946211"/>
                          <a:pt x="1084873" y="896596"/>
                          <a:pt x="1083711" y="889290"/>
                        </a:cubicBezTo>
                        <a:cubicBezTo>
                          <a:pt x="1088683" y="889166"/>
                          <a:pt x="1093398" y="888995"/>
                          <a:pt x="1098084" y="888547"/>
                        </a:cubicBezTo>
                        <a:cubicBezTo>
                          <a:pt x="1098084" y="888547"/>
                          <a:pt x="1111743" y="888023"/>
                          <a:pt x="1118734" y="887232"/>
                        </a:cubicBezTo>
                        <a:cubicBezTo>
                          <a:pt x="1139280" y="898101"/>
                          <a:pt x="1158349" y="911578"/>
                          <a:pt x="1175761" y="926933"/>
                        </a:cubicBezTo>
                        <a:cubicBezTo>
                          <a:pt x="1185381" y="934524"/>
                          <a:pt x="1191286" y="936420"/>
                          <a:pt x="1197697" y="931829"/>
                        </a:cubicBezTo>
                        <a:cubicBezTo>
                          <a:pt x="1208869" y="922342"/>
                          <a:pt x="1205098" y="904016"/>
                          <a:pt x="1199011" y="892452"/>
                        </a:cubicBezTo>
                        <a:cubicBezTo>
                          <a:pt x="1207907" y="901472"/>
                          <a:pt x="1222776" y="908445"/>
                          <a:pt x="1232996" y="897281"/>
                        </a:cubicBezTo>
                        <a:cubicBezTo>
                          <a:pt x="1234044" y="895805"/>
                          <a:pt x="1234749" y="894262"/>
                          <a:pt x="1235206" y="892690"/>
                        </a:cubicBezTo>
                        <a:cubicBezTo>
                          <a:pt x="1236120" y="893548"/>
                          <a:pt x="1237140" y="894224"/>
                          <a:pt x="1237530" y="894500"/>
                        </a:cubicBezTo>
                        <a:cubicBezTo>
                          <a:pt x="1242826" y="898196"/>
                          <a:pt x="1267563" y="892243"/>
                          <a:pt x="1257885" y="868821"/>
                        </a:cubicBezTo>
                        <a:cubicBezTo>
                          <a:pt x="1260181" y="866411"/>
                          <a:pt x="1261533" y="863163"/>
                          <a:pt x="1262581" y="860315"/>
                        </a:cubicBezTo>
                        <a:cubicBezTo>
                          <a:pt x="1322103" y="890919"/>
                          <a:pt x="1368870" y="865649"/>
                          <a:pt x="1422458" y="840103"/>
                        </a:cubicBezTo>
                        <a:cubicBezTo>
                          <a:pt x="1423715" y="840303"/>
                          <a:pt x="1424992" y="840055"/>
                          <a:pt x="1426144" y="839484"/>
                        </a:cubicBezTo>
                        <a:cubicBezTo>
                          <a:pt x="1449852" y="848675"/>
                          <a:pt x="1501249" y="861982"/>
                          <a:pt x="1498553" y="860915"/>
                        </a:cubicBezTo>
                        <a:cubicBezTo>
                          <a:pt x="1567809" y="873688"/>
                          <a:pt x="1634018" y="888357"/>
                          <a:pt x="1700702" y="908616"/>
                        </a:cubicBezTo>
                        <a:cubicBezTo>
                          <a:pt x="1769292" y="926380"/>
                          <a:pt x="1841929" y="934667"/>
                          <a:pt x="1903794" y="971957"/>
                        </a:cubicBezTo>
                        <a:cubicBezTo>
                          <a:pt x="1913748" y="977711"/>
                          <a:pt x="1922959" y="983854"/>
                          <a:pt x="1931464" y="990369"/>
                        </a:cubicBezTo>
                        <a:close/>
                        <a:moveTo>
                          <a:pt x="1996006" y="1900988"/>
                        </a:moveTo>
                        <a:cubicBezTo>
                          <a:pt x="1991777" y="1891844"/>
                          <a:pt x="1984643" y="1879328"/>
                          <a:pt x="1975765" y="1873356"/>
                        </a:cubicBezTo>
                        <a:cubicBezTo>
                          <a:pt x="1978899" y="1866060"/>
                          <a:pt x="1978699" y="1858068"/>
                          <a:pt x="1980166" y="1850362"/>
                        </a:cubicBezTo>
                        <a:cubicBezTo>
                          <a:pt x="1985805" y="1846295"/>
                          <a:pt x="1991253" y="1841961"/>
                          <a:pt x="1996387" y="1837323"/>
                        </a:cubicBezTo>
                        <a:cubicBezTo>
                          <a:pt x="1995568" y="1858535"/>
                          <a:pt x="1995415" y="1879766"/>
                          <a:pt x="1996006" y="1900988"/>
                        </a:cubicBezTo>
                        <a:close/>
                        <a:moveTo>
                          <a:pt x="1962440" y="1870270"/>
                        </a:moveTo>
                        <a:cubicBezTo>
                          <a:pt x="1943656" y="1877061"/>
                          <a:pt x="1933636" y="1903359"/>
                          <a:pt x="1932617" y="1922019"/>
                        </a:cubicBezTo>
                        <a:cubicBezTo>
                          <a:pt x="1921473" y="1923486"/>
                          <a:pt x="1911252" y="1927801"/>
                          <a:pt x="1901404" y="1933420"/>
                        </a:cubicBezTo>
                        <a:cubicBezTo>
                          <a:pt x="1890983" y="1934230"/>
                          <a:pt x="1879991" y="1938602"/>
                          <a:pt x="1870295" y="1940802"/>
                        </a:cubicBezTo>
                        <a:cubicBezTo>
                          <a:pt x="1835157" y="1949203"/>
                          <a:pt x="1798600" y="1948899"/>
                          <a:pt x="1762958" y="1945365"/>
                        </a:cubicBezTo>
                        <a:cubicBezTo>
                          <a:pt x="1760957" y="1936440"/>
                          <a:pt x="1752556" y="1930525"/>
                          <a:pt x="1753757" y="1919971"/>
                        </a:cubicBezTo>
                        <a:cubicBezTo>
                          <a:pt x="1753804" y="1903521"/>
                          <a:pt x="1755128" y="1887119"/>
                          <a:pt x="1754404" y="1870641"/>
                        </a:cubicBezTo>
                        <a:cubicBezTo>
                          <a:pt x="1791380" y="1880366"/>
                          <a:pt x="1830014" y="1883824"/>
                          <a:pt x="1868228" y="1881709"/>
                        </a:cubicBezTo>
                        <a:cubicBezTo>
                          <a:pt x="1900537" y="1878719"/>
                          <a:pt x="1933408" y="1880071"/>
                          <a:pt x="1962506" y="1861935"/>
                        </a:cubicBezTo>
                        <a:cubicBezTo>
                          <a:pt x="1962221" y="1864698"/>
                          <a:pt x="1962049" y="1867584"/>
                          <a:pt x="1962440" y="1870270"/>
                        </a:cubicBezTo>
                        <a:close/>
                        <a:moveTo>
                          <a:pt x="1760948" y="1956328"/>
                        </a:moveTo>
                        <a:cubicBezTo>
                          <a:pt x="1795857" y="1964300"/>
                          <a:pt x="1832100" y="1962624"/>
                          <a:pt x="1866933" y="1956242"/>
                        </a:cubicBezTo>
                        <a:cubicBezTo>
                          <a:pt x="1845901" y="1970158"/>
                          <a:pt x="1826661" y="1986608"/>
                          <a:pt x="1807011" y="2002372"/>
                        </a:cubicBezTo>
                        <a:cubicBezTo>
                          <a:pt x="1791637" y="2014364"/>
                          <a:pt x="1769101" y="2035176"/>
                          <a:pt x="1749375" y="2021403"/>
                        </a:cubicBezTo>
                        <a:cubicBezTo>
                          <a:pt x="1761948" y="2007763"/>
                          <a:pt x="1761900" y="1974302"/>
                          <a:pt x="1760948" y="1956328"/>
                        </a:cubicBezTo>
                        <a:close/>
                        <a:moveTo>
                          <a:pt x="1506973" y="1192852"/>
                        </a:moveTo>
                        <a:cubicBezTo>
                          <a:pt x="1528138" y="1187594"/>
                          <a:pt x="1541901" y="1196795"/>
                          <a:pt x="1560437" y="1205453"/>
                        </a:cubicBezTo>
                        <a:cubicBezTo>
                          <a:pt x="1579039" y="1214416"/>
                          <a:pt x="1597213" y="1224237"/>
                          <a:pt x="1615539" y="1233742"/>
                        </a:cubicBezTo>
                        <a:cubicBezTo>
                          <a:pt x="1565400" y="1231647"/>
                          <a:pt x="1514612" y="1236771"/>
                          <a:pt x="1467311" y="1253993"/>
                        </a:cubicBezTo>
                        <a:cubicBezTo>
                          <a:pt x="1466368" y="1235733"/>
                          <a:pt x="1465206" y="1217426"/>
                          <a:pt x="1463482" y="1199186"/>
                        </a:cubicBezTo>
                        <a:cubicBezTo>
                          <a:pt x="1477903" y="1196595"/>
                          <a:pt x="1492419" y="1194557"/>
                          <a:pt x="1506973" y="1192852"/>
                        </a:cubicBezTo>
                        <a:close/>
                        <a:moveTo>
                          <a:pt x="1462730" y="1191671"/>
                        </a:moveTo>
                        <a:cubicBezTo>
                          <a:pt x="1462091" y="1185498"/>
                          <a:pt x="1461368" y="1179336"/>
                          <a:pt x="1460568" y="1173192"/>
                        </a:cubicBezTo>
                        <a:cubicBezTo>
                          <a:pt x="1475608" y="1176440"/>
                          <a:pt x="1490724" y="1179050"/>
                          <a:pt x="1505506" y="1183384"/>
                        </a:cubicBezTo>
                        <a:cubicBezTo>
                          <a:pt x="1491086" y="1185346"/>
                          <a:pt x="1476865" y="1188242"/>
                          <a:pt x="1462730" y="1191671"/>
                        </a:cubicBezTo>
                        <a:close/>
                        <a:moveTo>
                          <a:pt x="1567200" y="2178080"/>
                        </a:moveTo>
                        <a:cubicBezTo>
                          <a:pt x="1548569" y="2180413"/>
                          <a:pt x="1529776" y="2181833"/>
                          <a:pt x="1511602" y="2187071"/>
                        </a:cubicBezTo>
                        <a:cubicBezTo>
                          <a:pt x="1506402" y="2188138"/>
                          <a:pt x="1500601" y="2188271"/>
                          <a:pt x="1495410" y="2189748"/>
                        </a:cubicBezTo>
                        <a:cubicBezTo>
                          <a:pt x="1489857" y="2172117"/>
                          <a:pt x="1488581" y="2147009"/>
                          <a:pt x="1511031" y="2142009"/>
                        </a:cubicBezTo>
                        <a:cubicBezTo>
                          <a:pt x="1528443" y="2143018"/>
                          <a:pt x="1545807" y="2142866"/>
                          <a:pt x="1563304" y="2142599"/>
                        </a:cubicBezTo>
                        <a:cubicBezTo>
                          <a:pt x="1555084" y="2152705"/>
                          <a:pt x="1557751" y="2168955"/>
                          <a:pt x="1567200" y="2178080"/>
                        </a:cubicBezTo>
                        <a:close/>
                        <a:moveTo>
                          <a:pt x="1569381" y="2142999"/>
                        </a:moveTo>
                        <a:cubicBezTo>
                          <a:pt x="1576487" y="2142675"/>
                          <a:pt x="1583154" y="2142885"/>
                          <a:pt x="1585212" y="2151324"/>
                        </a:cubicBezTo>
                        <a:cubicBezTo>
                          <a:pt x="1586745" y="2156782"/>
                          <a:pt x="1587621" y="2167983"/>
                          <a:pt x="1584050" y="2172927"/>
                        </a:cubicBezTo>
                        <a:cubicBezTo>
                          <a:pt x="1574849" y="2183823"/>
                          <a:pt x="1558799" y="2153848"/>
                          <a:pt x="1569381" y="2142999"/>
                        </a:cubicBezTo>
                        <a:close/>
                        <a:moveTo>
                          <a:pt x="1574915" y="2133950"/>
                        </a:moveTo>
                        <a:cubicBezTo>
                          <a:pt x="1565485" y="2129740"/>
                          <a:pt x="1553293" y="2133169"/>
                          <a:pt x="1543045" y="2132845"/>
                        </a:cubicBezTo>
                        <a:cubicBezTo>
                          <a:pt x="1537006" y="2133045"/>
                          <a:pt x="1530986" y="2133427"/>
                          <a:pt x="1524966" y="2133865"/>
                        </a:cubicBezTo>
                        <a:cubicBezTo>
                          <a:pt x="1514965" y="2115986"/>
                          <a:pt x="1467254" y="2134979"/>
                          <a:pt x="1448557" y="2134388"/>
                        </a:cubicBezTo>
                        <a:cubicBezTo>
                          <a:pt x="1481751" y="2124120"/>
                          <a:pt x="1506888" y="2095336"/>
                          <a:pt x="1541016" y="2086744"/>
                        </a:cubicBezTo>
                        <a:cubicBezTo>
                          <a:pt x="1567552" y="2080506"/>
                          <a:pt x="1606433" y="2082572"/>
                          <a:pt x="1622931" y="2106585"/>
                        </a:cubicBezTo>
                        <a:cubicBezTo>
                          <a:pt x="1626112" y="2115329"/>
                          <a:pt x="1622159" y="2122216"/>
                          <a:pt x="1619521" y="2130350"/>
                        </a:cubicBezTo>
                        <a:cubicBezTo>
                          <a:pt x="1610110" y="2133969"/>
                          <a:pt x="1600899" y="2138065"/>
                          <a:pt x="1591927" y="2142904"/>
                        </a:cubicBezTo>
                        <a:cubicBezTo>
                          <a:pt x="1588526" y="2137598"/>
                          <a:pt x="1581183" y="2133036"/>
                          <a:pt x="1574915" y="2133950"/>
                        </a:cubicBezTo>
                        <a:close/>
                        <a:moveTo>
                          <a:pt x="1590784" y="2067809"/>
                        </a:moveTo>
                        <a:cubicBezTo>
                          <a:pt x="1519899" y="2052502"/>
                          <a:pt x="1488323" y="2099851"/>
                          <a:pt x="1433421" y="2128435"/>
                        </a:cubicBezTo>
                        <a:cubicBezTo>
                          <a:pt x="1429754" y="2130026"/>
                          <a:pt x="1430459" y="2134179"/>
                          <a:pt x="1432926" y="2136294"/>
                        </a:cubicBezTo>
                        <a:cubicBezTo>
                          <a:pt x="1417943" y="2138932"/>
                          <a:pt x="1401941" y="2139103"/>
                          <a:pt x="1387492" y="2143723"/>
                        </a:cubicBezTo>
                        <a:cubicBezTo>
                          <a:pt x="1374347" y="2071057"/>
                          <a:pt x="1360717" y="1998486"/>
                          <a:pt x="1346925" y="1925943"/>
                        </a:cubicBezTo>
                        <a:cubicBezTo>
                          <a:pt x="1381177" y="1934973"/>
                          <a:pt x="1419220" y="1928591"/>
                          <a:pt x="1447718" y="1906684"/>
                        </a:cubicBezTo>
                        <a:cubicBezTo>
                          <a:pt x="1449585" y="1910094"/>
                          <a:pt x="1453557" y="1911303"/>
                          <a:pt x="1457234" y="1910570"/>
                        </a:cubicBezTo>
                        <a:cubicBezTo>
                          <a:pt x="1466121" y="1928944"/>
                          <a:pt x="1476979" y="1945346"/>
                          <a:pt x="1488142" y="1962176"/>
                        </a:cubicBezTo>
                        <a:cubicBezTo>
                          <a:pt x="1508612" y="1989837"/>
                          <a:pt x="1525385" y="2024956"/>
                          <a:pt x="1557780" y="2040253"/>
                        </a:cubicBezTo>
                        <a:cubicBezTo>
                          <a:pt x="1577820" y="2048435"/>
                          <a:pt x="1602757" y="2052997"/>
                          <a:pt x="1612596" y="2074809"/>
                        </a:cubicBezTo>
                        <a:cubicBezTo>
                          <a:pt x="1605605" y="2071609"/>
                          <a:pt x="1598137" y="2069352"/>
                          <a:pt x="1590784" y="2067809"/>
                        </a:cubicBezTo>
                        <a:close/>
                        <a:moveTo>
                          <a:pt x="1344858" y="1915094"/>
                        </a:moveTo>
                        <a:cubicBezTo>
                          <a:pt x="1343105" y="1905893"/>
                          <a:pt x="1341343" y="1896692"/>
                          <a:pt x="1339591" y="1887491"/>
                        </a:cubicBezTo>
                        <a:cubicBezTo>
                          <a:pt x="1360231" y="1890006"/>
                          <a:pt x="1373766" y="1887539"/>
                          <a:pt x="1392664" y="1889120"/>
                        </a:cubicBezTo>
                        <a:cubicBezTo>
                          <a:pt x="1413552" y="1883776"/>
                          <a:pt x="1431535" y="1873718"/>
                          <a:pt x="1448833" y="1860992"/>
                        </a:cubicBezTo>
                        <a:cubicBezTo>
                          <a:pt x="1449214" y="1870289"/>
                          <a:pt x="1449090" y="1879204"/>
                          <a:pt x="1447280" y="1888482"/>
                        </a:cubicBezTo>
                        <a:cubicBezTo>
                          <a:pt x="1409914" y="1912208"/>
                          <a:pt x="1390787" y="1920695"/>
                          <a:pt x="1344858" y="1915094"/>
                        </a:cubicBezTo>
                        <a:close/>
                        <a:moveTo>
                          <a:pt x="1095960" y="1359654"/>
                        </a:moveTo>
                        <a:cubicBezTo>
                          <a:pt x="1095503" y="1346414"/>
                          <a:pt x="1095112" y="1333174"/>
                          <a:pt x="1094617" y="1319934"/>
                        </a:cubicBezTo>
                        <a:cubicBezTo>
                          <a:pt x="1108762" y="1318515"/>
                          <a:pt x="1123583" y="1317858"/>
                          <a:pt x="1136794" y="1311714"/>
                        </a:cubicBezTo>
                        <a:cubicBezTo>
                          <a:pt x="1138927" y="1333555"/>
                          <a:pt x="1139870" y="1355463"/>
                          <a:pt x="1142042" y="1377275"/>
                        </a:cubicBezTo>
                        <a:cubicBezTo>
                          <a:pt x="1126792" y="1373179"/>
                          <a:pt x="1111229" y="1369464"/>
                          <a:pt x="1095512" y="1369883"/>
                        </a:cubicBezTo>
                        <a:cubicBezTo>
                          <a:pt x="1096370" y="1366502"/>
                          <a:pt x="1096055" y="1362340"/>
                          <a:pt x="1095960" y="1359654"/>
                        </a:cubicBezTo>
                        <a:close/>
                        <a:moveTo>
                          <a:pt x="1900356" y="838217"/>
                        </a:moveTo>
                        <a:cubicBezTo>
                          <a:pt x="1906157" y="839036"/>
                          <a:pt x="1911948" y="839855"/>
                          <a:pt x="1917749" y="840674"/>
                        </a:cubicBezTo>
                        <a:cubicBezTo>
                          <a:pt x="1917844" y="841303"/>
                          <a:pt x="1917929" y="841941"/>
                          <a:pt x="1918015" y="842570"/>
                        </a:cubicBezTo>
                        <a:cubicBezTo>
                          <a:pt x="1923035" y="879765"/>
                          <a:pt x="1925902" y="922065"/>
                          <a:pt x="1927512" y="961099"/>
                        </a:cubicBezTo>
                        <a:cubicBezTo>
                          <a:pt x="1918177" y="954869"/>
                          <a:pt x="1908509" y="949288"/>
                          <a:pt x="1898575" y="944249"/>
                        </a:cubicBezTo>
                        <a:cubicBezTo>
                          <a:pt x="1896860" y="929552"/>
                          <a:pt x="1895136" y="914817"/>
                          <a:pt x="1892593" y="900253"/>
                        </a:cubicBezTo>
                        <a:cubicBezTo>
                          <a:pt x="1886973" y="878669"/>
                          <a:pt x="1881211" y="857057"/>
                          <a:pt x="1880182" y="834378"/>
                        </a:cubicBezTo>
                        <a:cubicBezTo>
                          <a:pt x="1885430" y="837893"/>
                          <a:pt x="1894631" y="837407"/>
                          <a:pt x="1900356" y="838217"/>
                        </a:cubicBezTo>
                        <a:close/>
                        <a:moveTo>
                          <a:pt x="1867437" y="859039"/>
                        </a:moveTo>
                        <a:cubicBezTo>
                          <a:pt x="1870504" y="885289"/>
                          <a:pt x="1881039" y="909559"/>
                          <a:pt x="1881896" y="936410"/>
                        </a:cubicBezTo>
                        <a:cubicBezTo>
                          <a:pt x="1836891" y="916779"/>
                          <a:pt x="1787418" y="906959"/>
                          <a:pt x="1738993" y="899567"/>
                        </a:cubicBezTo>
                        <a:cubicBezTo>
                          <a:pt x="1634637" y="868154"/>
                          <a:pt x="1541397" y="844199"/>
                          <a:pt x="1430040" y="831349"/>
                        </a:cubicBezTo>
                        <a:cubicBezTo>
                          <a:pt x="1427401" y="825606"/>
                          <a:pt x="1424039" y="820138"/>
                          <a:pt x="1421277" y="814442"/>
                        </a:cubicBezTo>
                        <a:cubicBezTo>
                          <a:pt x="1516870" y="830702"/>
                          <a:pt x="1612710" y="845837"/>
                          <a:pt x="1709046" y="856972"/>
                        </a:cubicBezTo>
                        <a:cubicBezTo>
                          <a:pt x="1753118" y="860277"/>
                          <a:pt x="1827366" y="874202"/>
                          <a:pt x="1867437" y="859039"/>
                        </a:cubicBezTo>
                        <a:close/>
                        <a:moveTo>
                          <a:pt x="1483494" y="727308"/>
                        </a:moveTo>
                        <a:cubicBezTo>
                          <a:pt x="1570734" y="734099"/>
                          <a:pt x="1717362" y="752816"/>
                          <a:pt x="1787342" y="776495"/>
                        </a:cubicBezTo>
                        <a:cubicBezTo>
                          <a:pt x="1834995" y="791697"/>
                          <a:pt x="1861761" y="809461"/>
                          <a:pt x="1862723" y="826511"/>
                        </a:cubicBezTo>
                        <a:lnTo>
                          <a:pt x="1863084" y="826492"/>
                        </a:lnTo>
                        <a:cubicBezTo>
                          <a:pt x="1861951" y="833102"/>
                          <a:pt x="1859827" y="838274"/>
                          <a:pt x="1858293" y="845913"/>
                        </a:cubicBezTo>
                        <a:cubicBezTo>
                          <a:pt x="1812821" y="855200"/>
                          <a:pt x="1765006" y="845818"/>
                          <a:pt x="1719190" y="842198"/>
                        </a:cubicBezTo>
                        <a:cubicBezTo>
                          <a:pt x="1616463" y="830711"/>
                          <a:pt x="1514355" y="814300"/>
                          <a:pt x="1412504" y="796802"/>
                        </a:cubicBezTo>
                        <a:cubicBezTo>
                          <a:pt x="1408504" y="788477"/>
                          <a:pt x="1404637" y="780086"/>
                          <a:pt x="1400874" y="771618"/>
                        </a:cubicBezTo>
                        <a:cubicBezTo>
                          <a:pt x="1530824" y="786239"/>
                          <a:pt x="1660192" y="805889"/>
                          <a:pt x="1790113" y="820605"/>
                        </a:cubicBezTo>
                        <a:cubicBezTo>
                          <a:pt x="1793323" y="820786"/>
                          <a:pt x="1790313" y="820653"/>
                          <a:pt x="1791942" y="820481"/>
                        </a:cubicBezTo>
                        <a:cubicBezTo>
                          <a:pt x="1792761" y="820396"/>
                          <a:pt x="1793581" y="820338"/>
                          <a:pt x="1794390" y="820272"/>
                        </a:cubicBezTo>
                        <a:cubicBezTo>
                          <a:pt x="1801848" y="819072"/>
                          <a:pt x="1799600" y="810709"/>
                          <a:pt x="1793133" y="809766"/>
                        </a:cubicBezTo>
                        <a:cubicBezTo>
                          <a:pt x="1661297" y="788296"/>
                          <a:pt x="1526681" y="772609"/>
                          <a:pt x="1393645" y="754968"/>
                        </a:cubicBezTo>
                        <a:cubicBezTo>
                          <a:pt x="1388730" y="743415"/>
                          <a:pt x="1383901" y="731718"/>
                          <a:pt x="1379291" y="720002"/>
                        </a:cubicBezTo>
                        <a:cubicBezTo>
                          <a:pt x="1397588" y="720983"/>
                          <a:pt x="1431231" y="722993"/>
                          <a:pt x="1472550" y="726393"/>
                        </a:cubicBezTo>
                        <a:cubicBezTo>
                          <a:pt x="1475617" y="728841"/>
                          <a:pt x="1480027" y="729279"/>
                          <a:pt x="1483494" y="727308"/>
                        </a:cubicBezTo>
                        <a:close/>
                        <a:moveTo>
                          <a:pt x="1462654" y="708296"/>
                        </a:moveTo>
                        <a:cubicBezTo>
                          <a:pt x="1419810" y="704905"/>
                          <a:pt x="1386606" y="703086"/>
                          <a:pt x="1372461" y="702381"/>
                        </a:cubicBezTo>
                        <a:cubicBezTo>
                          <a:pt x="1365422" y="683836"/>
                          <a:pt x="1358774" y="665138"/>
                          <a:pt x="1352354" y="646364"/>
                        </a:cubicBezTo>
                        <a:cubicBezTo>
                          <a:pt x="1375338" y="639183"/>
                          <a:pt x="1397579" y="629324"/>
                          <a:pt x="1419724" y="619856"/>
                        </a:cubicBezTo>
                        <a:lnTo>
                          <a:pt x="1462654" y="708296"/>
                        </a:lnTo>
                        <a:close/>
                        <a:moveTo>
                          <a:pt x="1020465" y="264421"/>
                        </a:moveTo>
                        <a:cubicBezTo>
                          <a:pt x="1037096" y="217758"/>
                          <a:pt x="1042896" y="154122"/>
                          <a:pt x="1009683" y="113583"/>
                        </a:cubicBezTo>
                        <a:cubicBezTo>
                          <a:pt x="1011216" y="109935"/>
                          <a:pt x="1013712" y="106849"/>
                          <a:pt x="1015845" y="103249"/>
                        </a:cubicBezTo>
                        <a:cubicBezTo>
                          <a:pt x="1073605" y="152807"/>
                          <a:pt x="1073243" y="244733"/>
                          <a:pt x="1052926" y="312465"/>
                        </a:cubicBezTo>
                        <a:cubicBezTo>
                          <a:pt x="1049221" y="298654"/>
                          <a:pt x="1050754" y="281671"/>
                          <a:pt x="1039020" y="271698"/>
                        </a:cubicBezTo>
                        <a:cubicBezTo>
                          <a:pt x="1030123" y="264736"/>
                          <a:pt x="1021541" y="269603"/>
                          <a:pt x="1015845" y="276985"/>
                        </a:cubicBezTo>
                        <a:cubicBezTo>
                          <a:pt x="1017064" y="272746"/>
                          <a:pt x="1018636" y="268574"/>
                          <a:pt x="1020465" y="264421"/>
                        </a:cubicBezTo>
                        <a:close/>
                        <a:moveTo>
                          <a:pt x="737420" y="159265"/>
                        </a:moveTo>
                        <a:cubicBezTo>
                          <a:pt x="739230" y="127499"/>
                          <a:pt x="746078" y="89161"/>
                          <a:pt x="777139" y="73216"/>
                        </a:cubicBezTo>
                        <a:cubicBezTo>
                          <a:pt x="776482" y="81303"/>
                          <a:pt x="775539" y="89352"/>
                          <a:pt x="774158" y="97343"/>
                        </a:cubicBezTo>
                        <a:cubicBezTo>
                          <a:pt x="772510" y="93971"/>
                          <a:pt x="767881" y="80113"/>
                          <a:pt x="764242" y="88152"/>
                        </a:cubicBezTo>
                        <a:cubicBezTo>
                          <a:pt x="780863" y="187421"/>
                          <a:pt x="941874" y="222273"/>
                          <a:pt x="996252" y="301055"/>
                        </a:cubicBezTo>
                        <a:cubicBezTo>
                          <a:pt x="940950" y="272356"/>
                          <a:pt x="909556" y="257544"/>
                          <a:pt x="885200" y="330906"/>
                        </a:cubicBezTo>
                        <a:cubicBezTo>
                          <a:pt x="847253" y="275166"/>
                          <a:pt x="784559" y="243438"/>
                          <a:pt x="745250" y="188774"/>
                        </a:cubicBezTo>
                        <a:cubicBezTo>
                          <a:pt x="735705" y="180068"/>
                          <a:pt x="735067" y="171419"/>
                          <a:pt x="737420" y="159265"/>
                        </a:cubicBezTo>
                        <a:close/>
                        <a:moveTo>
                          <a:pt x="933321" y="293415"/>
                        </a:moveTo>
                        <a:cubicBezTo>
                          <a:pt x="932654" y="293311"/>
                          <a:pt x="932130" y="293139"/>
                          <a:pt x="933321" y="293415"/>
                        </a:cubicBezTo>
                        <a:lnTo>
                          <a:pt x="933321" y="293415"/>
                        </a:lnTo>
                        <a:close/>
                        <a:moveTo>
                          <a:pt x="624901" y="233170"/>
                        </a:moveTo>
                        <a:cubicBezTo>
                          <a:pt x="651866" y="205938"/>
                          <a:pt x="682680" y="184268"/>
                          <a:pt x="715046" y="164009"/>
                        </a:cubicBezTo>
                        <a:cubicBezTo>
                          <a:pt x="711693" y="181735"/>
                          <a:pt x="721075" y="196003"/>
                          <a:pt x="732591" y="208405"/>
                        </a:cubicBezTo>
                        <a:cubicBezTo>
                          <a:pt x="774863" y="264317"/>
                          <a:pt x="840280" y="297292"/>
                          <a:pt x="881562" y="354204"/>
                        </a:cubicBezTo>
                        <a:cubicBezTo>
                          <a:pt x="885324" y="359205"/>
                          <a:pt x="895411" y="360071"/>
                          <a:pt x="896764" y="352213"/>
                        </a:cubicBezTo>
                        <a:cubicBezTo>
                          <a:pt x="900955" y="331211"/>
                          <a:pt x="909642" y="306246"/>
                          <a:pt x="928749" y="294473"/>
                        </a:cubicBezTo>
                        <a:cubicBezTo>
                          <a:pt x="940617" y="291710"/>
                          <a:pt x="961477" y="305312"/>
                          <a:pt x="973288" y="309846"/>
                        </a:cubicBezTo>
                        <a:cubicBezTo>
                          <a:pt x="980469" y="313399"/>
                          <a:pt x="987556" y="317199"/>
                          <a:pt x="994052" y="321895"/>
                        </a:cubicBezTo>
                        <a:cubicBezTo>
                          <a:pt x="997491" y="324600"/>
                          <a:pt x="1001482" y="328029"/>
                          <a:pt x="1005977" y="326067"/>
                        </a:cubicBezTo>
                        <a:cubicBezTo>
                          <a:pt x="1045649" y="408020"/>
                          <a:pt x="1068538" y="498146"/>
                          <a:pt x="1099132" y="584404"/>
                        </a:cubicBezTo>
                        <a:cubicBezTo>
                          <a:pt x="1105456" y="602225"/>
                          <a:pt x="1119296" y="632248"/>
                          <a:pt x="1119296" y="632248"/>
                        </a:cubicBezTo>
                        <a:cubicBezTo>
                          <a:pt x="1139432" y="681969"/>
                          <a:pt x="1163769" y="729594"/>
                          <a:pt x="1197335" y="772656"/>
                        </a:cubicBezTo>
                        <a:cubicBezTo>
                          <a:pt x="1201964" y="777819"/>
                          <a:pt x="1210517" y="771142"/>
                          <a:pt x="1206907" y="765274"/>
                        </a:cubicBezTo>
                        <a:cubicBezTo>
                          <a:pt x="1163540" y="706200"/>
                          <a:pt x="1135860" y="639868"/>
                          <a:pt x="1111981" y="571726"/>
                        </a:cubicBezTo>
                        <a:cubicBezTo>
                          <a:pt x="1107228" y="558163"/>
                          <a:pt x="1098075" y="537274"/>
                          <a:pt x="1098075" y="537274"/>
                        </a:cubicBezTo>
                        <a:cubicBezTo>
                          <a:pt x="1073624" y="464361"/>
                          <a:pt x="1051288" y="390399"/>
                          <a:pt x="1016817" y="321876"/>
                        </a:cubicBezTo>
                        <a:cubicBezTo>
                          <a:pt x="1020293" y="310132"/>
                          <a:pt x="1020712" y="297206"/>
                          <a:pt x="1029485" y="287310"/>
                        </a:cubicBezTo>
                        <a:cubicBezTo>
                          <a:pt x="1035676" y="305569"/>
                          <a:pt x="1032514" y="327305"/>
                          <a:pt x="1050269" y="339621"/>
                        </a:cubicBezTo>
                        <a:cubicBezTo>
                          <a:pt x="1054260" y="342488"/>
                          <a:pt x="1060841" y="340412"/>
                          <a:pt x="1063051" y="336268"/>
                        </a:cubicBezTo>
                        <a:cubicBezTo>
                          <a:pt x="1090740" y="278747"/>
                          <a:pt x="1090617" y="208110"/>
                          <a:pt x="1070300" y="148197"/>
                        </a:cubicBezTo>
                        <a:cubicBezTo>
                          <a:pt x="1083016" y="148045"/>
                          <a:pt x="1095617" y="146721"/>
                          <a:pt x="1108457" y="147854"/>
                        </a:cubicBezTo>
                        <a:cubicBezTo>
                          <a:pt x="1182333" y="156541"/>
                          <a:pt x="1222090" y="209948"/>
                          <a:pt x="1251075" y="272441"/>
                        </a:cubicBezTo>
                        <a:cubicBezTo>
                          <a:pt x="1261381" y="294673"/>
                          <a:pt x="1282136" y="340974"/>
                          <a:pt x="1282136" y="340974"/>
                        </a:cubicBezTo>
                        <a:cubicBezTo>
                          <a:pt x="1322607" y="427928"/>
                          <a:pt x="1367718" y="512700"/>
                          <a:pt x="1408428" y="599558"/>
                        </a:cubicBezTo>
                        <a:cubicBezTo>
                          <a:pt x="1387835" y="609236"/>
                          <a:pt x="1366346" y="616884"/>
                          <a:pt x="1345325" y="625466"/>
                        </a:cubicBezTo>
                        <a:cubicBezTo>
                          <a:pt x="1312892" y="532283"/>
                          <a:pt x="1289908" y="435405"/>
                          <a:pt x="1262495" y="340974"/>
                        </a:cubicBezTo>
                        <a:cubicBezTo>
                          <a:pt x="1262495" y="340974"/>
                          <a:pt x="1261133" y="331611"/>
                          <a:pt x="1259323" y="326943"/>
                        </a:cubicBezTo>
                        <a:cubicBezTo>
                          <a:pt x="1257037" y="321067"/>
                          <a:pt x="1255094" y="311341"/>
                          <a:pt x="1250208" y="306979"/>
                        </a:cubicBezTo>
                        <a:cubicBezTo>
                          <a:pt x="1241321" y="299064"/>
                          <a:pt x="1228491" y="310608"/>
                          <a:pt x="1234434" y="319209"/>
                        </a:cubicBezTo>
                        <a:cubicBezTo>
                          <a:pt x="1236663" y="324305"/>
                          <a:pt x="1238759" y="329448"/>
                          <a:pt x="1240826" y="334611"/>
                        </a:cubicBezTo>
                        <a:lnTo>
                          <a:pt x="1240626" y="334611"/>
                        </a:lnTo>
                        <a:cubicBezTo>
                          <a:pt x="1275897" y="467752"/>
                          <a:pt x="1310873" y="601540"/>
                          <a:pt x="1361231" y="729908"/>
                        </a:cubicBezTo>
                        <a:cubicBezTo>
                          <a:pt x="1374547" y="763579"/>
                          <a:pt x="1388330" y="798555"/>
                          <a:pt x="1410418" y="827615"/>
                        </a:cubicBezTo>
                        <a:cubicBezTo>
                          <a:pt x="1350497" y="857114"/>
                          <a:pt x="1329094" y="862677"/>
                          <a:pt x="1263695" y="855895"/>
                        </a:cubicBezTo>
                        <a:cubicBezTo>
                          <a:pt x="1266829" y="829225"/>
                          <a:pt x="1242893" y="807118"/>
                          <a:pt x="1222547" y="793383"/>
                        </a:cubicBezTo>
                        <a:cubicBezTo>
                          <a:pt x="1204926" y="778409"/>
                          <a:pt x="1179199" y="768570"/>
                          <a:pt x="1151110" y="763684"/>
                        </a:cubicBezTo>
                        <a:cubicBezTo>
                          <a:pt x="1140728" y="761874"/>
                          <a:pt x="1119296" y="758816"/>
                          <a:pt x="1119296" y="758816"/>
                        </a:cubicBezTo>
                        <a:cubicBezTo>
                          <a:pt x="1082806" y="756597"/>
                          <a:pt x="1045773" y="762931"/>
                          <a:pt x="1013159" y="778190"/>
                        </a:cubicBezTo>
                        <a:cubicBezTo>
                          <a:pt x="915985" y="811871"/>
                          <a:pt x="816601" y="759074"/>
                          <a:pt x="717989" y="759512"/>
                        </a:cubicBezTo>
                        <a:cubicBezTo>
                          <a:pt x="724142" y="747082"/>
                          <a:pt x="725104" y="732680"/>
                          <a:pt x="727438" y="719164"/>
                        </a:cubicBezTo>
                        <a:cubicBezTo>
                          <a:pt x="735001" y="639906"/>
                          <a:pt x="735144" y="559363"/>
                          <a:pt x="732391" y="479801"/>
                        </a:cubicBezTo>
                        <a:cubicBezTo>
                          <a:pt x="731038" y="454978"/>
                          <a:pt x="728695" y="433061"/>
                          <a:pt x="725018" y="409182"/>
                        </a:cubicBezTo>
                        <a:cubicBezTo>
                          <a:pt x="723513" y="399457"/>
                          <a:pt x="708178" y="402039"/>
                          <a:pt x="708169" y="411459"/>
                        </a:cubicBezTo>
                        <a:cubicBezTo>
                          <a:pt x="705111" y="485916"/>
                          <a:pt x="702616" y="560430"/>
                          <a:pt x="700539" y="634944"/>
                        </a:cubicBezTo>
                        <a:cubicBezTo>
                          <a:pt x="699368" y="675054"/>
                          <a:pt x="695205" y="715544"/>
                          <a:pt x="701206" y="755445"/>
                        </a:cubicBezTo>
                        <a:cubicBezTo>
                          <a:pt x="633807" y="745948"/>
                          <a:pt x="568227" y="770656"/>
                          <a:pt x="504677" y="789735"/>
                        </a:cubicBezTo>
                        <a:cubicBezTo>
                          <a:pt x="495904" y="793049"/>
                          <a:pt x="485960" y="794449"/>
                          <a:pt x="478207" y="799679"/>
                        </a:cubicBezTo>
                        <a:cubicBezTo>
                          <a:pt x="475511" y="802441"/>
                          <a:pt x="479616" y="806508"/>
                          <a:pt x="482426" y="803898"/>
                        </a:cubicBezTo>
                        <a:cubicBezTo>
                          <a:pt x="550768" y="796602"/>
                          <a:pt x="617519" y="765503"/>
                          <a:pt x="687680" y="769894"/>
                        </a:cubicBezTo>
                        <a:cubicBezTo>
                          <a:pt x="711979" y="772761"/>
                          <a:pt x="736715" y="771818"/>
                          <a:pt x="760966" y="775761"/>
                        </a:cubicBezTo>
                        <a:cubicBezTo>
                          <a:pt x="825907" y="783467"/>
                          <a:pt x="889458" y="805975"/>
                          <a:pt x="955314" y="805051"/>
                        </a:cubicBezTo>
                        <a:cubicBezTo>
                          <a:pt x="977421" y="804898"/>
                          <a:pt x="999005" y="799993"/>
                          <a:pt x="1019551" y="792487"/>
                        </a:cubicBezTo>
                        <a:cubicBezTo>
                          <a:pt x="1043839" y="779857"/>
                          <a:pt x="1070785" y="774218"/>
                          <a:pt x="1098084" y="773894"/>
                        </a:cubicBezTo>
                        <a:cubicBezTo>
                          <a:pt x="1098084" y="773894"/>
                          <a:pt x="1137575" y="776885"/>
                          <a:pt x="1156453" y="781457"/>
                        </a:cubicBezTo>
                        <a:cubicBezTo>
                          <a:pt x="1176980" y="786077"/>
                          <a:pt x="1198306" y="791878"/>
                          <a:pt x="1214013" y="806727"/>
                        </a:cubicBezTo>
                        <a:cubicBezTo>
                          <a:pt x="1230853" y="818157"/>
                          <a:pt x="1248541" y="834740"/>
                          <a:pt x="1251132" y="855695"/>
                        </a:cubicBezTo>
                        <a:cubicBezTo>
                          <a:pt x="1235958" y="833340"/>
                          <a:pt x="1215413" y="814300"/>
                          <a:pt x="1193296" y="799364"/>
                        </a:cubicBezTo>
                        <a:cubicBezTo>
                          <a:pt x="1188000" y="796354"/>
                          <a:pt x="1183247" y="804489"/>
                          <a:pt x="1188524" y="807527"/>
                        </a:cubicBezTo>
                        <a:cubicBezTo>
                          <a:pt x="1209336" y="821643"/>
                          <a:pt x="1241721" y="851361"/>
                          <a:pt x="1249665" y="875336"/>
                        </a:cubicBezTo>
                        <a:cubicBezTo>
                          <a:pt x="1251837" y="883784"/>
                          <a:pt x="1246179" y="886528"/>
                          <a:pt x="1239159" y="889319"/>
                        </a:cubicBezTo>
                        <a:cubicBezTo>
                          <a:pt x="1238083" y="889823"/>
                          <a:pt x="1236778" y="890033"/>
                          <a:pt x="1235720" y="890185"/>
                        </a:cubicBezTo>
                        <a:cubicBezTo>
                          <a:pt x="1237559" y="872859"/>
                          <a:pt x="1209365" y="851561"/>
                          <a:pt x="1198649" y="842084"/>
                        </a:cubicBezTo>
                        <a:cubicBezTo>
                          <a:pt x="1188581" y="833902"/>
                          <a:pt x="1178094" y="825663"/>
                          <a:pt x="1166769" y="819262"/>
                        </a:cubicBezTo>
                        <a:cubicBezTo>
                          <a:pt x="1161463" y="816271"/>
                          <a:pt x="1156710" y="824406"/>
                          <a:pt x="1161997" y="827425"/>
                        </a:cubicBezTo>
                        <a:cubicBezTo>
                          <a:pt x="1177866" y="836360"/>
                          <a:pt x="1224452" y="870849"/>
                          <a:pt x="1226186" y="888709"/>
                        </a:cubicBezTo>
                        <a:cubicBezTo>
                          <a:pt x="1225957" y="892805"/>
                          <a:pt x="1220128" y="893605"/>
                          <a:pt x="1216613" y="892700"/>
                        </a:cubicBezTo>
                        <a:cubicBezTo>
                          <a:pt x="1212965" y="891766"/>
                          <a:pt x="1210165" y="888947"/>
                          <a:pt x="1207307" y="886671"/>
                        </a:cubicBezTo>
                        <a:cubicBezTo>
                          <a:pt x="1199735" y="880708"/>
                          <a:pt x="1190315" y="872983"/>
                          <a:pt x="1182504" y="868897"/>
                        </a:cubicBezTo>
                        <a:cubicBezTo>
                          <a:pt x="1181714" y="868259"/>
                          <a:pt x="1180837" y="868078"/>
                          <a:pt x="1180018" y="868192"/>
                        </a:cubicBezTo>
                        <a:cubicBezTo>
                          <a:pt x="1168264" y="857162"/>
                          <a:pt x="1153891" y="848571"/>
                          <a:pt x="1138651" y="844065"/>
                        </a:cubicBezTo>
                        <a:cubicBezTo>
                          <a:pt x="1131517" y="841951"/>
                          <a:pt x="1128745" y="852666"/>
                          <a:pt x="1135613" y="855095"/>
                        </a:cubicBezTo>
                        <a:cubicBezTo>
                          <a:pt x="1162197" y="865677"/>
                          <a:pt x="1194677" y="892586"/>
                          <a:pt x="1190724" y="924104"/>
                        </a:cubicBezTo>
                        <a:cubicBezTo>
                          <a:pt x="1174132" y="906721"/>
                          <a:pt x="1154015" y="893005"/>
                          <a:pt x="1133374" y="880870"/>
                        </a:cubicBezTo>
                        <a:cubicBezTo>
                          <a:pt x="1128983" y="878384"/>
                          <a:pt x="1126145" y="874802"/>
                          <a:pt x="1120839" y="873545"/>
                        </a:cubicBezTo>
                        <a:lnTo>
                          <a:pt x="1119315" y="873259"/>
                        </a:lnTo>
                        <a:cubicBezTo>
                          <a:pt x="1114629" y="872583"/>
                          <a:pt x="1110133" y="873002"/>
                          <a:pt x="1106171" y="875107"/>
                        </a:cubicBezTo>
                        <a:cubicBezTo>
                          <a:pt x="1086826" y="876555"/>
                          <a:pt x="1067480" y="877336"/>
                          <a:pt x="1048087" y="876365"/>
                        </a:cubicBezTo>
                        <a:cubicBezTo>
                          <a:pt x="1042401" y="876088"/>
                          <a:pt x="1036267" y="876060"/>
                          <a:pt x="1030780" y="874326"/>
                        </a:cubicBezTo>
                        <a:cubicBezTo>
                          <a:pt x="1028533" y="873612"/>
                          <a:pt x="1026675" y="874145"/>
                          <a:pt x="1025351" y="875307"/>
                        </a:cubicBezTo>
                        <a:cubicBezTo>
                          <a:pt x="994719" y="877374"/>
                          <a:pt x="964153" y="881251"/>
                          <a:pt x="933454" y="882889"/>
                        </a:cubicBezTo>
                        <a:cubicBezTo>
                          <a:pt x="921462" y="884537"/>
                          <a:pt x="908222" y="882994"/>
                          <a:pt x="896487" y="883451"/>
                        </a:cubicBezTo>
                        <a:cubicBezTo>
                          <a:pt x="883686" y="884585"/>
                          <a:pt x="870922" y="886147"/>
                          <a:pt x="858140" y="887509"/>
                        </a:cubicBezTo>
                        <a:cubicBezTo>
                          <a:pt x="742916" y="895862"/>
                          <a:pt x="567875" y="927942"/>
                          <a:pt x="466986" y="864353"/>
                        </a:cubicBezTo>
                        <a:cubicBezTo>
                          <a:pt x="471568" y="855048"/>
                          <a:pt x="470463" y="841427"/>
                          <a:pt x="470368" y="832150"/>
                        </a:cubicBezTo>
                        <a:cubicBezTo>
                          <a:pt x="471796" y="717678"/>
                          <a:pt x="471653" y="602559"/>
                          <a:pt x="487236" y="488945"/>
                        </a:cubicBezTo>
                        <a:cubicBezTo>
                          <a:pt x="503143" y="392104"/>
                          <a:pt x="558883" y="304160"/>
                          <a:pt x="624901" y="233170"/>
                        </a:cubicBezTo>
                        <a:close/>
                        <a:moveTo>
                          <a:pt x="460185" y="888699"/>
                        </a:moveTo>
                        <a:cubicBezTo>
                          <a:pt x="459633" y="882851"/>
                          <a:pt x="458204" y="876936"/>
                          <a:pt x="458842" y="871078"/>
                        </a:cubicBezTo>
                        <a:cubicBezTo>
                          <a:pt x="551225" y="949212"/>
                          <a:pt x="729267" y="914055"/>
                          <a:pt x="842576" y="907025"/>
                        </a:cubicBezTo>
                        <a:cubicBezTo>
                          <a:pt x="865331" y="904092"/>
                          <a:pt x="888096" y="904082"/>
                          <a:pt x="910413" y="897986"/>
                        </a:cubicBezTo>
                        <a:cubicBezTo>
                          <a:pt x="919986" y="900158"/>
                          <a:pt x="929806" y="901749"/>
                          <a:pt x="939617" y="903149"/>
                        </a:cubicBezTo>
                        <a:cubicBezTo>
                          <a:pt x="926491" y="968186"/>
                          <a:pt x="855854" y="953841"/>
                          <a:pt x="806610" y="945716"/>
                        </a:cubicBezTo>
                        <a:cubicBezTo>
                          <a:pt x="715570" y="935762"/>
                          <a:pt x="623168" y="938420"/>
                          <a:pt x="532823" y="921846"/>
                        </a:cubicBezTo>
                        <a:cubicBezTo>
                          <a:pt x="508763" y="917446"/>
                          <a:pt x="485055" y="910807"/>
                          <a:pt x="460747" y="908054"/>
                        </a:cubicBezTo>
                        <a:cubicBezTo>
                          <a:pt x="461462" y="901606"/>
                          <a:pt x="460776" y="895272"/>
                          <a:pt x="460185" y="888699"/>
                        </a:cubicBezTo>
                        <a:close/>
                        <a:moveTo>
                          <a:pt x="802152" y="967062"/>
                        </a:moveTo>
                        <a:cubicBezTo>
                          <a:pt x="853139" y="974901"/>
                          <a:pt x="927349" y="987226"/>
                          <a:pt x="951485" y="927599"/>
                        </a:cubicBezTo>
                        <a:cubicBezTo>
                          <a:pt x="975459" y="931448"/>
                          <a:pt x="998691" y="935972"/>
                          <a:pt x="1022798" y="938106"/>
                        </a:cubicBezTo>
                        <a:cubicBezTo>
                          <a:pt x="1021265" y="1033575"/>
                          <a:pt x="1018646" y="1129072"/>
                          <a:pt x="1018988" y="1224570"/>
                        </a:cubicBezTo>
                        <a:cubicBezTo>
                          <a:pt x="1019017" y="1239848"/>
                          <a:pt x="1018607" y="1254964"/>
                          <a:pt x="1013312" y="1269414"/>
                        </a:cubicBezTo>
                        <a:cubicBezTo>
                          <a:pt x="911851" y="1253335"/>
                          <a:pt x="810858" y="1233362"/>
                          <a:pt x="708959" y="1220341"/>
                        </a:cubicBezTo>
                        <a:cubicBezTo>
                          <a:pt x="662134" y="1109622"/>
                          <a:pt x="593354" y="1004057"/>
                          <a:pt x="500019" y="938858"/>
                        </a:cubicBezTo>
                        <a:cubicBezTo>
                          <a:pt x="599136" y="961099"/>
                          <a:pt x="701435" y="959127"/>
                          <a:pt x="802152" y="967062"/>
                        </a:cubicBezTo>
                        <a:close/>
                        <a:moveTo>
                          <a:pt x="955200" y="915827"/>
                        </a:moveTo>
                        <a:cubicBezTo>
                          <a:pt x="956028" y="912445"/>
                          <a:pt x="956676" y="909016"/>
                          <a:pt x="957200" y="905568"/>
                        </a:cubicBezTo>
                        <a:cubicBezTo>
                          <a:pt x="978936" y="908673"/>
                          <a:pt x="1000815" y="911578"/>
                          <a:pt x="1022551" y="914512"/>
                        </a:cubicBezTo>
                        <a:cubicBezTo>
                          <a:pt x="1022646" y="918151"/>
                          <a:pt x="1022713" y="921684"/>
                          <a:pt x="1022722" y="925275"/>
                        </a:cubicBezTo>
                        <a:cubicBezTo>
                          <a:pt x="1000253" y="921122"/>
                          <a:pt x="977631" y="920694"/>
                          <a:pt x="955200" y="915827"/>
                        </a:cubicBezTo>
                        <a:close/>
                        <a:moveTo>
                          <a:pt x="1022379" y="900329"/>
                        </a:moveTo>
                        <a:cubicBezTo>
                          <a:pt x="1003206" y="897901"/>
                          <a:pt x="984079" y="894681"/>
                          <a:pt x="964867" y="892443"/>
                        </a:cubicBezTo>
                        <a:cubicBezTo>
                          <a:pt x="984375" y="890852"/>
                          <a:pt x="1003958" y="889699"/>
                          <a:pt x="1023322" y="886766"/>
                        </a:cubicBezTo>
                        <a:cubicBezTo>
                          <a:pt x="1022703" y="891214"/>
                          <a:pt x="1022446" y="895757"/>
                          <a:pt x="1022379" y="900329"/>
                        </a:cubicBezTo>
                        <a:close/>
                        <a:moveTo>
                          <a:pt x="444250" y="296082"/>
                        </a:moveTo>
                        <a:cubicBezTo>
                          <a:pt x="442250" y="287967"/>
                          <a:pt x="439773" y="279966"/>
                          <a:pt x="436782" y="272175"/>
                        </a:cubicBezTo>
                        <a:cubicBezTo>
                          <a:pt x="474949" y="278518"/>
                          <a:pt x="512649" y="281185"/>
                          <a:pt x="550882" y="286338"/>
                        </a:cubicBezTo>
                        <a:cubicBezTo>
                          <a:pt x="509915" y="343393"/>
                          <a:pt x="474987" y="407382"/>
                          <a:pt x="461138" y="476800"/>
                        </a:cubicBezTo>
                        <a:cubicBezTo>
                          <a:pt x="457109" y="416564"/>
                          <a:pt x="457461" y="355214"/>
                          <a:pt x="444250" y="296082"/>
                        </a:cubicBezTo>
                        <a:close/>
                        <a:moveTo>
                          <a:pt x="23397" y="1593397"/>
                        </a:moveTo>
                        <a:cubicBezTo>
                          <a:pt x="7414" y="1401725"/>
                          <a:pt x="47143" y="1228361"/>
                          <a:pt x="120600" y="1122348"/>
                        </a:cubicBezTo>
                        <a:cubicBezTo>
                          <a:pt x="-19389" y="1432977"/>
                          <a:pt x="60459" y="1892130"/>
                          <a:pt x="321320" y="2117072"/>
                        </a:cubicBezTo>
                        <a:cubicBezTo>
                          <a:pt x="174121" y="2083887"/>
                          <a:pt x="46153" y="1866279"/>
                          <a:pt x="23397" y="1593397"/>
                        </a:cubicBezTo>
                        <a:close/>
                        <a:moveTo>
                          <a:pt x="166434" y="1069131"/>
                        </a:moveTo>
                        <a:cubicBezTo>
                          <a:pt x="232833" y="1006143"/>
                          <a:pt x="324330" y="996884"/>
                          <a:pt x="401140" y="1046329"/>
                        </a:cubicBezTo>
                        <a:cubicBezTo>
                          <a:pt x="401864" y="1079514"/>
                          <a:pt x="403797" y="1112670"/>
                          <a:pt x="406236" y="1145779"/>
                        </a:cubicBezTo>
                        <a:cubicBezTo>
                          <a:pt x="407884" y="1155018"/>
                          <a:pt x="404855" y="1167791"/>
                          <a:pt x="411055" y="1175183"/>
                        </a:cubicBezTo>
                        <a:cubicBezTo>
                          <a:pt x="410751" y="1178831"/>
                          <a:pt x="414256" y="1180479"/>
                          <a:pt x="417256" y="1181269"/>
                        </a:cubicBezTo>
                        <a:cubicBezTo>
                          <a:pt x="415551" y="1204015"/>
                          <a:pt x="414561" y="1229218"/>
                          <a:pt x="421666" y="1251107"/>
                        </a:cubicBezTo>
                        <a:cubicBezTo>
                          <a:pt x="419837" y="1328002"/>
                          <a:pt x="417913" y="1404907"/>
                          <a:pt x="416285" y="1481793"/>
                        </a:cubicBezTo>
                        <a:cubicBezTo>
                          <a:pt x="404083" y="1491060"/>
                          <a:pt x="401930" y="1506100"/>
                          <a:pt x="396692" y="1519569"/>
                        </a:cubicBezTo>
                        <a:cubicBezTo>
                          <a:pt x="389176" y="1505462"/>
                          <a:pt x="371336" y="1506929"/>
                          <a:pt x="357620" y="1509491"/>
                        </a:cubicBezTo>
                        <a:cubicBezTo>
                          <a:pt x="321778" y="1457304"/>
                          <a:pt x="297279" y="1520645"/>
                          <a:pt x="296174" y="1554506"/>
                        </a:cubicBezTo>
                        <a:cubicBezTo>
                          <a:pt x="296574" y="1563346"/>
                          <a:pt x="299956" y="1576347"/>
                          <a:pt x="306585" y="1585301"/>
                        </a:cubicBezTo>
                        <a:cubicBezTo>
                          <a:pt x="309843" y="1599750"/>
                          <a:pt x="321663" y="1616133"/>
                          <a:pt x="334789" y="1619343"/>
                        </a:cubicBezTo>
                        <a:cubicBezTo>
                          <a:pt x="351896" y="1622677"/>
                          <a:pt x="362354" y="1597264"/>
                          <a:pt x="369241" y="1585034"/>
                        </a:cubicBezTo>
                        <a:cubicBezTo>
                          <a:pt x="379966" y="1589901"/>
                          <a:pt x="393872" y="1585139"/>
                          <a:pt x="400359" y="1575509"/>
                        </a:cubicBezTo>
                        <a:cubicBezTo>
                          <a:pt x="407903" y="1584720"/>
                          <a:pt x="415408" y="1593740"/>
                          <a:pt x="424543" y="1601636"/>
                        </a:cubicBezTo>
                        <a:cubicBezTo>
                          <a:pt x="423905" y="1605941"/>
                          <a:pt x="426410" y="1611171"/>
                          <a:pt x="432039" y="1611790"/>
                        </a:cubicBezTo>
                        <a:cubicBezTo>
                          <a:pt x="447603" y="1613485"/>
                          <a:pt x="464567" y="1612190"/>
                          <a:pt x="472863" y="1596826"/>
                        </a:cubicBezTo>
                        <a:cubicBezTo>
                          <a:pt x="479807" y="1581081"/>
                          <a:pt x="482007" y="1562936"/>
                          <a:pt x="481855" y="1545829"/>
                        </a:cubicBezTo>
                        <a:lnTo>
                          <a:pt x="481969" y="1545829"/>
                        </a:lnTo>
                        <a:lnTo>
                          <a:pt x="484169" y="1487069"/>
                        </a:lnTo>
                        <a:cubicBezTo>
                          <a:pt x="558321" y="1561707"/>
                          <a:pt x="463605" y="1720089"/>
                          <a:pt x="407941" y="1595959"/>
                        </a:cubicBezTo>
                        <a:cubicBezTo>
                          <a:pt x="406521" y="1591797"/>
                          <a:pt x="401997" y="1589577"/>
                          <a:pt x="397844" y="1590997"/>
                        </a:cubicBezTo>
                        <a:cubicBezTo>
                          <a:pt x="393682" y="1592416"/>
                          <a:pt x="391462" y="1596940"/>
                          <a:pt x="392882" y="1601103"/>
                        </a:cubicBezTo>
                        <a:cubicBezTo>
                          <a:pt x="404674" y="1635621"/>
                          <a:pt x="429058" y="1657062"/>
                          <a:pt x="456518" y="1657062"/>
                        </a:cubicBezTo>
                        <a:cubicBezTo>
                          <a:pt x="475940" y="1657062"/>
                          <a:pt x="493990" y="1646375"/>
                          <a:pt x="507334" y="1626973"/>
                        </a:cubicBezTo>
                        <a:cubicBezTo>
                          <a:pt x="546491" y="1572928"/>
                          <a:pt x="520469" y="1487698"/>
                          <a:pt x="484941" y="1466438"/>
                        </a:cubicBezTo>
                        <a:lnTo>
                          <a:pt x="492418" y="1266461"/>
                        </a:lnTo>
                        <a:cubicBezTo>
                          <a:pt x="519374" y="1270414"/>
                          <a:pt x="546187" y="1278567"/>
                          <a:pt x="573457" y="1278815"/>
                        </a:cubicBezTo>
                        <a:cubicBezTo>
                          <a:pt x="661839" y="1480869"/>
                          <a:pt x="657896" y="1828017"/>
                          <a:pt x="550720" y="1991228"/>
                        </a:cubicBezTo>
                        <a:cubicBezTo>
                          <a:pt x="550016" y="1989323"/>
                          <a:pt x="548396" y="1987761"/>
                          <a:pt x="545663" y="1987189"/>
                        </a:cubicBezTo>
                        <a:cubicBezTo>
                          <a:pt x="503800" y="1977817"/>
                          <a:pt x="460957" y="1972101"/>
                          <a:pt x="419590" y="1960834"/>
                        </a:cubicBezTo>
                        <a:cubicBezTo>
                          <a:pt x="390481" y="1955137"/>
                          <a:pt x="343628" y="1931820"/>
                          <a:pt x="325349" y="1966815"/>
                        </a:cubicBezTo>
                        <a:cubicBezTo>
                          <a:pt x="319053" y="1980912"/>
                          <a:pt x="321882" y="2006458"/>
                          <a:pt x="339485" y="2010240"/>
                        </a:cubicBezTo>
                        <a:cubicBezTo>
                          <a:pt x="350857" y="2016583"/>
                          <a:pt x="365364" y="2018584"/>
                          <a:pt x="377623" y="2022413"/>
                        </a:cubicBezTo>
                        <a:cubicBezTo>
                          <a:pt x="398549" y="2028928"/>
                          <a:pt x="419599" y="2035147"/>
                          <a:pt x="440592" y="2041358"/>
                        </a:cubicBezTo>
                        <a:cubicBezTo>
                          <a:pt x="459347" y="2049025"/>
                          <a:pt x="478683" y="2056855"/>
                          <a:pt x="499381" y="2058284"/>
                        </a:cubicBezTo>
                        <a:cubicBezTo>
                          <a:pt x="456318" y="2101318"/>
                          <a:pt x="405664" y="2124645"/>
                          <a:pt x="349000" y="2121101"/>
                        </a:cubicBezTo>
                        <a:lnTo>
                          <a:pt x="349076" y="2120987"/>
                        </a:lnTo>
                        <a:cubicBezTo>
                          <a:pt x="60850" y="1914713"/>
                          <a:pt x="-19037" y="1338060"/>
                          <a:pt x="166463" y="1069141"/>
                        </a:cubicBezTo>
                        <a:lnTo>
                          <a:pt x="166434" y="1069131"/>
                        </a:lnTo>
                        <a:close/>
                        <a:moveTo>
                          <a:pt x="399530" y="982654"/>
                        </a:moveTo>
                        <a:cubicBezTo>
                          <a:pt x="399711" y="990274"/>
                          <a:pt x="399959" y="997894"/>
                          <a:pt x="400149" y="1005514"/>
                        </a:cubicBezTo>
                        <a:cubicBezTo>
                          <a:pt x="346504" y="976682"/>
                          <a:pt x="286116" y="970500"/>
                          <a:pt x="230385" y="991855"/>
                        </a:cubicBezTo>
                        <a:cubicBezTo>
                          <a:pt x="280087" y="957756"/>
                          <a:pt x="341523" y="945916"/>
                          <a:pt x="399082" y="964337"/>
                        </a:cubicBezTo>
                        <a:cubicBezTo>
                          <a:pt x="398711" y="970414"/>
                          <a:pt x="399387" y="976834"/>
                          <a:pt x="399530" y="982654"/>
                        </a:cubicBezTo>
                        <a:close/>
                        <a:moveTo>
                          <a:pt x="528737" y="2062056"/>
                        </a:moveTo>
                        <a:cubicBezTo>
                          <a:pt x="529203" y="2063961"/>
                          <a:pt x="530632" y="2065694"/>
                          <a:pt x="533052" y="2065980"/>
                        </a:cubicBezTo>
                        <a:cubicBezTo>
                          <a:pt x="555435" y="2068532"/>
                          <a:pt x="577762" y="2071628"/>
                          <a:pt x="600193" y="2073705"/>
                        </a:cubicBezTo>
                        <a:cubicBezTo>
                          <a:pt x="545253" y="2137237"/>
                          <a:pt x="482826" y="2161201"/>
                          <a:pt x="402407" y="2138313"/>
                        </a:cubicBezTo>
                        <a:cubicBezTo>
                          <a:pt x="449279" y="2128864"/>
                          <a:pt x="491980" y="2102175"/>
                          <a:pt x="528737" y="2062056"/>
                        </a:cubicBezTo>
                        <a:close/>
                        <a:moveTo>
                          <a:pt x="506686" y="2048044"/>
                        </a:moveTo>
                        <a:cubicBezTo>
                          <a:pt x="487684" y="2038338"/>
                          <a:pt x="465719" y="2034776"/>
                          <a:pt x="444869" y="2032071"/>
                        </a:cubicBezTo>
                        <a:cubicBezTo>
                          <a:pt x="411332" y="2024365"/>
                          <a:pt x="378785" y="2013459"/>
                          <a:pt x="345723" y="2004001"/>
                        </a:cubicBezTo>
                        <a:cubicBezTo>
                          <a:pt x="344999" y="1999705"/>
                          <a:pt x="341713" y="1996609"/>
                          <a:pt x="339999" y="1992685"/>
                        </a:cubicBezTo>
                        <a:cubicBezTo>
                          <a:pt x="335589" y="1982874"/>
                          <a:pt x="337637" y="1968606"/>
                          <a:pt x="348990" y="1964843"/>
                        </a:cubicBezTo>
                        <a:cubicBezTo>
                          <a:pt x="367698" y="1959929"/>
                          <a:pt x="386729" y="1970235"/>
                          <a:pt x="405121" y="1972959"/>
                        </a:cubicBezTo>
                        <a:cubicBezTo>
                          <a:pt x="451784" y="1980474"/>
                          <a:pt x="497228" y="1995409"/>
                          <a:pt x="544101" y="2001915"/>
                        </a:cubicBezTo>
                        <a:cubicBezTo>
                          <a:pt x="532928" y="2019345"/>
                          <a:pt x="520907" y="2035157"/>
                          <a:pt x="508106" y="2049140"/>
                        </a:cubicBezTo>
                        <a:cubicBezTo>
                          <a:pt x="507725" y="2048721"/>
                          <a:pt x="507258" y="2048340"/>
                          <a:pt x="506686" y="2048044"/>
                        </a:cubicBezTo>
                        <a:close/>
                        <a:moveTo>
                          <a:pt x="594421" y="2064351"/>
                        </a:moveTo>
                        <a:cubicBezTo>
                          <a:pt x="574190" y="2061513"/>
                          <a:pt x="553873" y="2059246"/>
                          <a:pt x="533604" y="2056598"/>
                        </a:cubicBezTo>
                        <a:cubicBezTo>
                          <a:pt x="547072" y="2041234"/>
                          <a:pt x="559712" y="2024041"/>
                          <a:pt x="571428" y="2005201"/>
                        </a:cubicBezTo>
                        <a:cubicBezTo>
                          <a:pt x="591659" y="2014450"/>
                          <a:pt x="614919" y="2014792"/>
                          <a:pt x="636360" y="2020231"/>
                        </a:cubicBezTo>
                        <a:lnTo>
                          <a:pt x="605784" y="2066104"/>
                        </a:lnTo>
                        <a:cubicBezTo>
                          <a:pt x="602041" y="2065180"/>
                          <a:pt x="597964" y="2064913"/>
                          <a:pt x="594421" y="2064351"/>
                        </a:cubicBezTo>
                        <a:close/>
                        <a:moveTo>
                          <a:pt x="635236" y="2006306"/>
                        </a:moveTo>
                        <a:cubicBezTo>
                          <a:pt x="615748" y="2003867"/>
                          <a:pt x="596231" y="1996895"/>
                          <a:pt x="576267" y="1997238"/>
                        </a:cubicBezTo>
                        <a:cubicBezTo>
                          <a:pt x="683594" y="1831579"/>
                          <a:pt x="692872" y="1492480"/>
                          <a:pt x="609194" y="1283958"/>
                        </a:cubicBezTo>
                        <a:cubicBezTo>
                          <a:pt x="617957" y="1288911"/>
                          <a:pt x="629225" y="1288978"/>
                          <a:pt x="638989" y="1291264"/>
                        </a:cubicBezTo>
                        <a:cubicBezTo>
                          <a:pt x="648380" y="1292597"/>
                          <a:pt x="657791" y="1295379"/>
                          <a:pt x="667230" y="1295931"/>
                        </a:cubicBezTo>
                        <a:cubicBezTo>
                          <a:pt x="747164" y="1509510"/>
                          <a:pt x="751079" y="1847648"/>
                          <a:pt x="644332" y="2007963"/>
                        </a:cubicBezTo>
                        <a:cubicBezTo>
                          <a:pt x="641408" y="2007239"/>
                          <a:pt x="638331" y="2006858"/>
                          <a:pt x="635236" y="2006306"/>
                        </a:cubicBezTo>
                        <a:close/>
                        <a:moveTo>
                          <a:pt x="657915" y="1284111"/>
                        </a:moveTo>
                        <a:cubicBezTo>
                          <a:pt x="645542" y="1283530"/>
                          <a:pt x="616757" y="1273624"/>
                          <a:pt x="607594" y="1279653"/>
                        </a:cubicBezTo>
                        <a:cubicBezTo>
                          <a:pt x="598012" y="1253936"/>
                          <a:pt x="587420" y="1229428"/>
                          <a:pt x="575943" y="1206320"/>
                        </a:cubicBezTo>
                        <a:cubicBezTo>
                          <a:pt x="595355" y="1212359"/>
                          <a:pt x="616119" y="1213673"/>
                          <a:pt x="635950" y="1218274"/>
                        </a:cubicBezTo>
                        <a:cubicBezTo>
                          <a:pt x="645704" y="1239496"/>
                          <a:pt x="654829" y="1261708"/>
                          <a:pt x="663249" y="1284816"/>
                        </a:cubicBezTo>
                        <a:cubicBezTo>
                          <a:pt x="661449" y="1284558"/>
                          <a:pt x="659629" y="1284387"/>
                          <a:pt x="657915" y="1284111"/>
                        </a:cubicBezTo>
                        <a:close/>
                        <a:moveTo>
                          <a:pt x="606013" y="1201234"/>
                        </a:moveTo>
                        <a:cubicBezTo>
                          <a:pt x="596136" y="1199576"/>
                          <a:pt x="581134" y="1192595"/>
                          <a:pt x="572247" y="1198986"/>
                        </a:cubicBezTo>
                        <a:cubicBezTo>
                          <a:pt x="528270" y="1113004"/>
                          <a:pt x="471863" y="1047100"/>
                          <a:pt x="409512" y="1010734"/>
                        </a:cubicBezTo>
                        <a:cubicBezTo>
                          <a:pt x="408493" y="996122"/>
                          <a:pt x="408074" y="981921"/>
                          <a:pt x="407655" y="967185"/>
                        </a:cubicBezTo>
                        <a:cubicBezTo>
                          <a:pt x="492370" y="997322"/>
                          <a:pt x="571904" y="1084457"/>
                          <a:pt x="630349" y="1206349"/>
                        </a:cubicBezTo>
                        <a:cubicBezTo>
                          <a:pt x="622196" y="1204872"/>
                          <a:pt x="614195" y="1202967"/>
                          <a:pt x="606013" y="1201234"/>
                        </a:cubicBezTo>
                        <a:close/>
                        <a:moveTo>
                          <a:pt x="406074" y="1548677"/>
                        </a:moveTo>
                        <a:cubicBezTo>
                          <a:pt x="405302" y="1542572"/>
                          <a:pt x="403693" y="1535056"/>
                          <a:pt x="400997" y="1528198"/>
                        </a:cubicBezTo>
                        <a:cubicBezTo>
                          <a:pt x="405874" y="1524065"/>
                          <a:pt x="408026" y="1517759"/>
                          <a:pt x="410150" y="1511558"/>
                        </a:cubicBezTo>
                        <a:cubicBezTo>
                          <a:pt x="412627" y="1502986"/>
                          <a:pt x="417666" y="1495613"/>
                          <a:pt x="422771" y="1488479"/>
                        </a:cubicBezTo>
                        <a:cubicBezTo>
                          <a:pt x="464795" y="1494937"/>
                          <a:pt x="472854" y="1550239"/>
                          <a:pt x="460919" y="1584091"/>
                        </a:cubicBezTo>
                        <a:cubicBezTo>
                          <a:pt x="457080" y="1596883"/>
                          <a:pt x="446250" y="1597245"/>
                          <a:pt x="435058" y="1596188"/>
                        </a:cubicBezTo>
                        <a:cubicBezTo>
                          <a:pt x="426467" y="1585425"/>
                          <a:pt x="413799" y="1577938"/>
                          <a:pt x="404178" y="1568013"/>
                        </a:cubicBezTo>
                        <a:cubicBezTo>
                          <a:pt x="406369" y="1561850"/>
                          <a:pt x="406874" y="1555002"/>
                          <a:pt x="406074" y="1548677"/>
                        </a:cubicBezTo>
                        <a:close/>
                        <a:moveTo>
                          <a:pt x="419142" y="1143541"/>
                        </a:moveTo>
                        <a:cubicBezTo>
                          <a:pt x="417008" y="1113651"/>
                          <a:pt x="415018" y="1083743"/>
                          <a:pt x="412637" y="1053872"/>
                        </a:cubicBezTo>
                        <a:cubicBezTo>
                          <a:pt x="456204" y="1084076"/>
                          <a:pt x="496285" y="1130463"/>
                          <a:pt x="530156" y="1188918"/>
                        </a:cubicBezTo>
                        <a:cubicBezTo>
                          <a:pt x="493409" y="1184355"/>
                          <a:pt x="457404" y="1174364"/>
                          <a:pt x="420437" y="1171744"/>
                        </a:cubicBezTo>
                        <a:cubicBezTo>
                          <a:pt x="421952" y="1162591"/>
                          <a:pt x="419542" y="1152790"/>
                          <a:pt x="419142" y="1143541"/>
                        </a:cubicBezTo>
                        <a:close/>
                        <a:moveTo>
                          <a:pt x="464214" y="1495671"/>
                        </a:moveTo>
                        <a:cubicBezTo>
                          <a:pt x="456213" y="1484669"/>
                          <a:pt x="445069" y="1477583"/>
                          <a:pt x="432306" y="1474354"/>
                        </a:cubicBezTo>
                        <a:cubicBezTo>
                          <a:pt x="434020" y="1401411"/>
                          <a:pt x="435735" y="1328459"/>
                          <a:pt x="437449" y="1255517"/>
                        </a:cubicBezTo>
                        <a:cubicBezTo>
                          <a:pt x="450327" y="1258898"/>
                          <a:pt x="463557" y="1261003"/>
                          <a:pt x="476597" y="1263518"/>
                        </a:cubicBezTo>
                        <a:lnTo>
                          <a:pt x="467720" y="1500957"/>
                        </a:lnTo>
                        <a:cubicBezTo>
                          <a:pt x="466615" y="1499119"/>
                          <a:pt x="465443" y="1497356"/>
                          <a:pt x="464214" y="1495671"/>
                        </a:cubicBezTo>
                        <a:close/>
                        <a:moveTo>
                          <a:pt x="470844" y="1252307"/>
                        </a:moveTo>
                        <a:cubicBezTo>
                          <a:pt x="459118" y="1250183"/>
                          <a:pt x="447346" y="1247840"/>
                          <a:pt x="435525" y="1246296"/>
                        </a:cubicBezTo>
                        <a:cubicBezTo>
                          <a:pt x="434506" y="1245277"/>
                          <a:pt x="433201" y="1244611"/>
                          <a:pt x="431782" y="1244287"/>
                        </a:cubicBezTo>
                        <a:cubicBezTo>
                          <a:pt x="428629" y="1224227"/>
                          <a:pt x="425571" y="1204053"/>
                          <a:pt x="426019" y="1183670"/>
                        </a:cubicBezTo>
                        <a:cubicBezTo>
                          <a:pt x="460909" y="1189366"/>
                          <a:pt x="495542" y="1193499"/>
                          <a:pt x="530242" y="1200043"/>
                        </a:cubicBezTo>
                        <a:cubicBezTo>
                          <a:pt x="532461" y="1200453"/>
                          <a:pt x="534261" y="1199643"/>
                          <a:pt x="535471" y="1198310"/>
                        </a:cubicBezTo>
                        <a:cubicBezTo>
                          <a:pt x="547987" y="1220836"/>
                          <a:pt x="559607" y="1245039"/>
                          <a:pt x="570180" y="1270709"/>
                        </a:cubicBezTo>
                        <a:cubicBezTo>
                          <a:pt x="537881" y="1261565"/>
                          <a:pt x="503638" y="1259536"/>
                          <a:pt x="470844" y="1252307"/>
                        </a:cubicBezTo>
                        <a:close/>
                        <a:moveTo>
                          <a:pt x="368107" y="1528627"/>
                        </a:moveTo>
                        <a:cubicBezTo>
                          <a:pt x="366459" y="1525169"/>
                          <a:pt x="364764" y="1521712"/>
                          <a:pt x="362926" y="1518330"/>
                        </a:cubicBezTo>
                        <a:cubicBezTo>
                          <a:pt x="377432" y="1516445"/>
                          <a:pt x="387557" y="1519112"/>
                          <a:pt x="390862" y="1533590"/>
                        </a:cubicBezTo>
                        <a:cubicBezTo>
                          <a:pt x="400054" y="1554345"/>
                          <a:pt x="399578" y="1574880"/>
                          <a:pt x="372384" y="1576957"/>
                        </a:cubicBezTo>
                        <a:cubicBezTo>
                          <a:pt x="377651" y="1560593"/>
                          <a:pt x="375889" y="1545010"/>
                          <a:pt x="368107" y="1528627"/>
                        </a:cubicBezTo>
                        <a:close/>
                        <a:moveTo>
                          <a:pt x="323444" y="1595350"/>
                        </a:moveTo>
                        <a:cubicBezTo>
                          <a:pt x="358411" y="1596055"/>
                          <a:pt x="356029" y="1506643"/>
                          <a:pt x="312881" y="1517826"/>
                        </a:cubicBezTo>
                        <a:cubicBezTo>
                          <a:pt x="318139" y="1506577"/>
                          <a:pt x="329683" y="1491927"/>
                          <a:pt x="340913" y="1506119"/>
                        </a:cubicBezTo>
                        <a:cubicBezTo>
                          <a:pt x="352839" y="1519645"/>
                          <a:pt x="362640" y="1536923"/>
                          <a:pt x="365183" y="1554935"/>
                        </a:cubicBezTo>
                        <a:cubicBezTo>
                          <a:pt x="366478" y="1573614"/>
                          <a:pt x="357230" y="1591187"/>
                          <a:pt x="345781" y="1605275"/>
                        </a:cubicBezTo>
                        <a:cubicBezTo>
                          <a:pt x="337799" y="1617714"/>
                          <a:pt x="325711" y="1603560"/>
                          <a:pt x="321320" y="1595150"/>
                        </a:cubicBezTo>
                        <a:cubicBezTo>
                          <a:pt x="322016" y="1595254"/>
                          <a:pt x="322720" y="1595331"/>
                          <a:pt x="323444" y="1595350"/>
                        </a:cubicBezTo>
                        <a:close/>
                        <a:moveTo>
                          <a:pt x="308557" y="1554506"/>
                        </a:moveTo>
                        <a:cubicBezTo>
                          <a:pt x="307871" y="1545058"/>
                          <a:pt x="309128" y="1538304"/>
                          <a:pt x="313462" y="1528951"/>
                        </a:cubicBezTo>
                        <a:cubicBezTo>
                          <a:pt x="328035" y="1528351"/>
                          <a:pt x="332560" y="1538390"/>
                          <a:pt x="332950" y="1551449"/>
                        </a:cubicBezTo>
                        <a:cubicBezTo>
                          <a:pt x="333350" y="1556735"/>
                          <a:pt x="333074" y="1587606"/>
                          <a:pt x="321549" y="1581062"/>
                        </a:cubicBezTo>
                        <a:cubicBezTo>
                          <a:pt x="313396" y="1576442"/>
                          <a:pt x="309395" y="1563136"/>
                          <a:pt x="308557" y="1554506"/>
                        </a:cubicBezTo>
                        <a:close/>
                        <a:moveTo>
                          <a:pt x="659410" y="2083144"/>
                        </a:moveTo>
                        <a:cubicBezTo>
                          <a:pt x="552940" y="2240726"/>
                          <a:pt x="401064" y="2237230"/>
                          <a:pt x="265952" y="2116939"/>
                        </a:cubicBezTo>
                        <a:cubicBezTo>
                          <a:pt x="298546" y="2133807"/>
                          <a:pt x="332607" y="2142647"/>
                          <a:pt x="367259" y="2142113"/>
                        </a:cubicBezTo>
                        <a:cubicBezTo>
                          <a:pt x="497885" y="2190043"/>
                          <a:pt x="584782" y="2138341"/>
                          <a:pt x="654533" y="2016726"/>
                        </a:cubicBezTo>
                        <a:cubicBezTo>
                          <a:pt x="817954" y="1747311"/>
                          <a:pt x="745631" y="1163848"/>
                          <a:pt x="456585" y="975786"/>
                        </a:cubicBezTo>
                        <a:cubicBezTo>
                          <a:pt x="361516" y="917246"/>
                          <a:pt x="251207" y="938858"/>
                          <a:pt x="178598" y="1019849"/>
                        </a:cubicBezTo>
                        <a:lnTo>
                          <a:pt x="178712" y="1019954"/>
                        </a:lnTo>
                        <a:cubicBezTo>
                          <a:pt x="146270" y="1043347"/>
                          <a:pt x="117142" y="1076056"/>
                          <a:pt x="92206" y="1116195"/>
                        </a:cubicBezTo>
                        <a:cubicBezTo>
                          <a:pt x="197991" y="856486"/>
                          <a:pt x="419885" y="819224"/>
                          <a:pt x="599984" y="1055320"/>
                        </a:cubicBezTo>
                        <a:cubicBezTo>
                          <a:pt x="799142" y="1312600"/>
                          <a:pt x="850025" y="1811329"/>
                          <a:pt x="659410" y="2083144"/>
                        </a:cubicBezTo>
                        <a:close/>
                        <a:moveTo>
                          <a:pt x="1030180" y="1489289"/>
                        </a:moveTo>
                        <a:cubicBezTo>
                          <a:pt x="1033209" y="1598607"/>
                          <a:pt x="1033657" y="1708116"/>
                          <a:pt x="1038677" y="1817339"/>
                        </a:cubicBezTo>
                        <a:cubicBezTo>
                          <a:pt x="1015331" y="1809005"/>
                          <a:pt x="993757" y="1828160"/>
                          <a:pt x="976545" y="1841876"/>
                        </a:cubicBezTo>
                        <a:cubicBezTo>
                          <a:pt x="972535" y="1842200"/>
                          <a:pt x="970621" y="1846543"/>
                          <a:pt x="970306" y="1850010"/>
                        </a:cubicBezTo>
                        <a:cubicBezTo>
                          <a:pt x="875942" y="1817568"/>
                          <a:pt x="858940" y="1892234"/>
                          <a:pt x="830451" y="1961843"/>
                        </a:cubicBezTo>
                        <a:cubicBezTo>
                          <a:pt x="820059" y="1983436"/>
                          <a:pt x="813391" y="2019660"/>
                          <a:pt x="789350" y="2028737"/>
                        </a:cubicBezTo>
                        <a:cubicBezTo>
                          <a:pt x="763166" y="2030737"/>
                          <a:pt x="737258" y="2021889"/>
                          <a:pt x="711131" y="2020365"/>
                        </a:cubicBezTo>
                        <a:cubicBezTo>
                          <a:pt x="805524" y="1834703"/>
                          <a:pt x="810801" y="1601093"/>
                          <a:pt x="763966" y="1393572"/>
                        </a:cubicBezTo>
                        <a:cubicBezTo>
                          <a:pt x="826831" y="1403173"/>
                          <a:pt x="890544" y="1411822"/>
                          <a:pt x="954114" y="1413527"/>
                        </a:cubicBezTo>
                        <a:cubicBezTo>
                          <a:pt x="957181" y="1415965"/>
                          <a:pt x="961419" y="1417232"/>
                          <a:pt x="965506" y="1415603"/>
                        </a:cubicBezTo>
                        <a:cubicBezTo>
                          <a:pt x="987127" y="1416203"/>
                          <a:pt x="1008606" y="1419566"/>
                          <a:pt x="1030133" y="1421042"/>
                        </a:cubicBezTo>
                        <a:cubicBezTo>
                          <a:pt x="1027647" y="1443531"/>
                          <a:pt x="1029761" y="1466810"/>
                          <a:pt x="1030180" y="1489289"/>
                        </a:cubicBezTo>
                        <a:close/>
                        <a:moveTo>
                          <a:pt x="951199" y="1370521"/>
                        </a:moveTo>
                        <a:cubicBezTo>
                          <a:pt x="945427" y="1379780"/>
                          <a:pt x="942760" y="1391810"/>
                          <a:pt x="946684" y="1402487"/>
                        </a:cubicBezTo>
                        <a:cubicBezTo>
                          <a:pt x="885286" y="1394906"/>
                          <a:pt x="823145" y="1391067"/>
                          <a:pt x="761728" y="1383838"/>
                        </a:cubicBezTo>
                        <a:cubicBezTo>
                          <a:pt x="756060" y="1359777"/>
                          <a:pt x="749669" y="1336155"/>
                          <a:pt x="742573" y="1313095"/>
                        </a:cubicBezTo>
                        <a:cubicBezTo>
                          <a:pt x="811058" y="1324868"/>
                          <a:pt x="880400" y="1331155"/>
                          <a:pt x="948989" y="1342423"/>
                        </a:cubicBezTo>
                        <a:cubicBezTo>
                          <a:pt x="952971" y="1350433"/>
                          <a:pt x="953237" y="1358282"/>
                          <a:pt x="956085" y="1366502"/>
                        </a:cubicBezTo>
                        <a:cubicBezTo>
                          <a:pt x="954190" y="1367455"/>
                          <a:pt x="952485" y="1368740"/>
                          <a:pt x="951199" y="1370521"/>
                        </a:cubicBezTo>
                        <a:close/>
                        <a:moveTo>
                          <a:pt x="789160" y="2103670"/>
                        </a:moveTo>
                        <a:cubicBezTo>
                          <a:pt x="750364" y="2099765"/>
                          <a:pt x="712303" y="2090278"/>
                          <a:pt x="673660" y="2085020"/>
                        </a:cubicBezTo>
                        <a:lnTo>
                          <a:pt x="704673" y="2031966"/>
                        </a:lnTo>
                        <a:cubicBezTo>
                          <a:pt x="725399" y="2040024"/>
                          <a:pt x="748717" y="2040720"/>
                          <a:pt x="770615" y="2044139"/>
                        </a:cubicBezTo>
                        <a:cubicBezTo>
                          <a:pt x="785264" y="2047006"/>
                          <a:pt x="799990" y="2043987"/>
                          <a:pt x="811058" y="2033547"/>
                        </a:cubicBezTo>
                        <a:cubicBezTo>
                          <a:pt x="848548" y="1991237"/>
                          <a:pt x="847510" y="1927058"/>
                          <a:pt x="881886" y="1882452"/>
                        </a:cubicBezTo>
                        <a:cubicBezTo>
                          <a:pt x="906203" y="1849524"/>
                          <a:pt x="935740" y="1854534"/>
                          <a:pt x="970259" y="1865460"/>
                        </a:cubicBezTo>
                        <a:cubicBezTo>
                          <a:pt x="970316" y="1868717"/>
                          <a:pt x="970373" y="1871965"/>
                          <a:pt x="970401" y="1875223"/>
                        </a:cubicBezTo>
                        <a:cubicBezTo>
                          <a:pt x="964877" y="1879128"/>
                          <a:pt x="973021" y="1882081"/>
                          <a:pt x="976631" y="1882652"/>
                        </a:cubicBezTo>
                        <a:cubicBezTo>
                          <a:pt x="971964" y="1885577"/>
                          <a:pt x="975545" y="1905760"/>
                          <a:pt x="974431" y="1912189"/>
                        </a:cubicBezTo>
                        <a:cubicBezTo>
                          <a:pt x="898631" y="1892272"/>
                          <a:pt x="890477" y="1955252"/>
                          <a:pt x="870713" y="2009792"/>
                        </a:cubicBezTo>
                        <a:cubicBezTo>
                          <a:pt x="860731" y="2031423"/>
                          <a:pt x="854987" y="2055121"/>
                          <a:pt x="844090" y="2076286"/>
                        </a:cubicBezTo>
                        <a:cubicBezTo>
                          <a:pt x="833965" y="2085658"/>
                          <a:pt x="819506" y="2090564"/>
                          <a:pt x="809353" y="2100461"/>
                        </a:cubicBezTo>
                        <a:cubicBezTo>
                          <a:pt x="803076" y="2102813"/>
                          <a:pt x="796437" y="2104109"/>
                          <a:pt x="789160" y="2103670"/>
                        </a:cubicBezTo>
                        <a:close/>
                        <a:moveTo>
                          <a:pt x="989575" y="1973282"/>
                        </a:moveTo>
                        <a:cubicBezTo>
                          <a:pt x="983470" y="1982655"/>
                          <a:pt x="977955" y="1993218"/>
                          <a:pt x="976383" y="2004477"/>
                        </a:cubicBezTo>
                        <a:cubicBezTo>
                          <a:pt x="966801" y="2023403"/>
                          <a:pt x="958762" y="2042967"/>
                          <a:pt x="950675" y="2062551"/>
                        </a:cubicBezTo>
                        <a:cubicBezTo>
                          <a:pt x="919433" y="2057179"/>
                          <a:pt x="884943" y="2061027"/>
                          <a:pt x="856330" y="2072657"/>
                        </a:cubicBezTo>
                        <a:cubicBezTo>
                          <a:pt x="870760" y="2033824"/>
                          <a:pt x="886962" y="1996333"/>
                          <a:pt x="904879" y="1959062"/>
                        </a:cubicBezTo>
                        <a:cubicBezTo>
                          <a:pt x="917490" y="1923838"/>
                          <a:pt x="940121" y="1919085"/>
                          <a:pt x="974573" y="1924257"/>
                        </a:cubicBezTo>
                        <a:cubicBezTo>
                          <a:pt x="976517" y="1940488"/>
                          <a:pt x="968887" y="1967577"/>
                          <a:pt x="989575" y="1973282"/>
                        </a:cubicBezTo>
                        <a:close/>
                        <a:moveTo>
                          <a:pt x="1085473" y="2237239"/>
                        </a:moveTo>
                        <a:cubicBezTo>
                          <a:pt x="1081606" y="2452514"/>
                          <a:pt x="761699" y="2452485"/>
                          <a:pt x="757861" y="2237230"/>
                        </a:cubicBezTo>
                        <a:cubicBezTo>
                          <a:pt x="757022" y="2138437"/>
                          <a:pt x="847862" y="2060093"/>
                          <a:pt x="945408" y="2075162"/>
                        </a:cubicBezTo>
                        <a:cubicBezTo>
                          <a:pt x="940474" y="2086992"/>
                          <a:pt x="935559" y="2098841"/>
                          <a:pt x="930673" y="2110690"/>
                        </a:cubicBezTo>
                        <a:cubicBezTo>
                          <a:pt x="758261" y="2102175"/>
                          <a:pt x="749107" y="2360379"/>
                          <a:pt x="921672" y="2364112"/>
                        </a:cubicBezTo>
                        <a:cubicBezTo>
                          <a:pt x="1036943" y="2366675"/>
                          <a:pt x="1092598" y="2214608"/>
                          <a:pt x="1005349" y="2141904"/>
                        </a:cubicBezTo>
                        <a:cubicBezTo>
                          <a:pt x="1010225" y="2130055"/>
                          <a:pt x="1015121" y="2118205"/>
                          <a:pt x="1020065" y="2106376"/>
                        </a:cubicBezTo>
                        <a:cubicBezTo>
                          <a:pt x="1059765" y="2136294"/>
                          <a:pt x="1085473" y="2183814"/>
                          <a:pt x="1085473" y="2237239"/>
                        </a:cubicBezTo>
                        <a:close/>
                        <a:moveTo>
                          <a:pt x="868941" y="2278987"/>
                        </a:moveTo>
                        <a:cubicBezTo>
                          <a:pt x="873180" y="2280693"/>
                          <a:pt x="877876" y="2281207"/>
                          <a:pt x="882362" y="2281902"/>
                        </a:cubicBezTo>
                        <a:cubicBezTo>
                          <a:pt x="876571" y="2290560"/>
                          <a:pt x="865912" y="2317878"/>
                          <a:pt x="858121" y="2305134"/>
                        </a:cubicBezTo>
                        <a:cubicBezTo>
                          <a:pt x="858121" y="2305134"/>
                          <a:pt x="828508" y="2251860"/>
                          <a:pt x="826060" y="2242307"/>
                        </a:cubicBezTo>
                        <a:cubicBezTo>
                          <a:pt x="823612" y="2232753"/>
                          <a:pt x="833842" y="2231477"/>
                          <a:pt x="833842" y="2231477"/>
                        </a:cubicBezTo>
                        <a:lnTo>
                          <a:pt x="876209" y="2242564"/>
                        </a:lnTo>
                        <a:cubicBezTo>
                          <a:pt x="872351" y="2251679"/>
                          <a:pt x="868465" y="2260785"/>
                          <a:pt x="864522" y="2269872"/>
                        </a:cubicBezTo>
                        <a:cubicBezTo>
                          <a:pt x="862464" y="2274606"/>
                          <a:pt x="865417" y="2278273"/>
                          <a:pt x="868941" y="2278987"/>
                        </a:cubicBezTo>
                        <a:close/>
                        <a:moveTo>
                          <a:pt x="839804" y="2206121"/>
                        </a:moveTo>
                        <a:cubicBezTo>
                          <a:pt x="825440" y="2202292"/>
                          <a:pt x="833099" y="2194634"/>
                          <a:pt x="833099" y="2194634"/>
                        </a:cubicBezTo>
                        <a:cubicBezTo>
                          <a:pt x="833099" y="2194634"/>
                          <a:pt x="877142" y="2152505"/>
                          <a:pt x="885762" y="2147714"/>
                        </a:cubicBezTo>
                        <a:cubicBezTo>
                          <a:pt x="894382" y="2142923"/>
                          <a:pt x="898211" y="2152505"/>
                          <a:pt x="898211" y="2152505"/>
                        </a:cubicBezTo>
                        <a:lnTo>
                          <a:pt x="898211" y="2189710"/>
                        </a:lnTo>
                        <a:cubicBezTo>
                          <a:pt x="894602" y="2198501"/>
                          <a:pt x="890973" y="2207293"/>
                          <a:pt x="887334" y="2216065"/>
                        </a:cubicBezTo>
                        <a:cubicBezTo>
                          <a:pt x="873647" y="2216618"/>
                          <a:pt x="851968" y="2209360"/>
                          <a:pt x="839804" y="2206121"/>
                        </a:cubicBezTo>
                        <a:close/>
                        <a:moveTo>
                          <a:pt x="974297" y="2305972"/>
                        </a:moveTo>
                        <a:cubicBezTo>
                          <a:pt x="983003" y="2318021"/>
                          <a:pt x="972221" y="2319107"/>
                          <a:pt x="972221" y="2319107"/>
                        </a:cubicBezTo>
                        <a:cubicBezTo>
                          <a:pt x="972221" y="2319107"/>
                          <a:pt x="911461" y="2323898"/>
                          <a:pt x="901755" y="2322164"/>
                        </a:cubicBezTo>
                        <a:cubicBezTo>
                          <a:pt x="892049" y="2320421"/>
                          <a:pt x="895135" y="2310582"/>
                          <a:pt x="895135" y="2310582"/>
                        </a:cubicBezTo>
                        <a:lnTo>
                          <a:pt x="918090" y="2282455"/>
                        </a:lnTo>
                        <a:cubicBezTo>
                          <a:pt x="929463" y="2282121"/>
                          <a:pt x="942322" y="2281826"/>
                          <a:pt x="950809" y="2274730"/>
                        </a:cubicBezTo>
                        <a:cubicBezTo>
                          <a:pt x="959648" y="2284207"/>
                          <a:pt x="968477" y="2297923"/>
                          <a:pt x="974297" y="2305972"/>
                        </a:cubicBezTo>
                        <a:close/>
                        <a:moveTo>
                          <a:pt x="960248" y="2250641"/>
                        </a:moveTo>
                        <a:cubicBezTo>
                          <a:pt x="962753" y="2244469"/>
                          <a:pt x="965267" y="2238306"/>
                          <a:pt x="967801" y="2232144"/>
                        </a:cubicBezTo>
                        <a:cubicBezTo>
                          <a:pt x="978564" y="2224266"/>
                          <a:pt x="994824" y="2217027"/>
                          <a:pt x="1004225" y="2212189"/>
                        </a:cubicBezTo>
                        <a:cubicBezTo>
                          <a:pt x="1017445" y="2205388"/>
                          <a:pt x="1016902" y="2216208"/>
                          <a:pt x="1016902" y="2216208"/>
                        </a:cubicBezTo>
                        <a:cubicBezTo>
                          <a:pt x="1016902" y="2216208"/>
                          <a:pt x="1012531" y="2277006"/>
                          <a:pt x="1009349" y="2286331"/>
                        </a:cubicBezTo>
                        <a:cubicBezTo>
                          <a:pt x="1006177" y="2295666"/>
                          <a:pt x="996910" y="2291141"/>
                          <a:pt x="996910" y="2291141"/>
                        </a:cubicBezTo>
                        <a:lnTo>
                          <a:pt x="960248" y="2250641"/>
                        </a:lnTo>
                        <a:close/>
                        <a:moveTo>
                          <a:pt x="1042239" y="2021793"/>
                        </a:moveTo>
                        <a:cubicBezTo>
                          <a:pt x="1004606" y="2101775"/>
                          <a:pt x="974335" y="2184918"/>
                          <a:pt x="941874" y="2267043"/>
                        </a:cubicBezTo>
                        <a:cubicBezTo>
                          <a:pt x="920300" y="2267443"/>
                          <a:pt x="898745" y="2270948"/>
                          <a:pt x="877199" y="2271615"/>
                        </a:cubicBezTo>
                        <a:cubicBezTo>
                          <a:pt x="910794" y="2183966"/>
                          <a:pt x="950608" y="2098755"/>
                          <a:pt x="982555" y="2010497"/>
                        </a:cubicBezTo>
                        <a:cubicBezTo>
                          <a:pt x="1002196" y="2016678"/>
                          <a:pt x="1023684" y="2016250"/>
                          <a:pt x="1043887" y="2018822"/>
                        </a:cubicBezTo>
                        <a:cubicBezTo>
                          <a:pt x="1043325" y="2019793"/>
                          <a:pt x="1042763" y="2020774"/>
                          <a:pt x="1042239" y="2021793"/>
                        </a:cubicBezTo>
                        <a:close/>
                        <a:moveTo>
                          <a:pt x="1049316" y="1989389"/>
                        </a:moveTo>
                        <a:cubicBezTo>
                          <a:pt x="1048364" y="1994876"/>
                          <a:pt x="1047668" y="2000381"/>
                          <a:pt x="1047030" y="2005896"/>
                        </a:cubicBezTo>
                        <a:cubicBezTo>
                          <a:pt x="1028104" y="2002286"/>
                          <a:pt x="1009463" y="1999038"/>
                          <a:pt x="989756" y="1998800"/>
                        </a:cubicBezTo>
                        <a:cubicBezTo>
                          <a:pt x="993004" y="1991018"/>
                          <a:pt x="996595" y="1983750"/>
                          <a:pt x="997643" y="1975321"/>
                        </a:cubicBezTo>
                        <a:cubicBezTo>
                          <a:pt x="1015721" y="1978712"/>
                          <a:pt x="1033447" y="1979979"/>
                          <a:pt x="1052059" y="1977102"/>
                        </a:cubicBezTo>
                        <a:cubicBezTo>
                          <a:pt x="1050650" y="1981245"/>
                          <a:pt x="1049945" y="1985789"/>
                          <a:pt x="1049316" y="1989389"/>
                        </a:cubicBezTo>
                        <a:close/>
                        <a:moveTo>
                          <a:pt x="1057260" y="1906455"/>
                        </a:moveTo>
                        <a:cubicBezTo>
                          <a:pt x="1056012" y="1925305"/>
                          <a:pt x="1057565" y="1945241"/>
                          <a:pt x="1055317" y="1963739"/>
                        </a:cubicBezTo>
                        <a:cubicBezTo>
                          <a:pt x="1046030" y="1970682"/>
                          <a:pt x="1012635" y="1966510"/>
                          <a:pt x="1000843" y="1964072"/>
                        </a:cubicBezTo>
                        <a:cubicBezTo>
                          <a:pt x="987165" y="1962643"/>
                          <a:pt x="986718" y="1958414"/>
                          <a:pt x="987280" y="1945670"/>
                        </a:cubicBezTo>
                        <a:cubicBezTo>
                          <a:pt x="985632" y="1925153"/>
                          <a:pt x="985546" y="1903969"/>
                          <a:pt x="981993" y="1883900"/>
                        </a:cubicBezTo>
                        <a:cubicBezTo>
                          <a:pt x="1007311" y="1887958"/>
                          <a:pt x="1032466" y="1887348"/>
                          <a:pt x="1057993" y="1885043"/>
                        </a:cubicBezTo>
                        <a:cubicBezTo>
                          <a:pt x="1056212" y="1891663"/>
                          <a:pt x="1057422" y="1900378"/>
                          <a:pt x="1057260" y="1906455"/>
                        </a:cubicBezTo>
                        <a:close/>
                        <a:moveTo>
                          <a:pt x="1061441" y="1871708"/>
                        </a:moveTo>
                        <a:cubicBezTo>
                          <a:pt x="1034476" y="1875556"/>
                          <a:pt x="1007368" y="1875470"/>
                          <a:pt x="980193" y="1874489"/>
                        </a:cubicBezTo>
                        <a:cubicBezTo>
                          <a:pt x="981822" y="1866450"/>
                          <a:pt x="983365" y="1857821"/>
                          <a:pt x="982498" y="1849639"/>
                        </a:cubicBezTo>
                        <a:cubicBezTo>
                          <a:pt x="1021313" y="1827122"/>
                          <a:pt x="1031209" y="1811558"/>
                          <a:pt x="1063918" y="1855639"/>
                        </a:cubicBezTo>
                        <a:cubicBezTo>
                          <a:pt x="1062651" y="1860850"/>
                          <a:pt x="1061270" y="1866469"/>
                          <a:pt x="1061441" y="1871708"/>
                        </a:cubicBezTo>
                        <a:close/>
                        <a:moveTo>
                          <a:pt x="1290318" y="2115767"/>
                        </a:moveTo>
                        <a:cubicBezTo>
                          <a:pt x="1281869" y="2074848"/>
                          <a:pt x="1272544" y="2033681"/>
                          <a:pt x="1278421" y="1991799"/>
                        </a:cubicBezTo>
                        <a:cubicBezTo>
                          <a:pt x="1285355" y="1992914"/>
                          <a:pt x="1292356" y="1995542"/>
                          <a:pt x="1299338" y="1995771"/>
                        </a:cubicBezTo>
                        <a:cubicBezTo>
                          <a:pt x="1308768" y="2045530"/>
                          <a:pt x="1318083" y="2095317"/>
                          <a:pt x="1327227" y="2145133"/>
                        </a:cubicBezTo>
                        <a:cubicBezTo>
                          <a:pt x="1315245" y="2143980"/>
                          <a:pt x="1303567" y="2140418"/>
                          <a:pt x="1293232" y="2134417"/>
                        </a:cubicBezTo>
                        <a:cubicBezTo>
                          <a:pt x="1292365" y="2128188"/>
                          <a:pt x="1291413" y="2121978"/>
                          <a:pt x="1290318" y="2115767"/>
                        </a:cubicBezTo>
                        <a:close/>
                        <a:moveTo>
                          <a:pt x="1302052" y="2174813"/>
                        </a:moveTo>
                        <a:cubicBezTo>
                          <a:pt x="1297576" y="2166821"/>
                          <a:pt x="1296128" y="2157506"/>
                          <a:pt x="1295061" y="2148524"/>
                        </a:cubicBezTo>
                        <a:cubicBezTo>
                          <a:pt x="1305605" y="2154677"/>
                          <a:pt x="1317378" y="2159763"/>
                          <a:pt x="1329961" y="2159963"/>
                        </a:cubicBezTo>
                        <a:cubicBezTo>
                          <a:pt x="1332180" y="2172060"/>
                          <a:pt x="1334380" y="2184166"/>
                          <a:pt x="1336552" y="2196263"/>
                        </a:cubicBezTo>
                        <a:cubicBezTo>
                          <a:pt x="1322322" y="2194625"/>
                          <a:pt x="1309387" y="2187890"/>
                          <a:pt x="1302052" y="2174813"/>
                        </a:cubicBezTo>
                        <a:close/>
                        <a:moveTo>
                          <a:pt x="1382786" y="2283417"/>
                        </a:moveTo>
                        <a:cubicBezTo>
                          <a:pt x="1381853" y="2283645"/>
                          <a:pt x="1380757" y="2283845"/>
                          <a:pt x="1379795" y="2283626"/>
                        </a:cubicBezTo>
                        <a:cubicBezTo>
                          <a:pt x="1378576" y="2279197"/>
                          <a:pt x="1377348" y="2274758"/>
                          <a:pt x="1376128" y="2270329"/>
                        </a:cubicBezTo>
                        <a:cubicBezTo>
                          <a:pt x="1380196" y="2270139"/>
                          <a:pt x="1384263" y="2270005"/>
                          <a:pt x="1388339" y="2269958"/>
                        </a:cubicBezTo>
                        <a:cubicBezTo>
                          <a:pt x="1388682" y="2272263"/>
                          <a:pt x="1389320" y="2274701"/>
                          <a:pt x="1389959" y="2276978"/>
                        </a:cubicBezTo>
                        <a:cubicBezTo>
                          <a:pt x="1387958" y="2279416"/>
                          <a:pt x="1386539" y="2282502"/>
                          <a:pt x="1382786" y="2283417"/>
                        </a:cubicBezTo>
                        <a:close/>
                        <a:moveTo>
                          <a:pt x="1362936" y="2260376"/>
                        </a:moveTo>
                        <a:cubicBezTo>
                          <a:pt x="1335952" y="2090411"/>
                          <a:pt x="1300833" y="1921800"/>
                          <a:pt x="1268601" y="1752865"/>
                        </a:cubicBezTo>
                        <a:cubicBezTo>
                          <a:pt x="1253570" y="1679465"/>
                          <a:pt x="1240530" y="1605465"/>
                          <a:pt x="1221557" y="1532980"/>
                        </a:cubicBezTo>
                        <a:cubicBezTo>
                          <a:pt x="1201497" y="1479688"/>
                          <a:pt x="1158854" y="1413746"/>
                          <a:pt x="1094922" y="1416489"/>
                        </a:cubicBezTo>
                        <a:cubicBezTo>
                          <a:pt x="1093550" y="1415479"/>
                          <a:pt x="1091359" y="1415680"/>
                          <a:pt x="1090236" y="1417099"/>
                        </a:cubicBezTo>
                        <a:cubicBezTo>
                          <a:pt x="1084273" y="1417689"/>
                          <a:pt x="1084416" y="1426110"/>
                          <a:pt x="1089016" y="1428253"/>
                        </a:cubicBezTo>
                        <a:cubicBezTo>
                          <a:pt x="1079472" y="1577252"/>
                          <a:pt x="1088645" y="1726709"/>
                          <a:pt x="1097198" y="1875547"/>
                        </a:cubicBezTo>
                        <a:cubicBezTo>
                          <a:pt x="1097798" y="1884205"/>
                          <a:pt x="1097875" y="1893349"/>
                          <a:pt x="1101180" y="1901455"/>
                        </a:cubicBezTo>
                        <a:cubicBezTo>
                          <a:pt x="1105304" y="1907493"/>
                          <a:pt x="1109066" y="1902140"/>
                          <a:pt x="1109038" y="1896673"/>
                        </a:cubicBezTo>
                        <a:cubicBezTo>
                          <a:pt x="1135851" y="1907493"/>
                          <a:pt x="1165340" y="1911046"/>
                          <a:pt x="1193525" y="1917275"/>
                        </a:cubicBezTo>
                        <a:cubicBezTo>
                          <a:pt x="1224490" y="1923067"/>
                          <a:pt x="1255770" y="1928296"/>
                          <a:pt x="1287070" y="1931411"/>
                        </a:cubicBezTo>
                        <a:cubicBezTo>
                          <a:pt x="1290470" y="1949165"/>
                          <a:pt x="1293861" y="1966920"/>
                          <a:pt x="1297214" y="1984684"/>
                        </a:cubicBezTo>
                        <a:cubicBezTo>
                          <a:pt x="1220623" y="1966844"/>
                          <a:pt x="1143776" y="1949861"/>
                          <a:pt x="1066852" y="1933563"/>
                        </a:cubicBezTo>
                        <a:cubicBezTo>
                          <a:pt x="1066547" y="1916971"/>
                          <a:pt x="1068900" y="1899902"/>
                          <a:pt x="1067185" y="1883481"/>
                        </a:cubicBezTo>
                        <a:cubicBezTo>
                          <a:pt x="1073395" y="1882862"/>
                          <a:pt x="1081377" y="1879052"/>
                          <a:pt x="1075377" y="1872289"/>
                        </a:cubicBezTo>
                        <a:cubicBezTo>
                          <a:pt x="1076119" y="1866850"/>
                          <a:pt x="1074996" y="1860697"/>
                          <a:pt x="1074205" y="1855201"/>
                        </a:cubicBezTo>
                        <a:cubicBezTo>
                          <a:pt x="1079758" y="1849219"/>
                          <a:pt x="1055850" y="1827531"/>
                          <a:pt x="1050602" y="1823626"/>
                        </a:cubicBezTo>
                        <a:cubicBezTo>
                          <a:pt x="1050288" y="1701134"/>
                          <a:pt x="1044620" y="1578471"/>
                          <a:pt x="1041391" y="1455980"/>
                        </a:cubicBezTo>
                        <a:cubicBezTo>
                          <a:pt x="1040391" y="1448445"/>
                          <a:pt x="1041725" y="1408345"/>
                          <a:pt x="1033400" y="1409498"/>
                        </a:cubicBezTo>
                        <a:cubicBezTo>
                          <a:pt x="1010454" y="1405555"/>
                          <a:pt x="985842" y="1402259"/>
                          <a:pt x="962762" y="1405954"/>
                        </a:cubicBezTo>
                        <a:cubicBezTo>
                          <a:pt x="951266" y="1397306"/>
                          <a:pt x="953923" y="1382761"/>
                          <a:pt x="960114" y="1371607"/>
                        </a:cubicBezTo>
                        <a:cubicBezTo>
                          <a:pt x="962105" y="1372408"/>
                          <a:pt x="964915" y="1370845"/>
                          <a:pt x="964896" y="1368626"/>
                        </a:cubicBezTo>
                        <a:cubicBezTo>
                          <a:pt x="965715" y="1368436"/>
                          <a:pt x="966772" y="1368197"/>
                          <a:pt x="967068" y="1367359"/>
                        </a:cubicBezTo>
                        <a:cubicBezTo>
                          <a:pt x="984679" y="1370788"/>
                          <a:pt x="1002891" y="1370874"/>
                          <a:pt x="1020455" y="1374951"/>
                        </a:cubicBezTo>
                        <a:cubicBezTo>
                          <a:pt x="1028237" y="1376437"/>
                          <a:pt x="1035714" y="1378751"/>
                          <a:pt x="1039458" y="1369883"/>
                        </a:cubicBezTo>
                        <a:cubicBezTo>
                          <a:pt x="1042058" y="1363730"/>
                          <a:pt x="1043649" y="1353110"/>
                          <a:pt x="1038877" y="1347576"/>
                        </a:cubicBezTo>
                        <a:cubicBezTo>
                          <a:pt x="1042515" y="1335365"/>
                          <a:pt x="986918" y="1335203"/>
                          <a:pt x="977431" y="1332526"/>
                        </a:cubicBezTo>
                        <a:cubicBezTo>
                          <a:pt x="898345" y="1323068"/>
                          <a:pt x="819364" y="1311171"/>
                          <a:pt x="739982" y="1304904"/>
                        </a:cubicBezTo>
                        <a:cubicBezTo>
                          <a:pt x="731905" y="1279415"/>
                          <a:pt x="722961" y="1254621"/>
                          <a:pt x="713198" y="1230628"/>
                        </a:cubicBezTo>
                        <a:cubicBezTo>
                          <a:pt x="815087" y="1250697"/>
                          <a:pt x="918681" y="1261327"/>
                          <a:pt x="1020503" y="1281939"/>
                        </a:cubicBezTo>
                        <a:cubicBezTo>
                          <a:pt x="1025437" y="1282844"/>
                          <a:pt x="1026913" y="1278739"/>
                          <a:pt x="1028009" y="1275357"/>
                        </a:cubicBezTo>
                        <a:cubicBezTo>
                          <a:pt x="1038543" y="1248697"/>
                          <a:pt x="1034810" y="1217426"/>
                          <a:pt x="1034810" y="1189375"/>
                        </a:cubicBezTo>
                        <a:cubicBezTo>
                          <a:pt x="1034810" y="1163200"/>
                          <a:pt x="1034571" y="1137035"/>
                          <a:pt x="1034752" y="1110861"/>
                        </a:cubicBezTo>
                        <a:cubicBezTo>
                          <a:pt x="1035943" y="1036556"/>
                          <a:pt x="1036848" y="962242"/>
                          <a:pt x="1035133" y="887975"/>
                        </a:cubicBezTo>
                        <a:cubicBezTo>
                          <a:pt x="1048535" y="889338"/>
                          <a:pt x="1061841" y="889547"/>
                          <a:pt x="1075272" y="889423"/>
                        </a:cubicBezTo>
                        <a:cubicBezTo>
                          <a:pt x="1072957" y="905921"/>
                          <a:pt x="1072748" y="924132"/>
                          <a:pt x="1073576" y="940182"/>
                        </a:cubicBezTo>
                        <a:cubicBezTo>
                          <a:pt x="1077253" y="1084314"/>
                          <a:pt x="1072786" y="1230161"/>
                          <a:pt x="1083568" y="1373446"/>
                        </a:cubicBezTo>
                        <a:cubicBezTo>
                          <a:pt x="1081911" y="1376960"/>
                          <a:pt x="1084025" y="1382504"/>
                          <a:pt x="1088788" y="1382333"/>
                        </a:cubicBezTo>
                        <a:cubicBezTo>
                          <a:pt x="1124878" y="1382304"/>
                          <a:pt x="1162502" y="1395839"/>
                          <a:pt x="1192515" y="1415918"/>
                        </a:cubicBezTo>
                        <a:cubicBezTo>
                          <a:pt x="1221099" y="1441559"/>
                          <a:pt x="1238806" y="1478649"/>
                          <a:pt x="1248417" y="1515149"/>
                        </a:cubicBezTo>
                        <a:cubicBezTo>
                          <a:pt x="1301271" y="1761199"/>
                          <a:pt x="1348449" y="2009268"/>
                          <a:pt x="1390435" y="2256985"/>
                        </a:cubicBezTo>
                        <a:cubicBezTo>
                          <a:pt x="1381177" y="2257242"/>
                          <a:pt x="1371985" y="2258413"/>
                          <a:pt x="1362936" y="2260376"/>
                        </a:cubicBezTo>
                        <a:close/>
                        <a:moveTo>
                          <a:pt x="1234587" y="1716670"/>
                        </a:moveTo>
                        <a:cubicBezTo>
                          <a:pt x="1226633" y="1685037"/>
                          <a:pt x="1212517" y="1652909"/>
                          <a:pt x="1201869" y="1623258"/>
                        </a:cubicBezTo>
                        <a:cubicBezTo>
                          <a:pt x="1184571" y="1573471"/>
                          <a:pt x="1177961" y="1520731"/>
                          <a:pt x="1168655" y="1468715"/>
                        </a:cubicBezTo>
                        <a:cubicBezTo>
                          <a:pt x="1184733" y="1488222"/>
                          <a:pt x="1196411" y="1511263"/>
                          <a:pt x="1205936" y="1534571"/>
                        </a:cubicBezTo>
                        <a:cubicBezTo>
                          <a:pt x="1232863" y="1640879"/>
                          <a:pt x="1250846" y="1749455"/>
                          <a:pt x="1272763" y="1856916"/>
                        </a:cubicBezTo>
                        <a:cubicBezTo>
                          <a:pt x="1243931" y="1840314"/>
                          <a:pt x="1227843" y="1807195"/>
                          <a:pt x="1230491" y="1774305"/>
                        </a:cubicBezTo>
                        <a:cubicBezTo>
                          <a:pt x="1231025" y="1756570"/>
                          <a:pt x="1233425" y="1738539"/>
                          <a:pt x="1236206" y="1721032"/>
                        </a:cubicBezTo>
                        <a:cubicBezTo>
                          <a:pt x="1236530" y="1719041"/>
                          <a:pt x="1235768" y="1717527"/>
                          <a:pt x="1234587" y="1716670"/>
                        </a:cubicBezTo>
                        <a:close/>
                        <a:moveTo>
                          <a:pt x="1181352" y="1614143"/>
                        </a:moveTo>
                        <a:cubicBezTo>
                          <a:pt x="1192486" y="1647499"/>
                          <a:pt x="1208679" y="1688980"/>
                          <a:pt x="1228500" y="1718041"/>
                        </a:cubicBezTo>
                        <a:cubicBezTo>
                          <a:pt x="1213184" y="1751807"/>
                          <a:pt x="1203335" y="1791079"/>
                          <a:pt x="1219880" y="1826321"/>
                        </a:cubicBezTo>
                        <a:cubicBezTo>
                          <a:pt x="1231148" y="1850382"/>
                          <a:pt x="1250856" y="1874337"/>
                          <a:pt x="1277564" y="1881785"/>
                        </a:cubicBezTo>
                        <a:cubicBezTo>
                          <a:pt x="1280107" y="1895006"/>
                          <a:pt x="1282650" y="1908227"/>
                          <a:pt x="1285184" y="1921457"/>
                        </a:cubicBezTo>
                        <a:cubicBezTo>
                          <a:pt x="1239502" y="1914732"/>
                          <a:pt x="1194258" y="1905408"/>
                          <a:pt x="1149148" y="1895406"/>
                        </a:cubicBezTo>
                        <a:cubicBezTo>
                          <a:pt x="1136032" y="1893273"/>
                          <a:pt x="1123097" y="1887481"/>
                          <a:pt x="1109667" y="1888244"/>
                        </a:cubicBezTo>
                        <a:cubicBezTo>
                          <a:pt x="1096189" y="1735358"/>
                          <a:pt x="1098789" y="1582015"/>
                          <a:pt x="1096227" y="1428729"/>
                        </a:cubicBezTo>
                        <a:cubicBezTo>
                          <a:pt x="1115677" y="1428653"/>
                          <a:pt x="1134041" y="1436749"/>
                          <a:pt x="1148881" y="1449312"/>
                        </a:cubicBezTo>
                        <a:cubicBezTo>
                          <a:pt x="1157901" y="1504272"/>
                          <a:pt x="1166083" y="1560393"/>
                          <a:pt x="1181352" y="1614143"/>
                        </a:cubicBezTo>
                        <a:close/>
                        <a:moveTo>
                          <a:pt x="957095" y="1343680"/>
                        </a:moveTo>
                        <a:cubicBezTo>
                          <a:pt x="980650" y="1347080"/>
                          <a:pt x="1004368" y="1352233"/>
                          <a:pt x="1028161" y="1354110"/>
                        </a:cubicBezTo>
                        <a:cubicBezTo>
                          <a:pt x="1028409" y="1355901"/>
                          <a:pt x="1029571" y="1365435"/>
                          <a:pt x="1029456" y="1366426"/>
                        </a:cubicBezTo>
                        <a:cubicBezTo>
                          <a:pt x="1008435" y="1364340"/>
                          <a:pt x="985203" y="1356987"/>
                          <a:pt x="963877" y="1362359"/>
                        </a:cubicBezTo>
                        <a:cubicBezTo>
                          <a:pt x="961515" y="1356177"/>
                          <a:pt x="960143" y="1349595"/>
                          <a:pt x="957095" y="1343680"/>
                        </a:cubicBezTo>
                        <a:close/>
                        <a:moveTo>
                          <a:pt x="1471026" y="2227295"/>
                        </a:moveTo>
                        <a:cubicBezTo>
                          <a:pt x="1459634" y="2229800"/>
                          <a:pt x="1448271" y="2232429"/>
                          <a:pt x="1436841" y="2234744"/>
                        </a:cubicBezTo>
                        <a:cubicBezTo>
                          <a:pt x="1428935" y="2237297"/>
                          <a:pt x="1403960" y="2237192"/>
                          <a:pt x="1400455" y="2243602"/>
                        </a:cubicBezTo>
                        <a:cubicBezTo>
                          <a:pt x="1399246" y="2239306"/>
                          <a:pt x="1398760" y="2234877"/>
                          <a:pt x="1398284" y="2230372"/>
                        </a:cubicBezTo>
                        <a:cubicBezTo>
                          <a:pt x="1401722" y="2226371"/>
                          <a:pt x="1399665" y="2216703"/>
                          <a:pt x="1399331" y="2213684"/>
                        </a:cubicBezTo>
                        <a:cubicBezTo>
                          <a:pt x="1396664" y="2192519"/>
                          <a:pt x="1392359" y="2171593"/>
                          <a:pt x="1388740" y="2150571"/>
                        </a:cubicBezTo>
                        <a:cubicBezTo>
                          <a:pt x="1425620" y="2149276"/>
                          <a:pt x="1463015" y="2144285"/>
                          <a:pt x="1499296" y="2137055"/>
                        </a:cubicBezTo>
                        <a:cubicBezTo>
                          <a:pt x="1478655" y="2148857"/>
                          <a:pt x="1481646" y="2174346"/>
                          <a:pt x="1487552" y="2193834"/>
                        </a:cubicBezTo>
                        <a:cubicBezTo>
                          <a:pt x="1489743" y="2203578"/>
                          <a:pt x="1491771" y="2213475"/>
                          <a:pt x="1495753" y="2222657"/>
                        </a:cubicBezTo>
                        <a:cubicBezTo>
                          <a:pt x="1487533" y="2224286"/>
                          <a:pt x="1479170" y="2225505"/>
                          <a:pt x="1471026" y="2227295"/>
                        </a:cubicBezTo>
                        <a:close/>
                        <a:moveTo>
                          <a:pt x="1504211" y="2220771"/>
                        </a:moveTo>
                        <a:cubicBezTo>
                          <a:pt x="1503344" y="2220990"/>
                          <a:pt x="1502468" y="2221190"/>
                          <a:pt x="1501592" y="2221390"/>
                        </a:cubicBezTo>
                        <a:cubicBezTo>
                          <a:pt x="1500373" y="2212655"/>
                          <a:pt x="1498267" y="2204064"/>
                          <a:pt x="1496572" y="2195396"/>
                        </a:cubicBezTo>
                        <a:cubicBezTo>
                          <a:pt x="1505459" y="2198578"/>
                          <a:pt x="1517775" y="2195253"/>
                          <a:pt x="1527452" y="2192815"/>
                        </a:cubicBezTo>
                        <a:cubicBezTo>
                          <a:pt x="1528233" y="2198911"/>
                          <a:pt x="1529024" y="2205188"/>
                          <a:pt x="1530414" y="2211160"/>
                        </a:cubicBezTo>
                        <a:cubicBezTo>
                          <a:pt x="1521575" y="2213760"/>
                          <a:pt x="1513203" y="2218494"/>
                          <a:pt x="1504211" y="2220771"/>
                        </a:cubicBezTo>
                        <a:close/>
                        <a:moveTo>
                          <a:pt x="1618844" y="2192939"/>
                        </a:moveTo>
                        <a:cubicBezTo>
                          <a:pt x="1593651" y="2200073"/>
                          <a:pt x="1567333" y="2208579"/>
                          <a:pt x="1541235" y="2200978"/>
                        </a:cubicBezTo>
                        <a:cubicBezTo>
                          <a:pt x="1540235" y="2197387"/>
                          <a:pt x="1538730" y="2193920"/>
                          <a:pt x="1536853" y="2190824"/>
                        </a:cubicBezTo>
                        <a:cubicBezTo>
                          <a:pt x="1550426" y="2188871"/>
                          <a:pt x="1566638" y="2191158"/>
                          <a:pt x="1578525" y="2184338"/>
                        </a:cubicBezTo>
                        <a:cubicBezTo>
                          <a:pt x="1593260" y="2186100"/>
                          <a:pt x="1597937" y="2167964"/>
                          <a:pt x="1595737" y="2155105"/>
                        </a:cubicBezTo>
                        <a:cubicBezTo>
                          <a:pt x="1627407" y="2141408"/>
                          <a:pt x="1664603" y="2140037"/>
                          <a:pt x="1693797" y="2121025"/>
                        </a:cubicBezTo>
                        <a:cubicBezTo>
                          <a:pt x="1724877" y="2121311"/>
                          <a:pt x="1755957" y="2113805"/>
                          <a:pt x="1786999" y="2111652"/>
                        </a:cubicBezTo>
                        <a:cubicBezTo>
                          <a:pt x="1818165" y="2107652"/>
                          <a:pt x="1850007" y="2107966"/>
                          <a:pt x="1880830" y="2102013"/>
                        </a:cubicBezTo>
                        <a:cubicBezTo>
                          <a:pt x="1878963" y="2102499"/>
                          <a:pt x="1881820" y="2102061"/>
                          <a:pt x="1882325" y="2102051"/>
                        </a:cubicBezTo>
                        <a:cubicBezTo>
                          <a:pt x="1882335" y="2102051"/>
                          <a:pt x="1882335" y="2102061"/>
                          <a:pt x="1882344" y="2102061"/>
                        </a:cubicBezTo>
                        <a:cubicBezTo>
                          <a:pt x="1886078" y="2104985"/>
                          <a:pt x="1894698" y="2101565"/>
                          <a:pt x="1899889" y="2103670"/>
                        </a:cubicBezTo>
                        <a:cubicBezTo>
                          <a:pt x="1811821" y="2148324"/>
                          <a:pt x="1713066" y="2165545"/>
                          <a:pt x="1618844" y="2192939"/>
                        </a:cubicBezTo>
                        <a:close/>
                        <a:moveTo>
                          <a:pt x="1913948" y="2226276"/>
                        </a:moveTo>
                        <a:cubicBezTo>
                          <a:pt x="1843044" y="2249736"/>
                          <a:pt x="1767044" y="2248317"/>
                          <a:pt x="1693654" y="2240392"/>
                        </a:cubicBezTo>
                        <a:cubicBezTo>
                          <a:pt x="1663621" y="2235287"/>
                          <a:pt x="1700855" y="2205816"/>
                          <a:pt x="1691577" y="2190357"/>
                        </a:cubicBezTo>
                        <a:cubicBezTo>
                          <a:pt x="1718809" y="2183071"/>
                          <a:pt x="1937189" y="2129502"/>
                          <a:pt x="1923463" y="2100451"/>
                        </a:cubicBezTo>
                        <a:cubicBezTo>
                          <a:pt x="1914491" y="2088602"/>
                          <a:pt x="1899213" y="2081048"/>
                          <a:pt x="1884344" y="2085649"/>
                        </a:cubicBezTo>
                        <a:cubicBezTo>
                          <a:pt x="1869819" y="2084373"/>
                          <a:pt x="1854845" y="2085011"/>
                          <a:pt x="1840186" y="2086611"/>
                        </a:cubicBezTo>
                        <a:cubicBezTo>
                          <a:pt x="1774426" y="2091707"/>
                          <a:pt x="1708665" y="2100546"/>
                          <a:pt x="1645924" y="2121253"/>
                        </a:cubicBezTo>
                        <a:cubicBezTo>
                          <a:pt x="1646972" y="2111614"/>
                          <a:pt x="1643981" y="2102165"/>
                          <a:pt x="1637637" y="2094879"/>
                        </a:cubicBezTo>
                        <a:cubicBezTo>
                          <a:pt x="1637894" y="2075752"/>
                          <a:pt x="1626683" y="2055759"/>
                          <a:pt x="1612253" y="2044101"/>
                        </a:cubicBezTo>
                        <a:cubicBezTo>
                          <a:pt x="1594765" y="2029109"/>
                          <a:pt x="1569562" y="2028870"/>
                          <a:pt x="1551931" y="2014354"/>
                        </a:cubicBezTo>
                        <a:cubicBezTo>
                          <a:pt x="1534186" y="1997133"/>
                          <a:pt x="1521108" y="1975531"/>
                          <a:pt x="1506688" y="1955585"/>
                        </a:cubicBezTo>
                        <a:cubicBezTo>
                          <a:pt x="1492724" y="1936507"/>
                          <a:pt x="1482627" y="1914504"/>
                          <a:pt x="1467054" y="1896587"/>
                        </a:cubicBezTo>
                        <a:cubicBezTo>
                          <a:pt x="1468807" y="1880357"/>
                          <a:pt x="1467416" y="1865231"/>
                          <a:pt x="1462920" y="1850010"/>
                        </a:cubicBezTo>
                        <a:cubicBezTo>
                          <a:pt x="1481808" y="1833932"/>
                          <a:pt x="1500411" y="1812282"/>
                          <a:pt x="1496515" y="1785850"/>
                        </a:cubicBezTo>
                        <a:cubicBezTo>
                          <a:pt x="1494019" y="1768771"/>
                          <a:pt x="1481561" y="1755532"/>
                          <a:pt x="1474760" y="1740120"/>
                        </a:cubicBezTo>
                        <a:cubicBezTo>
                          <a:pt x="1461110" y="1709202"/>
                          <a:pt x="1460853" y="1674083"/>
                          <a:pt x="1462454" y="1640936"/>
                        </a:cubicBezTo>
                        <a:cubicBezTo>
                          <a:pt x="1471378" y="1515578"/>
                          <a:pt x="1474960" y="1389810"/>
                          <a:pt x="1467816" y="1264242"/>
                        </a:cubicBezTo>
                        <a:cubicBezTo>
                          <a:pt x="1513907" y="1253602"/>
                          <a:pt x="1561304" y="1247287"/>
                          <a:pt x="1608653" y="1248916"/>
                        </a:cubicBezTo>
                        <a:cubicBezTo>
                          <a:pt x="1618283" y="1249211"/>
                          <a:pt x="1631065" y="1250364"/>
                          <a:pt x="1640904" y="1246525"/>
                        </a:cubicBezTo>
                        <a:cubicBezTo>
                          <a:pt x="1664764" y="1258117"/>
                          <a:pt x="1689501" y="1267994"/>
                          <a:pt x="1715180" y="1274652"/>
                        </a:cubicBezTo>
                        <a:cubicBezTo>
                          <a:pt x="1729630" y="1411555"/>
                          <a:pt x="1729125" y="1550011"/>
                          <a:pt x="1711723" y="1686599"/>
                        </a:cubicBezTo>
                        <a:cubicBezTo>
                          <a:pt x="1707160" y="1720870"/>
                          <a:pt x="1700178" y="1756532"/>
                          <a:pt x="1710484" y="1790441"/>
                        </a:cubicBezTo>
                        <a:cubicBezTo>
                          <a:pt x="1713694" y="1801194"/>
                          <a:pt x="1718247" y="1811481"/>
                          <a:pt x="1721838" y="1822102"/>
                        </a:cubicBezTo>
                        <a:cubicBezTo>
                          <a:pt x="1730030" y="1846295"/>
                          <a:pt x="1730554" y="1871575"/>
                          <a:pt x="1729858" y="1896864"/>
                        </a:cubicBezTo>
                        <a:cubicBezTo>
                          <a:pt x="1730592" y="1915971"/>
                          <a:pt x="1723181" y="1943708"/>
                          <a:pt x="1743165" y="1955004"/>
                        </a:cubicBezTo>
                        <a:cubicBezTo>
                          <a:pt x="1740355" y="1971882"/>
                          <a:pt x="1737621" y="1988866"/>
                          <a:pt x="1732678" y="2005258"/>
                        </a:cubicBezTo>
                        <a:cubicBezTo>
                          <a:pt x="1716971" y="1983684"/>
                          <a:pt x="1690568" y="1974959"/>
                          <a:pt x="1675909" y="2002439"/>
                        </a:cubicBezTo>
                        <a:cubicBezTo>
                          <a:pt x="1659288" y="2039081"/>
                          <a:pt x="1701417" y="2049806"/>
                          <a:pt x="1692597" y="2089688"/>
                        </a:cubicBezTo>
                        <a:cubicBezTo>
                          <a:pt x="1691930" y="2098622"/>
                          <a:pt x="1705198" y="2101775"/>
                          <a:pt x="1709284" y="2094202"/>
                        </a:cubicBezTo>
                        <a:cubicBezTo>
                          <a:pt x="1715676" y="2082363"/>
                          <a:pt x="1715771" y="2068190"/>
                          <a:pt x="1712151" y="2055417"/>
                        </a:cubicBezTo>
                        <a:cubicBezTo>
                          <a:pt x="1709923" y="2042310"/>
                          <a:pt x="1697721" y="2034042"/>
                          <a:pt x="1694606" y="2021660"/>
                        </a:cubicBezTo>
                        <a:cubicBezTo>
                          <a:pt x="1693854" y="2017050"/>
                          <a:pt x="1696559" y="2007287"/>
                          <a:pt x="1702122" y="2007954"/>
                        </a:cubicBezTo>
                        <a:cubicBezTo>
                          <a:pt x="1714199" y="2016269"/>
                          <a:pt x="1721743" y="2030004"/>
                          <a:pt x="1733745" y="2038672"/>
                        </a:cubicBezTo>
                        <a:cubicBezTo>
                          <a:pt x="1785151" y="2076372"/>
                          <a:pt x="1836310" y="1999857"/>
                          <a:pt x="1878572" y="1976845"/>
                        </a:cubicBezTo>
                        <a:cubicBezTo>
                          <a:pt x="1889974" y="1969282"/>
                          <a:pt x="1901003" y="1960938"/>
                          <a:pt x="1912738" y="1953909"/>
                        </a:cubicBezTo>
                        <a:cubicBezTo>
                          <a:pt x="1924311" y="1946965"/>
                          <a:pt x="1934960" y="1945346"/>
                          <a:pt x="1948267" y="1945060"/>
                        </a:cubicBezTo>
                        <a:cubicBezTo>
                          <a:pt x="1960211" y="1944812"/>
                          <a:pt x="1964316" y="1926239"/>
                          <a:pt x="1952924" y="1922724"/>
                        </a:cubicBezTo>
                        <a:cubicBezTo>
                          <a:pt x="1957191" y="1914923"/>
                          <a:pt x="1960106" y="1906807"/>
                          <a:pt x="1966107" y="1900035"/>
                        </a:cubicBezTo>
                        <a:cubicBezTo>
                          <a:pt x="1980528" y="1923857"/>
                          <a:pt x="1984538" y="1952851"/>
                          <a:pt x="2003159" y="1974416"/>
                        </a:cubicBezTo>
                        <a:cubicBezTo>
                          <a:pt x="1987452" y="1974854"/>
                          <a:pt x="1973127" y="1983589"/>
                          <a:pt x="1965469" y="1997047"/>
                        </a:cubicBezTo>
                        <a:cubicBezTo>
                          <a:pt x="1961983" y="2003201"/>
                          <a:pt x="1970812" y="2010735"/>
                          <a:pt x="1975622" y="2004887"/>
                        </a:cubicBezTo>
                        <a:cubicBezTo>
                          <a:pt x="1988586" y="1988037"/>
                          <a:pt x="1999682" y="1994266"/>
                          <a:pt x="2014341" y="1987418"/>
                        </a:cubicBezTo>
                        <a:cubicBezTo>
                          <a:pt x="2018247" y="1991542"/>
                          <a:pt x="2022323" y="1995485"/>
                          <a:pt x="2026600" y="1999248"/>
                        </a:cubicBezTo>
                        <a:cubicBezTo>
                          <a:pt x="2017056" y="2003963"/>
                          <a:pt x="2008769" y="2011973"/>
                          <a:pt x="2004864" y="2020907"/>
                        </a:cubicBezTo>
                        <a:cubicBezTo>
                          <a:pt x="2002483" y="2026365"/>
                          <a:pt x="2008636" y="2032061"/>
                          <a:pt x="2013456" y="2027537"/>
                        </a:cubicBezTo>
                        <a:cubicBezTo>
                          <a:pt x="2021295" y="2020012"/>
                          <a:pt x="2030544" y="2013154"/>
                          <a:pt x="2041326" y="2011059"/>
                        </a:cubicBezTo>
                        <a:cubicBezTo>
                          <a:pt x="2048289" y="2016145"/>
                          <a:pt x="2055547" y="2020793"/>
                          <a:pt x="2063033" y="2025051"/>
                        </a:cubicBezTo>
                        <a:cubicBezTo>
                          <a:pt x="2053985" y="2029766"/>
                          <a:pt x="2045660" y="2035376"/>
                          <a:pt x="2037802" y="2041843"/>
                        </a:cubicBezTo>
                        <a:cubicBezTo>
                          <a:pt x="2031839" y="2046701"/>
                          <a:pt x="2039773" y="2057122"/>
                          <a:pt x="2046088" y="2052588"/>
                        </a:cubicBezTo>
                        <a:cubicBezTo>
                          <a:pt x="2056337" y="2044463"/>
                          <a:pt x="2068767" y="2040072"/>
                          <a:pt x="2080074" y="2033909"/>
                        </a:cubicBezTo>
                        <a:cubicBezTo>
                          <a:pt x="2184020" y="2084773"/>
                          <a:pt x="2211804" y="2034233"/>
                          <a:pt x="2282880" y="2058226"/>
                        </a:cubicBezTo>
                        <a:cubicBezTo>
                          <a:pt x="2185915" y="2094374"/>
                          <a:pt x="2087112" y="2147219"/>
                          <a:pt x="1983852" y="2159001"/>
                        </a:cubicBezTo>
                        <a:cubicBezTo>
                          <a:pt x="1905566" y="2154619"/>
                          <a:pt x="1824784" y="2152019"/>
                          <a:pt x="1749127" y="2176060"/>
                        </a:cubicBezTo>
                        <a:cubicBezTo>
                          <a:pt x="1746060" y="2177061"/>
                          <a:pt x="1746356" y="2182480"/>
                          <a:pt x="1749937" y="2182042"/>
                        </a:cubicBezTo>
                        <a:cubicBezTo>
                          <a:pt x="1824499" y="2170326"/>
                          <a:pt x="1899527" y="2164640"/>
                          <a:pt x="1974879" y="2171088"/>
                        </a:cubicBezTo>
                        <a:cubicBezTo>
                          <a:pt x="2012370" y="2172841"/>
                          <a:pt x="2046746" y="2161582"/>
                          <a:pt x="2081721" y="2149476"/>
                        </a:cubicBezTo>
                        <a:cubicBezTo>
                          <a:pt x="2154007" y="2124492"/>
                          <a:pt x="2225358" y="2096831"/>
                          <a:pt x="2295691" y="2066818"/>
                        </a:cubicBezTo>
                        <a:cubicBezTo>
                          <a:pt x="2297482" y="2068694"/>
                          <a:pt x="2298815" y="2070704"/>
                          <a:pt x="2299996" y="2072800"/>
                        </a:cubicBezTo>
                        <a:cubicBezTo>
                          <a:pt x="2263297" y="2090459"/>
                          <a:pt x="2230569" y="2115158"/>
                          <a:pt x="2194964" y="2134855"/>
                        </a:cubicBezTo>
                        <a:cubicBezTo>
                          <a:pt x="2106286" y="2177813"/>
                          <a:pt x="2007226" y="2195320"/>
                          <a:pt x="1913948" y="2226276"/>
                        </a:cubicBezTo>
                        <a:close/>
                        <a:moveTo>
                          <a:pt x="2442157" y="2153553"/>
                        </a:moveTo>
                        <a:cubicBezTo>
                          <a:pt x="2447415" y="2153724"/>
                          <a:pt x="2452653" y="2154096"/>
                          <a:pt x="2457873" y="2154258"/>
                        </a:cubicBezTo>
                        <a:cubicBezTo>
                          <a:pt x="2294234" y="2203273"/>
                          <a:pt x="2125584" y="2232610"/>
                          <a:pt x="1955620" y="2247384"/>
                        </a:cubicBezTo>
                        <a:cubicBezTo>
                          <a:pt x="1956496" y="2244621"/>
                          <a:pt x="1957363" y="2241812"/>
                          <a:pt x="1957782" y="2238821"/>
                        </a:cubicBezTo>
                        <a:cubicBezTo>
                          <a:pt x="2021000" y="2219847"/>
                          <a:pt x="2084531" y="2201788"/>
                          <a:pt x="2147492" y="2182013"/>
                        </a:cubicBezTo>
                        <a:cubicBezTo>
                          <a:pt x="2147501" y="2183842"/>
                          <a:pt x="2149016" y="2185728"/>
                          <a:pt x="2151340" y="2185176"/>
                        </a:cubicBezTo>
                        <a:cubicBezTo>
                          <a:pt x="2162351" y="2182547"/>
                          <a:pt x="2173571" y="2182271"/>
                          <a:pt x="2184763" y="2180794"/>
                        </a:cubicBezTo>
                        <a:cubicBezTo>
                          <a:pt x="2216605" y="2176670"/>
                          <a:pt x="2248761" y="2176108"/>
                          <a:pt x="2280756" y="2173879"/>
                        </a:cubicBezTo>
                        <a:cubicBezTo>
                          <a:pt x="2335296" y="2172336"/>
                          <a:pt x="2387398" y="2150362"/>
                          <a:pt x="2442157" y="2153553"/>
                        </a:cubicBezTo>
                        <a:close/>
                        <a:moveTo>
                          <a:pt x="2461588" y="2124511"/>
                        </a:moveTo>
                        <a:cubicBezTo>
                          <a:pt x="2452539" y="2123911"/>
                          <a:pt x="2443100" y="2125778"/>
                          <a:pt x="2434289" y="2124549"/>
                        </a:cubicBezTo>
                        <a:cubicBezTo>
                          <a:pt x="2426145" y="2122816"/>
                          <a:pt x="2422402" y="2134827"/>
                          <a:pt x="2422840" y="2141142"/>
                        </a:cubicBezTo>
                        <a:cubicBezTo>
                          <a:pt x="2376758" y="2139389"/>
                          <a:pt x="2332677" y="2156105"/>
                          <a:pt x="2287004" y="2159706"/>
                        </a:cubicBezTo>
                        <a:cubicBezTo>
                          <a:pt x="2249247" y="2164002"/>
                          <a:pt x="2210785" y="2164154"/>
                          <a:pt x="2173600" y="2172441"/>
                        </a:cubicBezTo>
                        <a:cubicBezTo>
                          <a:pt x="2228997" y="2154372"/>
                          <a:pt x="2280699" y="2095317"/>
                          <a:pt x="2336296" y="2090745"/>
                        </a:cubicBezTo>
                        <a:cubicBezTo>
                          <a:pt x="2357346" y="2089993"/>
                          <a:pt x="2378254" y="2088297"/>
                          <a:pt x="2399304" y="2087287"/>
                        </a:cubicBezTo>
                        <a:cubicBezTo>
                          <a:pt x="2390198" y="2094850"/>
                          <a:pt x="2385626" y="2148581"/>
                          <a:pt x="2406295" y="2137694"/>
                        </a:cubicBezTo>
                        <a:cubicBezTo>
                          <a:pt x="2408134" y="2136408"/>
                          <a:pt x="2408077" y="2134503"/>
                          <a:pt x="2407152" y="2132750"/>
                        </a:cubicBezTo>
                        <a:cubicBezTo>
                          <a:pt x="2400209" y="2116577"/>
                          <a:pt x="2403162" y="2094964"/>
                          <a:pt x="2417278" y="2083534"/>
                        </a:cubicBezTo>
                        <a:cubicBezTo>
                          <a:pt x="2418040" y="2083096"/>
                          <a:pt x="2418859" y="2082687"/>
                          <a:pt x="2419421" y="2081991"/>
                        </a:cubicBezTo>
                        <a:cubicBezTo>
                          <a:pt x="2422002" y="2083506"/>
                          <a:pt x="2424269" y="2085687"/>
                          <a:pt x="2425069" y="2088640"/>
                        </a:cubicBezTo>
                        <a:cubicBezTo>
                          <a:pt x="2424393" y="2090812"/>
                          <a:pt x="2425726" y="2093831"/>
                          <a:pt x="2428489" y="2093726"/>
                        </a:cubicBezTo>
                        <a:cubicBezTo>
                          <a:pt x="2443414" y="2093174"/>
                          <a:pt x="2457473" y="2093459"/>
                          <a:pt x="2472589" y="2093098"/>
                        </a:cubicBezTo>
                        <a:cubicBezTo>
                          <a:pt x="2468313" y="2102756"/>
                          <a:pt x="2468074" y="2114443"/>
                          <a:pt x="2472808" y="2124273"/>
                        </a:cubicBezTo>
                        <a:cubicBezTo>
                          <a:pt x="2468875" y="2124235"/>
                          <a:pt x="2464931" y="2124559"/>
                          <a:pt x="2461588" y="2124511"/>
                        </a:cubicBezTo>
                        <a:close/>
                        <a:moveTo>
                          <a:pt x="2485724" y="2124444"/>
                        </a:moveTo>
                        <a:cubicBezTo>
                          <a:pt x="2475513" y="2120834"/>
                          <a:pt x="2477409" y="2102289"/>
                          <a:pt x="2481428" y="2094584"/>
                        </a:cubicBezTo>
                        <a:cubicBezTo>
                          <a:pt x="2484324" y="2094041"/>
                          <a:pt x="2487105" y="2095193"/>
                          <a:pt x="2489944" y="2095784"/>
                        </a:cubicBezTo>
                        <a:cubicBezTo>
                          <a:pt x="2492287" y="2102813"/>
                          <a:pt x="2497345" y="2123425"/>
                          <a:pt x="2485724" y="2124444"/>
                        </a:cubicBezTo>
                        <a:close/>
                      </a:path>
                    </a:pathLst>
                  </a:custGeom>
                  <a:solidFill>
                    <a:srgbClr val="000000"/>
                  </a:solidFill>
                  <a:ln w="9525" cap="flat">
                    <a:noFill/>
                    <a:prstDash val="solid"/>
                    <a:miter/>
                  </a:ln>
                </p:spPr>
                <p:txBody>
                  <a:bodyPr rtlCol="0" anchor="ctr"/>
                  <a:lstStyle/>
                  <a:p>
                    <a:endParaRPr lang="nb-NO"/>
                  </a:p>
                </p:txBody>
              </p:sp>
            </p:grpSp>
          </p:grpSp>
          <p:grpSp>
            <p:nvGrpSpPr>
              <p:cNvPr id="59" name="Grafikk 6" descr="Gutt i en rulle stol">
                <a:extLst>
                  <a:ext uri="{FF2B5EF4-FFF2-40B4-BE49-F238E27FC236}">
                    <a16:creationId xmlns:a16="http://schemas.microsoft.com/office/drawing/2014/main" id="{CA2EF2A1-1CAC-0176-5B26-37388CC7A989}"/>
                  </a:ext>
                </a:extLst>
              </p:cNvPr>
              <p:cNvGrpSpPr/>
              <p:nvPr/>
            </p:nvGrpSpPr>
            <p:grpSpPr>
              <a:xfrm>
                <a:off x="7936215" y="2808174"/>
                <a:ext cx="513917" cy="632420"/>
                <a:chOff x="7936215" y="2808174"/>
                <a:chExt cx="513917" cy="632420"/>
              </a:xfrm>
            </p:grpSpPr>
            <p:sp>
              <p:nvSpPr>
                <p:cNvPr id="60" name="Frihåndsform: figur 59">
                  <a:extLst>
                    <a:ext uri="{FF2B5EF4-FFF2-40B4-BE49-F238E27FC236}">
                      <a16:creationId xmlns:a16="http://schemas.microsoft.com/office/drawing/2014/main" id="{0FE182F5-4049-FCE3-0491-B1057990592A}"/>
                    </a:ext>
                  </a:extLst>
                </p:cNvPr>
                <p:cNvSpPr/>
                <p:nvPr/>
              </p:nvSpPr>
              <p:spPr>
                <a:xfrm>
                  <a:off x="7941383" y="2849664"/>
                  <a:ext cx="495294" cy="581501"/>
                </a:xfrm>
                <a:custGeom>
                  <a:avLst/>
                  <a:gdLst>
                    <a:gd name="connsiteX0" fmla="*/ 255834 w 495294"/>
                    <a:gd name="connsiteY0" fmla="*/ 2095 h 581501"/>
                    <a:gd name="connsiteX1" fmla="*/ 429093 w 495294"/>
                    <a:gd name="connsiteY1" fmla="*/ 59912 h 581501"/>
                    <a:gd name="connsiteX2" fmla="*/ 440142 w 495294"/>
                    <a:gd name="connsiteY2" fmla="*/ 102108 h 581501"/>
                    <a:gd name="connsiteX3" fmla="*/ 494816 w 495294"/>
                    <a:gd name="connsiteY3" fmla="*/ 458819 h 581501"/>
                    <a:gd name="connsiteX4" fmla="*/ 311460 w 495294"/>
                    <a:gd name="connsiteY4" fmla="*/ 583597 h 581501"/>
                    <a:gd name="connsiteX5" fmla="*/ 109435 w 495294"/>
                    <a:gd name="connsiteY5" fmla="*/ 506444 h 581501"/>
                    <a:gd name="connsiteX6" fmla="*/ 55427 w 495294"/>
                    <a:gd name="connsiteY6" fmla="*/ 415290 h 581501"/>
                    <a:gd name="connsiteX7" fmla="*/ 30567 w 495294"/>
                    <a:gd name="connsiteY7" fmla="*/ 418624 h 581501"/>
                    <a:gd name="connsiteX8" fmla="*/ 1230 w 495294"/>
                    <a:gd name="connsiteY8" fmla="*/ 362807 h 581501"/>
                    <a:gd name="connsiteX9" fmla="*/ 37902 w 495294"/>
                    <a:gd name="connsiteY9" fmla="*/ 300133 h 581501"/>
                    <a:gd name="connsiteX10" fmla="*/ 57904 w 495294"/>
                    <a:gd name="connsiteY10" fmla="*/ 71437 h 581501"/>
                    <a:gd name="connsiteX11" fmla="*/ 255834 w 495294"/>
                    <a:gd name="connsiteY11" fmla="*/ 2095 h 581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5294" h="581501">
                      <a:moveTo>
                        <a:pt x="255834" y="2095"/>
                      </a:moveTo>
                      <a:cubicBezTo>
                        <a:pt x="318603" y="2095"/>
                        <a:pt x="396899" y="21431"/>
                        <a:pt x="429093" y="59912"/>
                      </a:cubicBezTo>
                      <a:cubicBezTo>
                        <a:pt x="436904" y="69151"/>
                        <a:pt x="438427" y="92392"/>
                        <a:pt x="440142" y="102108"/>
                      </a:cubicBezTo>
                      <a:cubicBezTo>
                        <a:pt x="450238" y="161067"/>
                        <a:pt x="507008" y="386239"/>
                        <a:pt x="494816" y="458819"/>
                      </a:cubicBezTo>
                      <a:cubicBezTo>
                        <a:pt x="482624" y="531305"/>
                        <a:pt x="416805" y="583597"/>
                        <a:pt x="311460" y="583597"/>
                      </a:cubicBezTo>
                      <a:cubicBezTo>
                        <a:pt x="206112" y="583597"/>
                        <a:pt x="127436" y="526161"/>
                        <a:pt x="109435" y="506444"/>
                      </a:cubicBezTo>
                      <a:cubicBezTo>
                        <a:pt x="91337" y="486632"/>
                        <a:pt x="55427" y="415290"/>
                        <a:pt x="55427" y="415290"/>
                      </a:cubicBezTo>
                      <a:cubicBezTo>
                        <a:pt x="55427" y="415290"/>
                        <a:pt x="41617" y="423291"/>
                        <a:pt x="30567" y="418624"/>
                      </a:cubicBezTo>
                      <a:cubicBezTo>
                        <a:pt x="15328" y="412147"/>
                        <a:pt x="1420" y="389573"/>
                        <a:pt x="1230" y="362807"/>
                      </a:cubicBezTo>
                      <a:cubicBezTo>
                        <a:pt x="945" y="316801"/>
                        <a:pt x="37902" y="300133"/>
                        <a:pt x="37902" y="300133"/>
                      </a:cubicBezTo>
                      <a:cubicBezTo>
                        <a:pt x="37902" y="300133"/>
                        <a:pt x="24757" y="118681"/>
                        <a:pt x="57904" y="71437"/>
                      </a:cubicBezTo>
                      <a:cubicBezTo>
                        <a:pt x="91051" y="24194"/>
                        <a:pt x="178014" y="2095"/>
                        <a:pt x="255834" y="2095"/>
                      </a:cubicBezTo>
                      <a:close/>
                    </a:path>
                  </a:pathLst>
                </a:custGeom>
                <a:solidFill>
                  <a:srgbClr val="FFFFFF"/>
                </a:solidFill>
                <a:ln w="9525" cap="flat">
                  <a:noFill/>
                  <a:prstDash val="solid"/>
                  <a:miter/>
                </a:ln>
              </p:spPr>
              <p:txBody>
                <a:bodyPr rtlCol="0" anchor="ctr"/>
                <a:lstStyle/>
                <a:p>
                  <a:endParaRPr lang="nb-NO" dirty="0"/>
                </a:p>
              </p:txBody>
            </p:sp>
            <p:sp>
              <p:nvSpPr>
                <p:cNvPr id="61" name="Frihåndsform: figur 60">
                  <a:extLst>
                    <a:ext uri="{FF2B5EF4-FFF2-40B4-BE49-F238E27FC236}">
                      <a16:creationId xmlns:a16="http://schemas.microsoft.com/office/drawing/2014/main" id="{C660ACA1-AFE0-740D-5A47-12AEA0D1A5D8}"/>
                    </a:ext>
                  </a:extLst>
                </p:cNvPr>
                <p:cNvSpPr/>
                <p:nvPr/>
              </p:nvSpPr>
              <p:spPr>
                <a:xfrm>
                  <a:off x="7936215" y="2808174"/>
                  <a:ext cx="513917" cy="632420"/>
                </a:xfrm>
                <a:custGeom>
                  <a:avLst/>
                  <a:gdLst>
                    <a:gd name="connsiteX0" fmla="*/ 321104 w 513917"/>
                    <a:gd name="connsiteY0" fmla="*/ 634516 h 632420"/>
                    <a:gd name="connsiteX1" fmla="*/ 272908 w 513917"/>
                    <a:gd name="connsiteY1" fmla="*/ 629277 h 632420"/>
                    <a:gd name="connsiteX2" fmla="*/ 265383 w 513917"/>
                    <a:gd name="connsiteY2" fmla="*/ 603750 h 632420"/>
                    <a:gd name="connsiteX3" fmla="*/ 473123 w 513917"/>
                    <a:gd name="connsiteY3" fmla="*/ 537266 h 632420"/>
                    <a:gd name="connsiteX4" fmla="*/ 481220 w 513917"/>
                    <a:gd name="connsiteY4" fmla="*/ 411250 h 632420"/>
                    <a:gd name="connsiteX5" fmla="*/ 454835 w 513917"/>
                    <a:gd name="connsiteY5" fmla="*/ 237896 h 632420"/>
                    <a:gd name="connsiteX6" fmla="*/ 454835 w 513917"/>
                    <a:gd name="connsiteY6" fmla="*/ 237896 h 632420"/>
                    <a:gd name="connsiteX7" fmla="*/ 444453 w 513917"/>
                    <a:gd name="connsiteY7" fmla="*/ 155312 h 632420"/>
                    <a:gd name="connsiteX8" fmla="*/ 443691 w 513917"/>
                    <a:gd name="connsiteY8" fmla="*/ 133977 h 632420"/>
                    <a:gd name="connsiteX9" fmla="*/ 452835 w 513917"/>
                    <a:gd name="connsiteY9" fmla="*/ 160647 h 632420"/>
                    <a:gd name="connsiteX10" fmla="*/ 483029 w 513917"/>
                    <a:gd name="connsiteY10" fmla="*/ 289807 h 632420"/>
                    <a:gd name="connsiteX11" fmla="*/ 510938 w 513917"/>
                    <a:gd name="connsiteY11" fmla="*/ 440778 h 632420"/>
                    <a:gd name="connsiteX12" fmla="*/ 500936 w 513917"/>
                    <a:gd name="connsiteY12" fmla="*/ 544410 h 632420"/>
                    <a:gd name="connsiteX13" fmla="*/ 321104 w 513917"/>
                    <a:gd name="connsiteY13" fmla="*/ 634516 h 632420"/>
                    <a:gd name="connsiteX14" fmla="*/ 146130 w 513917"/>
                    <a:gd name="connsiteY14" fmla="*/ 573842 h 632420"/>
                    <a:gd name="connsiteX15" fmla="*/ 61834 w 513917"/>
                    <a:gd name="connsiteY15" fmla="*/ 462018 h 632420"/>
                    <a:gd name="connsiteX16" fmla="*/ 39450 w 513917"/>
                    <a:gd name="connsiteY16" fmla="*/ 470971 h 632420"/>
                    <a:gd name="connsiteX17" fmla="*/ 24020 w 513917"/>
                    <a:gd name="connsiteY17" fmla="*/ 349719 h 632420"/>
                    <a:gd name="connsiteX18" fmla="*/ 22877 w 513917"/>
                    <a:gd name="connsiteY18" fmla="*/ 197794 h 632420"/>
                    <a:gd name="connsiteX19" fmla="*/ 33449 w 513917"/>
                    <a:gd name="connsiteY19" fmla="*/ 118357 h 632420"/>
                    <a:gd name="connsiteX20" fmla="*/ 108316 w 513917"/>
                    <a:gd name="connsiteY20" fmla="*/ 5103 h 632420"/>
                    <a:gd name="connsiteX21" fmla="*/ 143462 w 513917"/>
                    <a:gd name="connsiteY21" fmla="*/ 2152 h 632420"/>
                    <a:gd name="connsiteX22" fmla="*/ 361681 w 513917"/>
                    <a:gd name="connsiteY22" fmla="*/ 7010 h 632420"/>
                    <a:gd name="connsiteX23" fmla="*/ 420355 w 513917"/>
                    <a:gd name="connsiteY23" fmla="*/ 7866 h 632420"/>
                    <a:gd name="connsiteX24" fmla="*/ 460264 w 513917"/>
                    <a:gd name="connsiteY24" fmla="*/ 21297 h 632420"/>
                    <a:gd name="connsiteX25" fmla="*/ 471027 w 513917"/>
                    <a:gd name="connsiteY25" fmla="*/ 22248 h 632420"/>
                    <a:gd name="connsiteX26" fmla="*/ 479314 w 513917"/>
                    <a:gd name="connsiteY26" fmla="*/ 36155 h 632420"/>
                    <a:gd name="connsiteX27" fmla="*/ 470361 w 513917"/>
                    <a:gd name="connsiteY27" fmla="*/ 75113 h 632420"/>
                    <a:gd name="connsiteX28" fmla="*/ 460550 w 513917"/>
                    <a:gd name="connsiteY28" fmla="*/ 124833 h 632420"/>
                    <a:gd name="connsiteX29" fmla="*/ 437499 w 513917"/>
                    <a:gd name="connsiteY29" fmla="*/ 119594 h 632420"/>
                    <a:gd name="connsiteX30" fmla="*/ 124223 w 513917"/>
                    <a:gd name="connsiteY30" fmla="*/ 150645 h 632420"/>
                    <a:gd name="connsiteX31" fmla="*/ 117269 w 513917"/>
                    <a:gd name="connsiteY31" fmla="*/ 172363 h 632420"/>
                    <a:gd name="connsiteX32" fmla="*/ 121936 w 513917"/>
                    <a:gd name="connsiteY32" fmla="*/ 184555 h 632420"/>
                    <a:gd name="connsiteX33" fmla="*/ 132319 w 513917"/>
                    <a:gd name="connsiteY33" fmla="*/ 213321 h 632420"/>
                    <a:gd name="connsiteX34" fmla="*/ 113935 w 513917"/>
                    <a:gd name="connsiteY34" fmla="*/ 239610 h 632420"/>
                    <a:gd name="connsiteX35" fmla="*/ 88598 w 513917"/>
                    <a:gd name="connsiteY35" fmla="*/ 293520 h 632420"/>
                    <a:gd name="connsiteX36" fmla="*/ 90313 w 513917"/>
                    <a:gd name="connsiteY36" fmla="*/ 346575 h 632420"/>
                    <a:gd name="connsiteX37" fmla="*/ 75930 w 513917"/>
                    <a:gd name="connsiteY37" fmla="*/ 360100 h 632420"/>
                    <a:gd name="connsiteX38" fmla="*/ 73359 w 513917"/>
                    <a:gd name="connsiteY38" fmla="*/ 359149 h 632420"/>
                    <a:gd name="connsiteX39" fmla="*/ 38783 w 513917"/>
                    <a:gd name="connsiteY39" fmla="*/ 357909 h 632420"/>
                    <a:gd name="connsiteX40" fmla="*/ 41164 w 513917"/>
                    <a:gd name="connsiteY40" fmla="*/ 447254 h 632420"/>
                    <a:gd name="connsiteX41" fmla="*/ 63548 w 513917"/>
                    <a:gd name="connsiteY41" fmla="*/ 457732 h 632420"/>
                    <a:gd name="connsiteX42" fmla="*/ 153464 w 513917"/>
                    <a:gd name="connsiteY42" fmla="*/ 553935 h 632420"/>
                    <a:gd name="connsiteX43" fmla="*/ 146130 w 513917"/>
                    <a:gd name="connsiteY43" fmla="*/ 573842 h 632420"/>
                    <a:gd name="connsiteX44" fmla="*/ 70406 w 513917"/>
                    <a:gd name="connsiteY44" fmla="*/ 424775 h 632420"/>
                    <a:gd name="connsiteX45" fmla="*/ 60595 w 513917"/>
                    <a:gd name="connsiteY45" fmla="*/ 416870 h 632420"/>
                    <a:gd name="connsiteX46" fmla="*/ 35545 w 513917"/>
                    <a:gd name="connsiteY46" fmla="*/ 394391 h 632420"/>
                    <a:gd name="connsiteX47" fmla="*/ 34973 w 513917"/>
                    <a:gd name="connsiteY47" fmla="*/ 392391 h 632420"/>
                    <a:gd name="connsiteX48" fmla="*/ 67548 w 513917"/>
                    <a:gd name="connsiteY48" fmla="*/ 394105 h 632420"/>
                    <a:gd name="connsiteX49" fmla="*/ 70406 w 513917"/>
                    <a:gd name="connsiteY49" fmla="*/ 424775 h 63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13917" h="632420">
                      <a:moveTo>
                        <a:pt x="321104" y="634516"/>
                      </a:moveTo>
                      <a:cubicBezTo>
                        <a:pt x="304912" y="634516"/>
                        <a:pt x="288814" y="632707"/>
                        <a:pt x="272908" y="629277"/>
                      </a:cubicBezTo>
                      <a:cubicBezTo>
                        <a:pt x="251952" y="627563"/>
                        <a:pt x="230902" y="602512"/>
                        <a:pt x="265383" y="603750"/>
                      </a:cubicBezTo>
                      <a:cubicBezTo>
                        <a:pt x="338630" y="620419"/>
                        <a:pt x="420259" y="608036"/>
                        <a:pt x="473123" y="537266"/>
                      </a:cubicBezTo>
                      <a:cubicBezTo>
                        <a:pt x="497984" y="499357"/>
                        <a:pt x="487887" y="453922"/>
                        <a:pt x="481220" y="411250"/>
                      </a:cubicBezTo>
                      <a:cubicBezTo>
                        <a:pt x="470361" y="342003"/>
                        <a:pt x="463884" y="297427"/>
                        <a:pt x="454835" y="237896"/>
                      </a:cubicBezTo>
                      <a:lnTo>
                        <a:pt x="454835" y="237896"/>
                      </a:lnTo>
                      <a:cubicBezTo>
                        <a:pt x="450644" y="209795"/>
                        <a:pt x="446358" y="184460"/>
                        <a:pt x="444453" y="155312"/>
                      </a:cubicBezTo>
                      <a:cubicBezTo>
                        <a:pt x="443977" y="148455"/>
                        <a:pt x="442072" y="134072"/>
                        <a:pt x="443691" y="133977"/>
                      </a:cubicBezTo>
                      <a:cubicBezTo>
                        <a:pt x="445406" y="133881"/>
                        <a:pt x="450073" y="151885"/>
                        <a:pt x="452835" y="160647"/>
                      </a:cubicBezTo>
                      <a:cubicBezTo>
                        <a:pt x="466265" y="202651"/>
                        <a:pt x="472742" y="241800"/>
                        <a:pt x="483029" y="289807"/>
                      </a:cubicBezTo>
                      <a:cubicBezTo>
                        <a:pt x="492554" y="339717"/>
                        <a:pt x="502651" y="390105"/>
                        <a:pt x="510938" y="440778"/>
                      </a:cubicBezTo>
                      <a:cubicBezTo>
                        <a:pt x="516748" y="475258"/>
                        <a:pt x="519034" y="513072"/>
                        <a:pt x="500936" y="544410"/>
                      </a:cubicBezTo>
                      <a:cubicBezTo>
                        <a:pt x="464646" y="605370"/>
                        <a:pt x="389494" y="633564"/>
                        <a:pt x="321104" y="634516"/>
                      </a:cubicBezTo>
                      <a:close/>
                      <a:moveTo>
                        <a:pt x="146130" y="573842"/>
                      </a:moveTo>
                      <a:cubicBezTo>
                        <a:pt x="102220" y="560220"/>
                        <a:pt x="69834" y="505547"/>
                        <a:pt x="61834" y="462018"/>
                      </a:cubicBezTo>
                      <a:cubicBezTo>
                        <a:pt x="58405" y="470782"/>
                        <a:pt x="47832" y="472781"/>
                        <a:pt x="39450" y="470971"/>
                      </a:cubicBezTo>
                      <a:cubicBezTo>
                        <a:pt x="-6937" y="463161"/>
                        <a:pt x="-9890" y="371911"/>
                        <a:pt x="24020" y="349719"/>
                      </a:cubicBezTo>
                      <a:cubicBezTo>
                        <a:pt x="3541" y="301522"/>
                        <a:pt x="16971" y="247704"/>
                        <a:pt x="22877" y="197794"/>
                      </a:cubicBezTo>
                      <a:cubicBezTo>
                        <a:pt x="22877" y="197794"/>
                        <a:pt x="33449" y="118357"/>
                        <a:pt x="33449" y="118357"/>
                      </a:cubicBezTo>
                      <a:cubicBezTo>
                        <a:pt x="37735" y="72255"/>
                        <a:pt x="55547" y="13963"/>
                        <a:pt x="108316" y="5103"/>
                      </a:cubicBezTo>
                      <a:cubicBezTo>
                        <a:pt x="119841" y="2626"/>
                        <a:pt x="131652" y="1866"/>
                        <a:pt x="143462" y="2152"/>
                      </a:cubicBezTo>
                      <a:cubicBezTo>
                        <a:pt x="175562" y="2722"/>
                        <a:pt x="310150" y="5866"/>
                        <a:pt x="361681" y="7010"/>
                      </a:cubicBezTo>
                      <a:cubicBezTo>
                        <a:pt x="376635" y="7294"/>
                        <a:pt x="405115" y="7580"/>
                        <a:pt x="420355" y="7866"/>
                      </a:cubicBezTo>
                      <a:cubicBezTo>
                        <a:pt x="432832" y="9391"/>
                        <a:pt x="459884" y="2817"/>
                        <a:pt x="460264" y="21297"/>
                      </a:cubicBezTo>
                      <a:lnTo>
                        <a:pt x="471027" y="22248"/>
                      </a:lnTo>
                      <a:cubicBezTo>
                        <a:pt x="477791" y="22344"/>
                        <a:pt x="482458" y="30060"/>
                        <a:pt x="479314" y="36155"/>
                      </a:cubicBezTo>
                      <a:cubicBezTo>
                        <a:pt x="475599" y="43870"/>
                        <a:pt x="472742" y="60921"/>
                        <a:pt x="470361" y="75113"/>
                      </a:cubicBezTo>
                      <a:cubicBezTo>
                        <a:pt x="466074" y="92258"/>
                        <a:pt x="465694" y="110736"/>
                        <a:pt x="460550" y="124833"/>
                      </a:cubicBezTo>
                      <a:cubicBezTo>
                        <a:pt x="454835" y="135025"/>
                        <a:pt x="435976" y="133121"/>
                        <a:pt x="437499" y="119594"/>
                      </a:cubicBezTo>
                      <a:cubicBezTo>
                        <a:pt x="332249" y="116166"/>
                        <a:pt x="224045" y="118357"/>
                        <a:pt x="124223" y="150645"/>
                      </a:cubicBezTo>
                      <a:cubicBezTo>
                        <a:pt x="116221" y="155503"/>
                        <a:pt x="116412" y="164361"/>
                        <a:pt x="117269" y="172363"/>
                      </a:cubicBezTo>
                      <a:cubicBezTo>
                        <a:pt x="117841" y="180078"/>
                        <a:pt x="120793" y="178744"/>
                        <a:pt x="121936" y="184555"/>
                      </a:cubicBezTo>
                      <a:cubicBezTo>
                        <a:pt x="124508" y="194366"/>
                        <a:pt x="127652" y="204177"/>
                        <a:pt x="132319" y="213321"/>
                      </a:cubicBezTo>
                      <a:cubicBezTo>
                        <a:pt x="141653" y="226464"/>
                        <a:pt x="126698" y="238847"/>
                        <a:pt x="113935" y="239610"/>
                      </a:cubicBezTo>
                      <a:cubicBezTo>
                        <a:pt x="88218" y="241610"/>
                        <a:pt x="90027" y="273710"/>
                        <a:pt x="88598" y="293520"/>
                      </a:cubicBezTo>
                      <a:cubicBezTo>
                        <a:pt x="87360" y="311238"/>
                        <a:pt x="88789" y="328953"/>
                        <a:pt x="90313" y="346575"/>
                      </a:cubicBezTo>
                      <a:cubicBezTo>
                        <a:pt x="91552" y="357054"/>
                        <a:pt x="83551" y="367244"/>
                        <a:pt x="75930" y="360100"/>
                      </a:cubicBezTo>
                      <a:cubicBezTo>
                        <a:pt x="74883" y="359149"/>
                        <a:pt x="74311" y="360291"/>
                        <a:pt x="73359" y="359149"/>
                      </a:cubicBezTo>
                      <a:cubicBezTo>
                        <a:pt x="64596" y="349052"/>
                        <a:pt x="49070" y="350384"/>
                        <a:pt x="38783" y="357909"/>
                      </a:cubicBezTo>
                      <a:cubicBezTo>
                        <a:pt x="15352" y="372578"/>
                        <a:pt x="18210" y="436491"/>
                        <a:pt x="41164" y="447254"/>
                      </a:cubicBezTo>
                      <a:cubicBezTo>
                        <a:pt x="47642" y="449921"/>
                        <a:pt x="66501" y="446302"/>
                        <a:pt x="63548" y="457732"/>
                      </a:cubicBezTo>
                      <a:cubicBezTo>
                        <a:pt x="81645" y="491164"/>
                        <a:pt x="114126" y="537646"/>
                        <a:pt x="153464" y="553935"/>
                      </a:cubicBezTo>
                      <a:cubicBezTo>
                        <a:pt x="166227" y="557650"/>
                        <a:pt x="157274" y="575366"/>
                        <a:pt x="146130" y="573842"/>
                      </a:cubicBezTo>
                      <a:close/>
                      <a:moveTo>
                        <a:pt x="70406" y="424775"/>
                      </a:moveTo>
                      <a:cubicBezTo>
                        <a:pt x="65739" y="424966"/>
                        <a:pt x="61452" y="421442"/>
                        <a:pt x="60595" y="416870"/>
                      </a:cubicBezTo>
                      <a:cubicBezTo>
                        <a:pt x="57928" y="405820"/>
                        <a:pt x="46974" y="395914"/>
                        <a:pt x="35545" y="394391"/>
                      </a:cubicBezTo>
                      <a:cubicBezTo>
                        <a:pt x="34592" y="394296"/>
                        <a:pt x="33925" y="392772"/>
                        <a:pt x="34973" y="392391"/>
                      </a:cubicBezTo>
                      <a:cubicBezTo>
                        <a:pt x="45451" y="387152"/>
                        <a:pt x="57737" y="387819"/>
                        <a:pt x="67548" y="394105"/>
                      </a:cubicBezTo>
                      <a:cubicBezTo>
                        <a:pt x="80312" y="401344"/>
                        <a:pt x="92028" y="422298"/>
                        <a:pt x="70406" y="424775"/>
                      </a:cubicBezTo>
                      <a:close/>
                    </a:path>
                  </a:pathLst>
                </a:custGeom>
                <a:solidFill>
                  <a:srgbClr val="000000"/>
                </a:solidFill>
                <a:ln w="9525" cap="flat">
                  <a:noFill/>
                  <a:prstDash val="solid"/>
                  <a:miter/>
                </a:ln>
              </p:spPr>
              <p:txBody>
                <a:bodyPr rtlCol="0" anchor="ctr"/>
                <a:lstStyle/>
                <a:p>
                  <a:endParaRPr lang="nb-NO"/>
                </a:p>
              </p:txBody>
            </p:sp>
          </p:grpSp>
          <p:sp>
            <p:nvSpPr>
              <p:cNvPr id="63" name="Frihåndsform: figur 62">
                <a:extLst>
                  <a:ext uri="{FF2B5EF4-FFF2-40B4-BE49-F238E27FC236}">
                    <a16:creationId xmlns:a16="http://schemas.microsoft.com/office/drawing/2014/main" id="{5E94CC73-FEA0-25AF-4150-09E44BA50CA3}"/>
                  </a:ext>
                </a:extLst>
              </p:cNvPr>
              <p:cNvSpPr/>
              <p:nvPr/>
            </p:nvSpPr>
            <p:spPr>
              <a:xfrm>
                <a:off x="8139527" y="3237218"/>
                <a:ext cx="216458" cy="92056"/>
              </a:xfrm>
              <a:custGeom>
                <a:avLst/>
                <a:gdLst>
                  <a:gd name="connsiteX0" fmla="*/ 25431 w 216458"/>
                  <a:gd name="connsiteY0" fmla="*/ 5068 h 92056"/>
                  <a:gd name="connsiteX1" fmla="*/ 140493 w 216458"/>
                  <a:gd name="connsiteY1" fmla="*/ 7734 h 92056"/>
                  <a:gd name="connsiteX2" fmla="*/ 206025 w 216458"/>
                  <a:gd name="connsiteY2" fmla="*/ 8497 h 92056"/>
                  <a:gd name="connsiteX3" fmla="*/ 182975 w 216458"/>
                  <a:gd name="connsiteY3" fmla="*/ 82696 h 92056"/>
                  <a:gd name="connsiteX4" fmla="*/ 16288 w 216458"/>
                  <a:gd name="connsiteY4" fmla="*/ 81363 h 92056"/>
                  <a:gd name="connsiteX5" fmla="*/ 25431 w 216458"/>
                  <a:gd name="connsiteY5" fmla="*/ 5068 h 92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58" h="92056">
                    <a:moveTo>
                      <a:pt x="25431" y="5068"/>
                    </a:moveTo>
                    <a:cubicBezTo>
                      <a:pt x="40196" y="-3886"/>
                      <a:pt x="97060" y="5353"/>
                      <a:pt x="140493" y="7734"/>
                    </a:cubicBezTo>
                    <a:cubicBezTo>
                      <a:pt x="175355" y="3162"/>
                      <a:pt x="198120" y="3162"/>
                      <a:pt x="206025" y="8497"/>
                    </a:cubicBezTo>
                    <a:cubicBezTo>
                      <a:pt x="223837" y="20498"/>
                      <a:pt x="226313" y="58789"/>
                      <a:pt x="182975" y="82696"/>
                    </a:cubicBezTo>
                    <a:cubicBezTo>
                      <a:pt x="162592" y="93079"/>
                      <a:pt x="35624" y="100698"/>
                      <a:pt x="16288" y="81363"/>
                    </a:cubicBezTo>
                    <a:cubicBezTo>
                      <a:pt x="-7239" y="57836"/>
                      <a:pt x="-1144" y="21069"/>
                      <a:pt x="25431" y="5068"/>
                    </a:cubicBezTo>
                    <a:close/>
                  </a:path>
                </a:pathLst>
              </a:custGeom>
              <a:solidFill>
                <a:srgbClr val="FFFFFF"/>
              </a:solidFill>
              <a:ln w="9525" cap="flat">
                <a:noFill/>
                <a:prstDash val="solid"/>
                <a:miter/>
              </a:ln>
            </p:spPr>
            <p:txBody>
              <a:bodyPr rtlCol="0" anchor="ctr"/>
              <a:lstStyle/>
              <a:p>
                <a:endParaRPr lang="nb-NO"/>
              </a:p>
            </p:txBody>
          </p:sp>
        </p:grpSp>
        <p:pic>
          <p:nvPicPr>
            <p:cNvPr id="9" name="Grafikk 8" descr="Kvinne i svart strutteskjørt">
              <a:extLst>
                <a:ext uri="{FF2B5EF4-FFF2-40B4-BE49-F238E27FC236}">
                  <a16:creationId xmlns:a16="http://schemas.microsoft.com/office/drawing/2014/main" id="{94A94A20-51FA-285D-4F46-F1F8E5AEBF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9839698" y="2037955"/>
              <a:ext cx="1572779" cy="3531190"/>
            </a:xfrm>
            <a:prstGeom prst="rect">
              <a:avLst/>
            </a:prstGeom>
          </p:spPr>
        </p:pic>
        <p:pic>
          <p:nvPicPr>
            <p:cNvPr id="72" name="Grafikk 71" descr="Et ansikt med et stort smil">
              <a:extLst>
                <a:ext uri="{FF2B5EF4-FFF2-40B4-BE49-F238E27FC236}">
                  <a16:creationId xmlns:a16="http://schemas.microsoft.com/office/drawing/2014/main" id="{0A73D24B-0A1C-C113-47C0-D1B20F5FE1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95356" y="3028047"/>
              <a:ext cx="304800" cy="314325"/>
            </a:xfrm>
            <a:prstGeom prst="rect">
              <a:avLst/>
            </a:prstGeom>
          </p:spPr>
        </p:pic>
      </p:grpSp>
    </p:spTree>
    <p:extLst>
      <p:ext uri="{BB962C8B-B14F-4D97-AF65-F5344CB8AC3E}">
        <p14:creationId xmlns:p14="http://schemas.microsoft.com/office/powerpoint/2010/main" val="4059572141"/>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Endre reiser</a:t>
            </a:r>
          </a:p>
        </p:txBody>
      </p:sp>
      <p:sp>
        <p:nvSpPr>
          <p:cNvPr id="3" name="Plassholder for innhold 2"/>
          <p:cNvSpPr>
            <a:spLocks noGrp="1"/>
          </p:cNvSpPr>
          <p:nvPr>
            <p:ph sz="half" idx="1"/>
          </p:nvPr>
        </p:nvSpPr>
        <p:spPr>
          <a:xfrm>
            <a:off x="564277" y="1437724"/>
            <a:ext cx="9141961" cy="3447098"/>
          </a:xfrm>
        </p:spPr>
        <p:txBody>
          <a:bodyPr vert="horz" wrap="square" lIns="90000" tIns="45720" rIns="91440" bIns="45720" rtlCol="0" anchor="t">
            <a:spAutoFit/>
          </a:bodyPr>
          <a:lstStyle/>
          <a:p>
            <a:pPr marL="134620" indent="-134620"/>
            <a:r>
              <a:rPr lang="nb-NO" dirty="0"/>
              <a:t>På </a:t>
            </a:r>
            <a:r>
              <a:rPr lang="nb-NO" dirty="0" err="1"/>
              <a:t>Helsenorge</a:t>
            </a:r>
            <a:r>
              <a:rPr lang="nb-NO" dirty="0"/>
              <a:t> har du mulighet til å gjøre følgende endringer i en reise:</a:t>
            </a:r>
            <a:endParaRPr lang="en-US" dirty="0"/>
          </a:p>
          <a:p>
            <a:pPr marL="579120" lvl="1" indent="-217170"/>
            <a:r>
              <a:rPr lang="nb-NO" dirty="0"/>
              <a:t>Hvis behandlingstidspunktet ditt har endret seg, kan du endre dato og tidspunkt for når du skal være fremme på behandlingsstedet, og tidligste hentetidspunkt etter behandlingen</a:t>
            </a:r>
            <a:endParaRPr lang="nb-NO" dirty="0">
              <a:ea typeface="Calibri" panose="020F0502020204030204"/>
              <a:cs typeface="Calibri" panose="020F0502020204030204"/>
            </a:endParaRPr>
          </a:p>
          <a:p>
            <a:pPr marL="579120" lvl="1" indent="-217170"/>
            <a:r>
              <a:rPr lang="nb-NO" dirty="0"/>
              <a:t>Du kan endre adressen for hvor reisen skal starte, og hvor du skal reise tilbake til etter behandling</a:t>
            </a:r>
            <a:endParaRPr lang="nb-NO" dirty="0">
              <a:ea typeface="Calibri" panose="020F0502020204030204"/>
              <a:cs typeface="Calibri" panose="020F0502020204030204"/>
            </a:endParaRPr>
          </a:p>
          <a:p>
            <a:pPr marL="579120" lvl="1" indent="-217170"/>
            <a:r>
              <a:rPr lang="nb-NO" dirty="0"/>
              <a:t>Du kan legge til eller fjerne enkelte spesielle behov på reisen</a:t>
            </a:r>
            <a:endParaRPr lang="nb-NO" dirty="0">
              <a:ea typeface="Calibri" panose="020F0502020204030204"/>
              <a:cs typeface="Calibri" panose="020F0502020204030204"/>
            </a:endParaRPr>
          </a:p>
          <a:p>
            <a:pPr marL="134620" indent="-134620"/>
            <a:r>
              <a:rPr lang="nb-NO" dirty="0"/>
              <a:t>Det er reiser som er bestilt på medisinsk grunnlag, og som skal gjennomføres med drosje eller minibuss, som kan endres.</a:t>
            </a:r>
            <a:endParaRPr lang="nb-NO" dirty="0">
              <a:ea typeface="Calibri" panose="020F0502020204030204"/>
              <a:cs typeface="Calibri" panose="020F0502020204030204"/>
            </a:endParaRPr>
          </a:p>
          <a:p>
            <a:pPr marL="134620" indent="-134620"/>
            <a:r>
              <a:rPr lang="nb-NO"/>
              <a:t>Endringen må skje senest kl. 13:00 siste virkedag før reisen.</a:t>
            </a:r>
            <a:endParaRPr lang="nb-NO" dirty="0">
              <a:ea typeface="Calibri" panose="020F0502020204030204"/>
              <a:cs typeface="Calibri" panose="020F0502020204030204"/>
            </a:endParaRPr>
          </a:p>
          <a:p>
            <a:pPr marL="134620" indent="-134620"/>
            <a:r>
              <a:rPr lang="nb-NO" dirty="0"/>
              <a:t>For andre endringer, må du ringe Pasientreiser.</a:t>
            </a:r>
            <a:endParaRPr lang="nb-NO" dirty="0">
              <a:ea typeface="Calibri" panose="020F0502020204030204"/>
              <a:cs typeface="Calibri" panose="020F0502020204030204"/>
            </a:endParaRPr>
          </a:p>
          <a:p>
            <a:pPr marL="134620" indent="-134620"/>
            <a:endParaRPr lang="nb-NO" sz="1400" dirty="0">
              <a:ea typeface="Calibri" panose="020F0502020204030204"/>
              <a:cs typeface="Calibri" panose="020F0502020204030204"/>
            </a:endParaRPr>
          </a:p>
        </p:txBody>
      </p:sp>
    </p:spTree>
    <p:extLst>
      <p:ext uri="{BB962C8B-B14F-4D97-AF65-F5344CB8AC3E}">
        <p14:creationId xmlns:p14="http://schemas.microsoft.com/office/powerpoint/2010/main" val="1728054440"/>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ssholder for innhold 11"/>
          <p:cNvSpPr>
            <a:spLocks noGrp="1"/>
          </p:cNvSpPr>
          <p:nvPr>
            <p:ph sz="half" idx="1"/>
          </p:nvPr>
        </p:nvSpPr>
        <p:spPr>
          <a:xfrm>
            <a:off x="5195886" y="5173606"/>
            <a:ext cx="6024563" cy="1015663"/>
          </a:xfrm>
        </p:spPr>
        <p:txBody>
          <a:bodyPr/>
          <a:lstStyle/>
          <a:p>
            <a:pPr marL="0" indent="0">
              <a:buNone/>
            </a:pPr>
            <a:r>
              <a:rPr lang="nb-NO" dirty="0"/>
              <a:t>Du kan krysse av for ett eller flere alternativer. Hva som krysses av her, bestemmer hvilke steg du må gå gjennom for å endre reisen.</a:t>
            </a:r>
          </a:p>
        </p:txBody>
      </p:sp>
      <p:pic>
        <p:nvPicPr>
          <p:cNvPr id="9" name="Bilde 8" descr="Bildet viser neste steg i prosessen for å endre en reise, etter at brukeren har trykket på knappen &quot;Endre reisen&quot;. " title="Alternativer for å endre en rekvirert reise"/>
          <p:cNvPicPr>
            <a:picLocks noChangeAspect="1"/>
          </p:cNvPicPr>
          <p:nvPr/>
        </p:nvPicPr>
        <p:blipFill>
          <a:blip r:embed="rId2"/>
          <a:stretch>
            <a:fillRect/>
          </a:stretch>
        </p:blipFill>
        <p:spPr>
          <a:xfrm>
            <a:off x="5337428" y="1641937"/>
            <a:ext cx="4270564" cy="3319628"/>
          </a:xfrm>
          <a:prstGeom prst="rect">
            <a:avLst/>
          </a:prstGeom>
        </p:spPr>
      </p:pic>
      <p:grpSp>
        <p:nvGrpSpPr>
          <p:cNvPr id="8" name="Group 7" descr="Slik endres en rekvirert reise&#10;&#10;Bildet viser en rekvirert reise som kan endres. Knappen som heter &quot;Endre reisen&quot; er markert, og neste bilde viser neste steg i prosessen.">
            <a:extLst>
              <a:ext uri="{FF2B5EF4-FFF2-40B4-BE49-F238E27FC236}">
                <a16:creationId xmlns:a16="http://schemas.microsoft.com/office/drawing/2014/main" id="{971A1C25-E981-662B-0E37-8DC995281C1A}"/>
              </a:ext>
            </a:extLst>
          </p:cNvPr>
          <p:cNvGrpSpPr/>
          <p:nvPr/>
        </p:nvGrpSpPr>
        <p:grpSpPr>
          <a:xfrm>
            <a:off x="254440" y="1339369"/>
            <a:ext cx="4941447" cy="5413855"/>
            <a:chOff x="254440" y="1339369"/>
            <a:chExt cx="4941447" cy="5413855"/>
          </a:xfrm>
        </p:grpSpPr>
        <p:grpSp>
          <p:nvGrpSpPr>
            <p:cNvPr id="4" name="Gruppe 3"/>
            <p:cNvGrpSpPr/>
            <p:nvPr/>
          </p:nvGrpSpPr>
          <p:grpSpPr>
            <a:xfrm>
              <a:off x="254440" y="1339369"/>
              <a:ext cx="4650933" cy="5413855"/>
              <a:chOff x="6400798" y="134954"/>
              <a:chExt cx="5406522" cy="6204886"/>
            </a:xfrm>
          </p:grpSpPr>
          <p:pic>
            <p:nvPicPr>
              <p:cNvPr id="5" name="Bilde 4"/>
              <p:cNvPicPr>
                <a:picLocks noChangeAspect="1"/>
              </p:cNvPicPr>
              <p:nvPr/>
            </p:nvPicPr>
            <p:blipFill>
              <a:blip r:embed="rId3"/>
              <a:stretch>
                <a:fillRect/>
              </a:stretch>
            </p:blipFill>
            <p:spPr>
              <a:xfrm>
                <a:off x="6400799" y="134954"/>
                <a:ext cx="5406521" cy="4280953"/>
              </a:xfrm>
              <a:prstGeom prst="rect">
                <a:avLst/>
              </a:prstGeom>
            </p:spPr>
          </p:pic>
          <p:pic>
            <p:nvPicPr>
              <p:cNvPr id="6" name="Bilde 5"/>
              <p:cNvPicPr>
                <a:picLocks noChangeAspect="1"/>
              </p:cNvPicPr>
              <p:nvPr/>
            </p:nvPicPr>
            <p:blipFill rotWithShape="1">
              <a:blip r:embed="rId4"/>
              <a:srcRect b="21583"/>
              <a:stretch/>
            </p:blipFill>
            <p:spPr>
              <a:xfrm>
                <a:off x="6400798" y="4415907"/>
                <a:ext cx="5406521" cy="1923933"/>
              </a:xfrm>
              <a:prstGeom prst="rect">
                <a:avLst/>
              </a:prstGeom>
            </p:spPr>
          </p:pic>
        </p:grpSp>
        <p:cxnSp>
          <p:nvCxnSpPr>
            <p:cNvPr id="10" name="Rett pilkobling 9" descr="Bildet viser en rekvirert reise som kan endres. Knappen som heter &quot;Endre reisen&quot; er markert, og neste bilde viser neste steg i prosessen." title="Slik endres en rekvirert reise"/>
            <p:cNvCxnSpPr/>
            <p:nvPr/>
          </p:nvCxnSpPr>
          <p:spPr>
            <a:xfrm>
              <a:off x="4495800" y="3042383"/>
              <a:ext cx="700087"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 name="Rektangel 6" descr="Bildet viser en rekvirert reise som kan endres. Knappen som heter &quot;Endre reisen&quot; er markert, og neste bilde viser neste steg i prosessen." title="Slik endres en rekvirert reise"/>
            <p:cNvSpPr/>
            <p:nvPr/>
          </p:nvSpPr>
          <p:spPr>
            <a:xfrm>
              <a:off x="704023" y="5943048"/>
              <a:ext cx="943802" cy="341376"/>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grpSp>
      <p:sp>
        <p:nvSpPr>
          <p:cNvPr id="2" name="Tittel 1"/>
          <p:cNvSpPr>
            <a:spLocks noGrp="1"/>
          </p:cNvSpPr>
          <p:nvPr>
            <p:ph type="title"/>
          </p:nvPr>
        </p:nvSpPr>
        <p:spPr/>
        <p:txBody>
          <a:bodyPr/>
          <a:lstStyle/>
          <a:p>
            <a:r>
              <a:rPr lang="nb-NO" dirty="0"/>
              <a:t>Endre reiser forts.</a:t>
            </a:r>
          </a:p>
        </p:txBody>
      </p:sp>
    </p:spTree>
    <p:extLst>
      <p:ext uri="{BB962C8B-B14F-4D97-AF65-F5344CB8AC3E}">
        <p14:creationId xmlns:p14="http://schemas.microsoft.com/office/powerpoint/2010/main" val="2078494831"/>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Nyttig å vite om endring av adresse og spesielle behov på reisen</a:t>
            </a:r>
          </a:p>
        </p:txBody>
      </p:sp>
      <p:sp>
        <p:nvSpPr>
          <p:cNvPr id="3" name="Plassholder for innhold 2"/>
          <p:cNvSpPr>
            <a:spLocks noGrp="1"/>
          </p:cNvSpPr>
          <p:nvPr>
            <p:ph sz="half" idx="1"/>
          </p:nvPr>
        </p:nvSpPr>
        <p:spPr>
          <a:xfrm>
            <a:off x="576000" y="1872000"/>
            <a:ext cx="10945067" cy="3785652"/>
          </a:xfrm>
        </p:spPr>
        <p:txBody>
          <a:bodyPr vert="horz" lIns="90000" tIns="45720" rIns="91440" bIns="45720" rtlCol="0" anchor="t">
            <a:spAutoFit/>
          </a:bodyPr>
          <a:lstStyle/>
          <a:p>
            <a:pPr marL="0" indent="0">
              <a:buNone/>
            </a:pPr>
            <a:r>
              <a:rPr lang="nb-NO" b="1" dirty="0"/>
              <a:t>Adresse </a:t>
            </a:r>
            <a:br>
              <a:rPr lang="nb-NO" b="1" dirty="0"/>
            </a:br>
            <a:r>
              <a:rPr lang="nb-NO" dirty="0"/>
              <a:t>Du kan endre adressen for hvor reisen skal starte og hvor du skal reise tilbake til etter behandling. I tillegg til folkeregistrert adresse, kan du velge mellom adresser som Pasientreiser har lagret. Dette er vanligvis adresse til arbeidssted, skole eller adresse nummer to for barn som har to bosteder. Det er også mulig å legge inn andre adresser selv, men da må reisen være kortere enn fra din folkeregistrerte adresse. </a:t>
            </a:r>
          </a:p>
          <a:p>
            <a:pPr marL="0" indent="0">
              <a:buNone/>
            </a:pPr>
            <a:endParaRPr lang="nb-NO" b="1" dirty="0"/>
          </a:p>
          <a:p>
            <a:pPr marL="0" indent="0">
              <a:buNone/>
            </a:pPr>
            <a:r>
              <a:rPr lang="nb-NO" b="1" dirty="0"/>
              <a:t>Spesielle behov på reisen</a:t>
            </a:r>
            <a:br>
              <a:rPr lang="nb-NO" dirty="0"/>
            </a:br>
            <a:r>
              <a:rPr lang="nb-NO" dirty="0"/>
              <a:t>De spesielle behovene som vises på </a:t>
            </a:r>
            <a:r>
              <a:rPr lang="nb-NO" dirty="0" err="1"/>
              <a:t>Helsenorge</a:t>
            </a:r>
            <a:r>
              <a:rPr lang="nb-NO" dirty="0"/>
              <a:t>, er de du kan endre selv. For å endre andre spesielle behov, må du ringe Pasientreiser. Hvis det gjelder medisinske behov, er det behandleren din som avgjør dette.</a:t>
            </a:r>
            <a:endParaRPr lang="nb-NO" b="1" dirty="0"/>
          </a:p>
        </p:txBody>
      </p:sp>
    </p:spTree>
    <p:extLst>
      <p:ext uri="{BB962C8B-B14F-4D97-AF65-F5344CB8AC3E}">
        <p14:creationId xmlns:p14="http://schemas.microsoft.com/office/powerpoint/2010/main" val="2087675404"/>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AC2F6-CDE7-70AF-8D01-7D92FA88C910}"/>
              </a:ext>
            </a:extLst>
          </p:cNvPr>
          <p:cNvSpPr>
            <a:spLocks noGrp="1"/>
          </p:cNvSpPr>
          <p:nvPr>
            <p:ph type="title"/>
          </p:nvPr>
        </p:nvSpPr>
        <p:spPr>
          <a:xfrm>
            <a:off x="566871" y="720000"/>
            <a:ext cx="4278594" cy="1027050"/>
          </a:xfrm>
        </p:spPr>
        <p:txBody>
          <a:bodyPr anchor="t">
            <a:normAutofit/>
          </a:bodyPr>
          <a:lstStyle/>
          <a:p>
            <a:r>
              <a:rPr lang="nb-NO"/>
              <a:t>Bestille reiser</a:t>
            </a:r>
          </a:p>
        </p:txBody>
      </p:sp>
      <p:sp>
        <p:nvSpPr>
          <p:cNvPr id="3" name="Content Placeholder 2">
            <a:extLst>
              <a:ext uri="{FF2B5EF4-FFF2-40B4-BE49-F238E27FC236}">
                <a16:creationId xmlns:a16="http://schemas.microsoft.com/office/drawing/2014/main" id="{5E7B132A-FB76-1005-0C3E-E69994B659F6}"/>
              </a:ext>
            </a:extLst>
          </p:cNvPr>
          <p:cNvSpPr>
            <a:spLocks noGrp="1"/>
          </p:cNvSpPr>
          <p:nvPr>
            <p:ph sz="half" idx="1"/>
          </p:nvPr>
        </p:nvSpPr>
        <p:spPr>
          <a:xfrm>
            <a:off x="566541" y="1441922"/>
            <a:ext cx="7123795" cy="3985662"/>
          </a:xfrm>
        </p:spPr>
        <p:txBody>
          <a:bodyPr vert="horz" wrap="square" lIns="90000" tIns="45720" rIns="91440" bIns="45720" rtlCol="0" anchor="t">
            <a:noAutofit/>
          </a:bodyPr>
          <a:lstStyle/>
          <a:p>
            <a:pPr marL="285750" indent="-285750">
              <a:spcAft>
                <a:spcPts val="600"/>
              </a:spcAft>
              <a:buChar char="•"/>
            </a:pPr>
            <a:r>
              <a:rPr lang="nb-NO" dirty="0"/>
              <a:t>Pasienter som har et helsemessig eller trafikalt behov for organiserte reiser, kan få en reiseattest og ta seg av bestillingen selv. </a:t>
            </a:r>
            <a:endParaRPr lang="en-US">
              <a:ea typeface="Calibri" panose="020F0502020204030204"/>
              <a:cs typeface="Calibri" panose="020F0502020204030204"/>
            </a:endParaRPr>
          </a:p>
          <a:p>
            <a:pPr marL="285750" indent="-285750">
              <a:spcAft>
                <a:spcPts val="600"/>
              </a:spcAft>
              <a:buChar char="•"/>
            </a:pPr>
            <a:r>
              <a:rPr lang="nb-NO" dirty="0"/>
              <a:t>Det er de behandlingsstedene pasienten har en reiseattest for, det kan bestilles reiser til. </a:t>
            </a:r>
            <a:endParaRPr lang="nb-NO">
              <a:ea typeface="Calibri" panose="020F0502020204030204"/>
              <a:cs typeface="Calibri" panose="020F0502020204030204"/>
            </a:endParaRPr>
          </a:p>
          <a:p>
            <a:pPr marL="285750" indent="-285750">
              <a:spcAft>
                <a:spcPts val="600"/>
              </a:spcAft>
              <a:buChar char="•"/>
            </a:pPr>
            <a:r>
              <a:rPr lang="nb-NO" dirty="0"/>
              <a:t>Reiser bestilles på </a:t>
            </a:r>
            <a:r>
              <a:rPr lang="nb-NO" err="1"/>
              <a:t>Helsenorge</a:t>
            </a:r>
            <a:r>
              <a:rPr lang="nb-NO" dirty="0"/>
              <a:t> eller ved å ringe Pasientreiser på 05515.</a:t>
            </a:r>
            <a:endParaRPr lang="en-US">
              <a:ea typeface="Calibri" panose="020F0502020204030204"/>
              <a:cs typeface="Calibri" panose="020F0502020204030204"/>
            </a:endParaRPr>
          </a:p>
          <a:p>
            <a:pPr marL="285750" indent="-285750">
              <a:spcAft>
                <a:spcPts val="600"/>
              </a:spcAft>
              <a:buChar char="•"/>
            </a:pPr>
            <a:r>
              <a:rPr lang="nb-NO" dirty="0"/>
              <a:t>Pasienten velger selv tidspunktet hen ønsker å være fremme ved behandlingsstedet. Pasientreiser ordner reisen og velger transportmiddel. </a:t>
            </a:r>
            <a:endParaRPr lang="en-US">
              <a:ea typeface="Calibri" panose="020F0502020204030204"/>
              <a:cs typeface="Calibri" panose="020F0502020204030204"/>
            </a:endParaRPr>
          </a:p>
          <a:p>
            <a:pPr marL="285750" indent="-285750">
              <a:spcAft>
                <a:spcPts val="600"/>
              </a:spcAft>
              <a:buChar char="•"/>
            </a:pPr>
            <a:r>
              <a:rPr lang="nb-NO" dirty="0"/>
              <a:t>En reiseattest kan gjelde for enkeltreiser eller for en periode på inntil ett år.</a:t>
            </a:r>
            <a:endParaRPr lang="en-US">
              <a:ea typeface="Calibri" panose="020F0502020204030204"/>
              <a:cs typeface="Calibri" panose="020F0502020204030204"/>
            </a:endParaRPr>
          </a:p>
          <a:p>
            <a:pPr marL="285750" indent="-285750">
              <a:spcAft>
                <a:spcPts val="600"/>
              </a:spcAft>
              <a:buChar char="•"/>
            </a:pPr>
            <a:r>
              <a:rPr lang="nb-NO" dirty="0"/>
              <a:t>En pasient som ikke er i stand til å håndtere reisebestilling på egen hånd, vil få organiserte reiser som i dag.</a:t>
            </a:r>
            <a:endParaRPr lang="nb-NO">
              <a:ea typeface="Calibri" panose="020F0502020204030204"/>
              <a:cs typeface="Calibri" panose="020F0502020204030204"/>
            </a:endParaRPr>
          </a:p>
          <a:p>
            <a:pPr marL="134620" indent="-134620">
              <a:spcAft>
                <a:spcPts val="600"/>
              </a:spcAft>
            </a:pPr>
            <a:endParaRPr lang="nb-NO" dirty="0">
              <a:ea typeface="Calibri"/>
              <a:cs typeface="Calibri"/>
            </a:endParaRPr>
          </a:p>
          <a:p>
            <a:pPr marL="0" indent="0">
              <a:spcAft>
                <a:spcPts val="600"/>
              </a:spcAft>
              <a:buNone/>
            </a:pPr>
            <a:r>
              <a:rPr lang="nb-NO" dirty="0">
                <a:hlinkClick r:id="rId2"/>
              </a:rPr>
              <a:t>Du kan lese mer om reiseattester og bestilling av pasientreiser på Helsenorge.</a:t>
            </a:r>
            <a:r>
              <a:rPr lang="nb-NO" dirty="0"/>
              <a:t> </a:t>
            </a:r>
            <a:endParaRPr lang="nb-NO" dirty="0">
              <a:ea typeface="Calibri"/>
              <a:cs typeface="Calibri"/>
            </a:endParaRPr>
          </a:p>
        </p:txBody>
      </p:sp>
      <p:pic>
        <p:nvPicPr>
          <p:cNvPr id="6" name="Picture 5" descr="Et skjermbilde fra Helsenorge som viser oppsummeringen av en reise som bestilles av pasienten. Oppsummeringen ser man før man ågr videre og sender inn bestillingen. ">
            <a:extLst>
              <a:ext uri="{FF2B5EF4-FFF2-40B4-BE49-F238E27FC236}">
                <a16:creationId xmlns:a16="http://schemas.microsoft.com/office/drawing/2014/main" id="{102A98CA-5B85-61F1-AE96-3AAC48BC0FCA}"/>
              </a:ext>
            </a:extLst>
          </p:cNvPr>
          <p:cNvPicPr>
            <a:picLocks noChangeAspect="1"/>
          </p:cNvPicPr>
          <p:nvPr/>
        </p:nvPicPr>
        <p:blipFill>
          <a:blip r:embed="rId3"/>
          <a:stretch>
            <a:fillRect/>
          </a:stretch>
        </p:blipFill>
        <p:spPr>
          <a:xfrm>
            <a:off x="7696199" y="1436809"/>
            <a:ext cx="4173416" cy="3996105"/>
          </a:xfrm>
          <a:prstGeom prst="rect">
            <a:avLst/>
          </a:prstGeom>
        </p:spPr>
      </p:pic>
    </p:spTree>
    <p:extLst>
      <p:ext uri="{BB962C8B-B14F-4D97-AF65-F5344CB8AC3E}">
        <p14:creationId xmlns:p14="http://schemas.microsoft.com/office/powerpoint/2010/main" val="2299654064"/>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82AE1-3EE9-1F34-16CA-00D4E3F50CE3}"/>
              </a:ext>
            </a:extLst>
          </p:cNvPr>
          <p:cNvSpPr>
            <a:spLocks noGrp="1"/>
          </p:cNvSpPr>
          <p:nvPr>
            <p:ph type="title"/>
          </p:nvPr>
        </p:nvSpPr>
        <p:spPr>
          <a:xfrm>
            <a:off x="566871" y="720000"/>
            <a:ext cx="10040648" cy="553998"/>
          </a:xfrm>
        </p:spPr>
        <p:txBody>
          <a:bodyPr/>
          <a:lstStyle/>
          <a:p>
            <a:r>
              <a:rPr lang="nb-NO" dirty="0">
                <a:ea typeface="Calibri"/>
                <a:cs typeface="Calibri"/>
              </a:rPr>
              <a:t>Se reiseattestene dine</a:t>
            </a:r>
          </a:p>
        </p:txBody>
      </p:sp>
      <p:sp>
        <p:nvSpPr>
          <p:cNvPr id="3" name="Content Placeholder 2">
            <a:extLst>
              <a:ext uri="{FF2B5EF4-FFF2-40B4-BE49-F238E27FC236}">
                <a16:creationId xmlns:a16="http://schemas.microsoft.com/office/drawing/2014/main" id="{71F2DEB8-3961-3CFC-1805-F69DBFA6770B}"/>
              </a:ext>
            </a:extLst>
          </p:cNvPr>
          <p:cNvSpPr>
            <a:spLocks noGrp="1"/>
          </p:cNvSpPr>
          <p:nvPr>
            <p:ph sz="half" idx="1"/>
          </p:nvPr>
        </p:nvSpPr>
        <p:spPr>
          <a:xfrm>
            <a:off x="576000" y="1872000"/>
            <a:ext cx="5556000" cy="1015663"/>
          </a:xfrm>
        </p:spPr>
        <p:txBody>
          <a:bodyPr vert="horz" wrap="square" lIns="91440" tIns="45720" rIns="91440" bIns="45720" rtlCol="0" anchor="t">
            <a:spAutoFit/>
          </a:bodyPr>
          <a:lstStyle/>
          <a:p>
            <a:r>
              <a:rPr lang="nb-NO" dirty="0">
                <a:ea typeface="Calibri"/>
                <a:cs typeface="Calibri"/>
              </a:rPr>
              <a:t>Hvis du har fått en eller flere reiseattester, finner du en oversikt over dem på </a:t>
            </a:r>
            <a:r>
              <a:rPr lang="nb-NO" dirty="0" err="1">
                <a:ea typeface="Calibri"/>
                <a:cs typeface="Calibri"/>
              </a:rPr>
              <a:t>Helsenorge</a:t>
            </a:r>
            <a:r>
              <a:rPr lang="nb-NO" dirty="0">
                <a:ea typeface="Calibri"/>
                <a:cs typeface="Calibri"/>
              </a:rPr>
              <a:t>. Attester som snart utløper, har et varsel.</a:t>
            </a:r>
          </a:p>
        </p:txBody>
      </p:sp>
      <p:pic>
        <p:nvPicPr>
          <p:cNvPr id="5" name="Picture 4" descr="Skjermbilde fra Helsenorge. Bildet viser hvordan en oversikt over en pasients reiseattester ser ut. ">
            <a:extLst>
              <a:ext uri="{FF2B5EF4-FFF2-40B4-BE49-F238E27FC236}">
                <a16:creationId xmlns:a16="http://schemas.microsoft.com/office/drawing/2014/main" id="{67E377DE-369A-22B4-1E6E-40EB12110245}"/>
              </a:ext>
            </a:extLst>
          </p:cNvPr>
          <p:cNvPicPr>
            <a:picLocks noChangeAspect="1"/>
          </p:cNvPicPr>
          <p:nvPr/>
        </p:nvPicPr>
        <p:blipFill>
          <a:blip r:embed="rId2"/>
          <a:stretch>
            <a:fillRect/>
          </a:stretch>
        </p:blipFill>
        <p:spPr>
          <a:xfrm>
            <a:off x="6408271" y="1870362"/>
            <a:ext cx="5436821" cy="4271819"/>
          </a:xfrm>
          <a:prstGeom prst="rect">
            <a:avLst/>
          </a:prstGeom>
        </p:spPr>
      </p:pic>
    </p:spTree>
    <p:extLst>
      <p:ext uri="{BB962C8B-B14F-4D97-AF65-F5344CB8AC3E}">
        <p14:creationId xmlns:p14="http://schemas.microsoft.com/office/powerpoint/2010/main" val="1613892011"/>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66870" y="2200228"/>
            <a:ext cx="10942377" cy="1409066"/>
          </a:xfrm>
        </p:spPr>
        <p:txBody>
          <a:bodyPr/>
          <a:lstStyle/>
          <a:p>
            <a:r>
              <a:rPr lang="nb-NO" dirty="0"/>
              <a:t>Har du spørsmål, eller du vil vite mer om pasientreiser på </a:t>
            </a:r>
            <a:r>
              <a:rPr lang="nb-NO" dirty="0" err="1"/>
              <a:t>Helsenorge</a:t>
            </a:r>
            <a:r>
              <a:rPr lang="nb-NO" dirty="0"/>
              <a:t>?</a:t>
            </a:r>
          </a:p>
        </p:txBody>
      </p:sp>
      <p:sp>
        <p:nvSpPr>
          <p:cNvPr id="3" name="Plassholder for innhold 2"/>
          <p:cNvSpPr>
            <a:spLocks noGrp="1"/>
          </p:cNvSpPr>
          <p:nvPr>
            <p:ph sz="half" idx="4294967295"/>
          </p:nvPr>
        </p:nvSpPr>
        <p:spPr>
          <a:xfrm>
            <a:off x="566870" y="3177303"/>
            <a:ext cx="10944225" cy="400050"/>
          </a:xfrm>
        </p:spPr>
        <p:txBody>
          <a:bodyPr vert="horz" lIns="91440" tIns="45720" rIns="91440" bIns="45720" rtlCol="0" anchor="t">
            <a:noAutofit/>
          </a:bodyPr>
          <a:lstStyle/>
          <a:p>
            <a:pPr marL="0" indent="0">
              <a:buNone/>
            </a:pPr>
            <a:r>
              <a:rPr lang="nb-NO" sz="2000" dirty="0">
                <a:solidFill>
                  <a:schemeClr val="tx1"/>
                </a:solidFill>
              </a:rPr>
              <a:t>Ta kontakt med Pasientreiser på telefon 05515.</a:t>
            </a:r>
          </a:p>
        </p:txBody>
      </p:sp>
    </p:spTree>
    <p:extLst>
      <p:ext uri="{BB962C8B-B14F-4D97-AF65-F5344CB8AC3E}">
        <p14:creationId xmlns:p14="http://schemas.microsoft.com/office/powerpoint/2010/main" val="260612752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Pasientreiser på </a:t>
            </a:r>
            <a:r>
              <a:rPr lang="nb-NO" dirty="0" err="1"/>
              <a:t>Helsenorge</a:t>
            </a:r>
            <a:endParaRPr lang="nb-NO" dirty="0"/>
          </a:p>
        </p:txBody>
      </p:sp>
      <p:sp>
        <p:nvSpPr>
          <p:cNvPr id="5" name="Plassholder for innhold 4"/>
          <p:cNvSpPr>
            <a:spLocks noGrp="1"/>
          </p:cNvSpPr>
          <p:nvPr>
            <p:ph sz="half" idx="1"/>
          </p:nvPr>
        </p:nvSpPr>
        <p:spPr>
          <a:xfrm>
            <a:off x="565200" y="1580937"/>
            <a:ext cx="4611484" cy="4893647"/>
          </a:xfrm>
        </p:spPr>
        <p:txBody>
          <a:bodyPr vert="horz" lIns="90000" tIns="45720" rIns="91440" bIns="45720" rtlCol="0" anchor="t">
            <a:spAutoFit/>
          </a:bodyPr>
          <a:lstStyle/>
          <a:p>
            <a:pPr marL="0" indent="0">
              <a:buNone/>
            </a:pPr>
            <a:r>
              <a:rPr lang="nb-NO" dirty="0" err="1"/>
              <a:t>Helsenorge</a:t>
            </a:r>
            <a:r>
              <a:rPr lang="nb-NO" dirty="0"/>
              <a:t> er det offentlige nettstedet for innbyggere i Norge, med informasjon om og tilgang til helsetjenester. På </a:t>
            </a:r>
            <a:r>
              <a:rPr lang="nb-NO" dirty="0" err="1"/>
              <a:t>Helsenorge</a:t>
            </a:r>
            <a:r>
              <a:rPr lang="nb-NO" dirty="0"/>
              <a:t> finner du informasjonssider og selvbetjeningsløsninger, blant annet for Pasientreiser.</a:t>
            </a:r>
          </a:p>
          <a:p>
            <a:pPr marL="0" indent="0">
              <a:buNone/>
            </a:pPr>
            <a:r>
              <a:rPr lang="nb-NO" dirty="0"/>
              <a:t>For å komme til Pasientreisers selvbetjeningsløsning på </a:t>
            </a:r>
            <a:r>
              <a:rPr lang="nb-NO" dirty="0" err="1"/>
              <a:t>Helsenorge</a:t>
            </a:r>
            <a:r>
              <a:rPr lang="nb-NO" dirty="0"/>
              <a:t>, må du først logge inn, og så klikke på Pasientreiser.</a:t>
            </a:r>
          </a:p>
          <a:p>
            <a:pPr marL="0" indent="0">
              <a:buNone/>
            </a:pPr>
            <a:r>
              <a:rPr lang="nb-NO" dirty="0">
                <a:solidFill>
                  <a:schemeClr val="tx1"/>
                </a:solidFill>
                <a:hlinkClick r:id="rId3">
                  <a:extLst>
                    <a:ext uri="{A12FA001-AC4F-418D-AE19-62706E023703}">
                      <ahyp:hlinkClr xmlns:ahyp="http://schemas.microsoft.com/office/drawing/2018/hyperlinkcolor" val="tx"/>
                    </a:ext>
                  </a:extLst>
                </a:hlinkClick>
              </a:rPr>
              <a:t>Du finner mer informasjon om pasientreiser på Helsenorge. </a:t>
            </a:r>
            <a:endParaRPr lang="nb-NO" dirty="0">
              <a:solidFill>
                <a:schemeClr val="tx1"/>
              </a:solidFill>
            </a:endParaRPr>
          </a:p>
          <a:p>
            <a:pPr marL="0" indent="0">
              <a:buNone/>
            </a:pPr>
            <a:endParaRPr lang="nb-NO" sz="1600" dirty="0"/>
          </a:p>
          <a:p>
            <a:pPr marL="0" indent="0">
              <a:buNone/>
            </a:pPr>
            <a:endParaRPr lang="nb-NO" sz="1600" dirty="0"/>
          </a:p>
        </p:txBody>
      </p:sp>
      <p:pic>
        <p:nvPicPr>
          <p:cNvPr id="7" name="Picture 6" descr="Tjenester på helsenorge.no.​&#10;&#10;Bildet viser oversikt over tjenestene på helsenorge.no, hvor Pasientreiser sin knapp er markert.​">
            <a:extLst>
              <a:ext uri="{FF2B5EF4-FFF2-40B4-BE49-F238E27FC236}">
                <a16:creationId xmlns:a16="http://schemas.microsoft.com/office/drawing/2014/main" id="{B02F39CD-6396-0E3F-A951-C0FC819788A1}"/>
              </a:ext>
            </a:extLst>
          </p:cNvPr>
          <p:cNvPicPr>
            <a:picLocks noChangeAspect="1"/>
          </p:cNvPicPr>
          <p:nvPr/>
        </p:nvPicPr>
        <p:blipFill>
          <a:blip r:embed="rId4"/>
          <a:stretch>
            <a:fillRect/>
          </a:stretch>
        </p:blipFill>
        <p:spPr>
          <a:xfrm>
            <a:off x="5476677" y="1582613"/>
            <a:ext cx="6431967" cy="4724401"/>
          </a:xfrm>
          <a:prstGeom prst="rect">
            <a:avLst/>
          </a:prstGeom>
        </p:spPr>
      </p:pic>
      <p:sp>
        <p:nvSpPr>
          <p:cNvPr id="6" name="Rektangel 5" descr="Bilder viser tjenesntene på Helsenorge. Tjenesten til Pasientreiser er markert." title="Skjermbilde fra Helsenorge"/>
          <p:cNvSpPr/>
          <p:nvPr/>
        </p:nvSpPr>
        <p:spPr>
          <a:xfrm>
            <a:off x="5480771" y="4801970"/>
            <a:ext cx="1553075" cy="1421306"/>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24131778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kjermbilde fra Helsenorge. Bildet viser de ulike knappene brukere kan få opp når de har logget seg inn på Helsenorge og gått til Pasientreisers tjenester. ">
            <a:extLst>
              <a:ext uri="{FF2B5EF4-FFF2-40B4-BE49-F238E27FC236}">
                <a16:creationId xmlns:a16="http://schemas.microsoft.com/office/drawing/2014/main" id="{B419C615-46A0-928A-73AA-91DC695E29E3}"/>
              </a:ext>
            </a:extLst>
          </p:cNvPr>
          <p:cNvPicPr>
            <a:picLocks noChangeAspect="1"/>
          </p:cNvPicPr>
          <p:nvPr/>
        </p:nvPicPr>
        <p:blipFill>
          <a:blip r:embed="rId2"/>
          <a:stretch>
            <a:fillRect/>
          </a:stretch>
        </p:blipFill>
        <p:spPr>
          <a:xfrm>
            <a:off x="4296871" y="1652891"/>
            <a:ext cx="7572376" cy="4466648"/>
          </a:xfrm>
          <a:prstGeom prst="rect">
            <a:avLst/>
          </a:prstGeom>
          <a:ln>
            <a:noFill/>
          </a:ln>
        </p:spPr>
      </p:pic>
      <p:sp>
        <p:nvSpPr>
          <p:cNvPr id="5" name="Plassholder for innhold 4">
            <a:extLst>
              <a:ext uri="{FF2B5EF4-FFF2-40B4-BE49-F238E27FC236}">
                <a16:creationId xmlns:a16="http://schemas.microsoft.com/office/drawing/2014/main" id="{82056524-F634-37E9-0A4A-26A1D3D0EF2F}"/>
              </a:ext>
            </a:extLst>
          </p:cNvPr>
          <p:cNvSpPr>
            <a:spLocks noGrp="1"/>
          </p:cNvSpPr>
          <p:nvPr>
            <p:ph sz="half" idx="1"/>
          </p:nvPr>
        </p:nvSpPr>
        <p:spPr>
          <a:xfrm>
            <a:off x="565200" y="1651379"/>
            <a:ext cx="3493948" cy="3570208"/>
          </a:xfrm>
        </p:spPr>
        <p:txBody>
          <a:bodyPr vert="horz" wrap="square" lIns="90000" tIns="45720" rIns="91440" bIns="45720" rtlCol="0" anchor="t">
            <a:spAutoFit/>
          </a:bodyPr>
          <a:lstStyle/>
          <a:p>
            <a:pPr marL="0" indent="0">
              <a:buNone/>
            </a:pPr>
            <a:r>
              <a:rPr lang="nb-NO" dirty="0">
                <a:ea typeface="Calibri"/>
                <a:cs typeface="Calibri"/>
              </a:rPr>
              <a:t>Når du har logget deg inn på </a:t>
            </a:r>
            <a:r>
              <a:rPr lang="nb-NO" dirty="0" err="1">
                <a:ea typeface="Calibri"/>
                <a:cs typeface="Calibri"/>
              </a:rPr>
              <a:t>Helsenorge</a:t>
            </a:r>
            <a:r>
              <a:rPr lang="nb-NO" dirty="0">
                <a:ea typeface="Calibri"/>
                <a:cs typeface="Calibri"/>
              </a:rPr>
              <a:t> og klikket på Pasientreiser, finner du Pasientreisers tjenester. </a:t>
            </a:r>
          </a:p>
          <a:p>
            <a:pPr marL="0" indent="0">
              <a:buNone/>
            </a:pPr>
            <a:r>
              <a:rPr lang="nb-NO" dirty="0">
                <a:ea typeface="Calibri"/>
                <a:cs typeface="Calibri"/>
              </a:rPr>
              <a:t>Denne presentasjonen gir deg mer informasjon om søknad om reisestøtte etter en reise, og om administrering av organiserte reiser.</a:t>
            </a:r>
          </a:p>
          <a:p>
            <a:pPr marL="0" indent="0">
              <a:buNone/>
            </a:pPr>
            <a:r>
              <a:rPr lang="nb-NO" dirty="0">
                <a:ea typeface="Calibri"/>
                <a:cs typeface="Calibri"/>
              </a:rPr>
              <a:t>Du kan alltid ta kontakt med Pasientreiser på telefon 05515 hvis du trenger hjelp. </a:t>
            </a:r>
          </a:p>
        </p:txBody>
      </p:sp>
      <p:sp>
        <p:nvSpPr>
          <p:cNvPr id="2" name="Title 1">
            <a:extLst>
              <a:ext uri="{FF2B5EF4-FFF2-40B4-BE49-F238E27FC236}">
                <a16:creationId xmlns:a16="http://schemas.microsoft.com/office/drawing/2014/main" id="{0148B313-0DD4-F10D-C172-A6FF91F5CEAA}"/>
              </a:ext>
            </a:extLst>
          </p:cNvPr>
          <p:cNvSpPr>
            <a:spLocks noGrp="1"/>
          </p:cNvSpPr>
          <p:nvPr>
            <p:ph type="title"/>
          </p:nvPr>
        </p:nvSpPr>
        <p:spPr/>
        <p:txBody>
          <a:bodyPr/>
          <a:lstStyle/>
          <a:p>
            <a:r>
              <a:rPr lang="nb-NO" dirty="0">
                <a:ea typeface="Calibri"/>
                <a:cs typeface="Calibri"/>
              </a:rPr>
              <a:t>Pasientreiser på </a:t>
            </a:r>
            <a:r>
              <a:rPr lang="nb-NO" dirty="0" err="1">
                <a:ea typeface="Calibri"/>
                <a:cs typeface="Calibri"/>
              </a:rPr>
              <a:t>Helsenorge</a:t>
            </a:r>
            <a:r>
              <a:rPr lang="nb-NO" dirty="0">
                <a:ea typeface="Calibri"/>
                <a:cs typeface="Calibri"/>
              </a:rPr>
              <a:t> forts.</a:t>
            </a:r>
          </a:p>
        </p:txBody>
      </p:sp>
    </p:spTree>
    <p:extLst>
      <p:ext uri="{BB962C8B-B14F-4D97-AF65-F5344CB8AC3E}">
        <p14:creationId xmlns:p14="http://schemas.microsoft.com/office/powerpoint/2010/main" val="80677143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Sende søknad om reisestøtte på </a:t>
            </a:r>
            <a:r>
              <a:rPr lang="nb-NO" dirty="0" err="1"/>
              <a:t>Helsenorge</a:t>
            </a:r>
            <a:br>
              <a:rPr lang="nb-NO" dirty="0"/>
            </a:br>
            <a:r>
              <a:rPr lang="nb-NO" sz="2000" b="0" dirty="0">
                <a:ea typeface="Calibri"/>
                <a:cs typeface="Calibri"/>
              </a:rPr>
              <a:t>Hovedregelen er at pasienten organiserer reisen selv, og søker om reisestøtte i etterkant.</a:t>
            </a:r>
            <a:endParaRPr lang="nb-NO" dirty="0"/>
          </a:p>
        </p:txBody>
      </p:sp>
    </p:spTree>
    <p:extLst>
      <p:ext uri="{BB962C8B-B14F-4D97-AF65-F5344CB8AC3E}">
        <p14:creationId xmlns:p14="http://schemas.microsoft.com/office/powerpoint/2010/main" val="181526719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65200" y="687342"/>
            <a:ext cx="10942377" cy="1006730"/>
          </a:xfrm>
        </p:spPr>
        <p:txBody>
          <a:bodyPr/>
          <a:lstStyle/>
          <a:p>
            <a:r>
              <a:rPr lang="nb-NO" dirty="0"/>
              <a:t>Søknad om støtte til en gjennomført pasientreise</a:t>
            </a:r>
          </a:p>
        </p:txBody>
      </p:sp>
      <p:sp>
        <p:nvSpPr>
          <p:cNvPr id="3" name="Plassholder for innhold 2"/>
          <p:cNvSpPr>
            <a:spLocks noGrp="1"/>
          </p:cNvSpPr>
          <p:nvPr>
            <p:ph sz="half" idx="1"/>
          </p:nvPr>
        </p:nvSpPr>
        <p:spPr>
          <a:xfrm>
            <a:off x="576000" y="1694072"/>
            <a:ext cx="5802677" cy="3754874"/>
          </a:xfrm>
        </p:spPr>
        <p:txBody>
          <a:bodyPr vert="horz" lIns="90000" tIns="45720" rIns="91440" bIns="45720" rtlCol="0" anchor="t">
            <a:spAutoFit/>
          </a:bodyPr>
          <a:lstStyle/>
          <a:p>
            <a:pPr marL="134620" indent="-134620"/>
            <a:r>
              <a:rPr lang="nb-NO" dirty="0"/>
              <a:t>Ved å logge deg inn på </a:t>
            </a:r>
            <a:r>
              <a:rPr lang="nb-NO" dirty="0" err="1"/>
              <a:t>Helsenorge</a:t>
            </a:r>
            <a:r>
              <a:rPr lang="nb-NO" dirty="0"/>
              <a:t>, kan du</a:t>
            </a:r>
            <a:endParaRPr lang="en-US" dirty="0"/>
          </a:p>
          <a:p>
            <a:pPr marL="579120" lvl="1" indent="-217170"/>
            <a:r>
              <a:rPr lang="nb-NO" dirty="0"/>
              <a:t>søke digitalt om reisestøtte til pasientreiser til og fra offentlig godkjent behandling</a:t>
            </a:r>
            <a:endParaRPr lang="nb-NO" dirty="0">
              <a:ea typeface="Calibri"/>
              <a:cs typeface="Calibri"/>
            </a:endParaRPr>
          </a:p>
          <a:p>
            <a:pPr marL="579120" lvl="1" indent="-217170"/>
            <a:r>
              <a:rPr lang="nb-NO" dirty="0"/>
              <a:t>se vedtak på søknader</a:t>
            </a:r>
            <a:endParaRPr lang="nb-NO" dirty="0">
              <a:ea typeface="Calibri" panose="020F0502020204030204"/>
              <a:cs typeface="Calibri" panose="020F0502020204030204"/>
            </a:endParaRPr>
          </a:p>
          <a:p>
            <a:pPr marL="579120" lvl="1" indent="-217170"/>
            <a:r>
              <a:rPr lang="nb-NO" dirty="0"/>
              <a:t>klage på vedtak </a:t>
            </a:r>
          </a:p>
          <a:p>
            <a:r>
              <a:rPr lang="nb-NO" dirty="0">
                <a:ea typeface="Calibri" panose="020F0502020204030204"/>
                <a:cs typeface="Calibri" panose="020F0502020204030204"/>
                <a:hlinkClick r:id="rId2"/>
              </a:rPr>
              <a:t>På </a:t>
            </a:r>
            <a:r>
              <a:rPr lang="nb-NO" dirty="0" err="1">
                <a:ea typeface="Calibri" panose="020F0502020204030204"/>
                <a:cs typeface="Calibri" panose="020F0502020204030204"/>
                <a:hlinkClick r:id="rId2"/>
              </a:rPr>
              <a:t>Helsenorge</a:t>
            </a:r>
            <a:r>
              <a:rPr lang="nb-NO" dirty="0">
                <a:ea typeface="Calibri" panose="020F0502020204030204"/>
                <a:cs typeface="Calibri" panose="020F0502020204030204"/>
                <a:hlinkClick r:id="rId2"/>
              </a:rPr>
              <a:t> kan du lese mer om hva du kan få i reisestøtte.</a:t>
            </a:r>
            <a:endParaRPr lang="nb-NO" dirty="0">
              <a:ea typeface="Calibri" panose="020F0502020204030204"/>
              <a:cs typeface="Calibri" panose="020F0502020204030204"/>
            </a:endParaRPr>
          </a:p>
          <a:p>
            <a:r>
              <a:rPr lang="nb-NO" dirty="0">
                <a:ea typeface="Calibri" panose="020F0502020204030204"/>
                <a:cs typeface="Calibri" panose="020F0502020204030204"/>
                <a:hlinkClick r:id="rId3"/>
              </a:rPr>
              <a:t>Du kan gi andre fullmakt til å bruke tjenester på </a:t>
            </a:r>
            <a:r>
              <a:rPr lang="nb-NO" dirty="0" err="1">
                <a:ea typeface="Calibri" panose="020F0502020204030204"/>
                <a:cs typeface="Calibri" panose="020F0502020204030204"/>
                <a:hlinkClick r:id="rId3"/>
              </a:rPr>
              <a:t>Helsenorge</a:t>
            </a:r>
            <a:r>
              <a:rPr lang="nb-NO" dirty="0">
                <a:ea typeface="Calibri" panose="020F0502020204030204"/>
                <a:cs typeface="Calibri" panose="020F0502020204030204"/>
                <a:hlinkClick r:id="rId3"/>
              </a:rPr>
              <a:t> på dine vegne. </a:t>
            </a:r>
            <a:endParaRPr lang="nb-NO" dirty="0">
              <a:ea typeface="Calibri" panose="020F0502020204030204"/>
              <a:cs typeface="Calibri" panose="020F0502020204030204"/>
            </a:endParaRPr>
          </a:p>
          <a:p>
            <a:r>
              <a:rPr lang="nb-NO" dirty="0">
                <a:ea typeface="Calibri" panose="020F0502020204030204"/>
                <a:cs typeface="Calibri" panose="020F0502020204030204"/>
                <a:hlinkClick r:id="rId4"/>
              </a:rPr>
              <a:t>Du kan også søke ved å bruke papirskjemaet vårt. </a:t>
            </a:r>
            <a:endParaRPr lang="nb-NO" dirty="0">
              <a:ea typeface="Calibri" panose="020F0502020204030204"/>
              <a:cs typeface="Calibri" panose="020F0502020204030204"/>
            </a:endParaRPr>
          </a:p>
          <a:p>
            <a:pPr marL="361950" lvl="1" indent="0">
              <a:buNone/>
            </a:pPr>
            <a:endParaRPr lang="nb-NO" dirty="0"/>
          </a:p>
        </p:txBody>
      </p:sp>
      <p:pic>
        <p:nvPicPr>
          <p:cNvPr id="6" name="Bilde 5">
            <a:extLs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r="25974"/>
          <a:stretch/>
        </p:blipFill>
        <p:spPr>
          <a:xfrm>
            <a:off x="7304635" y="1726733"/>
            <a:ext cx="4449830" cy="4007464"/>
          </a:xfrm>
          <a:prstGeom prst="rect">
            <a:avLst/>
          </a:prstGeom>
        </p:spPr>
      </p:pic>
    </p:spTree>
    <p:extLst>
      <p:ext uri="{BB962C8B-B14F-4D97-AF65-F5344CB8AC3E}">
        <p14:creationId xmlns:p14="http://schemas.microsoft.com/office/powerpoint/2010/main" val="57643028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65200" y="687342"/>
            <a:ext cx="10942377" cy="1006730"/>
          </a:xfrm>
        </p:spPr>
        <p:txBody>
          <a:bodyPr/>
          <a:lstStyle/>
          <a:p>
            <a:r>
              <a:rPr lang="nb-NO" dirty="0"/>
              <a:t>Hvem kan søke digitalt?</a:t>
            </a:r>
          </a:p>
        </p:txBody>
      </p:sp>
      <p:sp>
        <p:nvSpPr>
          <p:cNvPr id="3" name="Plassholder for innhold 2"/>
          <p:cNvSpPr>
            <a:spLocks noGrp="1"/>
          </p:cNvSpPr>
          <p:nvPr>
            <p:ph sz="half" idx="1"/>
          </p:nvPr>
        </p:nvSpPr>
        <p:spPr>
          <a:xfrm>
            <a:off x="576000" y="1694072"/>
            <a:ext cx="6304123" cy="2277547"/>
          </a:xfrm>
        </p:spPr>
        <p:txBody>
          <a:bodyPr vert="horz" lIns="90000" tIns="45720" rIns="91440" bIns="45720" rtlCol="0" anchor="t">
            <a:spAutoFit/>
          </a:bodyPr>
          <a:lstStyle/>
          <a:p>
            <a:pPr marL="134620" indent="-134620"/>
            <a:r>
              <a:rPr lang="nb-NO" dirty="0"/>
              <a:t>Du kan søke digitalt på </a:t>
            </a:r>
            <a:r>
              <a:rPr lang="nb-NO" dirty="0" err="1"/>
              <a:t>Helsenorge</a:t>
            </a:r>
            <a:r>
              <a:rPr lang="nb-NO" dirty="0"/>
              <a:t> hvis du er</a:t>
            </a:r>
            <a:endParaRPr lang="en-US" dirty="0"/>
          </a:p>
          <a:p>
            <a:pPr marL="579120" lvl="1" indent="-217170"/>
            <a:r>
              <a:rPr lang="nb-NO" dirty="0"/>
              <a:t>pasient over 16 år, som har reist alene eller med reiseledsager</a:t>
            </a:r>
            <a:endParaRPr lang="nb-NO" dirty="0">
              <a:ea typeface="Calibri" panose="020F0502020204030204"/>
              <a:cs typeface="Calibri" panose="020F0502020204030204"/>
            </a:endParaRPr>
          </a:p>
          <a:p>
            <a:pPr marL="579120" lvl="1" indent="-217170"/>
            <a:r>
              <a:rPr lang="nb-NO" dirty="0"/>
              <a:t>foresatt på vegne av egne barn under 16 år</a:t>
            </a:r>
            <a:endParaRPr lang="nb-NO" dirty="0">
              <a:ea typeface="Calibri" panose="020F0502020204030204"/>
              <a:cs typeface="Calibri" panose="020F0502020204030204"/>
            </a:endParaRPr>
          </a:p>
          <a:p>
            <a:pPr marL="579120" lvl="1" indent="-217170"/>
            <a:r>
              <a:rPr lang="nb-NO" dirty="0"/>
              <a:t>fullmektig</a:t>
            </a:r>
            <a:endParaRPr lang="nb-NO" dirty="0">
              <a:ea typeface="Calibri" panose="020F0502020204030204"/>
              <a:cs typeface="Calibri" panose="020F0502020204030204"/>
            </a:endParaRPr>
          </a:p>
          <a:p>
            <a:pPr marL="134620" indent="-134620"/>
            <a:r>
              <a:rPr lang="nb-NO" dirty="0"/>
              <a:t>Pårørende må foreløpig søke på papir.</a:t>
            </a:r>
            <a:endParaRPr lang="nb-NO" dirty="0">
              <a:solidFill>
                <a:srgbClr val="FF0000"/>
              </a:solidFill>
              <a:ea typeface="Calibri"/>
              <a:cs typeface="Calibri"/>
            </a:endParaRPr>
          </a:p>
          <a:p>
            <a:pPr marL="0" indent="0">
              <a:buNone/>
            </a:pPr>
            <a:endParaRPr lang="nb-NO" dirty="0"/>
          </a:p>
        </p:txBody>
      </p:sp>
      <p:pic>
        <p:nvPicPr>
          <p:cNvPr id="9" name="Bilde 8" descr="Bildet viser steget i digital søknad hvor du må velge søknadstype: pasient, pasient med reiseledsager, reiseledsager eller pårørende. " title="Skjermbilde av digital søknad på Helsenorge."/>
          <p:cNvPicPr>
            <a:picLocks noChangeAspect="1"/>
          </p:cNvPicPr>
          <p:nvPr/>
        </p:nvPicPr>
        <p:blipFill>
          <a:blip r:embed="rId2"/>
          <a:stretch>
            <a:fillRect/>
          </a:stretch>
        </p:blipFill>
        <p:spPr>
          <a:xfrm>
            <a:off x="7641203" y="1271834"/>
            <a:ext cx="3790702" cy="5026800"/>
          </a:xfrm>
          <a:prstGeom prst="rect">
            <a:avLst/>
          </a:prstGeom>
        </p:spPr>
      </p:pic>
    </p:spTree>
    <p:extLst>
      <p:ext uri="{BB962C8B-B14F-4D97-AF65-F5344CB8AC3E}">
        <p14:creationId xmlns:p14="http://schemas.microsoft.com/office/powerpoint/2010/main" val="42164649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dirty="0"/>
              <a:t>Digital søknad</a:t>
            </a:r>
          </a:p>
        </p:txBody>
      </p:sp>
      <p:sp>
        <p:nvSpPr>
          <p:cNvPr id="2" name="Content Placeholder 1">
            <a:extLst>
              <a:ext uri="{FF2B5EF4-FFF2-40B4-BE49-F238E27FC236}">
                <a16:creationId xmlns:a16="http://schemas.microsoft.com/office/drawing/2014/main" id="{F6C40F4E-FE52-4BC9-96B2-0F2C95B073BC}"/>
              </a:ext>
            </a:extLst>
          </p:cNvPr>
          <p:cNvSpPr>
            <a:spLocks noGrp="1"/>
          </p:cNvSpPr>
          <p:nvPr>
            <p:ph sz="half" idx="1"/>
          </p:nvPr>
        </p:nvSpPr>
        <p:spPr>
          <a:xfrm>
            <a:off x="564455" y="1738275"/>
            <a:ext cx="10163209" cy="1785104"/>
          </a:xfrm>
        </p:spPr>
        <p:txBody>
          <a:bodyPr vert="horz" wrap="square" lIns="90000" tIns="45720" rIns="91440" bIns="45720" rtlCol="0" anchor="t">
            <a:spAutoFit/>
          </a:bodyPr>
          <a:lstStyle/>
          <a:p>
            <a:pPr marL="134620" indent="-134620"/>
            <a:r>
              <a:rPr lang="nb-NO" dirty="0"/>
              <a:t>Du fyller ut søknaden ved å svare på et og et spørsmål, og får veiledning underveis i utfyllingen.</a:t>
            </a:r>
            <a:endParaRPr lang="en-US" dirty="0"/>
          </a:p>
          <a:p>
            <a:pPr marL="134620" indent="-134620"/>
            <a:r>
              <a:rPr lang="nb-NO" dirty="0"/>
              <a:t>Hva du svarer på et spørsmål, styrer hvilke spørsmål du får senere i søknaden.</a:t>
            </a:r>
            <a:endParaRPr lang="nb-NO" dirty="0">
              <a:ea typeface="Calibri" panose="020F0502020204030204"/>
              <a:cs typeface="Calibri" panose="020F0502020204030204"/>
            </a:endParaRPr>
          </a:p>
          <a:p>
            <a:pPr marL="134620" indent="-134620"/>
            <a:r>
              <a:rPr lang="nb-NO" dirty="0"/>
              <a:t>Utfyllingen valideres underveis, og informasjon lagres når du klikker «Gå videre».</a:t>
            </a:r>
          </a:p>
          <a:p>
            <a:pPr marL="134620" indent="-134620"/>
            <a:r>
              <a:rPr lang="nb-NO" dirty="0"/>
              <a:t>Dokumentasjon lastes opp til slutt i søknaden. </a:t>
            </a:r>
            <a:endParaRPr lang="nb-NO" dirty="0">
              <a:ea typeface="Calibri" panose="020F0502020204030204"/>
              <a:cs typeface="Calibri" panose="020F0502020204030204"/>
            </a:endParaRPr>
          </a:p>
          <a:p>
            <a:pPr marL="134620" indent="-134620"/>
            <a:endParaRPr lang="nb-NO" dirty="0">
              <a:ea typeface="Calibri" panose="020F0502020204030204"/>
              <a:cs typeface="Calibri" panose="020F0502020204030204"/>
            </a:endParaRPr>
          </a:p>
        </p:txBody>
      </p:sp>
      <p:pic>
        <p:nvPicPr>
          <p:cNvPr id="4" name="Bilde 3" descr="Bildet viser steget i den digitale søknaden hvor du søker opp og velger hvilket behandlingssted du har vært hos. " title="Skjermbilde fra Helsenorge"/>
          <p:cNvPicPr>
            <a:picLocks noChangeAspect="1"/>
          </p:cNvPicPr>
          <p:nvPr/>
        </p:nvPicPr>
        <p:blipFill>
          <a:blip r:embed="rId3"/>
          <a:stretch>
            <a:fillRect/>
          </a:stretch>
        </p:blipFill>
        <p:spPr>
          <a:xfrm>
            <a:off x="5461956" y="3716372"/>
            <a:ext cx="6385738" cy="2678537"/>
          </a:xfrm>
          <a:prstGeom prst="rect">
            <a:avLst/>
          </a:prstGeom>
        </p:spPr>
      </p:pic>
    </p:spTree>
    <p:extLst>
      <p:ext uri="{BB962C8B-B14F-4D97-AF65-F5344CB8AC3E}">
        <p14:creationId xmlns:p14="http://schemas.microsoft.com/office/powerpoint/2010/main" val="147540800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Veiledning underveis i søknaden</a:t>
            </a:r>
          </a:p>
        </p:txBody>
      </p:sp>
      <p:sp>
        <p:nvSpPr>
          <p:cNvPr id="3" name="Plassholder for innhold 2"/>
          <p:cNvSpPr>
            <a:spLocks noGrp="1"/>
          </p:cNvSpPr>
          <p:nvPr>
            <p:ph sz="half" idx="1"/>
          </p:nvPr>
        </p:nvSpPr>
        <p:spPr>
          <a:xfrm>
            <a:off x="576000" y="1872000"/>
            <a:ext cx="5021013" cy="1708160"/>
          </a:xfrm>
        </p:spPr>
        <p:txBody>
          <a:bodyPr vert="horz" lIns="90000" tIns="45720" rIns="91440" bIns="45720" rtlCol="0" anchor="t">
            <a:spAutoFit/>
          </a:bodyPr>
          <a:lstStyle/>
          <a:p>
            <a:pPr marL="134620" indent="-134620"/>
            <a:r>
              <a:rPr lang="nb-NO" dirty="0"/>
              <a:t>Lilla tekster veileder deg underveis i søknaden.</a:t>
            </a:r>
            <a:endParaRPr lang="en-US" dirty="0"/>
          </a:p>
          <a:p>
            <a:pPr marL="134620" indent="-134620"/>
            <a:r>
              <a:rPr lang="nb-NO" dirty="0"/>
              <a:t>Du kan også ta kontakt med brukerstøtte på telefon 05515 hvis du trenger hjelp.</a:t>
            </a:r>
            <a:endParaRPr lang="nb-NO" dirty="0">
              <a:ea typeface="Calibri"/>
              <a:cs typeface="Calibri"/>
            </a:endParaRPr>
          </a:p>
          <a:p>
            <a:pPr marL="0" indent="0">
              <a:buNone/>
            </a:pPr>
            <a:endParaRPr lang="nb-NO" dirty="0"/>
          </a:p>
          <a:p>
            <a:pPr marL="134620" indent="-134620"/>
            <a:endParaRPr lang="nb-NO" dirty="0">
              <a:ea typeface="Calibri" panose="020F0502020204030204"/>
              <a:cs typeface="Calibri" panose="020F0502020204030204"/>
            </a:endParaRPr>
          </a:p>
        </p:txBody>
      </p:sp>
      <p:pic>
        <p:nvPicPr>
          <p:cNvPr id="5" name="Bilde 4" descr="Bildet viser et eksempel på en veiledningstekst i den digitale søknaden. " title="Skjermbilde fra Helsenorge"/>
          <p:cNvPicPr>
            <a:picLocks noChangeAspect="1"/>
          </p:cNvPicPr>
          <p:nvPr/>
        </p:nvPicPr>
        <p:blipFill rotWithShape="1">
          <a:blip r:embed="rId3"/>
          <a:srcRect l="1316" t="2867" r="8834" b="13978"/>
          <a:stretch/>
        </p:blipFill>
        <p:spPr>
          <a:xfrm>
            <a:off x="6223000" y="1964364"/>
            <a:ext cx="5521172" cy="2683898"/>
          </a:xfrm>
          <a:prstGeom prst="rect">
            <a:avLst/>
          </a:prstGeom>
        </p:spPr>
      </p:pic>
    </p:spTree>
    <p:extLst>
      <p:ext uri="{BB962C8B-B14F-4D97-AF65-F5344CB8AC3E}">
        <p14:creationId xmlns:p14="http://schemas.microsoft.com/office/powerpoint/2010/main" val="605803326"/>
      </p:ext>
    </p:extLst>
  </p:cSld>
  <p:clrMapOvr>
    <a:masterClrMapping/>
  </p:clrMapOvr>
  <p:transition spd="slow">
    <p:push dir="u"/>
  </p:transition>
</p:sld>
</file>

<file path=ppt/theme/theme1.xml><?xml version="1.0" encoding="utf-8"?>
<a:theme xmlns:a="http://schemas.openxmlformats.org/drawingml/2006/main" name="Pasientreiser">
  <a:themeElements>
    <a:clrScheme name="Profilfarger 2022">
      <a:dk1>
        <a:srgbClr val="003087"/>
      </a:dk1>
      <a:lt1>
        <a:srgbClr val="FFFFFF"/>
      </a:lt1>
      <a:dk2>
        <a:srgbClr val="003087"/>
      </a:dk2>
      <a:lt2>
        <a:srgbClr val="E7E6E6"/>
      </a:lt2>
      <a:accent1>
        <a:srgbClr val="6CACE4"/>
      </a:accent1>
      <a:accent2>
        <a:srgbClr val="FFC845"/>
      </a:accent2>
      <a:accent3>
        <a:srgbClr val="87189D"/>
      </a:accent3>
      <a:accent4>
        <a:srgbClr val="00C19F"/>
      </a:accent4>
      <a:accent5>
        <a:srgbClr val="ADDFB3"/>
      </a:accent5>
      <a:accent6>
        <a:srgbClr val="6FA2B3"/>
      </a:accent6>
      <a:hlink>
        <a:srgbClr val="6CACE4"/>
      </a:hlink>
      <a:folHlink>
        <a:srgbClr val="00C19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err="1" smtClean="0">
            <a:solidFill>
              <a:schemeClr val="bg2">
                <a:lumMod val="10000"/>
              </a:schemeClr>
            </a:solidFill>
          </a:defRPr>
        </a:defPPr>
      </a:lstStyle>
    </a:txDef>
  </a:objectDefaults>
  <a:extraClrSchemeLst/>
  <a:extLst>
    <a:ext uri="{05A4C25C-085E-4340-85A3-A5531E510DB2}">
      <thm15:themeFamily xmlns:thm15="http://schemas.microsoft.com/office/thememl/2012/main" name="Presentasjon1" id="{3C5FE626-BE2A-4777-8167-9CC44459A3D8}" vid="{6F943C31-2778-492E-AF46-0A1EB185ACA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EA66922755D75343AA6FC2D19ACCF025" ma:contentTypeVersion="17" ma:contentTypeDescription="Opprett et nytt dokument." ma:contentTypeScope="" ma:versionID="8f2b8c8c2688132a18c2b7fbec83c6ed">
  <xsd:schema xmlns:xsd="http://www.w3.org/2001/XMLSchema" xmlns:xs="http://www.w3.org/2001/XMLSchema" xmlns:p="http://schemas.microsoft.com/office/2006/metadata/properties" xmlns:ns2="2f7cfdae-b7db-49af-a969-37a801cfc466" xmlns:ns3="8ce05ccd-f718-4116-8745-425bc5dd2d25" targetNamespace="http://schemas.microsoft.com/office/2006/metadata/properties" ma:root="true" ma:fieldsID="2f6182024a5da1d47c7f32ff43aff989" ns2:_="" ns3:_="">
    <xsd:import namespace="2f7cfdae-b7db-49af-a969-37a801cfc466"/>
    <xsd:import namespace="8ce05ccd-f718-4116-8745-425bc5dd2d2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7cfdae-b7db-49af-a969-37a801cfc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Bildemerkelapper" ma:readOnly="false" ma:fieldId="{5cf76f15-5ced-4ddc-b409-7134ff3c332f}" ma:taxonomyMulti="true" ma:sspId="15a638eb-336d-4a77-9d4b-1a2ff899230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e05ccd-f718-4116-8745-425bc5dd2d25"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TaxCatchAll" ma:index="16" nillable="true" ma:displayName="Taxonomy Catch All Column" ma:hidden="true" ma:list="{5d37f2f9-4258-4d96-a1e8-e64302668963}" ma:internalName="TaxCatchAll" ma:showField="CatchAllData" ma:web="8ce05ccd-f718-4116-8745-425bc5dd2d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f7cfdae-b7db-49af-a969-37a801cfc466">
      <Terms xmlns="http://schemas.microsoft.com/office/infopath/2007/PartnerControls"/>
    </lcf76f155ced4ddcb4097134ff3c332f>
    <TaxCatchAll xmlns="8ce05ccd-f718-4116-8745-425bc5dd2d25" xsi:nil="true"/>
  </documentManagement>
</p:properties>
</file>

<file path=customXml/itemProps1.xml><?xml version="1.0" encoding="utf-8"?>
<ds:datastoreItem xmlns:ds="http://schemas.openxmlformats.org/officeDocument/2006/customXml" ds:itemID="{C830AA77-CC30-41D6-BC04-0B93B8E05C52}">
  <ds:schemaRefs>
    <ds:schemaRef ds:uri="http://schemas.microsoft.com/sharepoint/v3/contenttype/forms"/>
  </ds:schemaRefs>
</ds:datastoreItem>
</file>

<file path=customXml/itemProps2.xml><?xml version="1.0" encoding="utf-8"?>
<ds:datastoreItem xmlns:ds="http://schemas.openxmlformats.org/officeDocument/2006/customXml" ds:itemID="{D53FE3A4-C708-4179-9AAC-0C0D924681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7cfdae-b7db-49af-a969-37a801cfc466"/>
    <ds:schemaRef ds:uri="8ce05ccd-f718-4116-8745-425bc5dd2d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B8AAAC-C441-4FAB-A842-1455776EBA96}">
  <ds:schemaRefs>
    <ds:schemaRef ds:uri="http://schemas.openxmlformats.org/package/2006/metadata/core-properties"/>
    <ds:schemaRef ds:uri="http://purl.org/dc/elements/1.1/"/>
    <ds:schemaRef ds:uri="http://purl.org/dc/terms/"/>
    <ds:schemaRef ds:uri="http://schemas.microsoft.com/office/infopath/2007/PartnerControls"/>
    <ds:schemaRef ds:uri="http://schemas.microsoft.com/office/2006/metadata/properties"/>
    <ds:schemaRef ds:uri="http://www.w3.org/XML/1998/namespace"/>
    <ds:schemaRef ds:uri="http://schemas.microsoft.com/office/2006/documentManagement/types"/>
    <ds:schemaRef ds:uri="2f7cfdae-b7db-49af-a969-37a801cfc466"/>
    <ds:schemaRef ds:uri="8ce05ccd-f718-4116-8745-425bc5dd2d25"/>
    <ds:schemaRef ds:uri="http://purl.org/dc/dcmitype/"/>
  </ds:schemaRefs>
</ds:datastoreItem>
</file>

<file path=docMetadata/LabelInfo.xml><?xml version="1.0" encoding="utf-8"?>
<clbl:labelList xmlns:clbl="http://schemas.microsoft.com/office/2020/mipLabelMetadata">
  <clbl:label id="{5b906c1f-19d2-4ac1-bea8-1ddf524e35b3}" enabled="1" method="Standard" siteId="{7f8e4cf0-71fb-489c-a336-3f9252a63908}" contentBits="0" removed="0"/>
</clbl:labelList>
</file>

<file path=docProps/app.xml><?xml version="1.0" encoding="utf-8"?>
<Properties xmlns="http://schemas.openxmlformats.org/officeDocument/2006/extended-properties" xmlns:vt="http://schemas.openxmlformats.org/officeDocument/2006/docPropsVTypes">
  <Template>Powerpoint_mal_2022_uten bilde</Template>
  <TotalTime>416</TotalTime>
  <Words>1653</Words>
  <Application>Microsoft Office PowerPoint</Application>
  <PresentationFormat>Widescreen</PresentationFormat>
  <Paragraphs>120</Paragraphs>
  <Slides>25</Slides>
  <Notes>8</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25</vt:i4>
      </vt:variant>
    </vt:vector>
  </HeadingPairs>
  <TitlesOfParts>
    <vt:vector size="30" baseType="lpstr">
      <vt:lpstr>Arial</vt:lpstr>
      <vt:lpstr>Calibri</vt:lpstr>
      <vt:lpstr>Courier New</vt:lpstr>
      <vt:lpstr>Wingdings</vt:lpstr>
      <vt:lpstr>Pasientreiser</vt:lpstr>
      <vt:lpstr>Pasientreiser på Helsenorge</vt:lpstr>
      <vt:lpstr>Kort om pasientreiseordningen </vt:lpstr>
      <vt:lpstr>Pasientreiser på Helsenorge</vt:lpstr>
      <vt:lpstr>Pasientreiser på Helsenorge forts.</vt:lpstr>
      <vt:lpstr>Sende søknad om reisestøtte på Helsenorge Hovedregelen er at pasienten organiserer reisen selv, og søker om reisestøtte i etterkant.</vt:lpstr>
      <vt:lpstr>Søknad om støtte til en gjennomført pasientreise</vt:lpstr>
      <vt:lpstr>Hvem kan søke digitalt?</vt:lpstr>
      <vt:lpstr>Digital søknad</vt:lpstr>
      <vt:lpstr>Veiledning underveis i søknaden</vt:lpstr>
      <vt:lpstr>Se vedtak</vt:lpstr>
      <vt:lpstr>Klage på vedtak</vt:lpstr>
      <vt:lpstr>Organiserte pasientreiser på Helsenorge Pasienter som ikke kan reise med offentlig transport, kjøre selv eller bli kjørt, kan ha rett på en organisert reise. </vt:lpstr>
      <vt:lpstr>Organiserte pasientreiser på Helsenorge</vt:lpstr>
      <vt:lpstr>Se kommende reiser</vt:lpstr>
      <vt:lpstr>Se kommende reiser forts.</vt:lpstr>
      <vt:lpstr>Avbestille reiser</vt:lpstr>
      <vt:lpstr>Avbestille reiser forts.</vt:lpstr>
      <vt:lpstr>Bekrefte reiser</vt:lpstr>
      <vt:lpstr>Bekrefte reiser forts.</vt:lpstr>
      <vt:lpstr>Endre reiser</vt:lpstr>
      <vt:lpstr>Endre reiser forts.</vt:lpstr>
      <vt:lpstr>Nyttig å vite om endring av adresse og spesielle behov på reisen</vt:lpstr>
      <vt:lpstr>Bestille reiser</vt:lpstr>
      <vt:lpstr>Se reiseattestene dine</vt:lpstr>
      <vt:lpstr>Har du spørsmål, eller du vil vite mer om pasientreiser på Helsenorge?</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Else-Marie Kroken Hagen</dc:creator>
  <cp:lastModifiedBy>Tanja Aas</cp:lastModifiedBy>
  <cp:revision>141</cp:revision>
  <dcterms:created xsi:type="dcterms:W3CDTF">2023-02-22T07:21:52Z</dcterms:created>
  <dcterms:modified xsi:type="dcterms:W3CDTF">2025-03-19T10:45:45Z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0x010100EA66922755D75343AA6FC2D19ACCF025</vt:lpwstr>
  </property>
  <property fmtid="{D5CDD505-2E9C-101B-9397-08002B2CF9AE}" pid="3" name="MediaServiceImageTags">
    <vt:lpwstr/>
  </property>
  <property fmtid="{D5CDD505-2E9C-101B-9397-08002B2CF9AE}" pid="4" name="MSIP_Label_4012811f-b717-4099-a412-3cacd3519ab9_Enabled">
    <vt:lpwstr>true</vt:lpwstr>
  </property>
  <property fmtid="{D5CDD505-2E9C-101B-9397-08002B2CF9AE}" pid="5" name="MSIP_Label_4012811f-b717-4099-a412-3cacd3519ab9_SetDate">
    <vt:lpwstr>2025-03-19T10:43:04Z</vt:lpwstr>
  </property>
  <property fmtid="{D5CDD505-2E9C-101B-9397-08002B2CF9AE}" pid="6" name="MSIP_Label_4012811f-b717-4099-a412-3cacd3519ab9_Method">
    <vt:lpwstr>Privileged</vt:lpwstr>
  </property>
  <property fmtid="{D5CDD505-2E9C-101B-9397-08002B2CF9AE}" pid="7" name="MSIP_Label_4012811f-b717-4099-a412-3cacd3519ab9_Name">
    <vt:lpwstr>Åpen</vt:lpwstr>
  </property>
  <property fmtid="{D5CDD505-2E9C-101B-9397-08002B2CF9AE}" pid="8" name="MSIP_Label_4012811f-b717-4099-a412-3cacd3519ab9_SiteId">
    <vt:lpwstr>1ec46890-73f8-4a2a-9b2c-9a6611f1c922</vt:lpwstr>
  </property>
  <property fmtid="{D5CDD505-2E9C-101B-9397-08002B2CF9AE}" pid="9" name="MSIP_Label_4012811f-b717-4099-a412-3cacd3519ab9_ActionId">
    <vt:lpwstr>06776e43-0612-4d1d-9caa-e678c45ac47f</vt:lpwstr>
  </property>
  <property fmtid="{D5CDD505-2E9C-101B-9397-08002B2CF9AE}" pid="10" name="MSIP_Label_4012811f-b717-4099-a412-3cacd3519ab9_ContentBits">
    <vt:lpwstr>0</vt:lpwstr>
  </property>
  <property fmtid="{D5CDD505-2E9C-101B-9397-08002B2CF9AE}" pid="11" name="MSIP_Label_4012811f-b717-4099-a412-3cacd3519ab9_Tag">
    <vt:lpwstr>10, 0, 1, 1</vt:lpwstr>
  </property>
</Properties>
</file>