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6" r:id="rId2"/>
    <p:sldId id="306" r:id="rId3"/>
    <p:sldId id="307" r:id="rId4"/>
    <p:sldId id="308" r:id="rId5"/>
    <p:sldId id="309" r:id="rId6"/>
    <p:sldId id="310" r:id="rId7"/>
    <p:sldId id="311" r:id="rId8"/>
    <p:sldId id="312" r:id="rId9"/>
    <p:sldId id="313" r:id="rId10"/>
    <p:sldId id="314" r:id="rId11"/>
    <p:sldId id="315" r:id="rId12"/>
    <p:sldId id="316" r:id="rId13"/>
    <p:sldId id="317"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8" d="100"/>
          <a:sy n="68" d="100"/>
        </p:scale>
        <p:origin x="77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24.11.2015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24.11.2015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smtClean="0">
                <a:solidFill>
                  <a:schemeClr val="tx1"/>
                </a:solidFill>
                <a:effectLst/>
                <a:latin typeface="+mn-lt"/>
                <a:ea typeface="+mn-ea"/>
                <a:cs typeface="+mn-cs"/>
              </a:rPr>
              <a:t>Huma oahppomihtuid birra ovttas kursaoasseváldiiguin ovdal go álggahat oahpahusa.  Dalle šaddá álkit jurdagiid čohkket ja muitit daid dieđuid mat leat dehálaččat.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Go áiggut máhccat čállinbeavdái, vai beasat válljet eará app-a, de galggat deaddelit “ruoktot”-boalu. Muhtin neahttafielluin lea ruoktot-boallu unna govaš, mii lea unna visoš, mii lea vuolemusas dan šearpmas. Dat ruoktotboallu sirdahuvvá dađi mielde movt don doalat dan neahttafiellu, muhto das lea álo seamma hápmi. </a:t>
            </a:r>
            <a:br>
              <a:rPr lang="se-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se-NO" sz="1200" b="1" kern="1200" dirty="0" smtClean="0">
                <a:solidFill>
                  <a:schemeClr val="tx1"/>
                </a:solidFill>
                <a:effectLst/>
                <a:latin typeface="+mn-lt"/>
                <a:ea typeface="+mn-ea"/>
                <a:cs typeface="+mn-cs"/>
              </a:rPr>
              <a:t>Siđa buohkaid deaddelit ruoktot-boalu, vai sii besset ruovttoluotta čállinbeavdái.    </a:t>
            </a:r>
            <a:br>
              <a:rPr lang="se-NO" sz="1200" b="1"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se-NO" sz="1200" kern="1200" dirty="0" smtClean="0">
                <a:solidFill>
                  <a:schemeClr val="tx1"/>
                </a:solidFill>
                <a:effectLst/>
                <a:latin typeface="+mn-lt"/>
                <a:ea typeface="+mn-ea"/>
                <a:cs typeface="+mn-cs"/>
              </a:rPr>
              <a:t>Vaikko makkár app-a dal don leaččat rahpan, ja vaikko mii ihtá šerbmii neahttafiellus, de sáhtát álo deaddelastit ruoktot-boalu vai beasat ruovttoluotta dan govvii maid dál oainnát. It galgga ballat geavaheamis dan!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smtClean="0">
                <a:solidFill>
                  <a:schemeClr val="tx1"/>
                </a:solidFill>
                <a:effectLst/>
                <a:latin typeface="+mn-lt"/>
                <a:ea typeface="+mn-ea"/>
                <a:cs typeface="+mn-cs"/>
              </a:rPr>
              <a:t>JÁDDAT NEAHTTAFIELLU</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136773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Go áiggut jáddadit neahttafiellu, de galggat ala-coahkkalan-boalu doallat siste moadde sekundda dassážii go juoga dáhpáhuvvá šearpmas. </a:t>
            </a:r>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r>
              <a:rPr lang="se-NO"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se-NO" sz="1200" b="1" kern="1200" dirty="0" smtClean="0">
                <a:solidFill>
                  <a:schemeClr val="tx1"/>
                </a:solidFill>
                <a:effectLst/>
                <a:latin typeface="+mn-lt"/>
                <a:ea typeface="+mn-ea"/>
                <a:cs typeface="+mn-cs"/>
              </a:rPr>
              <a:t>Siđa buohkaid deaddelit ala-coahkkalan-boalu moadde sekundda.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5643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Muhtiniin dál ihtá fállu mas okta molssaeaktu lea “Coahkkal eret”. Deaddel “coahkkal eret”. Muhtinat ožžot dieđu ahte galget “hoigat jus áiggot jáddadit.” Dohppe dan boalu ja sirdde dan nuppi ravdda guvlui. Dál neahttafiellu jáddá.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62975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G</a:t>
            </a:r>
            <a:r>
              <a:rPr lang="se-NO" sz="1200" kern="1200" dirty="0" smtClean="0">
                <a:solidFill>
                  <a:schemeClr val="tx1"/>
                </a:solidFill>
                <a:effectLst/>
                <a:latin typeface="+mn-lt"/>
                <a:ea typeface="+mn-ea"/>
                <a:cs typeface="+mn-cs"/>
              </a:rPr>
              <a:t>EARGAN</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smtClean="0">
                <a:solidFill>
                  <a:schemeClr val="tx1"/>
                </a:solidFill>
                <a:effectLst/>
                <a:latin typeface="+mn-lt"/>
                <a:ea typeface="+mn-ea"/>
                <a:cs typeface="+mn-cs"/>
              </a:rPr>
              <a:t>COAHKKAL NEAHTTAFIELLU JOHTUI JA OAHPASNUVA ČÁLLINBEAVDÁI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Go galggat sáhttit atnit neahttafiellu, de ferte dan vuos coahkkalit ala. Ala-deaddelan-boalu gávnnat neahttafiellu gilggas. Dat sáhttá leat juogo čađačuovgi dahje das sáhttá leat jorbadasa govva man čađa manná sárggis, dahje mas lea sárggis alde dahje bálddas. Neahttafiellu gilggas soitet leat máŋga boalu. Jus it leat sihkar guhtemuš lea ala-coahkkalan- boallu, de sáhtát beare geahččaladdat. Deatte boalu moadde sekundda go áiggut coahkkalit johtui neahttafiellu. </a:t>
            </a:r>
            <a:br>
              <a:rPr lang="se-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se-NO" sz="1200" b="1" kern="1200" dirty="0" smtClean="0">
                <a:solidFill>
                  <a:schemeClr val="tx1"/>
                </a:solidFill>
                <a:effectLst/>
                <a:latin typeface="+mn-lt"/>
                <a:ea typeface="+mn-ea"/>
                <a:cs typeface="+mn-cs"/>
              </a:rPr>
              <a:t>Siđa buohkaid coahkkalit johtui neahttafiellu</a:t>
            </a:r>
            <a:r>
              <a:rPr lang="en-US" sz="1200" b="1" kern="1200" dirty="0" smtClean="0">
                <a:solidFill>
                  <a:schemeClr val="tx1"/>
                </a:solidFill>
                <a:effectLst/>
                <a:latin typeface="+mn-lt"/>
                <a:ea typeface="+mn-ea"/>
                <a:cs typeface="+mn-cs"/>
              </a:rPr>
              <a:t>.</a:t>
            </a:r>
            <a:endParaRPr lang="nb-NO" b="1"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Muhtinii boahtá dál diehtu ahte galgá čállit PIN-koda, ja muhtinat gis galget “hoigat vai rahpasa”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skyve</a:t>
            </a:r>
            <a:r>
              <a:rPr lang="en-US" sz="1200" kern="1200" dirty="0" smtClean="0">
                <a:solidFill>
                  <a:schemeClr val="tx1"/>
                </a:solidFill>
                <a:effectLst/>
                <a:latin typeface="+mn-lt"/>
                <a:ea typeface="+mn-ea"/>
                <a:cs typeface="+mn-cs"/>
              </a:rPr>
              <a:t> for å </a:t>
            </a:r>
            <a:r>
              <a:rPr lang="en-US" sz="1200" kern="1200" dirty="0" err="1" smtClean="0">
                <a:solidFill>
                  <a:schemeClr val="tx1"/>
                </a:solidFill>
                <a:effectLst/>
                <a:latin typeface="+mn-lt"/>
                <a:ea typeface="+mn-ea"/>
                <a:cs typeface="+mn-cs"/>
              </a:rPr>
              <a:t>låse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opp</a:t>
            </a:r>
            <a:r>
              <a:rPr lang="en-US" sz="1200" kern="1200" dirty="0" smtClean="0">
                <a:solidFill>
                  <a:schemeClr val="tx1"/>
                </a:solidFill>
                <a:effectLst/>
                <a:latin typeface="+mn-lt"/>
                <a:ea typeface="+mn-ea"/>
                <a:cs typeface="+mn-cs"/>
              </a:rPr>
              <a:t>”). D</a:t>
            </a:r>
            <a:r>
              <a:rPr lang="se-NO" sz="1200" kern="1200" dirty="0" smtClean="0">
                <a:solidFill>
                  <a:schemeClr val="tx1"/>
                </a:solidFill>
                <a:effectLst/>
                <a:latin typeface="+mn-lt"/>
                <a:ea typeface="+mn-ea"/>
                <a:cs typeface="+mn-cs"/>
              </a:rPr>
              <a:t>at mearkkaša ahte suorbma galgá leat šearpma alde ja de galgá suorpmain njávkkastit šearpma gurutravdda bealde olgešravdda guvlui. Neahttafiellut leat iešguđetláganat ja dalle soaitá daid fertet rahpat iešguđetgeládje. Čuovo dan bagadusa mii du šearpmas oidno. </a:t>
            </a:r>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se-NO" sz="1200" b="1" kern="1200" dirty="0" smtClean="0">
                <a:solidFill>
                  <a:schemeClr val="tx1"/>
                </a:solidFill>
                <a:effectLst/>
                <a:latin typeface="+mn-lt"/>
                <a:ea typeface="+mn-ea"/>
                <a:cs typeface="+mn-cs"/>
              </a:rPr>
              <a:t>Geahča bearrái dan ahte buohkat leat coahkkalan johtui iežaset neahttafiellu.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r>
              <a:rPr lang="se-NO" sz="1200" kern="1200" dirty="0" smtClean="0">
                <a:solidFill>
                  <a:schemeClr val="tx1"/>
                </a:solidFill>
                <a:effectLst/>
                <a:latin typeface="+mn-lt"/>
                <a:ea typeface="+mn-ea"/>
                <a:cs typeface="+mn-cs"/>
              </a:rPr>
              <a:t>Jus šearbma šaddá čáhppat (manná boddo-modusii) go ii leat leamaš atnán neahttafiellu muhtin áigái, de sáhtát ala-coahkkalan-boalu deaddelastit vai fas boahtá johtui. Muhtinat soitet maid fertet čállit PIN-koda dahje njávkkastit suorpmain šearpma, vai dat fas boahtá johtui.</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Dat govva mii dál ihtá šerbmii lea “čállinbeavdi”. Juohke govva das lea okta prográmma, dahje app-a, mii lea gis neahttafiellus. Jus áiggut oaidnit eambbo app-aid, de sáhtát bidjat suorpma šearpma vuostá ja njávkat dan juogo gurutguvlui dahje olgešguvlui.</a:t>
            </a:r>
            <a:endParaRPr lang="nb-NO" sz="1200" kern="1200" dirty="0" smtClean="0">
              <a:solidFill>
                <a:schemeClr val="tx1"/>
              </a:solidFill>
              <a:effectLst/>
              <a:latin typeface="+mn-lt"/>
              <a:ea typeface="+mn-ea"/>
              <a:cs typeface="+mn-cs"/>
            </a:endParaRPr>
          </a:p>
          <a:p>
            <a:r>
              <a:rPr lang="se-NO"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se-NO" sz="1200" b="1" kern="1200" dirty="0" smtClean="0">
                <a:solidFill>
                  <a:schemeClr val="tx1"/>
                </a:solidFill>
                <a:effectLst/>
                <a:latin typeface="+mn-lt"/>
                <a:ea typeface="+mn-ea"/>
                <a:cs typeface="+mn-cs"/>
              </a:rPr>
              <a:t>Siđa buohkaid geahččalit.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Buot bajemusas šearpmas lea seakka sárggis, mas leat muhtin smávva s</a:t>
            </a:r>
            <a:r>
              <a:rPr lang="en-US" sz="1200" kern="1200" dirty="0" err="1" smtClean="0">
                <a:solidFill>
                  <a:schemeClr val="tx1"/>
                </a:solidFill>
                <a:effectLst/>
                <a:latin typeface="+mn-lt"/>
                <a:ea typeface="+mn-ea"/>
                <a:cs typeface="+mn-cs"/>
              </a:rPr>
              <a:t>ymbolat</a:t>
            </a:r>
            <a:r>
              <a:rPr lang="en-US" sz="1200"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Ja d</a:t>
            </a:r>
            <a:r>
              <a:rPr lang="se-NO" sz="1200" kern="1200" dirty="0" smtClean="0">
                <a:solidFill>
                  <a:schemeClr val="tx1"/>
                </a:solidFill>
                <a:effectLst/>
                <a:latin typeface="+mn-lt"/>
                <a:ea typeface="+mn-ea"/>
                <a:cs typeface="+mn-cs"/>
              </a:rPr>
              <a:t>áidá leat ávkkálaš muhtomin daid geahččat.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Muhtin sajes dan sárgá alde lea muhtin govva mii lea batteriija. Dat batteriija čájeha man olu dus lea elrávdnji neahttafiellus. Muhtiniin lea dan gova bálddas muhtin lohku ja das oaidná man olu vel lea elrávdnji. Go batteriija lea measta guoros, de lea buoremus bidjat neahttafiellu ladarii. Jus ii let vejolaš bidjat johtui neahttafiellu, de das soaitá leat batteriija guoros. Bija dan ladarii ja geahččal fas moatti minuhta geahčen.</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r>
              <a:rPr lang="se-NO" sz="1200" kern="1200" dirty="0" smtClean="0">
                <a:solidFill>
                  <a:schemeClr val="tx1"/>
                </a:solidFill>
                <a:effectLst/>
                <a:latin typeface="+mn-lt"/>
                <a:ea typeface="+mn-ea"/>
                <a:cs typeface="+mn-cs"/>
              </a:rPr>
              <a:t>Ja de fas ruovttoluotta dan sárgái. Eatnasiin lea diibmu dan sárgás. Ja jus dat fiellu lea goallostuvvon internehttii , de ihtá dakkár govva mii lea oaidnit dego giehta-biggohanráhkkanus. Ja dat symbolat eai leat maŋŋálagaid ovttaládje juohke neahttafiellas.    </a:t>
            </a:r>
            <a:endParaRPr lang="nb-NO" sz="1200" kern="1200" dirty="0" smtClean="0">
              <a:solidFill>
                <a:schemeClr val="tx1"/>
              </a:solidFill>
              <a:effectLst/>
              <a:latin typeface="+mn-lt"/>
              <a:ea typeface="+mn-ea"/>
              <a:cs typeface="+mn-cs"/>
            </a:endParaRPr>
          </a:p>
          <a:p>
            <a:r>
              <a:rPr lang="se-NO"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se-NO" sz="1200" b="1" kern="1200" dirty="0" smtClean="0">
                <a:solidFill>
                  <a:schemeClr val="tx1"/>
                </a:solidFill>
                <a:effectLst/>
                <a:latin typeface="+mn-lt"/>
                <a:ea typeface="+mn-ea"/>
                <a:cs typeface="+mn-cs"/>
              </a:rPr>
              <a:t>Veahkehastte sin geat eai gávnna symbolaid.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RAHPAT MUHTIN APP-A JA FAS M</a:t>
            </a:r>
            <a:r>
              <a:rPr lang="se-NO" sz="1200" kern="1200" dirty="0" smtClean="0">
                <a:solidFill>
                  <a:schemeClr val="tx1"/>
                </a:solidFill>
                <a:effectLst/>
                <a:latin typeface="+mn-lt"/>
                <a:ea typeface="+mn-ea"/>
                <a:cs typeface="+mn-cs"/>
              </a:rPr>
              <a:t>ÁHCCAT ČÁLLINBEAVDÁI</a:t>
            </a:r>
            <a:r>
              <a:rPr lang="nb-NO" sz="1200" kern="1200" dirty="0" smtClean="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smtClean="0">
                <a:solidFill>
                  <a:schemeClr val="tx1"/>
                </a:solidFill>
                <a:effectLst/>
                <a:latin typeface="+mn-lt"/>
                <a:ea typeface="+mn-ea"/>
                <a:cs typeface="+mn-cs"/>
              </a:rPr>
              <a:t>Deaddel muhtin ikon</a:t>
            </a:r>
            <a:r>
              <a:rPr lang="en-US" sz="1200" kern="1200" dirty="0" smtClean="0">
                <a:solidFill>
                  <a:schemeClr val="tx1"/>
                </a:solidFill>
                <a:effectLst/>
                <a:latin typeface="+mn-lt"/>
                <a:ea typeface="+mn-ea"/>
                <a:cs typeface="+mn-cs"/>
              </a:rPr>
              <a:t>a go </a:t>
            </a:r>
            <a:r>
              <a:rPr lang="se-NO" sz="1200" kern="1200" dirty="0" smtClean="0">
                <a:solidFill>
                  <a:schemeClr val="tx1"/>
                </a:solidFill>
                <a:effectLst/>
                <a:latin typeface="+mn-lt"/>
                <a:ea typeface="+mn-ea"/>
                <a:cs typeface="+mn-cs"/>
              </a:rPr>
              <a:t>áiggut rahpat muhtin app-a. Sáhtát rahpat vaikko makkár app-a.      </a:t>
            </a:r>
            <a:endParaRPr lang="nb-NO" sz="1200" kern="1200" dirty="0" smtClean="0">
              <a:solidFill>
                <a:schemeClr val="tx1"/>
              </a:solidFill>
              <a:effectLst/>
              <a:latin typeface="+mn-lt"/>
              <a:ea typeface="+mn-ea"/>
              <a:cs typeface="+mn-cs"/>
            </a:endParaRPr>
          </a:p>
          <a:p>
            <a:r>
              <a:rPr lang="se-NO"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se-NO" sz="1200" b="1" kern="1200" dirty="0" smtClean="0">
                <a:solidFill>
                  <a:schemeClr val="tx1"/>
                </a:solidFill>
                <a:effectLst/>
                <a:latin typeface="+mn-lt"/>
                <a:ea typeface="+mn-ea"/>
                <a:cs typeface="+mn-cs"/>
              </a:rPr>
              <a:t>Siđa buohkaid deaddelit muhtin app-a vai dat rahpasa.     </a:t>
            </a:r>
            <a:br>
              <a:rPr lang="se-NO" sz="1200" b="1" kern="1200" dirty="0" smtClean="0">
                <a:solidFill>
                  <a:schemeClr val="tx1"/>
                </a:solidFill>
                <a:effectLst/>
                <a:latin typeface="+mn-lt"/>
                <a:ea typeface="+mn-ea"/>
                <a:cs typeface="+mn-cs"/>
              </a:rPr>
            </a:br>
            <a:r>
              <a:rPr lang="se-NO" sz="1200" b="1" kern="1200" dirty="0" smtClean="0">
                <a:solidFill>
                  <a:schemeClr val="tx1"/>
                </a:solidFill>
                <a:effectLst/>
                <a:latin typeface="+mn-lt"/>
                <a:ea typeface="+mn-ea"/>
                <a:cs typeface="+mn-cs"/>
              </a:rPr>
              <a:t/>
            </a:r>
            <a:br>
              <a:rPr lang="se-NO" sz="1200" b="1" kern="1200" dirty="0" smtClean="0">
                <a:solidFill>
                  <a:schemeClr val="tx1"/>
                </a:solidFill>
                <a:effectLst/>
                <a:latin typeface="+mn-lt"/>
                <a:ea typeface="+mn-ea"/>
                <a:cs typeface="+mn-cs"/>
              </a:rPr>
            </a:br>
            <a:r>
              <a:rPr lang="se-NO" sz="1200" kern="1200" dirty="0" smtClean="0">
                <a:solidFill>
                  <a:schemeClr val="tx1"/>
                </a:solidFill>
                <a:effectLst/>
                <a:latin typeface="+mn-lt"/>
                <a:ea typeface="+mn-ea"/>
                <a:cs typeface="+mn-cs"/>
              </a:rPr>
              <a:t>Go dat rahpasa, de ihtá dat app-a olles dan šerbmii.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24.11.2015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24.11.2015</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24.11.2015</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24.11.2015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nb-NO" dirty="0" smtClean="0"/>
              <a:t>OAHPA NEAHTTAFIELLU ATNIT</a:t>
            </a:r>
            <a:endParaRPr lang="nb-NO" dirty="0"/>
          </a:p>
        </p:txBody>
      </p:sp>
      <p:sp>
        <p:nvSpPr>
          <p:cNvPr id="7" name="Undertittel 6"/>
          <p:cNvSpPr>
            <a:spLocks noGrp="1"/>
          </p:cNvSpPr>
          <p:nvPr>
            <p:ph type="subTitle" idx="1"/>
          </p:nvPr>
        </p:nvSpPr>
        <p:spPr/>
        <p:txBody>
          <a:bodyPr>
            <a:noAutofit/>
          </a:bodyPr>
          <a:lstStyle/>
          <a:p>
            <a:pPr marL="0" indent="0">
              <a:buNone/>
            </a:pPr>
            <a:r>
              <a:rPr lang="nb-NO" b="1" dirty="0" err="1" smtClean="0">
                <a:solidFill>
                  <a:schemeClr val="tx1"/>
                </a:solidFill>
              </a:rPr>
              <a:t>Oahppomihtut</a:t>
            </a:r>
            <a:r>
              <a:rPr lang="nb-NO" b="1" dirty="0" smtClean="0">
                <a:solidFill>
                  <a:schemeClr val="tx1"/>
                </a:solidFill>
              </a:rPr>
              <a:t>:</a:t>
            </a:r>
            <a:endParaRPr lang="nb-NO" b="1" dirty="0">
              <a:solidFill>
                <a:schemeClr val="tx1"/>
              </a:solidFill>
            </a:endParaRPr>
          </a:p>
          <a:p>
            <a:pPr>
              <a:buFontTx/>
              <a:buChar char="-"/>
            </a:pPr>
            <a:r>
              <a:rPr lang="nb-NO" dirty="0" smtClean="0"/>
              <a:t>M</a:t>
            </a:r>
            <a:r>
              <a:rPr lang="se-NO" dirty="0" smtClean="0"/>
              <a:t>áhttit coahkkalit ala ja jáddadit neahttafiellu </a:t>
            </a:r>
            <a:endParaRPr lang="nb-NO" dirty="0"/>
          </a:p>
          <a:p>
            <a:pPr>
              <a:buFontTx/>
              <a:buChar char="-"/>
            </a:pPr>
            <a:r>
              <a:rPr lang="se-NO" dirty="0" smtClean="0"/>
              <a:t>Máhttit dádjadit  ja deaivat čállinbeavddis </a:t>
            </a:r>
            <a:endParaRPr lang="nb-NO" dirty="0"/>
          </a:p>
          <a:p>
            <a:pPr>
              <a:buFontTx/>
              <a:buChar char="-"/>
            </a:pPr>
            <a:r>
              <a:rPr lang="se-NO" dirty="0" smtClean="0"/>
              <a:t>Máhttit rahpat muhtin app-a</a:t>
            </a:r>
            <a:endParaRPr lang="nb-NO" dirty="0"/>
          </a:p>
          <a:p>
            <a:pPr>
              <a:buFontTx/>
              <a:buChar char="-"/>
            </a:pPr>
            <a:r>
              <a:rPr lang="se-NO" dirty="0" smtClean="0"/>
              <a:t>Máhttit mannat ruovttoluotta čállinbeavdái go leat muhtin eará sajes</a:t>
            </a:r>
            <a:endParaRPr lang="nb-NO" dirty="0"/>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r>
              <a:rPr lang="se-NO" sz="2400" dirty="0" smtClean="0"/>
              <a:t>Raba muhtin appa-a ja máhca ruovttoluotta čállinbeavdái</a:t>
            </a:r>
            <a:endParaRPr lang="nb-NO" sz="2400" dirty="0"/>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06331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3856" y="1725769"/>
            <a:ext cx="1333896" cy="1161315"/>
          </a:xfrm>
        </p:spPr>
        <p:txBody>
          <a:bodyPr/>
          <a:lstStyle/>
          <a:p>
            <a:r>
              <a:rPr lang="se-NO" dirty="0" smtClean="0"/>
              <a:t>Oassi</a:t>
            </a:r>
            <a:r>
              <a:rPr lang="nb-NO" dirty="0" smtClean="0"/>
              <a:t> </a:t>
            </a:r>
            <a:r>
              <a:rPr lang="nb-NO" dirty="0"/>
              <a:t>3</a:t>
            </a:r>
          </a:p>
        </p:txBody>
      </p:sp>
      <p:sp>
        <p:nvSpPr>
          <p:cNvPr id="3" name="Plassholder for tekst 2"/>
          <p:cNvSpPr>
            <a:spLocks noGrp="1"/>
          </p:cNvSpPr>
          <p:nvPr>
            <p:ph type="body" idx="1"/>
          </p:nvPr>
        </p:nvSpPr>
        <p:spPr>
          <a:xfrm>
            <a:off x="4071131" y="2323335"/>
            <a:ext cx="7736949" cy="481694"/>
          </a:xfrm>
        </p:spPr>
        <p:txBody>
          <a:bodyPr/>
          <a:lstStyle/>
          <a:p>
            <a:r>
              <a:rPr lang="se-NO" dirty="0" smtClean="0"/>
              <a:t>Jáddadit eret neahttafiellu</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9092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smtClean="0"/>
              <a:t>Jáddadit neahttafiellu</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133547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Jáddadit neahttafiellu</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b-NO" sz="1400"/>
              <a:t>Slå av</a:t>
            </a:r>
          </a:p>
        </p:txBody>
      </p:sp>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949751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se-NO" dirty="0" smtClean="0"/>
              <a:t>Geargan</a:t>
            </a:r>
            <a:r>
              <a:rPr lang="nb-NO" dirty="0" smtClean="0"/>
              <a:t> </a:t>
            </a:r>
            <a:r>
              <a:rPr lang="nb-NO" dirty="0"/>
              <a:t>– </a:t>
            </a:r>
            <a:r>
              <a:rPr lang="se-NO" dirty="0" smtClean="0"/>
              <a:t>bures dahkkon buohkat</a:t>
            </a:r>
            <a:r>
              <a:rPr lang="nb-NO" dirty="0" smtClean="0"/>
              <a:t>!</a:t>
            </a:r>
            <a:endParaRPr lang="nb-NO" dirty="0"/>
          </a:p>
        </p:txBody>
      </p:sp>
      <p:sp>
        <p:nvSpPr>
          <p:cNvPr id="3" name="Undertittel 2"/>
          <p:cNvSpPr>
            <a:spLocks noGrp="1"/>
          </p:cNvSpPr>
          <p:nvPr>
            <p:ph type="subTitle" idx="1"/>
          </p:nvPr>
        </p:nvSpPr>
        <p:spPr/>
        <p:txBody>
          <a:bodyPr>
            <a:normAutofit/>
          </a:bodyPr>
          <a:lstStyle/>
          <a:p>
            <a:pPr marL="0" indent="0">
              <a:buNone/>
            </a:pPr>
            <a:r>
              <a:rPr lang="se-NO" b="1" dirty="0" smtClean="0">
                <a:solidFill>
                  <a:schemeClr val="tx1"/>
                </a:solidFill>
              </a:rPr>
              <a:t>Dál sáhttibehtet hárjehallat</a:t>
            </a:r>
            <a:r>
              <a:rPr lang="nb-NO" b="1" dirty="0" smtClean="0">
                <a:solidFill>
                  <a:schemeClr val="tx1"/>
                </a:solidFill>
              </a:rPr>
              <a:t>:</a:t>
            </a:r>
            <a:endParaRPr lang="nb-NO" b="1" dirty="0">
              <a:solidFill>
                <a:schemeClr val="tx1"/>
              </a:solidFill>
            </a:endParaRPr>
          </a:p>
          <a:p>
            <a:pPr>
              <a:buFontTx/>
              <a:buChar char="-"/>
            </a:pPr>
            <a:r>
              <a:rPr lang="se-NO" dirty="0" smtClean="0"/>
              <a:t>Jáddadit eret ja coahkkalit ala neahttafiellu</a:t>
            </a:r>
            <a:endParaRPr lang="nb-NO" dirty="0"/>
          </a:p>
          <a:p>
            <a:pPr>
              <a:buFontTx/>
              <a:buChar char="-"/>
            </a:pPr>
            <a:r>
              <a:rPr lang="se-NO" dirty="0" smtClean="0"/>
              <a:t>Bláđet feará gosa čállinbeavddis</a:t>
            </a:r>
            <a:endParaRPr lang="nb-NO" dirty="0"/>
          </a:p>
          <a:p>
            <a:pPr>
              <a:buFontTx/>
              <a:buChar char="-"/>
            </a:pPr>
            <a:r>
              <a:rPr lang="se-NO" smtClean="0"/>
              <a:t>Rahpat app-aid ja máhccat ruovttoluotta čállinbeavdái</a:t>
            </a:r>
            <a:endParaRPr lang="nb-NO" dirty="0"/>
          </a:p>
        </p:txBody>
      </p:sp>
    </p:spTree>
    <p:extLst>
      <p:ext uri="{BB962C8B-B14F-4D97-AF65-F5344CB8AC3E}">
        <p14:creationId xmlns:p14="http://schemas.microsoft.com/office/powerpoint/2010/main" val="41786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3856" y="1700011"/>
            <a:ext cx="1308138" cy="1187073"/>
          </a:xfrm>
        </p:spPr>
        <p:txBody>
          <a:bodyPr/>
          <a:lstStyle/>
          <a:p>
            <a:r>
              <a:rPr lang="se-NO" dirty="0" smtClean="0"/>
              <a:t>Oassi</a:t>
            </a:r>
            <a:r>
              <a:rPr lang="nb-NO" dirty="0" smtClean="0"/>
              <a:t> </a:t>
            </a:r>
            <a:r>
              <a:rPr lang="nb-NO" dirty="0"/>
              <a:t>1</a:t>
            </a:r>
          </a:p>
        </p:txBody>
      </p:sp>
      <p:sp>
        <p:nvSpPr>
          <p:cNvPr id="3" name="Plassholder for tekst 2"/>
          <p:cNvSpPr>
            <a:spLocks noGrp="1"/>
          </p:cNvSpPr>
          <p:nvPr>
            <p:ph type="body" idx="1"/>
          </p:nvPr>
        </p:nvSpPr>
        <p:spPr>
          <a:xfrm>
            <a:off x="4071131" y="1971235"/>
            <a:ext cx="7736949" cy="481694"/>
          </a:xfrm>
        </p:spPr>
        <p:txBody>
          <a:bodyPr/>
          <a:lstStyle/>
          <a:p>
            <a:pPr>
              <a:buFontTx/>
              <a:buChar char="-"/>
            </a:pPr>
            <a:r>
              <a:rPr lang="nb-NO" dirty="0"/>
              <a:t>M</a:t>
            </a:r>
            <a:r>
              <a:rPr lang="se-NO" dirty="0"/>
              <a:t>áhttit coahkkalit </a:t>
            </a:r>
            <a:r>
              <a:rPr lang="se-NO" dirty="0" smtClean="0"/>
              <a:t>ala neahttafiellu ja dádjadit ja deaivat čállinbeavddis</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2644368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r>
              <a:rPr lang="se-NO" sz="2400" dirty="0" smtClean="0"/>
              <a:t>Coahkkalit ala neahttafiellu</a:t>
            </a:r>
            <a:endParaRPr lang="nb-NO" sz="2400" dirty="0">
              <a:solidFill>
                <a:srgbClr val="000000"/>
              </a:solidFill>
            </a:endParaRP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105890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r>
              <a:rPr lang="se-NO" sz="2400" dirty="0" smtClean="0"/>
              <a:t>Dádjadit ja deaivat čállinbeavddis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2114746" cy="369332"/>
          </a:xfrm>
          <a:prstGeom prst="rect">
            <a:avLst/>
          </a:prstGeom>
          <a:noFill/>
        </p:spPr>
        <p:txBody>
          <a:bodyPr wrap="none" rtlCol="0">
            <a:spAutoFit/>
          </a:bodyPr>
          <a:lstStyle/>
          <a:p>
            <a:r>
              <a:rPr lang="nb-NO" dirty="0" err="1" smtClean="0"/>
              <a:t>Nj</a:t>
            </a:r>
            <a:r>
              <a:rPr lang="se-NO" dirty="0" smtClean="0"/>
              <a:t>ávkkas vai rahpasa</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2418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se-NO" sz="2400" dirty="0" smtClean="0"/>
              <a:t>Oahpa d</a:t>
            </a:r>
            <a:r>
              <a:rPr lang="se-NO" sz="2400" dirty="0" smtClean="0">
                <a:solidFill>
                  <a:srgbClr val="000000"/>
                </a:solidFill>
              </a:rPr>
              <a:t>eaivat ja dádjadit čállinbeavddis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se-NO" sz="2400" dirty="0"/>
              <a:t>Oahpa deaivat ja dádjadit čállinbeavddis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93269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Oahpa deaivat ja dádjadit čállinbeavddis</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4047487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3856" y="1635617"/>
            <a:ext cx="1295259" cy="1251467"/>
          </a:xfrm>
        </p:spPr>
        <p:txBody>
          <a:bodyPr/>
          <a:lstStyle/>
          <a:p>
            <a:r>
              <a:rPr lang="se-NO" dirty="0" smtClean="0"/>
              <a:t>Oassi</a:t>
            </a:r>
            <a:r>
              <a:rPr lang="nb-NO" dirty="0" smtClean="0"/>
              <a:t> </a:t>
            </a:r>
            <a:r>
              <a:rPr lang="nb-NO" dirty="0"/>
              <a:t>2</a:t>
            </a:r>
          </a:p>
        </p:txBody>
      </p:sp>
      <p:sp>
        <p:nvSpPr>
          <p:cNvPr id="3" name="Plassholder for tekst 2"/>
          <p:cNvSpPr>
            <a:spLocks noGrp="1"/>
          </p:cNvSpPr>
          <p:nvPr>
            <p:ph type="body" idx="1"/>
          </p:nvPr>
        </p:nvSpPr>
        <p:spPr/>
        <p:txBody>
          <a:bodyPr/>
          <a:lstStyle/>
          <a:p>
            <a:r>
              <a:rPr lang="se-NO" dirty="0" smtClean="0">
                <a:solidFill>
                  <a:srgbClr val="000000"/>
                </a:solidFill>
              </a:rPr>
              <a:t>Rahpat muhtin app-a ja máhccat ruovttoluotta čállinbeavdái.</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337211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r>
              <a:rPr lang="se-NO" sz="2400" dirty="0"/>
              <a:t>Rahpat muhtin app-a ja máhccat ruovttoluotta čállinbeavdái.</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d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234417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3709BEA5-7558-4F33-99FF-904EACF4ECC6}"/>
</file>

<file path=customXml/itemProps2.xml><?xml version="1.0" encoding="utf-8"?>
<ds:datastoreItem xmlns:ds="http://schemas.openxmlformats.org/officeDocument/2006/customXml" ds:itemID="{35F4FB5B-94C8-4430-9AC8-4971B74B8A8A}"/>
</file>

<file path=customXml/itemProps3.xml><?xml version="1.0" encoding="utf-8"?>
<ds:datastoreItem xmlns:ds="http://schemas.openxmlformats.org/officeDocument/2006/customXml" ds:itemID="{67B85441-067A-4047-A70A-707D1205EAAF}"/>
</file>

<file path=docProps/app.xml><?xml version="1.0" encoding="utf-8"?>
<Properties xmlns="http://schemas.openxmlformats.org/officeDocument/2006/extended-properties" xmlns:vt="http://schemas.openxmlformats.org/officeDocument/2006/docPropsVTypes">
  <TotalTime>1794</TotalTime>
  <Words>619</Words>
  <Application>Microsoft Office PowerPoint</Application>
  <PresentationFormat>Widescreen</PresentationFormat>
  <Paragraphs>91</Paragraphs>
  <Slides>14</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Wingdings</vt:lpstr>
      <vt:lpstr>Office-tema</vt:lpstr>
      <vt:lpstr>OAHPA NEAHTTAFIELLU ATNIT</vt:lpstr>
      <vt:lpstr>Oassi 1</vt:lpstr>
      <vt:lpstr>Coahkkalit ala neahttafiellu</vt:lpstr>
      <vt:lpstr>Dádjadit ja deaivat čállinbeavddis</vt:lpstr>
      <vt:lpstr>Oahpa deaivat ja dádjadit čállinbeavddis</vt:lpstr>
      <vt:lpstr>Oahpa deaivat ja dádjadit čállinbeavddis</vt:lpstr>
      <vt:lpstr>Oahpa deaivat ja dádjadit čállinbeavddis</vt:lpstr>
      <vt:lpstr>Oassi 2</vt:lpstr>
      <vt:lpstr>Rahpat muhtin app-a ja máhccat ruovttoluotta čállinbeavdái.</vt:lpstr>
      <vt:lpstr>Raba muhtin appa-a ja máhca ruovttoluotta čállinbeavdái</vt:lpstr>
      <vt:lpstr>Oassi 3</vt:lpstr>
      <vt:lpstr>Jáddadit neahttafiellu</vt:lpstr>
      <vt:lpstr>Jáddadit neahttafiellu</vt:lpstr>
      <vt:lpstr>Geargan – bures dahkkon buohkat!</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329</cp:revision>
  <dcterms:created xsi:type="dcterms:W3CDTF">2015-09-22T07:17:48Z</dcterms:created>
  <dcterms:modified xsi:type="dcterms:W3CDTF">2015-11-24T09:46:06Z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