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comments/modernComment_18F_6CA83421.xml" ContentType="application/vnd.ms-powerpoint.comments+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4"/>
  </p:sldMasterIdLst>
  <p:notesMasterIdLst>
    <p:notesMasterId r:id="rId116"/>
  </p:notesMasterIdLst>
  <p:handoutMasterIdLst>
    <p:handoutMasterId r:id="rId117"/>
  </p:handoutMasterIdLst>
  <p:sldIdLst>
    <p:sldId id="276" r:id="rId5"/>
    <p:sldId id="287" r:id="rId6"/>
    <p:sldId id="278" r:id="rId7"/>
    <p:sldId id="293" r:id="rId8"/>
    <p:sldId id="295" r:id="rId9"/>
    <p:sldId id="306" r:id="rId10"/>
    <p:sldId id="307" r:id="rId11"/>
    <p:sldId id="308" r:id="rId12"/>
    <p:sldId id="309" r:id="rId13"/>
    <p:sldId id="310" r:id="rId14"/>
    <p:sldId id="311" r:id="rId15"/>
    <p:sldId id="312" r:id="rId16"/>
    <p:sldId id="313" r:id="rId17"/>
    <p:sldId id="314" r:id="rId18"/>
    <p:sldId id="315" r:id="rId19"/>
    <p:sldId id="316" r:id="rId20"/>
    <p:sldId id="317" r:id="rId21"/>
    <p:sldId id="318" r:id="rId22"/>
    <p:sldId id="319" r:id="rId23"/>
    <p:sldId id="320" r:id="rId24"/>
    <p:sldId id="296" r:id="rId25"/>
    <p:sldId id="288" r:id="rId26"/>
    <p:sldId id="321" r:id="rId27"/>
    <p:sldId id="322" r:id="rId28"/>
    <p:sldId id="323" r:id="rId29"/>
    <p:sldId id="324" r:id="rId30"/>
    <p:sldId id="325" r:id="rId31"/>
    <p:sldId id="326" r:id="rId32"/>
    <p:sldId id="327" r:id="rId33"/>
    <p:sldId id="328" r:id="rId34"/>
    <p:sldId id="329" r:id="rId35"/>
    <p:sldId id="330" r:id="rId36"/>
    <p:sldId id="331" r:id="rId37"/>
    <p:sldId id="332" r:id="rId38"/>
    <p:sldId id="333" r:id="rId39"/>
    <p:sldId id="334" r:id="rId40"/>
    <p:sldId id="302" r:id="rId41"/>
    <p:sldId id="303" r:id="rId42"/>
    <p:sldId id="335" r:id="rId43"/>
    <p:sldId id="336" r:id="rId44"/>
    <p:sldId id="337" r:id="rId45"/>
    <p:sldId id="338" r:id="rId46"/>
    <p:sldId id="339" r:id="rId47"/>
    <p:sldId id="340" r:id="rId48"/>
    <p:sldId id="342" r:id="rId49"/>
    <p:sldId id="341" r:id="rId50"/>
    <p:sldId id="343" r:id="rId51"/>
    <p:sldId id="344" r:id="rId52"/>
    <p:sldId id="345" r:id="rId53"/>
    <p:sldId id="346" r:id="rId54"/>
    <p:sldId id="347" r:id="rId55"/>
    <p:sldId id="348" r:id="rId56"/>
    <p:sldId id="349" r:id="rId57"/>
    <p:sldId id="350" r:id="rId58"/>
    <p:sldId id="351" r:id="rId59"/>
    <p:sldId id="352" r:id="rId60"/>
    <p:sldId id="353" r:id="rId61"/>
    <p:sldId id="354" r:id="rId62"/>
    <p:sldId id="355" r:id="rId63"/>
    <p:sldId id="356" r:id="rId64"/>
    <p:sldId id="357" r:id="rId65"/>
    <p:sldId id="358" r:id="rId66"/>
    <p:sldId id="359" r:id="rId67"/>
    <p:sldId id="360" r:id="rId68"/>
    <p:sldId id="361" r:id="rId69"/>
    <p:sldId id="362" r:id="rId70"/>
    <p:sldId id="363" r:id="rId71"/>
    <p:sldId id="364" r:id="rId72"/>
    <p:sldId id="365" r:id="rId73"/>
    <p:sldId id="366" r:id="rId74"/>
    <p:sldId id="367" r:id="rId75"/>
    <p:sldId id="368" r:id="rId76"/>
    <p:sldId id="369" r:id="rId77"/>
    <p:sldId id="370" r:id="rId78"/>
    <p:sldId id="371" r:id="rId79"/>
    <p:sldId id="372" r:id="rId80"/>
    <p:sldId id="373" r:id="rId81"/>
    <p:sldId id="374" r:id="rId82"/>
    <p:sldId id="375" r:id="rId83"/>
    <p:sldId id="376" r:id="rId84"/>
    <p:sldId id="377" r:id="rId85"/>
    <p:sldId id="378" r:id="rId86"/>
    <p:sldId id="379" r:id="rId87"/>
    <p:sldId id="380" r:id="rId88"/>
    <p:sldId id="381" r:id="rId89"/>
    <p:sldId id="382" r:id="rId90"/>
    <p:sldId id="383" r:id="rId91"/>
    <p:sldId id="384" r:id="rId92"/>
    <p:sldId id="407" r:id="rId93"/>
    <p:sldId id="385" r:id="rId94"/>
    <p:sldId id="386" r:id="rId95"/>
    <p:sldId id="388" r:id="rId96"/>
    <p:sldId id="389" r:id="rId97"/>
    <p:sldId id="390" r:id="rId98"/>
    <p:sldId id="391" r:id="rId99"/>
    <p:sldId id="392" r:id="rId100"/>
    <p:sldId id="393" r:id="rId101"/>
    <p:sldId id="394" r:id="rId102"/>
    <p:sldId id="395" r:id="rId103"/>
    <p:sldId id="396" r:id="rId104"/>
    <p:sldId id="397" r:id="rId105"/>
    <p:sldId id="398" r:id="rId106"/>
    <p:sldId id="399" r:id="rId107"/>
    <p:sldId id="400" r:id="rId108"/>
    <p:sldId id="408" r:id="rId109"/>
    <p:sldId id="402" r:id="rId110"/>
    <p:sldId id="403" r:id="rId111"/>
    <p:sldId id="404" r:id="rId112"/>
    <p:sldId id="405" r:id="rId113"/>
    <p:sldId id="406" r:id="rId114"/>
    <p:sldId id="305" r:id="rId115"/>
  </p:sldIdLst>
  <p:sldSz cx="12192000" cy="6858000"/>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Forfatte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5" name="Forfatter" initials="A" lastIdx="7" clrIdx="14"/>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E35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DDE6D42-743F-494E-9107-42648047E2E5}" v="2" dt="2023-12-13T10:01:10.10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353" autoAdjust="0"/>
    <p:restoredTop sz="73770" autoAdjust="0"/>
  </p:normalViewPr>
  <p:slideViewPr>
    <p:cSldViewPr snapToGrid="0">
      <p:cViewPr varScale="1">
        <p:scale>
          <a:sx n="96" d="100"/>
          <a:sy n="96" d="100"/>
        </p:scale>
        <p:origin x="1074" y="7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handoutMaster" Target="handoutMasters/handoutMaster1.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microsoft.com/office/2015/10/relationships/revisionInfo" Target="revisionInfo.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commentAuthors" Target="commentAuthors.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microsoft.com/office/2018/10/relationships/authors" Target="authors.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presProps" Target="presProps.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viewProps" Target="viewProp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theme" Target="theme/theme1.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tableStyles" Target="tableStyles.xml"/></Relationships>
</file>

<file path=ppt/comments/modernComment_18F_6CA83421.xml><?xml version="1.0" encoding="utf-8"?>
<p188:cmLst xmlns:a="http://schemas.openxmlformats.org/drawingml/2006/main" xmlns:r="http://schemas.openxmlformats.org/officeDocument/2006/relationships" xmlns:p188="http://schemas.microsoft.com/office/powerpoint/2018/8/main">
  <p188:cm id="{A7878312-09B7-4098-AB26-AA1EB52DC0D4}" authorId="{00000000-0000-0000-0000-000000000000}" created="2023-10-30T19:17:19.335">
    <ac:deMkLst xmlns:ac="http://schemas.microsoft.com/office/drawing/2013/main/command">
      <pc:docMk xmlns:pc="http://schemas.microsoft.com/office/powerpoint/2013/main/command"/>
      <pc:sldMk xmlns:pc="http://schemas.microsoft.com/office/powerpoint/2013/main/command" cId="1822962721" sldId="399"/>
      <pc:notesMk xmlns:pc="http://schemas.microsoft.com/office/powerpoint/2013/main/command" cId="385260098"/>
      <ac:spMk id="3" creationId="{00000000-0000-0000-0000-000000000000}"/>
    </ac:deMkLst>
    <p188:txBody>
      <a:bodyPr/>
      <a:lstStyle/>
      <a:p>
        <a:r>
          <a:rPr lang="nb-NO"/>
          <a:t>Kommentar fra lingvistene: Dette ble litt uklart. Det er jo snakk om "Det siste ikonet på menylinja …", så den siste delen skal vel henge sammen med det?</a:t>
        </a:r>
      </a:p>
    </p188:txBody>
    <p188:extLst>
      <p:ext xmlns:p="http://schemas.openxmlformats.org/presentationml/2006/main" uri="{5BB2D875-25FF-4072-B9AC-8F64D62656EB}">
        <p228:taskDetails xmlns:p228="http://schemas.microsoft.com/office/powerpoint/2022/08/main">
          <p228:history/>
        </p228:taskDetails>
      </p:ext>
    </p188:extLst>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6EE591F1-365D-9A44-BAB0-9478600B76DC}" type="datetimeFigureOut">
              <a:t>13.12.2023</a:t>
            </a:fld>
            <a:endParaRPr lang="nb-NO"/>
          </a:p>
        </p:txBody>
      </p:sp>
      <p:sp>
        <p:nvSpPr>
          <p:cNvPr id="4" name="Plassholder for bunntekst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nb-NO"/>
          </a:p>
        </p:txBody>
      </p:sp>
      <p:sp>
        <p:nvSpPr>
          <p:cNvPr id="5" name="Plassholder for lysbildenumm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7EC96447-93CD-D248-8463-E4F159614110}" type="slidenum">
              <a:t>‹#›</a:t>
            </a:fld>
            <a:endParaRPr lang="nb-NO"/>
          </a:p>
        </p:txBody>
      </p:sp>
    </p:spTree>
    <p:extLst>
      <p:ext uri="{BB962C8B-B14F-4D97-AF65-F5344CB8AC3E}">
        <p14:creationId xmlns:p14="http://schemas.microsoft.com/office/powerpoint/2010/main" val="259310388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F0B15F3-F8D5-4A64-AADD-6C8711A9C4A2}" type="datetimeFigureOut">
              <a:rPr lang="nb-NO" smtClean="0"/>
              <a:t>13.12.2023</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C254B7B-5006-4AAE-B324-0D18C385F145}" type="slidenum">
              <a:rPr lang="nb-NO" smtClean="0"/>
              <a:t>‹#›</a:t>
            </a:fld>
            <a:endParaRPr lang="nb-NO"/>
          </a:p>
        </p:txBody>
      </p:sp>
    </p:spTree>
    <p:extLst>
      <p:ext uri="{BB962C8B-B14F-4D97-AF65-F5344CB8AC3E}">
        <p14:creationId xmlns:p14="http://schemas.microsoft.com/office/powerpoint/2010/main" val="427298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n-NO" sz="1800" b="1" dirty="0">
                <a:effectLst/>
                <a:latin typeface="Calibri" panose="020F0502020204030204" pitchFamily="34" charset="0"/>
                <a:ea typeface="Calibri" panose="020F0502020204030204" pitchFamily="34" charset="0"/>
                <a:cs typeface="Times New Roman" panose="02020603050405020304" pitchFamily="18" charset="0"/>
              </a:rPr>
              <a:t>Gå gjennom læringsmåla med kursdeltakarane før du startar sjølve opplæringa. Dette vil gjere det lettare for dei å lære og hugse det dei har lært.</a:t>
            </a:r>
            <a:r>
              <a:rPr lang="nb-NO" b="1" baseline="0" dirty="0"/>
              <a:t> </a:t>
            </a:r>
            <a:endParaRPr lang="nb-NO" b="1"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1</a:t>
            </a:fld>
            <a:endParaRPr lang="nb-NO"/>
          </a:p>
        </p:txBody>
      </p:sp>
    </p:spTree>
    <p:extLst>
      <p:ext uri="{BB962C8B-B14F-4D97-AF65-F5344CB8AC3E}">
        <p14:creationId xmlns:p14="http://schemas.microsoft.com/office/powerpoint/2010/main" val="5502934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n-NO" sz="1800" dirty="0">
                <a:effectLst/>
                <a:latin typeface="Calibri" panose="020F0502020204030204" pitchFamily="34" charset="0"/>
                <a:ea typeface="Calibri" panose="020F0502020204030204" pitchFamily="34" charset="0"/>
                <a:cs typeface="Times New Roman" panose="02020603050405020304" pitchFamily="18" charset="0"/>
              </a:rPr>
              <a:t>Hos enkelte vil sida no bli mørk, og det vil dukke opp ei lita informasjonsrute der Facebook spør om dei kan vise deg varsel. Det betyr at det kjem eit lite "pling", eller at det kjem opp ei melding på skjermen din kvar gong det har skjedd noko på Facebook-kontoen din.</a:t>
            </a:r>
            <a:r>
              <a:rPr lang="nb-NO" baseline="0" dirty="0"/>
              <a:t> </a:t>
            </a:r>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10</a:t>
            </a:fld>
            <a:endParaRPr lang="nb-NO"/>
          </a:p>
        </p:txBody>
      </p:sp>
    </p:spTree>
    <p:extLst>
      <p:ext uri="{BB962C8B-B14F-4D97-AF65-F5344CB8AC3E}">
        <p14:creationId xmlns:p14="http://schemas.microsoft.com/office/powerpoint/2010/main" val="198939041"/>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n-NO" sz="1800" dirty="0">
                <a:effectLst/>
                <a:latin typeface="Calibri" panose="020F0502020204030204" pitchFamily="34" charset="0"/>
                <a:ea typeface="Calibri" panose="020F0502020204030204" pitchFamily="34" charset="0"/>
                <a:cs typeface="Times New Roman" panose="02020603050405020304" pitchFamily="18" charset="0"/>
              </a:rPr>
              <a:t>Akkurat som med dei andre to kategoriane dukkar det opp eit tal i ein raud firkant når det er nye varsel til deg</a:t>
            </a:r>
            <a:r>
              <a:rPr lang="nb-NO" baseline="0" dirty="0"/>
              <a:t>.</a:t>
            </a:r>
            <a:endParaRPr lang="nb-NO" dirty="0"/>
          </a:p>
          <a:p>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101</a:t>
            </a:fld>
            <a:endParaRPr lang="nb-NO"/>
          </a:p>
        </p:txBody>
      </p:sp>
    </p:spTree>
    <p:extLst>
      <p:ext uri="{BB962C8B-B14F-4D97-AF65-F5344CB8AC3E}">
        <p14:creationId xmlns:p14="http://schemas.microsoft.com/office/powerpoint/2010/main" val="30955916"/>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n-NO" sz="1800" dirty="0">
                <a:effectLst/>
                <a:latin typeface="Calibri" panose="020F0502020204030204" pitchFamily="34" charset="0"/>
                <a:ea typeface="Calibri" panose="020F0502020204030204" pitchFamily="34" charset="0"/>
                <a:cs typeface="Times New Roman" panose="02020603050405020304" pitchFamily="18" charset="0"/>
              </a:rPr>
              <a:t>Trykk på ikonet for å sjå ei liste over det som har skjedd. Viss du trykker på eitt av punkta på lista, vil du bli sendt til den sida der det har skjedd noko</a:t>
            </a:r>
            <a:r>
              <a:rPr lang="nb-NO" baseline="0" dirty="0"/>
              <a:t>. </a:t>
            </a:r>
            <a:endParaRPr lang="nb-NO" dirty="0"/>
          </a:p>
          <a:p>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102</a:t>
            </a:fld>
            <a:endParaRPr lang="nb-NO"/>
          </a:p>
        </p:txBody>
      </p:sp>
    </p:spTree>
    <p:extLst>
      <p:ext uri="{BB962C8B-B14F-4D97-AF65-F5344CB8AC3E}">
        <p14:creationId xmlns:p14="http://schemas.microsoft.com/office/powerpoint/2010/main" val="1896276130"/>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n-NO" sz="1800" dirty="0">
                <a:effectLst/>
                <a:latin typeface="Calibri" panose="020F0502020204030204" pitchFamily="34" charset="0"/>
                <a:ea typeface="Calibri" panose="020F0502020204030204" pitchFamily="34" charset="0"/>
                <a:cs typeface="Times New Roman" panose="02020603050405020304" pitchFamily="18" charset="0"/>
              </a:rPr>
              <a:t>Det siste ikonet på menylinja er ei pil når ein bruker Facebook via nettlesar, og via menysymbolet med tre strekar når ein bruker appen</a:t>
            </a:r>
            <a:r>
              <a:rPr lang="nb-NO" baseline="0" dirty="0"/>
              <a:t>. </a:t>
            </a:r>
            <a:endParaRPr lang="nb-NO" dirty="0"/>
          </a:p>
          <a:p>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103</a:t>
            </a:fld>
            <a:endParaRPr lang="nb-NO"/>
          </a:p>
        </p:txBody>
      </p:sp>
    </p:spTree>
    <p:extLst>
      <p:ext uri="{BB962C8B-B14F-4D97-AF65-F5344CB8AC3E}">
        <p14:creationId xmlns:p14="http://schemas.microsoft.com/office/powerpoint/2010/main" val="385260098"/>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n-NO" sz="1800" dirty="0">
                <a:effectLst/>
                <a:latin typeface="Calibri" panose="020F0502020204030204" pitchFamily="34" charset="0"/>
                <a:ea typeface="Calibri" panose="020F0502020204030204" pitchFamily="34" charset="0"/>
                <a:cs typeface="Times New Roman" panose="02020603050405020304" pitchFamily="18" charset="0"/>
              </a:rPr>
              <a:t>Viss du trykker på denne, får du opp ei lang liste over andre aktivitetar du kan gjere på Facebook. Her er det mykje du kan utforske når du har blitt ein meir erfaren brukar, men dei einaste menyvala vi skal snakke om på dette kurset, er dei som heiter "Hjelp" og "Logg ut"</a:t>
            </a:r>
            <a:r>
              <a:rPr lang="nb-NO" baseline="0" dirty="0"/>
              <a:t>.</a:t>
            </a:r>
            <a:endParaRPr lang="nb-NO" dirty="0"/>
          </a:p>
          <a:p>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104</a:t>
            </a:fld>
            <a:endParaRPr lang="nb-NO"/>
          </a:p>
        </p:txBody>
      </p:sp>
    </p:spTree>
    <p:extLst>
      <p:ext uri="{BB962C8B-B14F-4D97-AF65-F5344CB8AC3E}">
        <p14:creationId xmlns:p14="http://schemas.microsoft.com/office/powerpoint/2010/main" val="1026883894"/>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n-NO" sz="1800" dirty="0">
                <a:effectLst/>
                <a:latin typeface="Calibri" panose="020F0502020204030204" pitchFamily="34" charset="0"/>
                <a:ea typeface="Calibri" panose="020F0502020204030204" pitchFamily="34" charset="0"/>
                <a:cs typeface="Times New Roman" panose="02020603050405020304" pitchFamily="18" charset="0"/>
              </a:rPr>
              <a:t>Eit stykke ned på lista finn du menyvalet "Hjelp". Viss du trykker på dette, kjem du til hjelpesentralen i Facebook. Der kan du lære meir om alle funksjonane, tenestene, innstillingane og rapporteringsmoglegheitene tenesta tilbyr. Det kan vere ein lur stad å starte dersom du møter på problem og situasjonar der du blir usikker</a:t>
            </a:r>
            <a:r>
              <a:rPr lang="nb-NO" baseline="0" dirty="0"/>
              <a:t>. </a:t>
            </a:r>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105</a:t>
            </a:fld>
            <a:endParaRPr lang="nb-NO"/>
          </a:p>
        </p:txBody>
      </p:sp>
    </p:spTree>
    <p:extLst>
      <p:ext uri="{BB962C8B-B14F-4D97-AF65-F5344CB8AC3E}">
        <p14:creationId xmlns:p14="http://schemas.microsoft.com/office/powerpoint/2010/main" val="238793000"/>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lvl="0" indent="0">
              <a:lnSpc>
                <a:spcPct val="150000"/>
              </a:lnSpc>
              <a:buFont typeface="+mj-lt"/>
              <a:buNone/>
            </a:pPr>
            <a:r>
              <a:rPr lang="nn-NO" sz="1800" dirty="0">
                <a:effectLst/>
                <a:latin typeface="Calibri" panose="020F0502020204030204" pitchFamily="34" charset="0"/>
                <a:ea typeface="Calibri" panose="020F0502020204030204" pitchFamily="34" charset="0"/>
                <a:cs typeface="Times New Roman" panose="02020603050405020304" pitchFamily="18" charset="0"/>
              </a:rPr>
              <a:t>Eit stykke nede på lista dukkar menyvalet "Logg ut" opp. Dei som bruker appen på smarttelefon eller nettbrett, må skrolle/rulle seg heilt ned på lista.</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50000"/>
              </a:lnSpc>
              <a:buFont typeface="+mj-lt"/>
              <a:buNone/>
            </a:pP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50000"/>
              </a:lnSpc>
              <a:buFont typeface="+mj-lt"/>
              <a:buNone/>
            </a:pPr>
            <a:r>
              <a:rPr lang="nn-NO" sz="1800" dirty="0">
                <a:effectLst/>
                <a:latin typeface="Calibri" panose="020F0502020204030204" pitchFamily="34" charset="0"/>
                <a:ea typeface="Calibri" panose="020F0502020204030204" pitchFamily="34" charset="0"/>
                <a:cs typeface="Times New Roman" panose="02020603050405020304" pitchFamily="18" charset="0"/>
              </a:rPr>
              <a:t>Viss du trykker på dette valet, loggar du ut av Facebook og vil ikkje få meldingar og varsel før du loggar deg på igjen. Viss du bruker ein datamaskin, eit nettbrett eller ein smarttelefon der du stort sett er den einaste brukaren, er det ikkje vanleg å logge av Facebook. </a:t>
            </a:r>
          </a:p>
          <a:p>
            <a:pPr marL="0" lvl="0" indent="0">
              <a:lnSpc>
                <a:spcPct val="150000"/>
              </a:lnSpc>
              <a:buFont typeface="+mj-lt"/>
              <a:buNone/>
            </a:pPr>
            <a:br>
              <a:rPr lang="nn-NO" sz="1800" dirty="0">
                <a:effectLst/>
                <a:latin typeface="Calibri" panose="020F0502020204030204" pitchFamily="34" charset="0"/>
                <a:ea typeface="Calibri" panose="020F0502020204030204" pitchFamily="34" charset="0"/>
                <a:cs typeface="Times New Roman" panose="02020603050405020304" pitchFamily="18" charset="0"/>
              </a:rPr>
            </a:br>
            <a:r>
              <a:rPr lang="nn-NO" sz="1800" dirty="0">
                <a:effectLst/>
                <a:latin typeface="Calibri" panose="020F0502020204030204" pitchFamily="34" charset="0"/>
                <a:ea typeface="Calibri" panose="020F0502020204030204" pitchFamily="34" charset="0"/>
                <a:cs typeface="Times New Roman" panose="02020603050405020304" pitchFamily="18" charset="0"/>
              </a:rPr>
              <a:t>Dei fleste synest det er lettvint å få beskjed på skjermen med det same det skjer noko viktig, slik at ein slepp å logge seg på igjen for å bli oppdatert. Dersom du bruker ein datamaskin, nettbrett eller telefon som mange andre også bruker, er det viktig at du hugsar å logge deg av, slik at ingen kan gå inn på din Facebook-konto og gi seg ut for å vere deg, skifte passord eller liknande. Det er spesielt viktig om du bruker ein datamaskin som høyrer til på eit bibliotek eller ein annan offentleg stad. </a:t>
            </a:r>
            <a:br>
              <a:rPr lang="nn-NO" sz="1800" dirty="0">
                <a:effectLst/>
                <a:latin typeface="Calibri" panose="020F0502020204030204" pitchFamily="34" charset="0"/>
                <a:ea typeface="Calibri" panose="020F0502020204030204" pitchFamily="34" charset="0"/>
                <a:cs typeface="Times New Roman" panose="02020603050405020304" pitchFamily="18" charset="0"/>
              </a:rPr>
            </a:br>
            <a:br>
              <a:rPr lang="nn-NO" sz="1800" dirty="0">
                <a:effectLst/>
                <a:latin typeface="Calibri" panose="020F0502020204030204" pitchFamily="34" charset="0"/>
                <a:ea typeface="Calibri" panose="020F0502020204030204" pitchFamily="34" charset="0"/>
                <a:cs typeface="Times New Roman" panose="02020603050405020304" pitchFamily="18" charset="0"/>
              </a:rPr>
            </a:br>
            <a:r>
              <a:rPr lang="nn-NO" sz="1800" dirty="0">
                <a:effectLst/>
                <a:latin typeface="Calibri" panose="020F0502020204030204" pitchFamily="34" charset="0"/>
                <a:ea typeface="Calibri" panose="020F0502020204030204" pitchFamily="34" charset="0"/>
                <a:cs typeface="Times New Roman" panose="02020603050405020304" pitchFamily="18" charset="0"/>
              </a:rPr>
              <a:t>Trykk på "Logg ut" for å logge ut</a:t>
            </a:r>
            <a:r>
              <a:rPr lang="nb-NO" baseline="0" dirty="0"/>
              <a:t>.</a:t>
            </a:r>
          </a:p>
        </p:txBody>
      </p:sp>
      <p:sp>
        <p:nvSpPr>
          <p:cNvPr id="4" name="Plassholder for lysbildenummer 3"/>
          <p:cNvSpPr>
            <a:spLocks noGrp="1"/>
          </p:cNvSpPr>
          <p:nvPr>
            <p:ph type="sldNum" sz="quarter" idx="10"/>
          </p:nvPr>
        </p:nvSpPr>
        <p:spPr/>
        <p:txBody>
          <a:bodyPr/>
          <a:lstStyle/>
          <a:p>
            <a:fld id="{6C254B7B-5006-4AAE-B324-0D18C385F145}" type="slidenum">
              <a:rPr lang="nb-NO" smtClean="0"/>
              <a:t>107</a:t>
            </a:fld>
            <a:endParaRPr lang="nb-NO"/>
          </a:p>
        </p:txBody>
      </p:sp>
    </p:spTree>
    <p:extLst>
      <p:ext uri="{BB962C8B-B14F-4D97-AF65-F5344CB8AC3E}">
        <p14:creationId xmlns:p14="http://schemas.microsoft.com/office/powerpoint/2010/main" val="2122457024"/>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n-NO" sz="1800" dirty="0">
                <a:effectLst/>
                <a:latin typeface="Calibri" panose="020F0502020204030204" pitchFamily="34" charset="0"/>
                <a:ea typeface="Calibri" panose="020F0502020204030204" pitchFamily="34" charset="0"/>
                <a:cs typeface="Times New Roman" panose="02020603050405020304" pitchFamily="18" charset="0"/>
              </a:rPr>
              <a:t>Når du er logga ut, dukkar desse bilda opp på skjermen. De hugsar dei sikkert frå tidlegare, då vi oppretta profilane</a:t>
            </a:r>
            <a:r>
              <a:rPr lang="nb-NO" b="0" baseline="0" dirty="0"/>
              <a:t>.</a:t>
            </a:r>
            <a:endParaRPr lang="nb-NO" b="0"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108</a:t>
            </a:fld>
            <a:endParaRPr lang="nb-NO"/>
          </a:p>
        </p:txBody>
      </p:sp>
    </p:spTree>
    <p:extLst>
      <p:ext uri="{BB962C8B-B14F-4D97-AF65-F5344CB8AC3E}">
        <p14:creationId xmlns:p14="http://schemas.microsoft.com/office/powerpoint/2010/main" val="833259420"/>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lvl="0" indent="0">
              <a:lnSpc>
                <a:spcPct val="150000"/>
              </a:lnSpc>
              <a:spcAft>
                <a:spcPts val="800"/>
              </a:spcAft>
              <a:buFont typeface="+mj-lt"/>
              <a:buNone/>
            </a:pPr>
            <a:r>
              <a:rPr lang="nn-NO" sz="1800" dirty="0">
                <a:effectLst/>
                <a:latin typeface="Calibri" panose="020F0502020204030204" pitchFamily="34" charset="0"/>
                <a:ea typeface="Calibri" panose="020F0502020204030204" pitchFamily="34" charset="0"/>
                <a:cs typeface="Times New Roman" panose="02020603050405020304" pitchFamily="18" charset="0"/>
              </a:rPr>
              <a:t>Viss du ønskjer å logge på igjen, må du skrive inn e-postadressa eller mobilnummeret ditt og passordet i nettlesaren før du trykker på knappen "Logg inn” øvst på sida. </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br>
              <a:rPr lang="nn-NO" sz="1800" dirty="0">
                <a:effectLst/>
                <a:latin typeface="Calibri" panose="020F0502020204030204" pitchFamily="34" charset="0"/>
                <a:ea typeface="Calibri" panose="020F0502020204030204" pitchFamily="34" charset="0"/>
                <a:cs typeface="Times New Roman" panose="02020603050405020304" pitchFamily="18" charset="0"/>
              </a:rPr>
            </a:br>
            <a:r>
              <a:rPr lang="nn-NO" sz="1800" dirty="0">
                <a:effectLst/>
                <a:latin typeface="Calibri" panose="020F0502020204030204" pitchFamily="34" charset="0"/>
                <a:ea typeface="Calibri" panose="020F0502020204030204" pitchFamily="34" charset="0"/>
                <a:cs typeface="Times New Roman" panose="02020603050405020304" pitchFamily="18" charset="0"/>
              </a:rPr>
              <a:t>Viss du bruker appen, trykker du berre på namnet eller bildet ditt midt på skjermen</a:t>
            </a:r>
            <a:r>
              <a:rPr lang="nb-NO" b="0" baseline="0" dirty="0"/>
              <a:t>. </a:t>
            </a:r>
            <a:endParaRPr lang="nb-NO" b="0" dirty="0"/>
          </a:p>
          <a:p>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109</a:t>
            </a:fld>
            <a:endParaRPr lang="nb-NO"/>
          </a:p>
        </p:txBody>
      </p:sp>
    </p:spTree>
    <p:extLst>
      <p:ext uri="{BB962C8B-B14F-4D97-AF65-F5344CB8AC3E}">
        <p14:creationId xmlns:p14="http://schemas.microsoft.com/office/powerpoint/2010/main" val="1119153616"/>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lvl="0" indent="0">
              <a:lnSpc>
                <a:spcPct val="150000"/>
              </a:lnSpc>
              <a:spcAft>
                <a:spcPts val="800"/>
              </a:spcAft>
              <a:buFont typeface="+mj-lt"/>
              <a:buNone/>
            </a:pPr>
            <a:r>
              <a:rPr lang="nn-NO" sz="1800" dirty="0">
                <a:effectLst/>
                <a:latin typeface="Calibri" panose="020F0502020204030204" pitchFamily="34" charset="0"/>
                <a:ea typeface="Calibri" panose="020F0502020204030204" pitchFamily="34" charset="0"/>
                <a:cs typeface="Times New Roman" panose="02020603050405020304" pitchFamily="18" charset="0"/>
              </a:rPr>
              <a:t>Dersom det ikkje er ditt bilde eller namn som står oppført, må du trykke på "Logg inn på en </a:t>
            </a:r>
            <a:r>
              <a:rPr lang="nn-NO" sz="1800" dirty="0" err="1">
                <a:effectLst/>
                <a:latin typeface="Calibri" panose="020F0502020204030204" pitchFamily="34" charset="0"/>
                <a:ea typeface="Calibri" panose="020F0502020204030204" pitchFamily="34" charset="0"/>
                <a:cs typeface="Times New Roman" panose="02020603050405020304" pitchFamily="18" charset="0"/>
              </a:rPr>
              <a:t>annen</a:t>
            </a:r>
            <a:r>
              <a:rPr lang="nn-NO" sz="1800" dirty="0">
                <a:effectLst/>
                <a:latin typeface="Calibri" panose="020F0502020204030204" pitchFamily="34" charset="0"/>
                <a:ea typeface="Calibri" panose="020F0502020204030204" pitchFamily="34" charset="0"/>
                <a:cs typeface="Times New Roman" panose="02020603050405020304" pitchFamily="18" charset="0"/>
              </a:rPr>
              <a:t> konto" og fylle inn informasjonen din, akkurat som dei som bruker nettlesaren. </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br>
              <a:rPr lang="nn-NO" sz="1800" dirty="0">
                <a:effectLst/>
                <a:latin typeface="Calibri" panose="020F0502020204030204" pitchFamily="34" charset="0"/>
                <a:ea typeface="Calibri" panose="020F0502020204030204" pitchFamily="34" charset="0"/>
                <a:cs typeface="Times New Roman" panose="02020603050405020304" pitchFamily="18" charset="0"/>
              </a:rPr>
            </a:br>
            <a:r>
              <a:rPr lang="nn-NO" sz="1800" dirty="0">
                <a:effectLst/>
                <a:latin typeface="Calibri" panose="020F0502020204030204" pitchFamily="34" charset="0"/>
                <a:ea typeface="Calibri" panose="020F0502020204030204" pitchFamily="34" charset="0"/>
                <a:cs typeface="Times New Roman" panose="02020603050405020304" pitchFamily="18" charset="0"/>
              </a:rPr>
              <a:t>Når de har gjort dette, er de inne på Facebook igjen</a:t>
            </a:r>
            <a:r>
              <a:rPr lang="nb-NO" b="0" baseline="0" dirty="0"/>
              <a:t>!</a:t>
            </a:r>
            <a:endParaRPr lang="nb-NO" b="0" dirty="0"/>
          </a:p>
          <a:p>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110</a:t>
            </a:fld>
            <a:endParaRPr lang="nb-NO"/>
          </a:p>
        </p:txBody>
      </p:sp>
    </p:spTree>
    <p:extLst>
      <p:ext uri="{BB962C8B-B14F-4D97-AF65-F5344CB8AC3E}">
        <p14:creationId xmlns:p14="http://schemas.microsoft.com/office/powerpoint/2010/main" val="290984197"/>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b="0"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111</a:t>
            </a:fld>
            <a:endParaRPr lang="nb-NO"/>
          </a:p>
        </p:txBody>
      </p:sp>
    </p:spTree>
    <p:extLst>
      <p:ext uri="{BB962C8B-B14F-4D97-AF65-F5344CB8AC3E}">
        <p14:creationId xmlns:p14="http://schemas.microsoft.com/office/powerpoint/2010/main" val="10167266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n-NO" sz="1800" dirty="0">
                <a:effectLst/>
                <a:latin typeface="Calibri" panose="020F0502020204030204" pitchFamily="34" charset="0"/>
                <a:ea typeface="Calibri" panose="020F0502020204030204" pitchFamily="34" charset="0"/>
                <a:cs typeface="Times New Roman" panose="02020603050405020304" pitchFamily="18" charset="0"/>
              </a:rPr>
              <a:t>Viss du vil ha slike varsel, kan du trykke på "Tillat". Vil du helst sleppe, trykker du på "Blokker". Dersom du ikkje er heilt sikker endå på kva du ønskjer, kan du trykke på krysset i hjørnet lengst oppe til høgre og heller ta stilling til dette når du blir ein meir erfaren Facebook-brukar.</a:t>
            </a:r>
            <a:r>
              <a:rPr lang="nb-NO" baseline="0" dirty="0"/>
              <a:t> </a:t>
            </a:r>
          </a:p>
          <a:p>
            <a:endParaRPr lang="nb-NO" baseline="0" dirty="0"/>
          </a:p>
          <a:p>
            <a:r>
              <a:rPr lang="nn-NO" sz="1800" b="1" dirty="0">
                <a:effectLst/>
                <a:latin typeface="Calibri" panose="020F0502020204030204" pitchFamily="34" charset="0"/>
                <a:ea typeface="Calibri" panose="020F0502020204030204" pitchFamily="34" charset="0"/>
                <a:cs typeface="Times New Roman" panose="02020603050405020304" pitchFamily="18" charset="0"/>
              </a:rPr>
              <a:t>Be alle dei som har fått ei slik melding, om å ta eit val. Gå deretter vidare til neste lysbilde.</a:t>
            </a:r>
            <a:endParaRPr lang="nb-NO" b="1"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11</a:t>
            </a:fld>
            <a:endParaRPr lang="nb-NO"/>
          </a:p>
        </p:txBody>
      </p:sp>
    </p:spTree>
    <p:extLst>
      <p:ext uri="{BB962C8B-B14F-4D97-AF65-F5344CB8AC3E}">
        <p14:creationId xmlns:p14="http://schemas.microsoft.com/office/powerpoint/2010/main" val="3693154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n-NO" sz="1800" dirty="0">
                <a:effectLst/>
                <a:latin typeface="Calibri" panose="020F0502020204030204" pitchFamily="34" charset="0"/>
                <a:ea typeface="Calibri" panose="020F0502020204030204" pitchFamily="34" charset="0"/>
                <a:cs typeface="Times New Roman" panose="02020603050405020304" pitchFamily="18" charset="0"/>
              </a:rPr>
              <a:t>Facebook vil no spørje deg om du vil ha hjelp til å finne vennene dine via e-postkontaktane dine, men du kan også sjølv søke fram dei du ønskjer kontakt med.</a:t>
            </a:r>
            <a:endParaRPr lang="nb-NO" dirty="0"/>
          </a:p>
          <a:p>
            <a:endParaRPr lang="nb-NO" b="1"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12</a:t>
            </a:fld>
            <a:endParaRPr lang="nb-NO"/>
          </a:p>
        </p:txBody>
      </p:sp>
    </p:spTree>
    <p:extLst>
      <p:ext uri="{BB962C8B-B14F-4D97-AF65-F5344CB8AC3E}">
        <p14:creationId xmlns:p14="http://schemas.microsoft.com/office/powerpoint/2010/main" val="11730642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n-NO" sz="1800" dirty="0">
                <a:effectLst/>
                <a:latin typeface="Calibri" panose="020F0502020204030204" pitchFamily="34" charset="0"/>
                <a:ea typeface="Calibri" panose="020F0502020204030204" pitchFamily="34" charset="0"/>
                <a:cs typeface="Times New Roman" panose="02020603050405020304" pitchFamily="18" charset="0"/>
              </a:rPr>
              <a:t>Derfor hoppar vi over dette trinnet og trykker i staden på knappen "Neste" lengst nede til høgre.</a:t>
            </a:r>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13</a:t>
            </a:fld>
            <a:endParaRPr lang="nb-NO"/>
          </a:p>
        </p:txBody>
      </p:sp>
    </p:spTree>
    <p:extLst>
      <p:ext uri="{BB962C8B-B14F-4D97-AF65-F5344CB8AC3E}">
        <p14:creationId xmlns:p14="http://schemas.microsoft.com/office/powerpoint/2010/main" val="11422088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n-NO" sz="1800" dirty="0">
                <a:effectLst/>
                <a:latin typeface="Calibri" panose="020F0502020204030204" pitchFamily="34" charset="0"/>
                <a:ea typeface="Calibri" panose="020F0502020204030204" pitchFamily="34" charset="0"/>
                <a:cs typeface="Times New Roman" panose="02020603050405020304" pitchFamily="18" charset="0"/>
              </a:rPr>
              <a:t>Deretter trykker du på "Hopp over trinn".</a:t>
            </a:r>
            <a:endParaRPr lang="nb-NO" dirty="0"/>
          </a:p>
          <a:p>
            <a:endParaRPr lang="nb-NO" b="1"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14</a:t>
            </a:fld>
            <a:endParaRPr lang="nb-NO"/>
          </a:p>
        </p:txBody>
      </p:sp>
    </p:spTree>
    <p:extLst>
      <p:ext uri="{BB962C8B-B14F-4D97-AF65-F5344CB8AC3E}">
        <p14:creationId xmlns:p14="http://schemas.microsoft.com/office/powerpoint/2010/main" val="20162682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Denne sida </a:t>
            </a:r>
            <a:r>
              <a:rPr lang="nb-NO" dirty="0" err="1"/>
              <a:t>dukkar</a:t>
            </a:r>
            <a:r>
              <a:rPr lang="nb-NO" dirty="0"/>
              <a:t> opp.</a:t>
            </a:r>
          </a:p>
          <a:p>
            <a:endParaRPr lang="nb-NO" dirty="0"/>
          </a:p>
          <a:p>
            <a:r>
              <a:rPr lang="nn-NO" sz="1800" dirty="0">
                <a:effectLst/>
                <a:latin typeface="Calibri" panose="020F0502020204030204" pitchFamily="34" charset="0"/>
                <a:ea typeface="Calibri" panose="020F0502020204030204" pitchFamily="34" charset="0"/>
                <a:cs typeface="Times New Roman" panose="02020603050405020304" pitchFamily="18" charset="0"/>
              </a:rPr>
              <a:t>Du må no gå inn på e-postkontoen din for å bli ferdig med registreringa. Facebook har nemleg sendt deg ein e-post for å sjekke at du er den du seier at du er. E-posten blir send til den e-postadressa du skreiv inn i stad då du registrerte deg.</a:t>
            </a:r>
            <a:endParaRPr lang="nb-NO" baseline="0" dirty="0"/>
          </a:p>
          <a:p>
            <a:endParaRPr lang="nb-NO" baseline="0" dirty="0"/>
          </a:p>
          <a:p>
            <a:r>
              <a:rPr lang="nn-NO" sz="1800" b="1" dirty="0">
                <a:effectLst/>
                <a:latin typeface="Calibri" panose="020F0502020204030204" pitchFamily="34" charset="0"/>
                <a:ea typeface="Calibri" panose="020F0502020204030204" pitchFamily="34" charset="0"/>
                <a:cs typeface="Times New Roman" panose="02020603050405020304" pitchFamily="18" charset="0"/>
              </a:rPr>
              <a:t>Be alle om å gå inn på kvar sin e-postkonto for å sjå om dei har fått e-post frå Facebook.</a:t>
            </a:r>
            <a:endParaRPr lang="nb-NO" b="1"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15</a:t>
            </a:fld>
            <a:endParaRPr lang="nb-NO"/>
          </a:p>
        </p:txBody>
      </p:sp>
    </p:spTree>
    <p:extLst>
      <p:ext uri="{BB962C8B-B14F-4D97-AF65-F5344CB8AC3E}">
        <p14:creationId xmlns:p14="http://schemas.microsoft.com/office/powerpoint/2010/main" val="8719853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n-NO" sz="1800" b="1" dirty="0">
                <a:effectLst/>
                <a:latin typeface="Calibri" panose="020F0502020204030204" pitchFamily="34" charset="0"/>
                <a:ea typeface="Calibri" panose="020F0502020204030204" pitchFamily="34" charset="0"/>
                <a:cs typeface="Times New Roman" panose="02020603050405020304" pitchFamily="18" charset="0"/>
              </a:rPr>
              <a:t>Hjelp dei som ikkje finn han sjølv, med å finne e-posten frå Facebook på e-postkontoen deira. Hos enkelte kan det hende at han har hamna i søppelposten.</a:t>
            </a:r>
            <a:r>
              <a:rPr lang="nb-NO" b="1" baseline="0" dirty="0"/>
              <a:t> </a:t>
            </a:r>
          </a:p>
          <a:p>
            <a:endParaRPr lang="nb-NO" b="1" baseline="0" dirty="0"/>
          </a:p>
          <a:p>
            <a:r>
              <a:rPr lang="nn-NO" sz="1800" dirty="0">
                <a:effectLst/>
                <a:latin typeface="Calibri" panose="020F0502020204030204" pitchFamily="34" charset="0"/>
                <a:ea typeface="Calibri" panose="020F0502020204030204" pitchFamily="34" charset="0"/>
                <a:cs typeface="Times New Roman" panose="02020603050405020304" pitchFamily="18" charset="0"/>
              </a:rPr>
              <a:t>Meldinga frå Facebook bør sjå omtrent slik ut.</a:t>
            </a:r>
            <a:endParaRPr lang="nb-NO" b="0" baseline="0"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16</a:t>
            </a:fld>
            <a:endParaRPr lang="nb-NO"/>
          </a:p>
        </p:txBody>
      </p:sp>
    </p:spTree>
    <p:extLst>
      <p:ext uri="{BB962C8B-B14F-4D97-AF65-F5344CB8AC3E}">
        <p14:creationId xmlns:p14="http://schemas.microsoft.com/office/powerpoint/2010/main" val="16799444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n-NO" sz="1800" dirty="0">
                <a:effectLst/>
                <a:latin typeface="Calibri" panose="020F0502020204030204" pitchFamily="34" charset="0"/>
                <a:ea typeface="Calibri" panose="020F0502020204030204" pitchFamily="34" charset="0"/>
                <a:cs typeface="Times New Roman" panose="02020603050405020304" pitchFamily="18" charset="0"/>
              </a:rPr>
              <a:t>Trykk på knappen der det står "Bekreft </a:t>
            </a:r>
            <a:r>
              <a:rPr lang="nn-NO" sz="1800" dirty="0" err="1">
                <a:effectLst/>
                <a:latin typeface="Calibri" panose="020F0502020204030204" pitchFamily="34" charset="0"/>
                <a:ea typeface="Calibri" panose="020F0502020204030204" pitchFamily="34" charset="0"/>
                <a:cs typeface="Times New Roman" panose="02020603050405020304" pitchFamily="18" charset="0"/>
              </a:rPr>
              <a:t>brukerkontoen</a:t>
            </a:r>
            <a:r>
              <a:rPr lang="nn-NO" sz="1800" dirty="0">
                <a:effectLst/>
                <a:latin typeface="Calibri" panose="020F0502020204030204" pitchFamily="34" charset="0"/>
                <a:ea typeface="Calibri" panose="020F0502020204030204" pitchFamily="34" charset="0"/>
                <a:cs typeface="Times New Roman" panose="02020603050405020304" pitchFamily="18" charset="0"/>
              </a:rPr>
              <a:t>".</a:t>
            </a:r>
            <a:endParaRPr lang="nb-NO" b="0" baseline="0"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17</a:t>
            </a:fld>
            <a:endParaRPr lang="nb-NO"/>
          </a:p>
        </p:txBody>
      </p:sp>
    </p:spTree>
    <p:extLst>
      <p:ext uri="{BB962C8B-B14F-4D97-AF65-F5344CB8AC3E}">
        <p14:creationId xmlns:p14="http://schemas.microsoft.com/office/powerpoint/2010/main" val="8366308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n-NO" sz="1800" dirty="0">
                <a:effectLst/>
                <a:latin typeface="Calibri" panose="020F0502020204030204" pitchFamily="34" charset="0"/>
                <a:ea typeface="Calibri" panose="020F0502020204030204" pitchFamily="34" charset="0"/>
                <a:cs typeface="Times New Roman" panose="02020603050405020304" pitchFamily="18" charset="0"/>
              </a:rPr>
              <a:t>Då skal denne sida og denne meldinga dukke opp på skjermen din</a:t>
            </a:r>
            <a:r>
              <a:rPr lang="nb-NO" baseline="0" dirty="0"/>
              <a:t>. </a:t>
            </a:r>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18</a:t>
            </a:fld>
            <a:endParaRPr lang="nb-NO"/>
          </a:p>
        </p:txBody>
      </p:sp>
    </p:spTree>
    <p:extLst>
      <p:ext uri="{BB962C8B-B14F-4D97-AF65-F5344CB8AC3E}">
        <p14:creationId xmlns:p14="http://schemas.microsoft.com/office/powerpoint/2010/main" val="20885449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b-NO" dirty="0"/>
              <a:t>Trykk på</a:t>
            </a:r>
            <a:r>
              <a:rPr lang="nb-NO" baseline="0" dirty="0"/>
              <a:t> </a:t>
            </a:r>
            <a:r>
              <a:rPr lang="nn-NO" sz="1800" dirty="0">
                <a:effectLst/>
                <a:latin typeface="Calibri" panose="020F0502020204030204" pitchFamily="34" charset="0"/>
                <a:ea typeface="Calibri" panose="020F0502020204030204" pitchFamily="34" charset="0"/>
                <a:cs typeface="Times New Roman" panose="02020603050405020304" pitchFamily="18" charset="0"/>
              </a:rPr>
              <a:t>"Ok"</a:t>
            </a:r>
            <a:r>
              <a:rPr lang="nb-NO" baseline="0" dirty="0"/>
              <a:t>. </a:t>
            </a:r>
            <a:endParaRPr lang="nb-NO" dirty="0"/>
          </a:p>
          <a:p>
            <a:endParaRPr lang="nb-NO" b="1"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19</a:t>
            </a:fld>
            <a:endParaRPr lang="nb-NO"/>
          </a:p>
        </p:txBody>
      </p:sp>
    </p:spTree>
    <p:extLst>
      <p:ext uri="{BB962C8B-B14F-4D97-AF65-F5344CB8AC3E}">
        <p14:creationId xmlns:p14="http://schemas.microsoft.com/office/powerpoint/2010/main" val="3714687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fld id="{6C254B7B-5006-4AAE-B324-0D18C385F145}" type="slidenum">
              <a:rPr lang="nb-NO" smtClean="0"/>
              <a:t>2</a:t>
            </a:fld>
            <a:endParaRPr lang="nb-NO"/>
          </a:p>
        </p:txBody>
      </p:sp>
    </p:spTree>
    <p:extLst>
      <p:ext uri="{BB962C8B-B14F-4D97-AF65-F5344CB8AC3E}">
        <p14:creationId xmlns:p14="http://schemas.microsoft.com/office/powerpoint/2010/main" val="18606696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lvl="0" indent="0">
              <a:lnSpc>
                <a:spcPct val="150000"/>
              </a:lnSpc>
              <a:spcAft>
                <a:spcPts val="800"/>
              </a:spcAft>
              <a:buFont typeface="+mj-lt"/>
              <a:buNone/>
            </a:pPr>
            <a:r>
              <a:rPr lang="nn-NO" sz="1800" dirty="0">
                <a:effectLst/>
                <a:latin typeface="Calibri" panose="020F0502020204030204" pitchFamily="34" charset="0"/>
                <a:ea typeface="Calibri" panose="020F0502020204030204" pitchFamily="34" charset="0"/>
                <a:cs typeface="Times New Roman" panose="02020603050405020304" pitchFamily="18" charset="0"/>
              </a:rPr>
              <a:t>Viss det dukkar opp ei side som liknar på denne, betyr det at du no har fått oppretta ein Facebook-konto.</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br>
              <a:rPr lang="nn-NO" sz="1800" dirty="0">
                <a:effectLst/>
                <a:latin typeface="Calibri" panose="020F0502020204030204" pitchFamily="34" charset="0"/>
                <a:ea typeface="Calibri" panose="020F0502020204030204" pitchFamily="34" charset="0"/>
                <a:cs typeface="Times New Roman" panose="02020603050405020304" pitchFamily="18" charset="0"/>
              </a:rPr>
            </a:br>
            <a:r>
              <a:rPr lang="nn-NO" sz="1800" dirty="0">
                <a:effectLst/>
                <a:latin typeface="Calibri" panose="020F0502020204030204" pitchFamily="34" charset="0"/>
                <a:ea typeface="Calibri" panose="020F0502020204030204" pitchFamily="34" charset="0"/>
                <a:cs typeface="Times New Roman" panose="02020603050405020304" pitchFamily="18" charset="0"/>
              </a:rPr>
              <a:t>Sida ser kanskje litt tom ut samanlikna med andre Facebook-sider du har sett før, men det er fordi sida di er ny. Ho er ikkje fylt med innhald enno. Dette vil skje etter kvart, men før vi kjem så langt, må vi snakke litt om personvern og sikkerheit.  </a:t>
            </a:r>
            <a:endParaRPr lang="nb-NO" b="1"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20</a:t>
            </a:fld>
            <a:endParaRPr lang="nb-NO"/>
          </a:p>
        </p:txBody>
      </p:sp>
    </p:spTree>
    <p:extLst>
      <p:ext uri="{BB962C8B-B14F-4D97-AF65-F5344CB8AC3E}">
        <p14:creationId xmlns:p14="http://schemas.microsoft.com/office/powerpoint/2010/main" val="8955646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21</a:t>
            </a:fld>
            <a:endParaRPr lang="nb-NO"/>
          </a:p>
        </p:txBody>
      </p:sp>
    </p:spTree>
    <p:extLst>
      <p:ext uri="{BB962C8B-B14F-4D97-AF65-F5344CB8AC3E}">
        <p14:creationId xmlns:p14="http://schemas.microsoft.com/office/powerpoint/2010/main" val="6490276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lvl="0" indent="0">
              <a:lnSpc>
                <a:spcPct val="150000"/>
              </a:lnSpc>
              <a:spcAft>
                <a:spcPts val="800"/>
              </a:spcAft>
              <a:buFont typeface="+mj-lt"/>
              <a:buNone/>
            </a:pPr>
            <a:r>
              <a:rPr lang="nn-NO" sz="1800" dirty="0">
                <a:effectLst/>
                <a:latin typeface="Calibri" panose="020F0502020204030204" pitchFamily="34" charset="0"/>
                <a:ea typeface="Calibri" panose="020F0502020204030204" pitchFamily="34" charset="0"/>
                <a:cs typeface="Times New Roman" panose="02020603050405020304" pitchFamily="18" charset="0"/>
              </a:rPr>
              <a:t>På Facebook kan du sjølv velje kva du har lyst til å dele med andre, kven du vil vere venner med, og kven som skal få lov til å sjå at du har ein Facebook-profil. Enkelte vel ein veldig open profil og deler det meste, mens andre vel ein mellomting og ønskjer berre å dele litt.</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br>
              <a:rPr lang="nn-NO" sz="1800" dirty="0">
                <a:effectLst/>
                <a:latin typeface="Calibri" panose="020F0502020204030204" pitchFamily="34" charset="0"/>
                <a:ea typeface="Calibri" panose="020F0502020204030204" pitchFamily="34" charset="0"/>
                <a:cs typeface="Times New Roman" panose="02020603050405020304" pitchFamily="18" charset="0"/>
              </a:rPr>
            </a:br>
            <a:r>
              <a:rPr lang="nn-NO" sz="1800" dirty="0">
                <a:effectLst/>
                <a:latin typeface="Calibri" panose="020F0502020204030204" pitchFamily="34" charset="0"/>
                <a:ea typeface="Calibri" panose="020F0502020204030204" pitchFamily="34" charset="0"/>
                <a:cs typeface="Times New Roman" panose="02020603050405020304" pitchFamily="18" charset="0"/>
              </a:rPr>
              <a:t>Det er mogleg å ombestemme seg seinare dersom ein ønskjer å bli meir eller mindre privat. </a:t>
            </a:r>
            <a:endParaRPr lang="nb-NO" b="1"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22</a:t>
            </a:fld>
            <a:endParaRPr lang="nb-NO"/>
          </a:p>
        </p:txBody>
      </p:sp>
    </p:spTree>
    <p:extLst>
      <p:ext uri="{BB962C8B-B14F-4D97-AF65-F5344CB8AC3E}">
        <p14:creationId xmlns:p14="http://schemas.microsoft.com/office/powerpoint/2010/main" val="25651415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n-NO" sz="1800" dirty="0">
                <a:effectLst/>
                <a:latin typeface="Calibri" panose="020F0502020204030204" pitchFamily="34" charset="0"/>
                <a:ea typeface="Calibri" panose="020F0502020204030204" pitchFamily="34" charset="0"/>
                <a:cs typeface="Times New Roman" panose="02020603050405020304" pitchFamily="18" charset="0"/>
              </a:rPr>
              <a:t>Denne sida bør framleis vere oppe på skjermane dykkar</a:t>
            </a:r>
            <a:r>
              <a:rPr lang="nb-NO" baseline="0" dirty="0"/>
              <a:t>.</a:t>
            </a:r>
            <a:endParaRPr lang="nb-NO" dirty="0"/>
          </a:p>
          <a:p>
            <a:pPr marL="0" marR="0" indent="0" algn="l" defTabSz="914400" rtl="0" eaLnBrk="1" fontAlgn="auto" latinLnBrk="0" hangingPunct="1">
              <a:lnSpc>
                <a:spcPct val="100000"/>
              </a:lnSpc>
              <a:spcBef>
                <a:spcPts val="0"/>
              </a:spcBef>
              <a:spcAft>
                <a:spcPts val="0"/>
              </a:spcAft>
              <a:buClrTx/>
              <a:buSzTx/>
              <a:buFontTx/>
              <a:buNone/>
              <a:tabLst/>
              <a:defRPr/>
            </a:pPr>
            <a:endParaRPr lang="nb-NO" b="1"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23</a:t>
            </a:fld>
            <a:endParaRPr lang="nb-NO"/>
          </a:p>
        </p:txBody>
      </p:sp>
    </p:spTree>
    <p:extLst>
      <p:ext uri="{BB962C8B-B14F-4D97-AF65-F5344CB8AC3E}">
        <p14:creationId xmlns:p14="http://schemas.microsoft.com/office/powerpoint/2010/main" val="7998834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n-NO" sz="1800" dirty="0">
                <a:effectLst/>
                <a:latin typeface="Calibri" panose="020F0502020204030204" pitchFamily="34" charset="0"/>
                <a:ea typeface="Calibri" panose="020F0502020204030204" pitchFamily="34" charset="0"/>
                <a:cs typeface="Times New Roman" panose="02020603050405020304" pitchFamily="18" charset="0"/>
              </a:rPr>
              <a:t>Øvst på sida ser du Facebook si menylinje. Viss du bruker appen, kan linja vere fordelt oppe og nede på skjermen</a:t>
            </a:r>
            <a:r>
              <a:rPr lang="nb-NO" baseline="0" dirty="0"/>
              <a:t>.</a:t>
            </a:r>
            <a:endParaRPr lang="nb-NO" dirty="0"/>
          </a:p>
          <a:p>
            <a:pPr marL="0" marR="0" indent="0" algn="l" defTabSz="914400" rtl="0" eaLnBrk="1" fontAlgn="auto" latinLnBrk="0" hangingPunct="1">
              <a:lnSpc>
                <a:spcPct val="100000"/>
              </a:lnSpc>
              <a:spcBef>
                <a:spcPts val="0"/>
              </a:spcBef>
              <a:spcAft>
                <a:spcPts val="0"/>
              </a:spcAft>
              <a:buClrTx/>
              <a:buSzTx/>
              <a:buFontTx/>
              <a:buNone/>
              <a:tabLst/>
              <a:defRPr/>
            </a:pPr>
            <a:endParaRPr lang="nb-NO" b="1"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24</a:t>
            </a:fld>
            <a:endParaRPr lang="nb-NO"/>
          </a:p>
        </p:txBody>
      </p:sp>
    </p:spTree>
    <p:extLst>
      <p:ext uri="{BB962C8B-B14F-4D97-AF65-F5344CB8AC3E}">
        <p14:creationId xmlns:p14="http://schemas.microsoft.com/office/powerpoint/2010/main" val="17236140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342900" lvl="0" indent="-342900">
              <a:lnSpc>
                <a:spcPct val="150000"/>
              </a:lnSpc>
              <a:buFont typeface="+mj-lt"/>
              <a:buAutoNum type="arabicPeriod"/>
            </a:pPr>
            <a:r>
              <a:rPr lang="nn-NO" sz="1800" dirty="0">
                <a:effectLst/>
                <a:latin typeface="Calibri" panose="020F0502020204030204" pitchFamily="34" charset="0"/>
                <a:ea typeface="Calibri" panose="020F0502020204030204" pitchFamily="34" charset="0"/>
                <a:cs typeface="Times New Roman" panose="02020603050405020304" pitchFamily="18" charset="0"/>
              </a:rPr>
              <a:t>Viss du bruker ein nettlesar, vil du sjå eit bilde av ein liten hengelås med nokre strekar ved sidan av, heilt til høgre på menylinja. </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marL="589280">
              <a:lnSpc>
                <a:spcPct val="150000"/>
              </a:lnSpc>
              <a:spcAft>
                <a:spcPts val="800"/>
              </a:spcAft>
            </a:pPr>
            <a:br>
              <a:rPr lang="nn-NO" sz="1800" dirty="0">
                <a:effectLst/>
                <a:latin typeface="Calibri" panose="020F0502020204030204" pitchFamily="34" charset="0"/>
                <a:ea typeface="Calibri" panose="020F0502020204030204" pitchFamily="34" charset="0"/>
                <a:cs typeface="Times New Roman" panose="02020603050405020304" pitchFamily="18" charset="0"/>
              </a:rPr>
            </a:br>
            <a:r>
              <a:rPr lang="nn-NO" sz="1800" dirty="0">
                <a:effectLst/>
                <a:latin typeface="Calibri" panose="020F0502020204030204" pitchFamily="34" charset="0"/>
                <a:ea typeface="Calibri" panose="020F0502020204030204" pitchFamily="34" charset="0"/>
                <a:cs typeface="Times New Roman" panose="02020603050405020304" pitchFamily="18" charset="0"/>
              </a:rPr>
              <a:t>Trykk på denne. </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br>
              <a:rPr lang="nn-NO" sz="1800" dirty="0">
                <a:effectLst/>
                <a:latin typeface="Calibri" panose="020F0502020204030204" pitchFamily="34" charset="0"/>
                <a:ea typeface="Calibri" panose="020F0502020204030204" pitchFamily="34" charset="0"/>
                <a:cs typeface="Times New Roman" panose="02020603050405020304" pitchFamily="18" charset="0"/>
              </a:rPr>
            </a:br>
            <a:r>
              <a:rPr lang="nn-NO" sz="1800" dirty="0">
                <a:effectLst/>
                <a:latin typeface="Calibri" panose="020F0502020204030204" pitchFamily="34" charset="0"/>
                <a:ea typeface="Calibri" panose="020F0502020204030204" pitchFamily="34" charset="0"/>
                <a:cs typeface="Times New Roman" panose="02020603050405020304" pitchFamily="18" charset="0"/>
              </a:rPr>
              <a:t>Dei som bruker nettbrett, har ein menyknapp med tre horisontale strekar ein stad på skjermen. Finn knappen og trykk på han.</a:t>
            </a:r>
            <a:r>
              <a:rPr lang="nb-NO" baseline="0" dirty="0"/>
              <a:t> </a:t>
            </a:r>
            <a:endParaRPr lang="nb-NO" dirty="0"/>
          </a:p>
          <a:p>
            <a:pPr marL="0" marR="0" indent="0" algn="l" defTabSz="914400" rtl="0" eaLnBrk="1" fontAlgn="auto" latinLnBrk="0" hangingPunct="1">
              <a:lnSpc>
                <a:spcPct val="100000"/>
              </a:lnSpc>
              <a:spcBef>
                <a:spcPts val="0"/>
              </a:spcBef>
              <a:spcAft>
                <a:spcPts val="0"/>
              </a:spcAft>
              <a:buClrTx/>
              <a:buSzTx/>
              <a:buFontTx/>
              <a:buNone/>
              <a:tabLst/>
              <a:defRPr/>
            </a:pPr>
            <a:endParaRPr lang="nb-NO" b="1"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25</a:t>
            </a:fld>
            <a:endParaRPr lang="nb-NO"/>
          </a:p>
        </p:txBody>
      </p:sp>
    </p:spTree>
    <p:extLst>
      <p:ext uri="{BB962C8B-B14F-4D97-AF65-F5344CB8AC3E}">
        <p14:creationId xmlns:p14="http://schemas.microsoft.com/office/powerpoint/2010/main" val="83250553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n-NO" sz="1800" dirty="0">
                <a:effectLst/>
                <a:latin typeface="Calibri" panose="020F0502020204030204" pitchFamily="34" charset="0"/>
                <a:ea typeface="Calibri" panose="020F0502020204030204" pitchFamily="34" charset="0"/>
                <a:cs typeface="Times New Roman" panose="02020603050405020304" pitchFamily="18" charset="0"/>
              </a:rPr>
              <a:t>App-brukarar får opp ei lang liste med menyval. Skroll/rull nesten heilt til slutt på lista, og finn valet "</a:t>
            </a:r>
            <a:r>
              <a:rPr lang="nn-NO" sz="1800" dirty="0" err="1">
                <a:effectLst/>
                <a:latin typeface="Calibri" panose="020F0502020204030204" pitchFamily="34" charset="0"/>
                <a:ea typeface="Calibri" panose="020F0502020204030204" pitchFamily="34" charset="0"/>
                <a:cs typeface="Times New Roman" panose="02020603050405020304" pitchFamily="18" charset="0"/>
              </a:rPr>
              <a:t>Snarveier</a:t>
            </a:r>
            <a:r>
              <a:rPr lang="nn-NO" sz="1800" dirty="0">
                <a:effectLst/>
                <a:latin typeface="Calibri" panose="020F0502020204030204" pitchFamily="34" charset="0"/>
                <a:ea typeface="Calibri" panose="020F0502020204030204" pitchFamily="34" charset="0"/>
                <a:cs typeface="Times New Roman" panose="02020603050405020304" pitchFamily="18" charset="0"/>
              </a:rPr>
              <a:t> for personvern". Trykk på dette valet.</a:t>
            </a:r>
            <a:endParaRPr lang="nb-NO" b="1"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26</a:t>
            </a:fld>
            <a:endParaRPr lang="nb-NO"/>
          </a:p>
        </p:txBody>
      </p:sp>
    </p:spTree>
    <p:extLst>
      <p:ext uri="{BB962C8B-B14F-4D97-AF65-F5344CB8AC3E}">
        <p14:creationId xmlns:p14="http://schemas.microsoft.com/office/powerpoint/2010/main" val="48274766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lvl="0" indent="0">
              <a:lnSpc>
                <a:spcPct val="150000"/>
              </a:lnSpc>
              <a:spcAft>
                <a:spcPts val="800"/>
              </a:spcAft>
              <a:buFont typeface="+mj-lt"/>
              <a:buNone/>
            </a:pPr>
            <a:r>
              <a:rPr lang="nn-NO" sz="1800" dirty="0">
                <a:effectLst/>
                <a:latin typeface="Calibri" panose="020F0502020204030204" pitchFamily="34" charset="0"/>
                <a:ea typeface="Calibri" panose="020F0502020204030204" pitchFamily="34" charset="0"/>
                <a:cs typeface="Times New Roman" panose="02020603050405020304" pitchFamily="18" charset="0"/>
              </a:rPr>
              <a:t>Då vil det dukke opp ein liten meny.</a:t>
            </a:r>
            <a:br>
              <a:rPr lang="nn-NO" sz="1800" dirty="0">
                <a:effectLst/>
                <a:latin typeface="Calibri" panose="020F0502020204030204" pitchFamily="34" charset="0"/>
                <a:ea typeface="Calibri" panose="020F0502020204030204" pitchFamily="34" charset="0"/>
                <a:cs typeface="Times New Roman" panose="02020603050405020304" pitchFamily="18" charset="0"/>
              </a:rPr>
            </a:b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r>
              <a:rPr lang="nn-NO" sz="1800" b="1" dirty="0">
                <a:effectLst/>
                <a:latin typeface="Calibri" panose="020F0502020204030204" pitchFamily="34" charset="0"/>
                <a:ea typeface="Calibri" panose="020F0502020204030204" pitchFamily="34" charset="0"/>
                <a:cs typeface="Times New Roman" panose="02020603050405020304" pitchFamily="18" charset="0"/>
              </a:rPr>
              <a:t>Pass på at alle ser denne.</a:t>
            </a:r>
            <a:endParaRPr lang="nb-NO" b="1"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27</a:t>
            </a:fld>
            <a:endParaRPr lang="nb-NO"/>
          </a:p>
        </p:txBody>
      </p:sp>
    </p:spTree>
    <p:extLst>
      <p:ext uri="{BB962C8B-B14F-4D97-AF65-F5344CB8AC3E}">
        <p14:creationId xmlns:p14="http://schemas.microsoft.com/office/powerpoint/2010/main" val="99307290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n-NO" sz="1800" dirty="0">
                <a:effectLst/>
                <a:latin typeface="Calibri" panose="020F0502020204030204" pitchFamily="34" charset="0"/>
                <a:ea typeface="Calibri" panose="020F0502020204030204" pitchFamily="34" charset="0"/>
                <a:cs typeface="Times New Roman" panose="02020603050405020304" pitchFamily="18" charset="0"/>
              </a:rPr>
              <a:t>Det første valet som kjem opp, heiter "</a:t>
            </a:r>
            <a:r>
              <a:rPr lang="nn-NO" sz="1800" dirty="0" err="1">
                <a:effectLst/>
                <a:latin typeface="Calibri" panose="020F0502020204030204" pitchFamily="34" charset="0"/>
                <a:ea typeface="Calibri" panose="020F0502020204030204" pitchFamily="34" charset="0"/>
                <a:cs typeface="Times New Roman" panose="02020603050405020304" pitchFamily="18" charset="0"/>
              </a:rPr>
              <a:t>Hvem</a:t>
            </a:r>
            <a:r>
              <a:rPr lang="nn-NO" sz="1800" dirty="0">
                <a:effectLst/>
                <a:latin typeface="Calibri" panose="020F0502020204030204" pitchFamily="34" charset="0"/>
                <a:ea typeface="Calibri" panose="020F0502020204030204" pitchFamily="34" charset="0"/>
                <a:cs typeface="Times New Roman" panose="02020603050405020304" pitchFamily="18" charset="0"/>
              </a:rPr>
              <a:t> kan </a:t>
            </a:r>
            <a:r>
              <a:rPr lang="nn-NO" sz="1800" dirty="0" err="1">
                <a:effectLst/>
                <a:latin typeface="Calibri" panose="020F0502020204030204" pitchFamily="34" charset="0"/>
                <a:ea typeface="Calibri" panose="020F0502020204030204" pitchFamily="34" charset="0"/>
                <a:cs typeface="Times New Roman" panose="02020603050405020304" pitchFamily="18" charset="0"/>
              </a:rPr>
              <a:t>se</a:t>
            </a:r>
            <a:r>
              <a:rPr lang="nn-NO" sz="1800" dirty="0">
                <a:effectLst/>
                <a:latin typeface="Calibri" panose="020F0502020204030204" pitchFamily="34" charset="0"/>
                <a:ea typeface="Calibri" panose="020F0502020204030204" pitchFamily="34" charset="0"/>
                <a:cs typeface="Times New Roman" panose="02020603050405020304" pitchFamily="18" charset="0"/>
              </a:rPr>
              <a:t> </a:t>
            </a:r>
            <a:r>
              <a:rPr lang="nn-NO" sz="1800" dirty="0" err="1">
                <a:effectLst/>
                <a:latin typeface="Calibri" panose="020F0502020204030204" pitchFamily="34" charset="0"/>
                <a:ea typeface="Calibri" panose="020F0502020204030204" pitchFamily="34" charset="0"/>
                <a:cs typeface="Times New Roman" panose="02020603050405020304" pitchFamily="18" charset="0"/>
              </a:rPr>
              <a:t>tingene</a:t>
            </a:r>
            <a:r>
              <a:rPr lang="nn-NO" sz="1800" dirty="0">
                <a:effectLst/>
                <a:latin typeface="Calibri" panose="020F0502020204030204" pitchFamily="34" charset="0"/>
                <a:ea typeface="Calibri" panose="020F0502020204030204" pitchFamily="34" charset="0"/>
                <a:cs typeface="Times New Roman" panose="02020603050405020304" pitchFamily="18" charset="0"/>
              </a:rPr>
              <a:t> mine?" Trykk på pila som peikar nedover, for å sjå meir.</a:t>
            </a:r>
            <a:endParaRPr lang="nb-NO" b="1"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28</a:t>
            </a:fld>
            <a:endParaRPr lang="nb-NO"/>
          </a:p>
        </p:txBody>
      </p:sp>
    </p:spTree>
    <p:extLst>
      <p:ext uri="{BB962C8B-B14F-4D97-AF65-F5344CB8AC3E}">
        <p14:creationId xmlns:p14="http://schemas.microsoft.com/office/powerpoint/2010/main" val="79049713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n-NO" sz="1800" dirty="0">
                <a:effectLst/>
                <a:latin typeface="Calibri" panose="020F0502020204030204" pitchFamily="34" charset="0"/>
                <a:ea typeface="Calibri" panose="020F0502020204030204" pitchFamily="34" charset="0"/>
                <a:cs typeface="Times New Roman" panose="02020603050405020304" pitchFamily="18" charset="0"/>
              </a:rPr>
              <a:t>No dukkar undermenyen opp. Her står det "</a:t>
            </a:r>
            <a:r>
              <a:rPr lang="nn-NO" sz="1800" dirty="0" err="1">
                <a:effectLst/>
                <a:latin typeface="Calibri" panose="020F0502020204030204" pitchFamily="34" charset="0"/>
                <a:ea typeface="Calibri" panose="020F0502020204030204" pitchFamily="34" charset="0"/>
                <a:cs typeface="Times New Roman" panose="02020603050405020304" pitchFamily="18" charset="0"/>
              </a:rPr>
              <a:t>Hvem</a:t>
            </a:r>
            <a:r>
              <a:rPr lang="nn-NO" sz="1800" dirty="0">
                <a:effectLst/>
                <a:latin typeface="Calibri" panose="020F0502020204030204" pitchFamily="34" charset="0"/>
                <a:ea typeface="Calibri" panose="020F0502020204030204" pitchFamily="34" charset="0"/>
                <a:cs typeface="Times New Roman" panose="02020603050405020304" pitchFamily="18" charset="0"/>
              </a:rPr>
              <a:t> kan </a:t>
            </a:r>
            <a:r>
              <a:rPr lang="nn-NO" sz="1800" dirty="0" err="1">
                <a:effectLst/>
                <a:latin typeface="Calibri" panose="020F0502020204030204" pitchFamily="34" charset="0"/>
                <a:ea typeface="Calibri" panose="020F0502020204030204" pitchFamily="34" charset="0"/>
                <a:cs typeface="Times New Roman" panose="02020603050405020304" pitchFamily="18" charset="0"/>
              </a:rPr>
              <a:t>se</a:t>
            </a:r>
            <a:r>
              <a:rPr lang="nn-NO" sz="1800" dirty="0">
                <a:effectLst/>
                <a:latin typeface="Calibri" panose="020F0502020204030204" pitchFamily="34" charset="0"/>
                <a:ea typeface="Calibri" panose="020F0502020204030204" pitchFamily="34" charset="0"/>
                <a:cs typeface="Times New Roman" panose="02020603050405020304" pitchFamily="18" charset="0"/>
              </a:rPr>
              <a:t> de </a:t>
            </a:r>
            <a:r>
              <a:rPr lang="nn-NO" sz="1800" dirty="0" err="1">
                <a:effectLst/>
                <a:latin typeface="Calibri" panose="020F0502020204030204" pitchFamily="34" charset="0"/>
                <a:ea typeface="Calibri" panose="020F0502020204030204" pitchFamily="34" charset="0"/>
                <a:cs typeface="Times New Roman" panose="02020603050405020304" pitchFamily="18" charset="0"/>
              </a:rPr>
              <a:t>fremtidige</a:t>
            </a:r>
            <a:r>
              <a:rPr lang="nn-NO" sz="1800" dirty="0">
                <a:effectLst/>
                <a:latin typeface="Calibri" panose="020F0502020204030204" pitchFamily="34" charset="0"/>
                <a:ea typeface="Calibri" panose="020F0502020204030204" pitchFamily="34" charset="0"/>
                <a:cs typeface="Times New Roman" panose="02020603050405020304" pitchFamily="18" charset="0"/>
              </a:rPr>
              <a:t> innleggene mine?". På knappen under står det "Venner". </a:t>
            </a:r>
            <a:endParaRPr lang="nb-NO" baseline="0"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29</a:t>
            </a:fld>
            <a:endParaRPr lang="nb-NO"/>
          </a:p>
        </p:txBody>
      </p:sp>
    </p:spTree>
    <p:extLst>
      <p:ext uri="{BB962C8B-B14F-4D97-AF65-F5344CB8AC3E}">
        <p14:creationId xmlns:p14="http://schemas.microsoft.com/office/powerpoint/2010/main" val="2557861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lvl="0" indent="0">
              <a:lnSpc>
                <a:spcPct val="150000"/>
              </a:lnSpc>
              <a:buFont typeface="+mj-lt"/>
              <a:buNone/>
            </a:pPr>
            <a:r>
              <a:rPr lang="nn-NO" sz="1800" dirty="0">
                <a:effectLst/>
                <a:latin typeface="Calibri" panose="020F0502020204030204" pitchFamily="34" charset="0"/>
                <a:ea typeface="Calibri" panose="020F0502020204030204" pitchFamily="34" charset="0"/>
                <a:cs typeface="Times New Roman" panose="02020603050405020304" pitchFamily="18" charset="0"/>
              </a:rPr>
              <a:t>Facebook er ei teneste for sosiale nettverk. Det vil seie at det er eit nettsamfunn som kan brukast til å kommunisere med andre.</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50000"/>
              </a:lnSpc>
              <a:buFont typeface="+mj-lt"/>
              <a:buNone/>
            </a:pPr>
            <a:br>
              <a:rPr lang="nn-NO" sz="1800" dirty="0">
                <a:effectLst/>
                <a:latin typeface="Calibri" panose="020F0502020204030204" pitchFamily="34" charset="0"/>
                <a:ea typeface="Calibri" panose="020F0502020204030204" pitchFamily="34" charset="0"/>
                <a:cs typeface="Times New Roman" panose="02020603050405020304" pitchFamily="18" charset="0"/>
              </a:rPr>
            </a:br>
            <a:r>
              <a:rPr lang="nn-NO" sz="1800" dirty="0">
                <a:effectLst/>
                <a:latin typeface="Calibri" panose="020F0502020204030204" pitchFamily="34" charset="0"/>
                <a:ea typeface="Calibri" panose="020F0502020204030204" pitchFamily="34" charset="0"/>
                <a:cs typeface="Times New Roman" panose="02020603050405020304" pitchFamily="18" charset="0"/>
              </a:rPr>
              <a:t>Ein må ha ein profil for å kunne bruke Facebook. Dei som har ein profil, kan ta kontakt med andre, dele bilde, videoar, nyheitssaker, tankar og mykje meir med andre som har ein Facebook-profil. Nokre sider på Facebook er også moglege å sjå utan at du har ein eigen profil, men du kan ikkje skrive kommentarar, dele eller gjere andre ting som vi skal lære om på dette kurset.</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50000"/>
              </a:lnSpc>
              <a:buFont typeface="+mj-lt"/>
              <a:buNone/>
            </a:pPr>
            <a:br>
              <a:rPr lang="nn-NO" sz="1800" dirty="0">
                <a:effectLst/>
                <a:latin typeface="Calibri" panose="020F0502020204030204" pitchFamily="34" charset="0"/>
                <a:ea typeface="Calibri" panose="020F0502020204030204" pitchFamily="34" charset="0"/>
                <a:cs typeface="Times New Roman" panose="02020603050405020304" pitchFamily="18" charset="0"/>
              </a:rPr>
            </a:br>
            <a:r>
              <a:rPr lang="nn-NO" sz="1800" dirty="0">
                <a:effectLst/>
                <a:latin typeface="Calibri" panose="020F0502020204030204" pitchFamily="34" charset="0"/>
                <a:ea typeface="Calibri" panose="020F0502020204030204" pitchFamily="34" charset="0"/>
                <a:cs typeface="Times New Roman" panose="02020603050405020304" pitchFamily="18" charset="0"/>
              </a:rPr>
              <a:t>Enkelte bruker Facebook for å halde kontakten med gamle venner og familie. Mange fritidsgrupper, lag og foreiningar bruker Facebook for å organisere seg og sende meldingar til medlemmer, og fleire verksemder og organisasjonar bruker Facebook til å kommunisere med kundar og brukarar.</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50000"/>
              </a:lnSpc>
              <a:buFont typeface="+mj-lt"/>
              <a:buNone/>
            </a:pP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50000"/>
              </a:lnSpc>
              <a:buFont typeface="+mj-lt"/>
              <a:buNone/>
            </a:pPr>
            <a:r>
              <a:rPr lang="nn-NO" sz="1800" dirty="0">
                <a:effectLst/>
                <a:latin typeface="Calibri" panose="020F0502020204030204" pitchFamily="34" charset="0"/>
                <a:ea typeface="Calibri" panose="020F0502020204030204" pitchFamily="34" charset="0"/>
                <a:cs typeface="Times New Roman" panose="02020603050405020304" pitchFamily="18" charset="0"/>
              </a:rPr>
              <a:t>Korleis du vil bruke Facebook, og til kva, er heilt opp til deg. Du kan velje å dele mykje </a:t>
            </a:r>
            <a:br>
              <a:rPr lang="nn-NO" sz="1800" dirty="0">
                <a:effectLst/>
                <a:latin typeface="Calibri" panose="020F0502020204030204" pitchFamily="34" charset="0"/>
                <a:ea typeface="Calibri" panose="020F0502020204030204" pitchFamily="34" charset="0"/>
                <a:cs typeface="Times New Roman" panose="02020603050405020304" pitchFamily="18" charset="0"/>
              </a:rPr>
            </a:br>
            <a:r>
              <a:rPr lang="nn-NO" sz="1800" dirty="0">
                <a:effectLst/>
                <a:latin typeface="Calibri" panose="020F0502020204030204" pitchFamily="34" charset="0"/>
                <a:ea typeface="Calibri" panose="020F0502020204030204" pitchFamily="34" charset="0"/>
                <a:cs typeface="Times New Roman" panose="02020603050405020304" pitchFamily="18" charset="0"/>
              </a:rPr>
              <a:t>eller ingenting. Ein MÅ ikkje legge ut bilde eller tekst på Facebook viss ein ikkje har lyst. Mange har ein profil berre slik at dei kan følgje med på det som skjer. Det er helt greitt. </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50000"/>
              </a:lnSpc>
              <a:buFont typeface="+mj-lt"/>
              <a:buNone/>
            </a:pP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50000"/>
              </a:lnSpc>
              <a:buFont typeface="+mj-lt"/>
              <a:buNone/>
            </a:pPr>
            <a:r>
              <a:rPr lang="nn-NO" sz="1800" dirty="0">
                <a:effectLst/>
                <a:latin typeface="Calibri" panose="020F0502020204030204" pitchFamily="34" charset="0"/>
                <a:ea typeface="Calibri" panose="020F0502020204030204" pitchFamily="34" charset="0"/>
                <a:cs typeface="Times New Roman" panose="02020603050405020304" pitchFamily="18" charset="0"/>
              </a:rPr>
              <a:t>Det finst også innstillingar på Facebook der du kan bestemme kven du vil ha kontakt med, kven som får sjå kva du skriv og legg ut av bilde og filmar, og kor mykje personleg informasjon andre kan lese om deg.</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50000"/>
              </a:lnSpc>
              <a:buFont typeface="+mj-lt"/>
              <a:buNone/>
            </a:pP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50000"/>
              </a:lnSpc>
              <a:buFont typeface="+mj-lt"/>
              <a:buNone/>
            </a:pPr>
            <a:r>
              <a:rPr lang="nn-NO" sz="1800" dirty="0">
                <a:effectLst/>
                <a:latin typeface="Calibri" panose="020F0502020204030204" pitchFamily="34" charset="0"/>
                <a:ea typeface="Calibri" panose="020F0502020204030204" pitchFamily="34" charset="0"/>
                <a:cs typeface="Times New Roman" panose="02020603050405020304" pitchFamily="18" charset="0"/>
              </a:rPr>
              <a:t>Dersom ein med tida finn ut at ein ikkje lenger vil vere på Facebook, går det også an å få sletta profilen. Vi skal snakke både om dette, personvern og innstillingar for sikkerheit seinare.</a:t>
            </a:r>
            <a:br>
              <a:rPr lang="nn-NO" sz="1800" dirty="0">
                <a:effectLst/>
                <a:latin typeface="Calibri" panose="020F0502020204030204" pitchFamily="34" charset="0"/>
                <a:ea typeface="Calibri" panose="020F0502020204030204" pitchFamily="34" charset="0"/>
                <a:cs typeface="Times New Roman" panose="02020603050405020304" pitchFamily="18" charset="0"/>
              </a:rPr>
            </a:b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r>
              <a:rPr lang="nn-NO" sz="1800" dirty="0">
                <a:effectLst/>
                <a:latin typeface="Calibri" panose="020F0502020204030204" pitchFamily="34" charset="0"/>
                <a:ea typeface="Calibri" panose="020F0502020204030204" pitchFamily="34" charset="0"/>
                <a:cs typeface="Times New Roman" panose="02020603050405020304" pitchFamily="18" charset="0"/>
              </a:rPr>
              <a:t>Akkurat som med e-postkontoar kan du velje å bruke Facebook i nettlesaren din eller laste ned ein app/program dersom du har ein smarttelefon eller eit nettbrett. Begge delar fungerer like bra, og for dette kurset speler det inga rolle kva du vel, men som regel er det enklast å bruke appen viss du bruker smarttelefon eller nettbrett. Dei trinna og forklaringane som vi går gjennom her, vil gjelde uansett kva for eit teknisk hjelpemiddel du bruker, men nokre gonger kan bilda som dukkar opp på skjermen din, sjå litt ulike ut. Då er det berre å spørje dersom du blir usikker på kva du skal gjere eller kor du skal trykke. I dei tilfella der det er liten forskjell på det ein ser i nettlesaren eller appen, vil bildet eg viser på skjermen, vere frå ein nettlesar på ein datamaskin. </a:t>
            </a:r>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3</a:t>
            </a:fld>
            <a:endParaRPr lang="nb-NO"/>
          </a:p>
        </p:txBody>
      </p:sp>
    </p:spTree>
    <p:extLst>
      <p:ext uri="{BB962C8B-B14F-4D97-AF65-F5344CB8AC3E}">
        <p14:creationId xmlns:p14="http://schemas.microsoft.com/office/powerpoint/2010/main" val="347236713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lvl="0" indent="0">
              <a:lnSpc>
                <a:spcPct val="150000"/>
              </a:lnSpc>
              <a:buFont typeface="+mj-lt"/>
              <a:buNone/>
            </a:pPr>
            <a:r>
              <a:rPr lang="nn-NO" sz="1800" dirty="0">
                <a:effectLst/>
                <a:latin typeface="Calibri" panose="020F0502020204030204" pitchFamily="34" charset="0"/>
                <a:ea typeface="Calibri" panose="020F0502020204030204" pitchFamily="34" charset="0"/>
                <a:cs typeface="Times New Roman" panose="02020603050405020304" pitchFamily="18" charset="0"/>
              </a:rPr>
              <a:t>"Venner" på Facebook er personar du har sagt ja til å ha kontakt med. Du har enten søkt dei opp og spurt om å få vere venner med dei, og dei har sagt ja (dette skal vi lære om seinare). Alternativt har dei søkt deg opp og bedt om å få bli venn med deg, og du har sagt ja. </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50000"/>
              </a:lnSpc>
              <a:buFont typeface="+mj-lt"/>
              <a:buNone/>
            </a:pPr>
            <a:br>
              <a:rPr lang="nn-NO" sz="1800" dirty="0">
                <a:effectLst/>
                <a:latin typeface="Calibri" panose="020F0502020204030204" pitchFamily="34" charset="0"/>
                <a:ea typeface="Calibri" panose="020F0502020204030204" pitchFamily="34" charset="0"/>
                <a:cs typeface="Times New Roman" panose="02020603050405020304" pitchFamily="18" charset="0"/>
              </a:rPr>
            </a:br>
            <a:r>
              <a:rPr lang="nn-NO" sz="1800" dirty="0">
                <a:effectLst/>
                <a:latin typeface="Calibri" panose="020F0502020204030204" pitchFamily="34" charset="0"/>
                <a:ea typeface="Calibri" panose="020F0502020204030204" pitchFamily="34" charset="0"/>
                <a:cs typeface="Times New Roman" panose="02020603050405020304" pitchFamily="18" charset="0"/>
              </a:rPr>
              <a:t>Enn så lenge har du ikkje lagt til venner på Facebook, men om du lar innstillingane stå slik som dei er no, vil dei framtidige vennene dine kunne sjå bilde, kommentarar, nyheitssaker og andre ting du vel å dele på Facebook.</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50000"/>
              </a:lnSpc>
              <a:buFont typeface="+mj-lt"/>
              <a:buNone/>
            </a:pPr>
            <a:br>
              <a:rPr lang="nn-NO" sz="1800" dirty="0">
                <a:effectLst/>
                <a:latin typeface="Calibri" panose="020F0502020204030204" pitchFamily="34" charset="0"/>
                <a:ea typeface="Calibri" panose="020F0502020204030204" pitchFamily="34" charset="0"/>
                <a:cs typeface="Times New Roman" panose="02020603050405020304" pitchFamily="18" charset="0"/>
              </a:rPr>
            </a:br>
            <a:r>
              <a:rPr lang="nn-NO" sz="1800" dirty="0">
                <a:effectLst/>
                <a:latin typeface="Calibri" panose="020F0502020204030204" pitchFamily="34" charset="0"/>
                <a:ea typeface="Calibri" panose="020F0502020204030204" pitchFamily="34" charset="0"/>
                <a:cs typeface="Times New Roman" panose="02020603050405020304" pitchFamily="18" charset="0"/>
              </a:rPr>
              <a:t>Viss du trykker på knappen "Venner", ser du at det kjem opp fleire valalternativ. "</a:t>
            </a:r>
            <a:r>
              <a:rPr lang="nn-NO" sz="1800" dirty="0" err="1">
                <a:effectLst/>
                <a:latin typeface="Calibri" panose="020F0502020204030204" pitchFamily="34" charset="0"/>
                <a:ea typeface="Calibri" panose="020F0502020204030204" pitchFamily="34" charset="0"/>
                <a:cs typeface="Times New Roman" panose="02020603050405020304" pitchFamily="18" charset="0"/>
              </a:rPr>
              <a:t>Offentlig</a:t>
            </a:r>
            <a:r>
              <a:rPr lang="nn-NO" sz="1800" dirty="0">
                <a:effectLst/>
                <a:latin typeface="Calibri" panose="020F0502020204030204" pitchFamily="34" charset="0"/>
                <a:ea typeface="Calibri" panose="020F0502020204030204" pitchFamily="34" charset="0"/>
                <a:cs typeface="Times New Roman" panose="02020603050405020304" pitchFamily="18" charset="0"/>
              </a:rPr>
              <a:t>" betyr at alle som bruker Facebook kan sjå kva du deler, og "</a:t>
            </a:r>
            <a:r>
              <a:rPr lang="nn-NO" sz="1800" dirty="0" err="1">
                <a:effectLst/>
                <a:latin typeface="Calibri" panose="020F0502020204030204" pitchFamily="34" charset="0"/>
                <a:ea typeface="Calibri" panose="020F0502020204030204" pitchFamily="34" charset="0"/>
                <a:cs typeface="Times New Roman" panose="02020603050405020304" pitchFamily="18" charset="0"/>
              </a:rPr>
              <a:t>Bare</a:t>
            </a:r>
            <a:r>
              <a:rPr lang="nn-NO" sz="1800" dirty="0">
                <a:effectLst/>
                <a:latin typeface="Calibri" panose="020F0502020204030204" pitchFamily="34" charset="0"/>
                <a:ea typeface="Calibri" panose="020F0502020204030204" pitchFamily="34" charset="0"/>
                <a:cs typeface="Times New Roman" panose="02020603050405020304" pitchFamily="18" charset="0"/>
              </a:rPr>
              <a:t> meg" betyr at det berre er du som får sjå det. Trykk på alternativet du helst vil ha, for å byte til ein av desse innstillingane. Det vanlegaste er å dele med venner, men dersom du ønskjer ei anna innstilling, kan du sjølvsagt velje det. Du kan også gå tilbake seinare og endre innstillingane for sikkerheit og personvern dersom du ønskjer det. </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r>
              <a:rPr lang="nb-NO" baseline="0" dirty="0"/>
              <a:t> </a:t>
            </a:r>
            <a:endParaRPr lang="nb-NO" dirty="0"/>
          </a:p>
          <a:p>
            <a:pPr marL="0" marR="0" indent="0" algn="l" defTabSz="914400" rtl="0" eaLnBrk="1" fontAlgn="auto" latinLnBrk="0" hangingPunct="1">
              <a:lnSpc>
                <a:spcPct val="100000"/>
              </a:lnSpc>
              <a:spcBef>
                <a:spcPts val="0"/>
              </a:spcBef>
              <a:spcAft>
                <a:spcPts val="0"/>
              </a:spcAft>
              <a:buClrTx/>
              <a:buSzTx/>
              <a:buFontTx/>
              <a:buNone/>
              <a:tabLst/>
              <a:defRPr/>
            </a:pPr>
            <a:endParaRPr lang="nb-NO" b="1"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30</a:t>
            </a:fld>
            <a:endParaRPr lang="nb-NO"/>
          </a:p>
        </p:txBody>
      </p:sp>
    </p:spTree>
    <p:extLst>
      <p:ext uri="{BB962C8B-B14F-4D97-AF65-F5344CB8AC3E}">
        <p14:creationId xmlns:p14="http://schemas.microsoft.com/office/powerpoint/2010/main" val="175537252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n-NO" sz="1800" dirty="0">
                <a:effectLst/>
                <a:latin typeface="Calibri" panose="020F0502020204030204" pitchFamily="34" charset="0"/>
                <a:ea typeface="Calibri" panose="020F0502020204030204" pitchFamily="34" charset="0"/>
                <a:cs typeface="Times New Roman" panose="02020603050405020304" pitchFamily="18" charset="0"/>
              </a:rPr>
              <a:t>Trykk på pila igjen for å lukke denne delen av menyen.</a:t>
            </a:r>
            <a:endParaRPr lang="nb-NO" b="1"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31</a:t>
            </a:fld>
            <a:endParaRPr lang="nb-NO"/>
          </a:p>
        </p:txBody>
      </p:sp>
    </p:spTree>
    <p:extLst>
      <p:ext uri="{BB962C8B-B14F-4D97-AF65-F5344CB8AC3E}">
        <p14:creationId xmlns:p14="http://schemas.microsoft.com/office/powerpoint/2010/main" val="127077341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n-NO" sz="1800" dirty="0">
                <a:effectLst/>
                <a:latin typeface="Calibri" panose="020F0502020204030204" pitchFamily="34" charset="0"/>
                <a:ea typeface="Calibri" panose="020F0502020204030204" pitchFamily="34" charset="0"/>
                <a:cs typeface="Times New Roman" panose="02020603050405020304" pitchFamily="18" charset="0"/>
              </a:rPr>
              <a:t>Det neste punktet heiter "</a:t>
            </a:r>
            <a:r>
              <a:rPr lang="nn-NO" sz="1800" dirty="0" err="1">
                <a:effectLst/>
                <a:latin typeface="Calibri" panose="020F0502020204030204" pitchFamily="34" charset="0"/>
                <a:ea typeface="Calibri" panose="020F0502020204030204" pitchFamily="34" charset="0"/>
                <a:cs typeface="Times New Roman" panose="02020603050405020304" pitchFamily="18" charset="0"/>
              </a:rPr>
              <a:t>Hvem</a:t>
            </a:r>
            <a:r>
              <a:rPr lang="nn-NO" sz="1800" dirty="0">
                <a:effectLst/>
                <a:latin typeface="Calibri" panose="020F0502020204030204" pitchFamily="34" charset="0"/>
                <a:ea typeface="Calibri" panose="020F0502020204030204" pitchFamily="34" charset="0"/>
                <a:cs typeface="Times New Roman" panose="02020603050405020304" pitchFamily="18" charset="0"/>
              </a:rPr>
              <a:t> kan ta kontakt med meg?" Trykk på pila til høgre for dette punktet for å sjå menyen</a:t>
            </a:r>
            <a:r>
              <a:rPr lang="nb-NO" baseline="0" dirty="0"/>
              <a:t>. </a:t>
            </a:r>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32</a:t>
            </a:fld>
            <a:endParaRPr lang="nb-NO"/>
          </a:p>
        </p:txBody>
      </p:sp>
    </p:spTree>
    <p:extLst>
      <p:ext uri="{BB962C8B-B14F-4D97-AF65-F5344CB8AC3E}">
        <p14:creationId xmlns:p14="http://schemas.microsoft.com/office/powerpoint/2010/main" val="93106943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lvl="0" indent="0">
              <a:lnSpc>
                <a:spcPct val="150000"/>
              </a:lnSpc>
              <a:spcAft>
                <a:spcPts val="800"/>
              </a:spcAft>
              <a:buFont typeface="+mj-lt"/>
              <a:buNone/>
            </a:pPr>
            <a:r>
              <a:rPr lang="nn-NO" sz="1800" dirty="0">
                <a:effectLst/>
                <a:latin typeface="Calibri" panose="020F0502020204030204" pitchFamily="34" charset="0"/>
                <a:ea typeface="Calibri" panose="020F0502020204030204" pitchFamily="34" charset="0"/>
                <a:cs typeface="Times New Roman" panose="02020603050405020304" pitchFamily="18" charset="0"/>
              </a:rPr>
              <a:t>Her står det at alle som bruker Facebook, kan spørje om å få vere venn med deg viss dei vil. Det er den vanlegaste innstillinga. Det betyr ikkje at alle dei millionane som bruker Facebook, kjem til å mase om å få vere venn med deg. Det betyr berre at dei som søker opp namnet ditt på Facebook, kan sjå at du er på Facebook, og at dei kan spørje om å bli venn med deg. Stort sett vil det vere snakk om menneske du kjenner frå før. Viss du får spørsmål om å bli venn med nokon du ikkje ønskjer å seie ja til, svarer du berre "Ignorer" når spørsmålet kjem. Personen som har sendt deg spørsmålet, vil ikkje få beskjed eller melding dersom du vel å ignorere spørsmålet.</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br>
              <a:rPr lang="nn-NO" sz="1800" dirty="0">
                <a:effectLst/>
                <a:latin typeface="Calibri" panose="020F0502020204030204" pitchFamily="34" charset="0"/>
                <a:ea typeface="Calibri" panose="020F0502020204030204" pitchFamily="34" charset="0"/>
                <a:cs typeface="Times New Roman" panose="02020603050405020304" pitchFamily="18" charset="0"/>
              </a:rPr>
            </a:br>
            <a:r>
              <a:rPr lang="nn-NO" sz="1800" dirty="0">
                <a:effectLst/>
                <a:latin typeface="Calibri" panose="020F0502020204030204" pitchFamily="34" charset="0"/>
                <a:ea typeface="Calibri" panose="020F0502020204030204" pitchFamily="34" charset="0"/>
                <a:cs typeface="Times New Roman" panose="02020603050405020304" pitchFamily="18" charset="0"/>
              </a:rPr>
              <a:t>Viss du ikkje ønskjer at det skal vere mogleg for alle å ta kontakt med deg, er alternativet at berre venner av venner får lov. Det betyr at berre dei som allereie er Facebook-venner med ein du er Facebook-venn med, får lov til å sende deg spørsmål om å bli venn med deg. Viss du ønskjer denne innstillinga, trykker du på knappen der det står "Alle" og deretter på det andre alternativet som kjem opp på lista.</a:t>
            </a:r>
            <a:endParaRPr lang="nb-NO" dirty="0"/>
          </a:p>
          <a:p>
            <a:pPr marL="0" marR="0" indent="0" algn="l" defTabSz="914400" rtl="0" eaLnBrk="1" fontAlgn="auto" latinLnBrk="0" hangingPunct="1">
              <a:lnSpc>
                <a:spcPct val="100000"/>
              </a:lnSpc>
              <a:spcBef>
                <a:spcPts val="0"/>
              </a:spcBef>
              <a:spcAft>
                <a:spcPts val="0"/>
              </a:spcAft>
              <a:buClrTx/>
              <a:buSzTx/>
              <a:buFontTx/>
              <a:buNone/>
              <a:tabLst/>
              <a:defRPr/>
            </a:pPr>
            <a:endParaRPr lang="nb-NO" b="1"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33</a:t>
            </a:fld>
            <a:endParaRPr lang="nb-NO"/>
          </a:p>
        </p:txBody>
      </p:sp>
    </p:spTree>
    <p:extLst>
      <p:ext uri="{BB962C8B-B14F-4D97-AF65-F5344CB8AC3E}">
        <p14:creationId xmlns:p14="http://schemas.microsoft.com/office/powerpoint/2010/main" val="37522524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n-NO" sz="1800" dirty="0">
                <a:effectLst/>
                <a:latin typeface="Calibri" panose="020F0502020204030204" pitchFamily="34" charset="0"/>
                <a:ea typeface="Calibri" panose="020F0502020204030204" pitchFamily="34" charset="0"/>
                <a:cs typeface="Times New Roman" panose="02020603050405020304" pitchFamily="18" charset="0"/>
              </a:rPr>
              <a:t>Trykk på pila igjen for å skjule denne delen av menyen.</a:t>
            </a:r>
            <a:endParaRPr lang="nb-NO" b="1"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34</a:t>
            </a:fld>
            <a:endParaRPr lang="nb-NO"/>
          </a:p>
        </p:txBody>
      </p:sp>
    </p:spTree>
    <p:extLst>
      <p:ext uri="{BB962C8B-B14F-4D97-AF65-F5344CB8AC3E}">
        <p14:creationId xmlns:p14="http://schemas.microsoft.com/office/powerpoint/2010/main" val="26094931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lvl="0" indent="0">
              <a:lnSpc>
                <a:spcPct val="150000"/>
              </a:lnSpc>
              <a:buFont typeface="+mj-lt"/>
              <a:buNone/>
            </a:pPr>
            <a:r>
              <a:rPr lang="nn-NO" sz="1800" dirty="0">
                <a:effectLst/>
                <a:latin typeface="Calibri" panose="020F0502020204030204" pitchFamily="34" charset="0"/>
                <a:ea typeface="Calibri" panose="020F0502020204030204" pitchFamily="34" charset="0"/>
                <a:cs typeface="Times New Roman" panose="02020603050405020304" pitchFamily="18" charset="0"/>
              </a:rPr>
              <a:t>Punktet lengst nede heiter "</a:t>
            </a:r>
            <a:r>
              <a:rPr lang="nn-NO" sz="1800" dirty="0" err="1">
                <a:effectLst/>
                <a:latin typeface="Calibri" panose="020F0502020204030204" pitchFamily="34" charset="0"/>
                <a:ea typeface="Calibri" panose="020F0502020204030204" pitchFamily="34" charset="0"/>
                <a:cs typeface="Times New Roman" panose="02020603050405020304" pitchFamily="18" charset="0"/>
              </a:rPr>
              <a:t>Hvordan</a:t>
            </a:r>
            <a:r>
              <a:rPr lang="nn-NO" sz="1800" dirty="0">
                <a:effectLst/>
                <a:latin typeface="Calibri" panose="020F0502020204030204" pitchFamily="34" charset="0"/>
                <a:ea typeface="Calibri" panose="020F0502020204030204" pitchFamily="34" charset="0"/>
                <a:cs typeface="Times New Roman" panose="02020603050405020304" pitchFamily="18" charset="0"/>
              </a:rPr>
              <a:t> får </a:t>
            </a:r>
            <a:r>
              <a:rPr lang="nn-NO" sz="1800" dirty="0" err="1">
                <a:effectLst/>
                <a:latin typeface="Calibri" panose="020F0502020204030204" pitchFamily="34" charset="0"/>
                <a:ea typeface="Calibri" panose="020F0502020204030204" pitchFamily="34" charset="0"/>
                <a:cs typeface="Times New Roman" panose="02020603050405020304" pitchFamily="18" charset="0"/>
              </a:rPr>
              <a:t>jeg</a:t>
            </a:r>
            <a:r>
              <a:rPr lang="nn-NO" sz="1800" dirty="0">
                <a:effectLst/>
                <a:latin typeface="Calibri" panose="020F0502020204030204" pitchFamily="34" charset="0"/>
                <a:ea typeface="Calibri" panose="020F0502020204030204" pitchFamily="34" charset="0"/>
                <a:cs typeface="Times New Roman" panose="02020603050405020304" pitchFamily="18" charset="0"/>
              </a:rPr>
              <a:t> </a:t>
            </a:r>
            <a:r>
              <a:rPr lang="nn-NO" sz="1800" dirty="0" err="1">
                <a:effectLst/>
                <a:latin typeface="Calibri" panose="020F0502020204030204" pitchFamily="34" charset="0"/>
                <a:ea typeface="Calibri" panose="020F0502020204030204" pitchFamily="34" charset="0"/>
                <a:cs typeface="Times New Roman" panose="02020603050405020304" pitchFamily="18" charset="0"/>
              </a:rPr>
              <a:t>noen</a:t>
            </a:r>
            <a:r>
              <a:rPr lang="nn-NO" sz="1800" dirty="0">
                <a:effectLst/>
                <a:latin typeface="Calibri" panose="020F0502020204030204" pitchFamily="34" charset="0"/>
                <a:ea typeface="Calibri" panose="020F0502020204030204" pitchFamily="34" charset="0"/>
                <a:cs typeface="Times New Roman" panose="02020603050405020304" pitchFamily="18" charset="0"/>
              </a:rPr>
              <a:t> til å slutte å plage meg?" </a:t>
            </a:r>
            <a:br>
              <a:rPr lang="nn-NO" sz="1800" dirty="0">
                <a:effectLst/>
                <a:latin typeface="Calibri" panose="020F0502020204030204" pitchFamily="34" charset="0"/>
                <a:ea typeface="Calibri" panose="020F0502020204030204" pitchFamily="34" charset="0"/>
                <a:cs typeface="Times New Roman" panose="02020603050405020304" pitchFamily="18" charset="0"/>
              </a:rPr>
            </a:br>
            <a:br>
              <a:rPr lang="nn-NO" sz="1800" dirty="0">
                <a:effectLst/>
                <a:latin typeface="Calibri" panose="020F0502020204030204" pitchFamily="34" charset="0"/>
                <a:ea typeface="Calibri" panose="020F0502020204030204" pitchFamily="34" charset="0"/>
                <a:cs typeface="Times New Roman" panose="02020603050405020304" pitchFamily="18" charset="0"/>
              </a:rPr>
            </a:br>
            <a:r>
              <a:rPr lang="nn-NO" sz="1800" dirty="0">
                <a:effectLst/>
                <a:latin typeface="Calibri" panose="020F0502020204030204" pitchFamily="34" charset="0"/>
                <a:ea typeface="Calibri" panose="020F0502020204030204" pitchFamily="34" charset="0"/>
                <a:cs typeface="Times New Roman" panose="02020603050405020304" pitchFamily="18" charset="0"/>
              </a:rPr>
              <a:t>Viss du opplever at nokon du ikkje ønskjer kontakt med, plager deg på Facebook, er det lurt å vite om dette punktet. Mest sannsynleg vil du ikkje få bruk for det. </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50000"/>
              </a:lnSpc>
              <a:buFont typeface="+mj-lt"/>
              <a:buNone/>
            </a:pP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50000"/>
              </a:lnSpc>
              <a:buFont typeface="+mj-lt"/>
              <a:buNone/>
            </a:pPr>
            <a:r>
              <a:rPr lang="nn-NO" sz="1800" dirty="0">
                <a:effectLst/>
                <a:latin typeface="Calibri" panose="020F0502020204030204" pitchFamily="34" charset="0"/>
                <a:ea typeface="Calibri" panose="020F0502020204030204" pitchFamily="34" charset="0"/>
                <a:cs typeface="Times New Roman" panose="02020603050405020304" pitchFamily="18" charset="0"/>
              </a:rPr>
              <a:t>Trykk på pila. </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nb-NO" dirty="0"/>
          </a:p>
          <a:p>
            <a:pPr marL="0" marR="0" indent="0" algn="l" defTabSz="914400" rtl="0" eaLnBrk="1" fontAlgn="auto" latinLnBrk="0" hangingPunct="1">
              <a:lnSpc>
                <a:spcPct val="100000"/>
              </a:lnSpc>
              <a:spcBef>
                <a:spcPts val="0"/>
              </a:spcBef>
              <a:spcAft>
                <a:spcPts val="0"/>
              </a:spcAft>
              <a:buClrTx/>
              <a:buSzTx/>
              <a:buFontTx/>
              <a:buNone/>
              <a:tabLst/>
              <a:defRPr/>
            </a:pPr>
            <a:endParaRPr lang="nb-NO" b="1"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35</a:t>
            </a:fld>
            <a:endParaRPr lang="nb-NO"/>
          </a:p>
        </p:txBody>
      </p:sp>
    </p:spTree>
    <p:extLst>
      <p:ext uri="{BB962C8B-B14F-4D97-AF65-F5344CB8AC3E}">
        <p14:creationId xmlns:p14="http://schemas.microsoft.com/office/powerpoint/2010/main" val="98595614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n-NO" sz="1800" dirty="0">
                <a:effectLst/>
                <a:latin typeface="Calibri" panose="020F0502020204030204" pitchFamily="34" charset="0"/>
                <a:ea typeface="Calibri" panose="020F0502020204030204" pitchFamily="34" charset="0"/>
                <a:cs typeface="Times New Roman" panose="02020603050405020304" pitchFamily="18" charset="0"/>
              </a:rPr>
              <a:t>I dette feltet kan du skrive inn namnet eller e-postadressa til nokon du ikkje lenger ønskjer å ha kontakt med. Det heiter å "blokkere" personen. Men du vil nok mest sannsynleg aldri trenge å gjere dette.</a:t>
            </a:r>
            <a:endParaRPr lang="nb-NO" b="1"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36</a:t>
            </a:fld>
            <a:endParaRPr lang="nb-NO"/>
          </a:p>
        </p:txBody>
      </p:sp>
    </p:spTree>
    <p:extLst>
      <p:ext uri="{BB962C8B-B14F-4D97-AF65-F5344CB8AC3E}">
        <p14:creationId xmlns:p14="http://schemas.microsoft.com/office/powerpoint/2010/main" val="126803886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37</a:t>
            </a:fld>
            <a:endParaRPr lang="nb-NO"/>
          </a:p>
        </p:txBody>
      </p:sp>
    </p:spTree>
    <p:extLst>
      <p:ext uri="{BB962C8B-B14F-4D97-AF65-F5344CB8AC3E}">
        <p14:creationId xmlns:p14="http://schemas.microsoft.com/office/powerpoint/2010/main" val="151742554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n-NO" sz="1800" dirty="0">
                <a:effectLst/>
                <a:latin typeface="Calibri" panose="020F0502020204030204" pitchFamily="34" charset="0"/>
                <a:ea typeface="Calibri" panose="020F0502020204030204" pitchFamily="34" charset="0"/>
                <a:cs typeface="Times New Roman" panose="02020603050405020304" pitchFamily="18" charset="0"/>
              </a:rPr>
              <a:t>Dei fleste bruker Facebook til å halde kontakt, dele bilde, nyheitssaker og andre ting med venner og kjende. For å kunne ha kontakt med nokon må du legge dei til i </a:t>
            </a:r>
            <a:r>
              <a:rPr lang="nn-NO" sz="1800" dirty="0" err="1">
                <a:effectLst/>
                <a:latin typeface="Calibri" panose="020F0502020204030204" pitchFamily="34" charset="0"/>
                <a:ea typeface="Calibri" panose="020F0502020204030204" pitchFamily="34" charset="0"/>
                <a:cs typeface="Times New Roman" panose="02020603050405020304" pitchFamily="18" charset="0"/>
              </a:rPr>
              <a:t>vennelista</a:t>
            </a:r>
            <a:r>
              <a:rPr lang="nn-NO" sz="1800" dirty="0">
                <a:effectLst/>
                <a:latin typeface="Calibri" panose="020F0502020204030204" pitchFamily="34" charset="0"/>
                <a:ea typeface="Calibri" panose="020F0502020204030204" pitchFamily="34" charset="0"/>
                <a:cs typeface="Times New Roman" panose="02020603050405020304" pitchFamily="18" charset="0"/>
              </a:rPr>
              <a:t> di</a:t>
            </a:r>
            <a:r>
              <a:rPr lang="nb-NO" baseline="0" dirty="0"/>
              <a:t>.</a:t>
            </a:r>
            <a:endParaRPr lang="nb-NO" dirty="0"/>
          </a:p>
          <a:p>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38</a:t>
            </a:fld>
            <a:endParaRPr lang="nb-NO"/>
          </a:p>
        </p:txBody>
      </p:sp>
    </p:spTree>
    <p:extLst>
      <p:ext uri="{BB962C8B-B14F-4D97-AF65-F5344CB8AC3E}">
        <p14:creationId xmlns:p14="http://schemas.microsoft.com/office/powerpoint/2010/main" val="209992475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n-NO" sz="1800" dirty="0">
                <a:effectLst/>
                <a:latin typeface="Calibri" panose="020F0502020204030204" pitchFamily="34" charset="0"/>
                <a:ea typeface="Calibri" panose="020F0502020204030204" pitchFamily="34" charset="0"/>
                <a:cs typeface="Times New Roman" panose="02020603050405020304" pitchFamily="18" charset="0"/>
              </a:rPr>
              <a:t>For å finne vennene dine på Facebook må du søke etter dei. Dei fleste bruker sitt eige namn og eit profilbilde, så dei er lette å kjenne att. Du finn søkefeltet øvst på sida eller i appen. Det er illustrert med eit lite forstørringsglas. Trykk på søkefeltet, og skriv inn namnet på personen du leitar etter.</a:t>
            </a:r>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39</a:t>
            </a:fld>
            <a:endParaRPr lang="nb-NO"/>
          </a:p>
        </p:txBody>
      </p:sp>
    </p:spTree>
    <p:extLst>
      <p:ext uri="{BB962C8B-B14F-4D97-AF65-F5344CB8AC3E}">
        <p14:creationId xmlns:p14="http://schemas.microsoft.com/office/powerpoint/2010/main" val="7473583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n-NO" sz="1800" dirty="0">
                <a:effectLst/>
                <a:latin typeface="Calibri" panose="020F0502020204030204" pitchFamily="34" charset="0"/>
                <a:ea typeface="Calibri" panose="020F0502020204030204" pitchFamily="34" charset="0"/>
                <a:cs typeface="Times New Roman" panose="02020603050405020304" pitchFamily="18" charset="0"/>
              </a:rPr>
              <a:t>Å opprette ein profil eller brukar på Facebook er noko du berre treng å gjere ein gong. Derfor er det ikkje så farleg om du ikkje klarer å hugse alt i denne første delen utanåt. Det som er viktig, er at du følgjer instruksjonane som dukkar opp på skjermen undervegs, og at du spør dersom du lurer på noko. Du treng ikkje å uroe deg dersom det du ser på skjermen din, ikkje alltid er heilt likt det eg viser i denne presentasjonen. Det vi ser på Facebook og andre tenester på nett forandrar seg heile tida, men dei grunnleggande elementa er dei same. Det er det som er viktig, og desse kjem du til å lære deg etter kvart som du blir ein meir erfaren brukar.</a:t>
            </a:r>
            <a:endParaRPr lang="nb-NO" b="0" dirty="0"/>
          </a:p>
          <a:p>
            <a:endParaRPr lang="nb-NO" b="1" dirty="0"/>
          </a:p>
          <a:p>
            <a:r>
              <a:rPr lang="nn-NO" sz="1800" b="1" dirty="0">
                <a:effectLst/>
                <a:latin typeface="Calibri" panose="020F0502020204030204" pitchFamily="34" charset="0"/>
                <a:ea typeface="Calibri" panose="020F0502020204030204" pitchFamily="34" charset="0"/>
                <a:cs typeface="Times New Roman" panose="02020603050405020304" pitchFamily="18" charset="0"/>
              </a:rPr>
              <a:t>Før du går vidare, må du passe på at alle kursdeltakarane har slått på datamaskinen eller nettbrettet, og at dei har opna nettlesaren eller app-butikken</a:t>
            </a:r>
            <a:r>
              <a:rPr lang="nb-NO" b="1" baseline="0" dirty="0"/>
              <a:t>. </a:t>
            </a:r>
            <a:endParaRPr lang="nb-NO" b="1" dirty="0"/>
          </a:p>
          <a:p>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4</a:t>
            </a:fld>
            <a:endParaRPr lang="nb-NO"/>
          </a:p>
        </p:txBody>
      </p:sp>
    </p:spTree>
    <p:extLst>
      <p:ext uri="{BB962C8B-B14F-4D97-AF65-F5344CB8AC3E}">
        <p14:creationId xmlns:p14="http://schemas.microsoft.com/office/powerpoint/2010/main" val="22818108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lvl="0" indent="0">
              <a:lnSpc>
                <a:spcPct val="150000"/>
              </a:lnSpc>
              <a:spcAft>
                <a:spcPts val="800"/>
              </a:spcAft>
              <a:buFont typeface="+mj-lt"/>
              <a:buNone/>
            </a:pPr>
            <a:r>
              <a:rPr lang="nn-NO" sz="1800" dirty="0">
                <a:effectLst/>
                <a:latin typeface="Calibri" panose="020F0502020204030204" pitchFamily="34" charset="0"/>
                <a:ea typeface="Calibri" panose="020F0502020204030204" pitchFamily="34" charset="0"/>
                <a:cs typeface="Times New Roman" panose="02020603050405020304" pitchFamily="18" charset="0"/>
              </a:rPr>
              <a:t>Facebook vil kome med forslag til kven det er du leitar etter. Forslaga dukkar opp i ei liste under feltet du skriv i. Viss vennen din ikkje har ein brukarkonto på Facebook, vil du ikkje finne han. </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br>
              <a:rPr lang="nn-NO" sz="1800" dirty="0">
                <a:effectLst/>
                <a:latin typeface="Calibri" panose="020F0502020204030204" pitchFamily="34" charset="0"/>
                <a:ea typeface="Calibri" panose="020F0502020204030204" pitchFamily="34" charset="0"/>
                <a:cs typeface="Times New Roman" panose="02020603050405020304" pitchFamily="18" charset="0"/>
              </a:rPr>
            </a:br>
            <a:r>
              <a:rPr lang="nn-NO" sz="1800" dirty="0">
                <a:effectLst/>
                <a:latin typeface="Calibri" panose="020F0502020204030204" pitchFamily="34" charset="0"/>
                <a:ea typeface="Calibri" panose="020F0502020204030204" pitchFamily="34" charset="0"/>
                <a:cs typeface="Times New Roman" panose="02020603050405020304" pitchFamily="18" charset="0"/>
              </a:rPr>
              <a:t>Når du ser at den rette personen dukkar opp i lista, trykker du på namnet</a:t>
            </a:r>
            <a:r>
              <a:rPr lang="nb-NO" sz="1800" baseline="0" dirty="0">
                <a:effectLst/>
                <a:latin typeface="Calibri" panose="020F0502020204030204" pitchFamily="34" charset="0"/>
                <a:ea typeface="Calibri" panose="020F0502020204030204" pitchFamily="34" charset="0"/>
                <a:cs typeface="Times New Roman" panose="02020603050405020304" pitchFamily="18" charset="0"/>
              </a:rPr>
              <a:t>.</a:t>
            </a:r>
            <a:endParaRPr lang="nb-NO" dirty="0"/>
          </a:p>
          <a:p>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40</a:t>
            </a:fld>
            <a:endParaRPr lang="nb-NO"/>
          </a:p>
        </p:txBody>
      </p:sp>
    </p:spTree>
    <p:extLst>
      <p:ext uri="{BB962C8B-B14F-4D97-AF65-F5344CB8AC3E}">
        <p14:creationId xmlns:p14="http://schemas.microsoft.com/office/powerpoint/2010/main" val="67273463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n-NO" sz="1800" dirty="0">
                <a:effectLst/>
                <a:latin typeface="Calibri" panose="020F0502020204030204" pitchFamily="34" charset="0"/>
                <a:ea typeface="Calibri" panose="020F0502020204030204" pitchFamily="34" charset="0"/>
                <a:cs typeface="Times New Roman" panose="02020603050405020304" pitchFamily="18" charset="0"/>
              </a:rPr>
              <a:t>Då kjem du til Facebook-sida eller "profilen" til personen. Denne profilen blir ofte kalla ein "vegg" eller "tidslinje". Seinare skal vi snakke meir om kva ei tidslinje er, og korleis ho kan brukast.</a:t>
            </a:r>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41</a:t>
            </a:fld>
            <a:endParaRPr lang="nb-NO"/>
          </a:p>
        </p:txBody>
      </p:sp>
    </p:spTree>
    <p:extLst>
      <p:ext uri="{BB962C8B-B14F-4D97-AF65-F5344CB8AC3E}">
        <p14:creationId xmlns:p14="http://schemas.microsoft.com/office/powerpoint/2010/main" val="192790139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n-NO" sz="1800" dirty="0">
                <a:effectLst/>
                <a:latin typeface="Calibri" panose="020F0502020204030204" pitchFamily="34" charset="0"/>
                <a:ea typeface="Calibri" panose="020F0502020204030204" pitchFamily="34" charset="0"/>
                <a:cs typeface="Times New Roman" panose="02020603050405020304" pitchFamily="18" charset="0"/>
              </a:rPr>
              <a:t>Du må trykke på knappen "Legg til venn” for å legge til personen i </a:t>
            </a:r>
            <a:r>
              <a:rPr lang="nn-NO" sz="1800" dirty="0" err="1">
                <a:effectLst/>
                <a:latin typeface="Calibri" panose="020F0502020204030204" pitchFamily="34" charset="0"/>
                <a:ea typeface="Calibri" panose="020F0502020204030204" pitchFamily="34" charset="0"/>
                <a:cs typeface="Times New Roman" panose="02020603050405020304" pitchFamily="18" charset="0"/>
              </a:rPr>
              <a:t>vennelista</a:t>
            </a:r>
            <a:r>
              <a:rPr lang="nn-NO" sz="1800" dirty="0">
                <a:effectLst/>
                <a:latin typeface="Calibri" panose="020F0502020204030204" pitchFamily="34" charset="0"/>
                <a:ea typeface="Calibri" panose="020F0502020204030204" pitchFamily="34" charset="0"/>
                <a:cs typeface="Times New Roman" panose="02020603050405020304" pitchFamily="18" charset="0"/>
              </a:rPr>
              <a:t> di. Knappen finn du ofte høgt oppe på sida. Han har eit bilde av ein liten person og eit pluss-teikn.</a:t>
            </a:r>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42</a:t>
            </a:fld>
            <a:endParaRPr lang="nb-NO"/>
          </a:p>
        </p:txBody>
      </p:sp>
    </p:spTree>
    <p:extLst>
      <p:ext uri="{BB962C8B-B14F-4D97-AF65-F5344CB8AC3E}">
        <p14:creationId xmlns:p14="http://schemas.microsoft.com/office/powerpoint/2010/main" val="204269162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n-NO" sz="1800" dirty="0">
                <a:effectLst/>
                <a:latin typeface="Calibri" panose="020F0502020204030204" pitchFamily="34" charset="0"/>
                <a:ea typeface="Calibri" panose="020F0502020204030204" pitchFamily="34" charset="0"/>
                <a:cs typeface="Times New Roman" panose="02020603050405020304" pitchFamily="18" charset="0"/>
              </a:rPr>
              <a:t>Då blir det sendt eit spørsmål til personen om å bli venner, og vedkomande kan velje å godta eller ignorere spørsmålet om å vere vennen din på Facebook. Andre kan også sende slike spørsmål til deg. Du kan også alltid velje om du vil ha kontakt med nokon eller ikkje. Kor desse spørsmåla dukkar opp, skal vi sjå på seinare.</a:t>
            </a:r>
            <a:endParaRPr lang="nb-NO" dirty="0"/>
          </a:p>
          <a:p>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43</a:t>
            </a:fld>
            <a:endParaRPr lang="nb-NO"/>
          </a:p>
        </p:txBody>
      </p:sp>
    </p:spTree>
    <p:extLst>
      <p:ext uri="{BB962C8B-B14F-4D97-AF65-F5344CB8AC3E}">
        <p14:creationId xmlns:p14="http://schemas.microsoft.com/office/powerpoint/2010/main" val="144996888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n-NO" sz="1800" dirty="0">
                <a:effectLst/>
                <a:latin typeface="Calibri" panose="020F0502020204030204" pitchFamily="34" charset="0"/>
                <a:ea typeface="Calibri" panose="020F0502020204030204" pitchFamily="34" charset="0"/>
                <a:cs typeface="Times New Roman" panose="02020603050405020304" pitchFamily="18" charset="0"/>
              </a:rPr>
              <a:t>Det går også an å søke etter firma, verksemder, institusjonar, klubbar, lag og mykje meir på Facebook. Det gjer du på same måte som når du søker etter venner. Start med å skrive inn namnet på det du leitar etter, i søkefeltet</a:t>
            </a:r>
            <a:r>
              <a:rPr lang="nb-NO" baseline="0" dirty="0"/>
              <a:t>.</a:t>
            </a:r>
            <a:endParaRPr lang="nb-NO" dirty="0"/>
          </a:p>
          <a:p>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44</a:t>
            </a:fld>
            <a:endParaRPr lang="nb-NO"/>
          </a:p>
        </p:txBody>
      </p:sp>
    </p:spTree>
    <p:extLst>
      <p:ext uri="{BB962C8B-B14F-4D97-AF65-F5344CB8AC3E}">
        <p14:creationId xmlns:p14="http://schemas.microsoft.com/office/powerpoint/2010/main" val="7389217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n-NO" sz="1800" dirty="0">
                <a:effectLst/>
                <a:latin typeface="Calibri" panose="020F0502020204030204" pitchFamily="34" charset="0"/>
                <a:ea typeface="Calibri" panose="020F0502020204030204" pitchFamily="34" charset="0"/>
                <a:cs typeface="Times New Roman" panose="02020603050405020304" pitchFamily="18" charset="0"/>
              </a:rPr>
              <a:t>Ofte kan du ikkje bli venner med institusjonar, men du kan velje å "like” dei. Dette gjer du ved å trykke på knappen der det står "Liker" med bilde av ein tommel opp.</a:t>
            </a:r>
            <a:endParaRPr lang="nb-NO" dirty="0"/>
          </a:p>
          <a:p>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45</a:t>
            </a:fld>
            <a:endParaRPr lang="nb-NO"/>
          </a:p>
        </p:txBody>
      </p:sp>
    </p:spTree>
    <p:extLst>
      <p:ext uri="{BB962C8B-B14F-4D97-AF65-F5344CB8AC3E}">
        <p14:creationId xmlns:p14="http://schemas.microsoft.com/office/powerpoint/2010/main" val="110383421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lvl="0" indent="0">
              <a:lnSpc>
                <a:spcPct val="150000"/>
              </a:lnSpc>
              <a:spcAft>
                <a:spcPts val="800"/>
              </a:spcAft>
              <a:buFont typeface="+mj-lt"/>
              <a:buNone/>
            </a:pPr>
            <a:r>
              <a:rPr lang="nn-NO" sz="1800" dirty="0">
                <a:effectLst/>
                <a:latin typeface="Calibri" panose="020F0502020204030204" pitchFamily="34" charset="0"/>
                <a:ea typeface="Calibri" panose="020F0502020204030204" pitchFamily="34" charset="0"/>
                <a:cs typeface="Times New Roman" panose="02020603050405020304" pitchFamily="18" charset="0"/>
              </a:rPr>
              <a:t>Det går an å like mange ulike organisasjonar og menneske. Når du likar desse, vil du kunne sjå når dei legg ut f.eks. nyheitssaker, bilde, videosnuttar og liknande. Du kan ha så mange slike kontaktar du vil på Facebook. Enkelte har mange venner og "liker" mange, mens andre har kanskje berre nær familie eller kollegaar.  </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br>
              <a:rPr lang="nn-NO" sz="1800" b="1" dirty="0">
                <a:effectLst/>
                <a:latin typeface="Calibri" panose="020F0502020204030204" pitchFamily="34" charset="0"/>
                <a:ea typeface="Calibri" panose="020F0502020204030204" pitchFamily="34" charset="0"/>
                <a:cs typeface="Times New Roman" panose="02020603050405020304" pitchFamily="18" charset="0"/>
              </a:rPr>
            </a:br>
            <a:r>
              <a:rPr lang="nn-NO" sz="1800" b="1" dirty="0">
                <a:effectLst/>
                <a:latin typeface="Calibri" panose="020F0502020204030204" pitchFamily="34" charset="0"/>
                <a:ea typeface="Calibri" panose="020F0502020204030204" pitchFamily="34" charset="0"/>
                <a:cs typeface="Times New Roman" panose="02020603050405020304" pitchFamily="18" charset="0"/>
              </a:rPr>
              <a:t>Be alle om å finne minst éin venn, eit familiemedlem eller noko anna ved å søke etter dei i søkefeltet, og prøve å sende spørsmål om å vere venner eller like desse. Dette kan ta litt tid. Pass på at alle får den hjelpa dei treng, og la dei gjerne hjelpe kvarandre. Gå gjerne gjennom denne delen av opplæringa ein gong til mens alle på kurset er med, steg for steg. Foreslå gjerne at dei søker etter kommunen sine eigne sider, det lokale biblioteket eller liknande.</a:t>
            </a:r>
            <a:endParaRPr lang="nb-NO" b="1" dirty="0"/>
          </a:p>
          <a:p>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46</a:t>
            </a:fld>
            <a:endParaRPr lang="nb-NO"/>
          </a:p>
        </p:txBody>
      </p:sp>
    </p:spTree>
    <p:extLst>
      <p:ext uri="{BB962C8B-B14F-4D97-AF65-F5344CB8AC3E}">
        <p14:creationId xmlns:p14="http://schemas.microsoft.com/office/powerpoint/2010/main" val="150016073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47</a:t>
            </a:fld>
            <a:endParaRPr lang="nb-NO"/>
          </a:p>
        </p:txBody>
      </p:sp>
    </p:spTree>
    <p:extLst>
      <p:ext uri="{BB962C8B-B14F-4D97-AF65-F5344CB8AC3E}">
        <p14:creationId xmlns:p14="http://schemas.microsoft.com/office/powerpoint/2010/main" val="162916508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n-NO" sz="1800" dirty="0">
                <a:effectLst/>
                <a:latin typeface="Calibri" panose="020F0502020204030204" pitchFamily="34" charset="0"/>
                <a:ea typeface="Calibri" panose="020F0502020204030204" pitchFamily="34" charset="0"/>
                <a:cs typeface="Times New Roman" panose="02020603050405020304" pitchFamily="18" charset="0"/>
              </a:rPr>
              <a:t>Alle personar og selskap og andre som bruker Facebook, har ei tidslinje. Tidslinja fungerer som ein profil for den aktuelle personen. Her er det mogleg å få litt informasjon om personen eller institusjonen, og sjå ting dei ønskjer å dele med andre på Facebook. Kor mykje ein får sjå, er avhengig av om ein er venner eller ikkje, og kva for innstillingar for personvern ein har. Enkelte vel å dele mykje, andre lite.</a:t>
            </a:r>
            <a:endParaRPr lang="nb-NO" dirty="0"/>
          </a:p>
          <a:p>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48</a:t>
            </a:fld>
            <a:endParaRPr lang="nb-NO"/>
          </a:p>
        </p:txBody>
      </p:sp>
    </p:spTree>
    <p:extLst>
      <p:ext uri="{BB962C8B-B14F-4D97-AF65-F5344CB8AC3E}">
        <p14:creationId xmlns:p14="http://schemas.microsoft.com/office/powerpoint/2010/main" val="212928447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lvl="0" indent="0">
              <a:lnSpc>
                <a:spcPct val="150000"/>
              </a:lnSpc>
              <a:spcAft>
                <a:spcPts val="800"/>
              </a:spcAft>
              <a:buFont typeface="+mj-lt"/>
              <a:buNone/>
            </a:pPr>
            <a:r>
              <a:rPr lang="nn-NO" sz="1800" dirty="0">
                <a:effectLst/>
                <a:latin typeface="Calibri" panose="020F0502020204030204" pitchFamily="34" charset="0"/>
                <a:ea typeface="Calibri" panose="020F0502020204030204" pitchFamily="34" charset="0"/>
                <a:cs typeface="Times New Roman" panose="02020603050405020304" pitchFamily="18" charset="0"/>
              </a:rPr>
              <a:t>Viss du trykker på namnet ditt på menylinja, vil du få sjå tidslinja di. Viss du ikkje hadde ein Facebook-profil frå før, vil det ikkje vere mykje på han enno. Men etter kvart kan du legge ut bilde, lenker til spennande lesestoff eller artige videoar her, dersom du ønskjer det. Du kan også legge til meir informasjon og bilde av deg sjølv dersom du vil. </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br>
              <a:rPr lang="nn-NO" sz="1800" dirty="0">
                <a:effectLst/>
                <a:latin typeface="Calibri" panose="020F0502020204030204" pitchFamily="34" charset="0"/>
                <a:ea typeface="Calibri" panose="020F0502020204030204" pitchFamily="34" charset="0"/>
                <a:cs typeface="Times New Roman" panose="02020603050405020304" pitchFamily="18" charset="0"/>
              </a:rPr>
            </a:br>
            <a:r>
              <a:rPr lang="nn-NO" sz="1800" dirty="0">
                <a:effectLst/>
                <a:latin typeface="Calibri" panose="020F0502020204030204" pitchFamily="34" charset="0"/>
                <a:ea typeface="Calibri" panose="020F0502020204030204" pitchFamily="34" charset="0"/>
                <a:cs typeface="Times New Roman" panose="02020603050405020304" pitchFamily="18" charset="0"/>
              </a:rPr>
              <a:t>Viss du bruker appen, må du trykke ein gong til på Meny-ikonet. Øvst i lista som dukkar opp, ser du namnet ditt. Trykk på det for å kome til tidslinja di.</a:t>
            </a:r>
            <a:r>
              <a:rPr lang="nb-NO" baseline="0" dirty="0"/>
              <a:t> </a:t>
            </a:r>
            <a:endParaRPr lang="nb-NO" dirty="0"/>
          </a:p>
          <a:p>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49</a:t>
            </a:fld>
            <a:endParaRPr lang="nb-NO"/>
          </a:p>
        </p:txBody>
      </p:sp>
    </p:spTree>
    <p:extLst>
      <p:ext uri="{BB962C8B-B14F-4D97-AF65-F5344CB8AC3E}">
        <p14:creationId xmlns:p14="http://schemas.microsoft.com/office/powerpoint/2010/main" val="5841567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n-NO" sz="1800" dirty="0">
                <a:effectLst/>
                <a:latin typeface="Calibri" panose="020F0502020204030204" pitchFamily="34" charset="0"/>
                <a:ea typeface="Calibri" panose="020F0502020204030204" pitchFamily="34" charset="0"/>
                <a:cs typeface="Times New Roman" panose="02020603050405020304" pitchFamily="18" charset="0"/>
              </a:rPr>
              <a:t>Når du skal opprette ein Facebook-profil, må du først gå til www.facebook.no eller laste ned Facebook-appen frå app-butikken (dette fungerer berre for dei som bruker nettbrett og smarttelefon).</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nb-NO" baseline="0" dirty="0"/>
          </a:p>
          <a:p>
            <a:r>
              <a:rPr lang="nn-NO" sz="1800" b="1" dirty="0">
                <a:effectLst/>
                <a:latin typeface="Calibri" panose="020F0502020204030204" pitchFamily="34" charset="0"/>
                <a:ea typeface="Calibri" panose="020F0502020204030204" pitchFamily="34" charset="0"/>
                <a:cs typeface="Times New Roman" panose="02020603050405020304" pitchFamily="18" charset="0"/>
              </a:rPr>
              <a:t>Be alle deltakarane om å skrive inn adressa i adressefeltet og gå til sida, eller be dei om å laste ned appen. </a:t>
            </a:r>
            <a:r>
              <a:rPr lang="nb-NO" b="1" baseline="0" dirty="0"/>
              <a:t> </a:t>
            </a:r>
            <a:endParaRPr lang="nb-NO" b="1"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5</a:t>
            </a:fld>
            <a:endParaRPr lang="nb-NO"/>
          </a:p>
        </p:txBody>
      </p:sp>
    </p:spTree>
    <p:extLst>
      <p:ext uri="{BB962C8B-B14F-4D97-AF65-F5344CB8AC3E}">
        <p14:creationId xmlns:p14="http://schemas.microsoft.com/office/powerpoint/2010/main" val="192627434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n-NO" sz="1800" dirty="0">
                <a:effectLst/>
                <a:latin typeface="Calibri" panose="020F0502020204030204" pitchFamily="34" charset="0"/>
                <a:ea typeface="Calibri" panose="020F0502020204030204" pitchFamily="34" charset="0"/>
                <a:cs typeface="Times New Roman" panose="02020603050405020304" pitchFamily="18" charset="0"/>
              </a:rPr>
              <a:t>Viss du går inn på tidslinjene til nokon av dei du har lagt til som venner eller "liker", kan du sjå kva dei har lagt ut på si tidslinje. Søk opp tidslinja som høyrer til personen du vil sjå på, i søkefeltet, og trykk på namnet deira. Skroll/rull nedover tidslinja for å sjå meir</a:t>
            </a:r>
            <a:r>
              <a:rPr lang="nb-NO" baseline="0" dirty="0"/>
              <a:t>. </a:t>
            </a:r>
          </a:p>
          <a:p>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50</a:t>
            </a:fld>
            <a:endParaRPr lang="nb-NO"/>
          </a:p>
        </p:txBody>
      </p:sp>
    </p:spTree>
    <p:extLst>
      <p:ext uri="{BB962C8B-B14F-4D97-AF65-F5344CB8AC3E}">
        <p14:creationId xmlns:p14="http://schemas.microsoft.com/office/powerpoint/2010/main" val="73228344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n-NO" sz="1800" dirty="0">
                <a:effectLst/>
                <a:latin typeface="Calibri" panose="020F0502020204030204" pitchFamily="34" charset="0"/>
                <a:ea typeface="Calibri" panose="020F0502020204030204" pitchFamily="34" charset="0"/>
                <a:cs typeface="Times New Roman" panose="02020603050405020304" pitchFamily="18" charset="0"/>
              </a:rPr>
              <a:t>Du kan også skrive noko på tidslinja til andre brukarar viss du vil det. Då bruker du feltet der det står "Skriv </a:t>
            </a:r>
            <a:r>
              <a:rPr lang="nn-NO" sz="1800" dirty="0" err="1">
                <a:effectLst/>
                <a:latin typeface="Calibri" panose="020F0502020204030204" pitchFamily="34" charset="0"/>
                <a:ea typeface="Calibri" panose="020F0502020204030204" pitchFamily="34" charset="0"/>
                <a:cs typeface="Times New Roman" panose="02020603050405020304" pitchFamily="18" charset="0"/>
              </a:rPr>
              <a:t>noe</a:t>
            </a:r>
            <a:r>
              <a:rPr lang="nn-NO" sz="1800" dirty="0">
                <a:effectLst/>
                <a:latin typeface="Calibri" panose="020F0502020204030204" pitchFamily="34" charset="0"/>
                <a:ea typeface="Calibri" panose="020F0502020204030204" pitchFamily="34" charset="0"/>
                <a:cs typeface="Times New Roman" panose="02020603050405020304" pitchFamily="18" charset="0"/>
              </a:rPr>
              <a:t> …". Men hugs at alt som blir skrive på tidslinja, kan bli sett av andre som har kontakt med personen. Dette er IKKJE ein plass der du bør sende private meldingar. Ønskjer du å sende ei melding eller noko anna som berre EIN av vennene dine skal sjå, må du opne ein "chat".</a:t>
            </a:r>
            <a:endParaRPr lang="nb-NO" baseline="0" dirty="0"/>
          </a:p>
          <a:p>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51</a:t>
            </a:fld>
            <a:endParaRPr lang="nb-NO"/>
          </a:p>
        </p:txBody>
      </p:sp>
    </p:spTree>
    <p:extLst>
      <p:ext uri="{BB962C8B-B14F-4D97-AF65-F5344CB8AC3E}">
        <p14:creationId xmlns:p14="http://schemas.microsoft.com/office/powerpoint/2010/main" val="90137444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52</a:t>
            </a:fld>
            <a:endParaRPr lang="nb-NO"/>
          </a:p>
        </p:txBody>
      </p:sp>
    </p:spTree>
    <p:extLst>
      <p:ext uri="{BB962C8B-B14F-4D97-AF65-F5344CB8AC3E}">
        <p14:creationId xmlns:p14="http://schemas.microsoft.com/office/powerpoint/2010/main" val="55909324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lvl="0" indent="0">
              <a:lnSpc>
                <a:spcPct val="150000"/>
              </a:lnSpc>
              <a:buFont typeface="+mj-lt"/>
              <a:buNone/>
            </a:pPr>
            <a:r>
              <a:rPr lang="nn-NO" sz="1800" dirty="0">
                <a:effectLst/>
                <a:latin typeface="Calibri" panose="020F0502020204030204" pitchFamily="34" charset="0"/>
                <a:ea typeface="Calibri" panose="020F0502020204030204" pitchFamily="34" charset="0"/>
                <a:cs typeface="Times New Roman" panose="02020603050405020304" pitchFamily="18" charset="0"/>
              </a:rPr>
              <a:t>Viss du vil sende ei melding som berre ein bestemd Facebook-venn skal sjå, må du chatte med denne personen. Å chatte er nesten som å sende ein SMS, og du har betre kontroll over kven som får sjå det du skriv, enn om du vel å skrive på tidslinja deira.</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50000"/>
              </a:lnSpc>
              <a:buFont typeface="+mj-lt"/>
              <a:buNone/>
            </a:pP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50000"/>
              </a:lnSpc>
              <a:buFont typeface="+mj-lt"/>
              <a:buNone/>
            </a:pPr>
            <a:r>
              <a:rPr lang="nn-NO" sz="1800" dirty="0">
                <a:effectLst/>
                <a:latin typeface="Calibri" panose="020F0502020204030204" pitchFamily="34" charset="0"/>
                <a:ea typeface="Calibri" panose="020F0502020204030204" pitchFamily="34" charset="0"/>
                <a:cs typeface="Times New Roman" panose="02020603050405020304" pitchFamily="18" charset="0"/>
              </a:rPr>
              <a:t>Viss du vil chatte med ein venn, går du inn på Facebook-tidslinja til vennen din og finn knappen der det står "Melding" og bilde av ei snakkeboble. Trykk på knappen for å starte </a:t>
            </a:r>
            <a:r>
              <a:rPr lang="nn-NO" sz="1800" dirty="0" err="1">
                <a:effectLst/>
                <a:latin typeface="Calibri" panose="020F0502020204030204" pitchFamily="34" charset="0"/>
                <a:ea typeface="Calibri" panose="020F0502020204030204" pitchFamily="34" charset="0"/>
                <a:cs typeface="Times New Roman" panose="02020603050405020304" pitchFamily="18" charset="0"/>
              </a:rPr>
              <a:t>chatten</a:t>
            </a:r>
            <a:r>
              <a:rPr lang="nn-NO" sz="1800" dirty="0">
                <a:effectLst/>
                <a:latin typeface="Calibri" panose="020F0502020204030204" pitchFamily="34" charset="0"/>
                <a:ea typeface="Calibri" panose="020F0502020204030204" pitchFamily="34" charset="0"/>
                <a:cs typeface="Times New Roman" panose="02020603050405020304" pitchFamily="18" charset="0"/>
              </a:rPr>
              <a:t>. </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50000"/>
              </a:lnSpc>
              <a:buFont typeface="+mj-lt"/>
              <a:buNone/>
            </a:pP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50000"/>
              </a:lnSpc>
              <a:buFont typeface="+mj-lt"/>
              <a:buNone/>
            </a:pPr>
            <a:r>
              <a:rPr lang="nn-NO" sz="1800" dirty="0">
                <a:effectLst/>
                <a:latin typeface="Calibri" panose="020F0502020204030204" pitchFamily="34" charset="0"/>
                <a:ea typeface="Calibri" panose="020F0502020204030204" pitchFamily="34" charset="0"/>
                <a:cs typeface="Times New Roman" panose="02020603050405020304" pitchFamily="18" charset="0"/>
              </a:rPr>
              <a:t>Viss du bruker Facebook-appen på ein smarttelefon eller eit nettbrett og du ikkje har chatta før, får du beskjed om at du må laste ned ein app som heiter "Messenger". På ein smarttelefon eller eit nettbrett må du ha dette programmet for å kunne chatte på Facebook.</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br>
              <a:rPr lang="nn-NO" sz="1800" b="1" dirty="0">
                <a:effectLst/>
                <a:latin typeface="Calibri" panose="020F0502020204030204" pitchFamily="34" charset="0"/>
                <a:ea typeface="Calibri" panose="020F0502020204030204" pitchFamily="34" charset="0"/>
                <a:cs typeface="Times New Roman" panose="02020603050405020304" pitchFamily="18" charset="0"/>
              </a:rPr>
            </a:br>
            <a:r>
              <a:rPr lang="nn-NO" sz="1800" b="1" dirty="0">
                <a:effectLst/>
                <a:latin typeface="Calibri" panose="020F0502020204030204" pitchFamily="34" charset="0"/>
                <a:ea typeface="Calibri" panose="020F0502020204030204" pitchFamily="34" charset="0"/>
                <a:cs typeface="Times New Roman" panose="02020603050405020304" pitchFamily="18" charset="0"/>
              </a:rPr>
              <a:t>Vent til alle som treng å laste ned Messenger, har fått gjort dette før du går vidare.</a:t>
            </a:r>
            <a:endParaRPr lang="nb-NO" b="1" dirty="0"/>
          </a:p>
          <a:p>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53</a:t>
            </a:fld>
            <a:endParaRPr lang="nb-NO"/>
          </a:p>
        </p:txBody>
      </p:sp>
    </p:spTree>
    <p:extLst>
      <p:ext uri="{BB962C8B-B14F-4D97-AF65-F5344CB8AC3E}">
        <p14:creationId xmlns:p14="http://schemas.microsoft.com/office/powerpoint/2010/main" val="146366727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n-NO" sz="1800" dirty="0">
                <a:effectLst/>
                <a:latin typeface="Calibri" panose="020F0502020204030204" pitchFamily="34" charset="0"/>
                <a:ea typeface="Calibri" panose="020F0502020204030204" pitchFamily="34" charset="0"/>
                <a:cs typeface="Times New Roman" panose="02020603050405020304" pitchFamily="18" charset="0"/>
              </a:rPr>
              <a:t>Viss du bruker nettlesar, vil </a:t>
            </a:r>
            <a:r>
              <a:rPr lang="nn-NO" sz="1800" dirty="0" err="1">
                <a:effectLst/>
                <a:latin typeface="Calibri" panose="020F0502020204030204" pitchFamily="34" charset="0"/>
                <a:ea typeface="Calibri" panose="020F0502020204030204" pitchFamily="34" charset="0"/>
                <a:cs typeface="Times New Roman" panose="02020603050405020304" pitchFamily="18" charset="0"/>
              </a:rPr>
              <a:t>chatten</a:t>
            </a:r>
            <a:r>
              <a:rPr lang="nn-NO" sz="1800" dirty="0">
                <a:effectLst/>
                <a:latin typeface="Calibri" panose="020F0502020204030204" pitchFamily="34" charset="0"/>
                <a:ea typeface="Calibri" panose="020F0502020204030204" pitchFamily="34" charset="0"/>
                <a:cs typeface="Times New Roman" panose="02020603050405020304" pitchFamily="18" charset="0"/>
              </a:rPr>
              <a:t> bli opna i ei lita rute nede til høgre i eit eige vindauge. Viss du bruker appen, blir </a:t>
            </a:r>
            <a:r>
              <a:rPr lang="nn-NO" sz="1800" dirty="0" err="1">
                <a:effectLst/>
                <a:latin typeface="Calibri" panose="020F0502020204030204" pitchFamily="34" charset="0"/>
                <a:ea typeface="Calibri" panose="020F0502020204030204" pitchFamily="34" charset="0"/>
                <a:cs typeface="Times New Roman" panose="02020603050405020304" pitchFamily="18" charset="0"/>
              </a:rPr>
              <a:t>chatten</a:t>
            </a:r>
            <a:r>
              <a:rPr lang="nn-NO" sz="1800" dirty="0">
                <a:effectLst/>
                <a:latin typeface="Calibri" panose="020F0502020204030204" pitchFamily="34" charset="0"/>
                <a:ea typeface="Calibri" panose="020F0502020204030204" pitchFamily="34" charset="0"/>
                <a:cs typeface="Times New Roman" panose="02020603050405020304" pitchFamily="18" charset="0"/>
              </a:rPr>
              <a:t> opna i ein annan app som heiter "Messenger". Dette skjer automatisk, og ruta vil dekke heile skjermen.</a:t>
            </a:r>
            <a:r>
              <a:rPr lang="nb-NO" baseline="0" dirty="0"/>
              <a:t> </a:t>
            </a:r>
            <a:endParaRPr lang="nb-NO" dirty="0"/>
          </a:p>
          <a:p>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54</a:t>
            </a:fld>
            <a:endParaRPr lang="nb-NO"/>
          </a:p>
        </p:txBody>
      </p:sp>
    </p:spTree>
    <p:extLst>
      <p:ext uri="{BB962C8B-B14F-4D97-AF65-F5344CB8AC3E}">
        <p14:creationId xmlns:p14="http://schemas.microsoft.com/office/powerpoint/2010/main" val="134825291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lvl="0" indent="0">
              <a:lnSpc>
                <a:spcPct val="150000"/>
              </a:lnSpc>
              <a:spcAft>
                <a:spcPts val="800"/>
              </a:spcAft>
              <a:buFont typeface="+mj-lt"/>
              <a:buNone/>
            </a:pPr>
            <a:r>
              <a:rPr lang="nn-NO" sz="1800" dirty="0" err="1">
                <a:effectLst/>
                <a:latin typeface="Calibri" panose="020F0502020204030204" pitchFamily="34" charset="0"/>
                <a:ea typeface="Calibri" panose="020F0502020204030204" pitchFamily="34" charset="0"/>
                <a:cs typeface="Times New Roman" panose="02020603050405020304" pitchFamily="18" charset="0"/>
              </a:rPr>
              <a:t>Chatten</a:t>
            </a:r>
            <a:r>
              <a:rPr lang="nn-NO" sz="1800" dirty="0">
                <a:effectLst/>
                <a:latin typeface="Calibri" panose="020F0502020204030204" pitchFamily="34" charset="0"/>
                <a:ea typeface="Calibri" panose="020F0502020204030204" pitchFamily="34" charset="0"/>
                <a:cs typeface="Times New Roman" panose="02020603050405020304" pitchFamily="18" charset="0"/>
              </a:rPr>
              <a:t> viser alle meldingar som går mellom deg og personen du chattar med. Det du sender, vil dukke opp på høgre side, og det vennen din skriv, kjem på venstre side.</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br>
              <a:rPr lang="nn-NO" sz="1800" dirty="0">
                <a:effectLst/>
                <a:latin typeface="Calibri" panose="020F0502020204030204" pitchFamily="34" charset="0"/>
                <a:ea typeface="Calibri" panose="020F0502020204030204" pitchFamily="34" charset="0"/>
                <a:cs typeface="Times New Roman" panose="02020603050405020304" pitchFamily="18" charset="0"/>
              </a:rPr>
            </a:br>
            <a:r>
              <a:rPr lang="nn-NO" sz="1800" dirty="0">
                <a:effectLst/>
                <a:latin typeface="Calibri" panose="020F0502020204030204" pitchFamily="34" charset="0"/>
                <a:ea typeface="Calibri" panose="020F0502020204030204" pitchFamily="34" charset="0"/>
                <a:cs typeface="Times New Roman" panose="02020603050405020304" pitchFamily="18" charset="0"/>
              </a:rPr>
              <a:t>Skriv ei melding ved å trykke på det kvite feltet nedst i </a:t>
            </a:r>
            <a:r>
              <a:rPr lang="nn-NO" sz="1800" dirty="0" err="1">
                <a:effectLst/>
                <a:latin typeface="Calibri" panose="020F0502020204030204" pitchFamily="34" charset="0"/>
                <a:ea typeface="Calibri" panose="020F0502020204030204" pitchFamily="34" charset="0"/>
                <a:cs typeface="Times New Roman" panose="02020603050405020304" pitchFamily="18" charset="0"/>
              </a:rPr>
              <a:t>chatten</a:t>
            </a:r>
            <a:r>
              <a:rPr lang="nn-NO" sz="1800" dirty="0">
                <a:effectLst/>
                <a:latin typeface="Calibri" panose="020F0502020204030204" pitchFamily="34" charset="0"/>
                <a:ea typeface="Calibri" panose="020F0502020204030204" pitchFamily="34" charset="0"/>
                <a:cs typeface="Times New Roman" panose="02020603050405020304" pitchFamily="18" charset="0"/>
              </a:rPr>
              <a:t> der det står "Skriv en melding …".</a:t>
            </a:r>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55</a:t>
            </a:fld>
            <a:endParaRPr lang="nb-NO"/>
          </a:p>
        </p:txBody>
      </p:sp>
    </p:spTree>
    <p:extLst>
      <p:ext uri="{BB962C8B-B14F-4D97-AF65-F5344CB8AC3E}">
        <p14:creationId xmlns:p14="http://schemas.microsoft.com/office/powerpoint/2010/main" val="213582940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n-NO" sz="1800" dirty="0">
                <a:effectLst/>
                <a:latin typeface="Calibri" panose="020F0502020204030204" pitchFamily="34" charset="0"/>
                <a:ea typeface="Calibri" panose="020F0502020204030204" pitchFamily="34" charset="0"/>
                <a:cs typeface="Times New Roman" panose="02020603050405020304" pitchFamily="18" charset="0"/>
              </a:rPr>
              <a:t>Når du har skrive det du vil seie, trykker du på "Enter" på tastaturet for å sende meldinga.</a:t>
            </a:r>
            <a:endParaRPr lang="nb-NO" dirty="0"/>
          </a:p>
          <a:p>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56</a:t>
            </a:fld>
            <a:endParaRPr lang="nb-NO"/>
          </a:p>
        </p:txBody>
      </p:sp>
    </p:spTree>
    <p:extLst>
      <p:ext uri="{BB962C8B-B14F-4D97-AF65-F5344CB8AC3E}">
        <p14:creationId xmlns:p14="http://schemas.microsoft.com/office/powerpoint/2010/main" val="97030858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n-NO" sz="1800" dirty="0">
                <a:effectLst/>
                <a:latin typeface="Calibri" panose="020F0502020204030204" pitchFamily="34" charset="0"/>
                <a:ea typeface="Calibri" panose="020F0502020204030204" pitchFamily="34" charset="0"/>
                <a:cs typeface="Times New Roman" panose="02020603050405020304" pitchFamily="18" charset="0"/>
              </a:rPr>
              <a:t>Viss du bruker appen, trykker du på bildet av ei pil eller eit lite papirfly som har dukka opp ved sidan av det du har skrive.</a:t>
            </a:r>
            <a:r>
              <a:rPr lang="nb-NO" baseline="0" dirty="0"/>
              <a:t> </a:t>
            </a:r>
            <a:endParaRPr lang="nb-NO" dirty="0"/>
          </a:p>
          <a:p>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57</a:t>
            </a:fld>
            <a:endParaRPr lang="nb-NO"/>
          </a:p>
        </p:txBody>
      </p:sp>
    </p:spTree>
    <p:extLst>
      <p:ext uri="{BB962C8B-B14F-4D97-AF65-F5344CB8AC3E}">
        <p14:creationId xmlns:p14="http://schemas.microsoft.com/office/powerpoint/2010/main" val="214218319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n-NO" sz="1800" dirty="0">
                <a:effectLst/>
                <a:latin typeface="Calibri" panose="020F0502020204030204" pitchFamily="34" charset="0"/>
                <a:ea typeface="Calibri" panose="020F0502020204030204" pitchFamily="34" charset="0"/>
                <a:cs typeface="Times New Roman" panose="02020603050405020304" pitchFamily="18" charset="0"/>
              </a:rPr>
              <a:t>Tommel opp eller "Liker" er eit symbol som blir brukt mykje på Facebook. Det kan bety at du likar noko, at du er einig, eller at du har oppfatta kva personen har sagt. Du kan også bruke symbolet i </a:t>
            </a:r>
            <a:r>
              <a:rPr lang="nn-NO" sz="1800" dirty="0" err="1">
                <a:effectLst/>
                <a:latin typeface="Calibri" panose="020F0502020204030204" pitchFamily="34" charset="0"/>
                <a:ea typeface="Calibri" panose="020F0502020204030204" pitchFamily="34" charset="0"/>
                <a:cs typeface="Times New Roman" panose="02020603050405020304" pitchFamily="18" charset="0"/>
              </a:rPr>
              <a:t>chatten</a:t>
            </a:r>
            <a:r>
              <a:rPr lang="nn-NO" sz="1800" dirty="0">
                <a:effectLst/>
                <a:latin typeface="Calibri" panose="020F0502020204030204" pitchFamily="34" charset="0"/>
                <a:ea typeface="Calibri" panose="020F0502020204030204" pitchFamily="34" charset="0"/>
                <a:cs typeface="Times New Roman" panose="02020603050405020304" pitchFamily="18" charset="0"/>
              </a:rPr>
              <a:t>. Du finn symbolet nede til høgre.</a:t>
            </a:r>
            <a:r>
              <a:rPr lang="nb-NO" baseline="0" dirty="0"/>
              <a:t> </a:t>
            </a:r>
            <a:endParaRPr lang="nb-NO" dirty="0"/>
          </a:p>
          <a:p>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58</a:t>
            </a:fld>
            <a:endParaRPr lang="nb-NO"/>
          </a:p>
        </p:txBody>
      </p:sp>
    </p:spTree>
    <p:extLst>
      <p:ext uri="{BB962C8B-B14F-4D97-AF65-F5344CB8AC3E}">
        <p14:creationId xmlns:p14="http://schemas.microsoft.com/office/powerpoint/2010/main" val="55568435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n-NO" sz="1800" dirty="0">
                <a:effectLst/>
                <a:latin typeface="Calibri" panose="020F0502020204030204" pitchFamily="34" charset="0"/>
                <a:ea typeface="Calibri" panose="020F0502020204030204" pitchFamily="34" charset="0"/>
                <a:cs typeface="Times New Roman" panose="02020603050405020304" pitchFamily="18" charset="0"/>
              </a:rPr>
              <a:t>Etter kvart kan du også prøve å legge til bilde, </a:t>
            </a:r>
            <a:r>
              <a:rPr lang="nn-NO" sz="1800" dirty="0" err="1">
                <a:effectLst/>
                <a:latin typeface="Calibri" panose="020F0502020204030204" pitchFamily="34" charset="0"/>
                <a:ea typeface="Calibri" panose="020F0502020204030204" pitchFamily="34" charset="0"/>
                <a:cs typeface="Times New Roman" panose="02020603050405020304" pitchFamily="18" charset="0"/>
              </a:rPr>
              <a:t>emojiar</a:t>
            </a:r>
            <a:r>
              <a:rPr lang="nn-NO" sz="1800" dirty="0">
                <a:effectLst/>
                <a:latin typeface="Calibri" panose="020F0502020204030204" pitchFamily="34" charset="0"/>
                <a:ea typeface="Calibri" panose="020F0502020204030204" pitchFamily="34" charset="0"/>
                <a:cs typeface="Times New Roman" panose="02020603050405020304" pitchFamily="18" charset="0"/>
              </a:rPr>
              <a:t> (smilefjes) eller dokument i </a:t>
            </a:r>
            <a:r>
              <a:rPr lang="nn-NO" sz="1800" dirty="0" err="1">
                <a:effectLst/>
                <a:latin typeface="Calibri" panose="020F0502020204030204" pitchFamily="34" charset="0"/>
                <a:ea typeface="Calibri" panose="020F0502020204030204" pitchFamily="34" charset="0"/>
                <a:cs typeface="Times New Roman" panose="02020603050405020304" pitchFamily="18" charset="0"/>
              </a:rPr>
              <a:t>chatten</a:t>
            </a:r>
            <a:r>
              <a:rPr lang="nn-NO" sz="1800" dirty="0">
                <a:effectLst/>
                <a:latin typeface="Calibri" panose="020F0502020204030204" pitchFamily="34" charset="0"/>
                <a:ea typeface="Calibri" panose="020F0502020204030204" pitchFamily="34" charset="0"/>
                <a:cs typeface="Times New Roman" panose="02020603050405020304" pitchFamily="18" charset="0"/>
              </a:rPr>
              <a:t>, men det skal vi ikkje gå inn på i dette kurset. Prøv deg fram med ein du kjenner som kan litt om Facebook, eller øv med nokon som er med på kurset i dag.</a:t>
            </a:r>
            <a:endParaRPr lang="nb-NO" dirty="0"/>
          </a:p>
          <a:p>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59</a:t>
            </a:fld>
            <a:endParaRPr lang="nb-NO"/>
          </a:p>
        </p:txBody>
      </p:sp>
    </p:spTree>
    <p:extLst>
      <p:ext uri="{BB962C8B-B14F-4D97-AF65-F5344CB8AC3E}">
        <p14:creationId xmlns:p14="http://schemas.microsoft.com/office/powerpoint/2010/main" val="7363912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n-NO" sz="1800" dirty="0">
                <a:effectLst/>
                <a:latin typeface="Calibri" panose="020F0502020204030204" pitchFamily="34" charset="0"/>
                <a:ea typeface="Calibri" panose="020F0502020204030204" pitchFamily="34" charset="0"/>
                <a:cs typeface="Times New Roman" panose="02020603050405020304" pitchFamily="18" charset="0"/>
              </a:rPr>
              <a:t>Har du skrive inn rett adresse, vil du kome til denne sida. Viss du lastar ned appen, må du finne han på telefonen din og deretter opne han.</a:t>
            </a:r>
            <a:r>
              <a:rPr lang="nb-NO" baseline="0" dirty="0"/>
              <a:t> </a:t>
            </a:r>
          </a:p>
        </p:txBody>
      </p:sp>
      <p:sp>
        <p:nvSpPr>
          <p:cNvPr id="4" name="Plassholder for lysbildenummer 3"/>
          <p:cNvSpPr>
            <a:spLocks noGrp="1"/>
          </p:cNvSpPr>
          <p:nvPr>
            <p:ph type="sldNum" sz="quarter" idx="10"/>
          </p:nvPr>
        </p:nvSpPr>
        <p:spPr/>
        <p:txBody>
          <a:bodyPr/>
          <a:lstStyle/>
          <a:p>
            <a:fld id="{6C254B7B-5006-4AAE-B324-0D18C385F145}" type="slidenum">
              <a:rPr lang="nb-NO" smtClean="0"/>
              <a:t>6</a:t>
            </a:fld>
            <a:endParaRPr lang="nb-NO"/>
          </a:p>
        </p:txBody>
      </p:sp>
    </p:spTree>
    <p:extLst>
      <p:ext uri="{BB962C8B-B14F-4D97-AF65-F5344CB8AC3E}">
        <p14:creationId xmlns:p14="http://schemas.microsoft.com/office/powerpoint/2010/main" val="133923071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n-NO" sz="1800" dirty="0">
                <a:effectLst/>
                <a:latin typeface="Calibri" panose="020F0502020204030204" pitchFamily="34" charset="0"/>
                <a:ea typeface="Calibri" panose="020F0502020204030204" pitchFamily="34" charset="0"/>
                <a:cs typeface="Times New Roman" panose="02020603050405020304" pitchFamily="18" charset="0"/>
              </a:rPr>
              <a:t>Det kan også vere lurt å vite at det går an å legge til fleire personar i ein chat, opne ein videosamtale, bruke </a:t>
            </a:r>
            <a:r>
              <a:rPr lang="nn-NO" sz="1800" dirty="0" err="1">
                <a:effectLst/>
                <a:latin typeface="Calibri" panose="020F0502020204030204" pitchFamily="34" charset="0"/>
                <a:ea typeface="Calibri" panose="020F0502020204030204" pitchFamily="34" charset="0"/>
                <a:cs typeface="Times New Roman" panose="02020603050405020304" pitchFamily="18" charset="0"/>
              </a:rPr>
              <a:t>chatten</a:t>
            </a:r>
            <a:r>
              <a:rPr lang="nn-NO" sz="1800" dirty="0">
                <a:effectLst/>
                <a:latin typeface="Calibri" panose="020F0502020204030204" pitchFamily="34" charset="0"/>
                <a:ea typeface="Calibri" panose="020F0502020204030204" pitchFamily="34" charset="0"/>
                <a:cs typeface="Times New Roman" panose="02020603050405020304" pitchFamily="18" charset="0"/>
              </a:rPr>
              <a:t> til å ringe og så vidare. Utforsk desse moglegheitene ved å bruke symbola du ser her. Alle symbola finst også hos dei som bruker nettbrett og smarttelefon. Dei ser heilt like ut, men dei ligg litt andre stader i vindauget.</a:t>
            </a:r>
            <a:endParaRPr lang="nb-NO" dirty="0"/>
          </a:p>
          <a:p>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60</a:t>
            </a:fld>
            <a:endParaRPr lang="nb-NO"/>
          </a:p>
        </p:txBody>
      </p:sp>
    </p:spTree>
    <p:extLst>
      <p:ext uri="{BB962C8B-B14F-4D97-AF65-F5344CB8AC3E}">
        <p14:creationId xmlns:p14="http://schemas.microsoft.com/office/powerpoint/2010/main" val="1522677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61</a:t>
            </a:fld>
            <a:endParaRPr lang="nb-NO"/>
          </a:p>
        </p:txBody>
      </p:sp>
    </p:spTree>
    <p:extLst>
      <p:ext uri="{BB962C8B-B14F-4D97-AF65-F5344CB8AC3E}">
        <p14:creationId xmlns:p14="http://schemas.microsoft.com/office/powerpoint/2010/main" val="219268551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n-NO" sz="1800" dirty="0">
                <a:effectLst/>
                <a:latin typeface="Calibri" panose="020F0502020204030204" pitchFamily="34" charset="0"/>
                <a:ea typeface="Calibri" panose="020F0502020204030204" pitchFamily="34" charset="0"/>
                <a:cs typeface="Times New Roman" panose="02020603050405020304" pitchFamily="18" charset="0"/>
              </a:rPr>
              <a:t>Facebook legg også til rette for at du skal kunne gi tilbakemeldingar og dele bilde, kommentarar, artiklar og andre ting som vennene dine, selskap, kommersielle aktørar eller andre har lagt ut på Facebook.</a:t>
            </a:r>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62</a:t>
            </a:fld>
            <a:endParaRPr lang="nb-NO"/>
          </a:p>
        </p:txBody>
      </p:sp>
    </p:spTree>
    <p:extLst>
      <p:ext uri="{BB962C8B-B14F-4D97-AF65-F5344CB8AC3E}">
        <p14:creationId xmlns:p14="http://schemas.microsoft.com/office/powerpoint/2010/main" val="104904606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n-NO" sz="1800" dirty="0">
                <a:effectLst/>
                <a:latin typeface="Calibri" panose="020F0502020204030204" pitchFamily="34" charset="0"/>
                <a:ea typeface="Calibri" panose="020F0502020204030204" pitchFamily="34" charset="0"/>
                <a:cs typeface="Times New Roman" panose="02020603050405020304" pitchFamily="18" charset="0"/>
              </a:rPr>
              <a:t>Funksjonane for dette finn du under, eller i nokre tilfelle ved sidan av, bildet, kommentaren eller artikkelen.  Dei heiter "Liker", "Kommenter" og "Del", og dei har symbol som er lette å kjenne att. Du kan velje å bruke ein eller fleire av desse funksjonane når du ser noko du har lyst til å reagere på, slik at andre brukarar ser det.</a:t>
            </a:r>
            <a:r>
              <a:rPr lang="nb-NO" baseline="0" dirty="0"/>
              <a:t> </a:t>
            </a:r>
            <a:endParaRPr lang="nb-NO" dirty="0"/>
          </a:p>
          <a:p>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63</a:t>
            </a:fld>
            <a:endParaRPr lang="nb-NO"/>
          </a:p>
        </p:txBody>
      </p:sp>
    </p:spTree>
    <p:extLst>
      <p:ext uri="{BB962C8B-B14F-4D97-AF65-F5344CB8AC3E}">
        <p14:creationId xmlns:p14="http://schemas.microsoft.com/office/powerpoint/2010/main" val="140783647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n-NO" sz="1800" dirty="0">
                <a:effectLst/>
                <a:latin typeface="Calibri" panose="020F0502020204030204" pitchFamily="34" charset="0"/>
                <a:ea typeface="Calibri" panose="020F0502020204030204" pitchFamily="34" charset="0"/>
                <a:cs typeface="Times New Roman" panose="02020603050405020304" pitchFamily="18" charset="0"/>
              </a:rPr>
              <a:t>Funksjonen "Liker” er ein rask måte å gi tilbakemelding til avsendaren på. Funksjonen blir vist som ei hand med tommelen opp.</a:t>
            </a:r>
            <a:endParaRPr lang="nb-NO" dirty="0"/>
          </a:p>
          <a:p>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64</a:t>
            </a:fld>
            <a:endParaRPr lang="nb-NO"/>
          </a:p>
        </p:txBody>
      </p:sp>
    </p:spTree>
    <p:extLst>
      <p:ext uri="{BB962C8B-B14F-4D97-AF65-F5344CB8AC3E}">
        <p14:creationId xmlns:p14="http://schemas.microsoft.com/office/powerpoint/2010/main" val="167307057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lvl="0" indent="0">
              <a:lnSpc>
                <a:spcPct val="150000"/>
              </a:lnSpc>
              <a:buFont typeface="+mj-lt"/>
              <a:buNone/>
            </a:pPr>
            <a:r>
              <a:rPr lang="nn-NO" sz="1800" dirty="0">
                <a:effectLst/>
                <a:latin typeface="Calibri" panose="020F0502020204030204" pitchFamily="34" charset="0"/>
                <a:ea typeface="Calibri" panose="020F0502020204030204" pitchFamily="34" charset="0"/>
                <a:cs typeface="Times New Roman" panose="02020603050405020304" pitchFamily="18" charset="0"/>
              </a:rPr>
              <a:t>Viss du bruker ein datamaskin, kan du halde musepeikaren din over knappen "Liker". Då dukkar det opp ulike ikon. På nettbrett og smarttelefon set du fingeren din på "Liker" og trykker til ikona kjem fram. </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50000"/>
              </a:lnSpc>
              <a:buFont typeface="+mj-lt"/>
              <a:buNone/>
            </a:pP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50000"/>
              </a:lnSpc>
              <a:buFont typeface="+mj-lt"/>
              <a:buNone/>
            </a:pPr>
            <a:r>
              <a:rPr lang="nn-NO" sz="1800" dirty="0">
                <a:effectLst/>
                <a:latin typeface="Calibri" panose="020F0502020204030204" pitchFamily="34" charset="0"/>
                <a:ea typeface="Calibri" panose="020F0502020204030204" pitchFamily="34" charset="0"/>
                <a:cs typeface="Times New Roman" panose="02020603050405020304" pitchFamily="18" charset="0"/>
              </a:rPr>
              <a:t>Så peikar eller klikkar du på det symbolet som uttrykker den reaksjonen du ønskjer å vise at du har til det som har blitt delt. Du kan velje mellom "tommel opp", "hjarte", "latter", "overrasking/sjokk", "trist" eller "forarga/sint/provosert".</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br>
              <a:rPr lang="nn-NO" sz="1800" dirty="0">
                <a:effectLst/>
                <a:latin typeface="Calibri" panose="020F0502020204030204" pitchFamily="34" charset="0"/>
                <a:ea typeface="Calibri" panose="020F0502020204030204" pitchFamily="34" charset="0"/>
                <a:cs typeface="Times New Roman" panose="02020603050405020304" pitchFamily="18" charset="0"/>
              </a:rPr>
            </a:br>
            <a:r>
              <a:rPr lang="nn-NO" sz="1800" dirty="0">
                <a:effectLst/>
                <a:latin typeface="Calibri" panose="020F0502020204030204" pitchFamily="34" charset="0"/>
                <a:ea typeface="Calibri" panose="020F0502020204030204" pitchFamily="34" charset="0"/>
                <a:cs typeface="Times New Roman" panose="02020603050405020304" pitchFamily="18" charset="0"/>
              </a:rPr>
              <a:t>Det som er vanlegast for mange, er å bruke tommel opp. Å bruke desse ikona heiter å "like" [/'</a:t>
            </a:r>
            <a:r>
              <a:rPr lang="nn-NO" sz="1800" dirty="0" err="1">
                <a:effectLst/>
                <a:latin typeface="Calibri" panose="020F0502020204030204" pitchFamily="34" charset="0"/>
                <a:ea typeface="Calibri" panose="020F0502020204030204" pitchFamily="34" charset="0"/>
                <a:cs typeface="Times New Roman" panose="02020603050405020304" pitchFamily="18" charset="0"/>
              </a:rPr>
              <a:t>laɪke</a:t>
            </a:r>
            <a:r>
              <a:rPr lang="nn-NO" sz="1800" dirty="0">
                <a:effectLst/>
                <a:latin typeface="Calibri" panose="020F0502020204030204" pitchFamily="34" charset="0"/>
                <a:ea typeface="Calibri" panose="020F0502020204030204" pitchFamily="34" charset="0"/>
                <a:cs typeface="Times New Roman" panose="02020603050405020304" pitchFamily="18" charset="0"/>
              </a:rPr>
              <a:t>/] bildet, artikkelen eller kommentaren.</a:t>
            </a:r>
            <a:endParaRPr lang="nb-NO" dirty="0"/>
          </a:p>
          <a:p>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65</a:t>
            </a:fld>
            <a:endParaRPr lang="nb-NO"/>
          </a:p>
        </p:txBody>
      </p:sp>
    </p:spTree>
    <p:extLst>
      <p:ext uri="{BB962C8B-B14F-4D97-AF65-F5344CB8AC3E}">
        <p14:creationId xmlns:p14="http://schemas.microsoft.com/office/powerpoint/2010/main" val="131230264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lvl="0" indent="0">
              <a:lnSpc>
                <a:spcPct val="150000"/>
              </a:lnSpc>
              <a:spcAft>
                <a:spcPts val="800"/>
              </a:spcAft>
              <a:buFont typeface="+mj-lt"/>
              <a:buNone/>
            </a:pPr>
            <a:r>
              <a:rPr lang="nn-NO" sz="1800" dirty="0">
                <a:effectLst/>
                <a:latin typeface="Calibri" panose="020F0502020204030204" pitchFamily="34" charset="0"/>
                <a:ea typeface="Calibri" panose="020F0502020204030204" pitchFamily="34" charset="0"/>
                <a:cs typeface="Times New Roman" panose="02020603050405020304" pitchFamily="18" charset="0"/>
              </a:rPr>
              <a:t>Det går også an å skrive eigne kommentarar til bilde, innlegg og anna som blir lagt ut på Facebook.</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br>
              <a:rPr lang="nn-NO" sz="1800" dirty="0">
                <a:effectLst/>
                <a:latin typeface="Calibri" panose="020F0502020204030204" pitchFamily="34" charset="0"/>
                <a:ea typeface="Calibri" panose="020F0502020204030204" pitchFamily="34" charset="0"/>
                <a:cs typeface="Times New Roman" panose="02020603050405020304" pitchFamily="18" charset="0"/>
              </a:rPr>
            </a:br>
            <a:r>
              <a:rPr lang="nn-NO" sz="1800" dirty="0">
                <a:effectLst/>
                <a:latin typeface="Calibri" panose="020F0502020204030204" pitchFamily="34" charset="0"/>
                <a:ea typeface="Calibri" panose="020F0502020204030204" pitchFamily="34" charset="0"/>
                <a:cs typeface="Times New Roman" panose="02020603050405020304" pitchFamily="18" charset="0"/>
              </a:rPr>
              <a:t>Når du skal kommentere, trykker du enten på knappen der det står "Kommenter", eller …</a:t>
            </a:r>
            <a:endParaRPr lang="nb-NO" dirty="0"/>
          </a:p>
          <a:p>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66</a:t>
            </a:fld>
            <a:endParaRPr lang="nb-NO"/>
          </a:p>
        </p:txBody>
      </p:sp>
    </p:spTree>
    <p:extLst>
      <p:ext uri="{BB962C8B-B14F-4D97-AF65-F5344CB8AC3E}">
        <p14:creationId xmlns:p14="http://schemas.microsoft.com/office/powerpoint/2010/main" val="24608594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n-NO" sz="1800" dirty="0">
                <a:effectLst/>
                <a:latin typeface="Calibri" panose="020F0502020204030204" pitchFamily="34" charset="0"/>
                <a:ea typeface="Calibri" panose="020F0502020204030204" pitchFamily="34" charset="0"/>
                <a:cs typeface="Times New Roman" panose="02020603050405020304" pitchFamily="18" charset="0"/>
              </a:rPr>
              <a:t>… så trykker du i feltet der det står "Skriv en kommentar".</a:t>
            </a:r>
            <a:endParaRPr lang="nb-NO" dirty="0"/>
          </a:p>
          <a:p>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67</a:t>
            </a:fld>
            <a:endParaRPr lang="nb-NO"/>
          </a:p>
        </p:txBody>
      </p:sp>
    </p:spTree>
    <p:extLst>
      <p:ext uri="{BB962C8B-B14F-4D97-AF65-F5344CB8AC3E}">
        <p14:creationId xmlns:p14="http://schemas.microsoft.com/office/powerpoint/2010/main" val="58111953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n-NO" sz="1800" dirty="0">
                <a:effectLst/>
                <a:latin typeface="Calibri" panose="020F0502020204030204" pitchFamily="34" charset="0"/>
                <a:ea typeface="Calibri" panose="020F0502020204030204" pitchFamily="34" charset="0"/>
                <a:cs typeface="Times New Roman" panose="02020603050405020304" pitchFamily="18" charset="0"/>
              </a:rPr>
              <a:t>Skriv kommentaren din. Viss du bruker ein stasjonær eller berbar datamaskin, trykker du på Enter for å avslutte kommentaren og publisere han. Han vil då dukke opp under bildet eller innlegget du har valt å kommentere</a:t>
            </a:r>
            <a:r>
              <a:rPr lang="nb-NO" baseline="0" dirty="0"/>
              <a:t>.</a:t>
            </a:r>
            <a:endParaRPr lang="nb-NO" dirty="0"/>
          </a:p>
          <a:p>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68</a:t>
            </a:fld>
            <a:endParaRPr lang="nb-NO"/>
          </a:p>
        </p:txBody>
      </p:sp>
    </p:spTree>
    <p:extLst>
      <p:ext uri="{BB962C8B-B14F-4D97-AF65-F5344CB8AC3E}">
        <p14:creationId xmlns:p14="http://schemas.microsoft.com/office/powerpoint/2010/main" val="155026321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n-NO" sz="1800" dirty="0">
                <a:effectLst/>
                <a:latin typeface="Calibri" panose="020F0502020204030204" pitchFamily="34" charset="0"/>
                <a:ea typeface="Calibri" panose="020F0502020204030204" pitchFamily="34" charset="0"/>
                <a:cs typeface="Times New Roman" panose="02020603050405020304" pitchFamily="18" charset="0"/>
              </a:rPr>
              <a:t>Viss du bruker nettbrett eller smarttelefon, trykker du på ikonet som ser ut som ei pil eller eit lite papirfly, for å publisere. (Dette symbolet er det same som blir brukt når du skal chatte.)</a:t>
            </a:r>
            <a:endParaRPr lang="nb-NO" dirty="0"/>
          </a:p>
          <a:p>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69</a:t>
            </a:fld>
            <a:endParaRPr lang="nb-NO"/>
          </a:p>
        </p:txBody>
      </p:sp>
    </p:spTree>
    <p:extLst>
      <p:ext uri="{BB962C8B-B14F-4D97-AF65-F5344CB8AC3E}">
        <p14:creationId xmlns:p14="http://schemas.microsoft.com/office/powerpoint/2010/main" val="6957826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n-NO" sz="1800" dirty="0">
                <a:effectLst/>
                <a:latin typeface="Calibri" panose="020F0502020204030204" pitchFamily="34" charset="0"/>
                <a:ea typeface="Calibri" panose="020F0502020204030204" pitchFamily="34" charset="0"/>
                <a:cs typeface="Times New Roman" panose="02020603050405020304" pitchFamily="18" charset="0"/>
              </a:rPr>
              <a:t>Du treng berre å opprette ein Facebook-konto EIN gong. Prøv derfor å følgje trinna steg for steg mens vi går gjennom dei. Ikkje bli engsteleg om du tenkjer at du ikkje kjem til å hugse alt. Viss du blir usikker, eller viss det er noko du ikkje får til, må du seie ifrå med ein gong, så skal eg hjelpe deg</a:t>
            </a:r>
            <a:r>
              <a:rPr lang="nb-NO" b="0" baseline="0" dirty="0"/>
              <a:t>.</a:t>
            </a:r>
          </a:p>
          <a:p>
            <a:endParaRPr lang="nb-NO" b="0"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nn-NO" sz="1800" b="1" dirty="0">
                <a:effectLst/>
                <a:latin typeface="Calibri" panose="020F0502020204030204" pitchFamily="34" charset="0"/>
                <a:ea typeface="Calibri" panose="020F0502020204030204" pitchFamily="34" charset="0"/>
                <a:cs typeface="Times New Roman" panose="02020603050405020304" pitchFamily="18" charset="0"/>
              </a:rPr>
              <a:t>Pass på at alle er komne til rett side, eller at alle har lasta ned appen</a:t>
            </a:r>
            <a:r>
              <a:rPr lang="nb-NO" b="1" baseline="0" dirty="0"/>
              <a:t>.</a:t>
            </a:r>
          </a:p>
        </p:txBody>
      </p:sp>
      <p:sp>
        <p:nvSpPr>
          <p:cNvPr id="4" name="Plassholder for lysbildenummer 3"/>
          <p:cNvSpPr>
            <a:spLocks noGrp="1"/>
          </p:cNvSpPr>
          <p:nvPr>
            <p:ph type="sldNum" sz="quarter" idx="10"/>
          </p:nvPr>
        </p:nvSpPr>
        <p:spPr/>
        <p:txBody>
          <a:bodyPr/>
          <a:lstStyle/>
          <a:p>
            <a:fld id="{6C254B7B-5006-4AAE-B324-0D18C385F145}" type="slidenum">
              <a:rPr lang="nb-NO" smtClean="0"/>
              <a:t>7</a:t>
            </a:fld>
            <a:endParaRPr lang="nb-NO"/>
          </a:p>
        </p:txBody>
      </p:sp>
    </p:spTree>
    <p:extLst>
      <p:ext uri="{BB962C8B-B14F-4D97-AF65-F5344CB8AC3E}">
        <p14:creationId xmlns:p14="http://schemas.microsoft.com/office/powerpoint/2010/main" val="10020091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n-NO" sz="1800" dirty="0">
                <a:effectLst/>
                <a:latin typeface="Calibri" panose="020F0502020204030204" pitchFamily="34" charset="0"/>
                <a:ea typeface="Calibri" panose="020F0502020204030204" pitchFamily="34" charset="0"/>
                <a:cs typeface="Times New Roman" panose="02020603050405020304" pitchFamily="18" charset="0"/>
              </a:rPr>
              <a:t>Du kan også velje å dele eit bilde eller innlegg som andre har publisert. Dette gjer du ved å trykke på knappen "Del".</a:t>
            </a:r>
            <a:endParaRPr lang="nb-NO" dirty="0"/>
          </a:p>
          <a:p>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70</a:t>
            </a:fld>
            <a:endParaRPr lang="nb-NO"/>
          </a:p>
        </p:txBody>
      </p:sp>
    </p:spTree>
    <p:extLst>
      <p:ext uri="{BB962C8B-B14F-4D97-AF65-F5344CB8AC3E}">
        <p14:creationId xmlns:p14="http://schemas.microsoft.com/office/powerpoint/2010/main" val="173440861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n-NO" sz="1800" dirty="0">
                <a:effectLst/>
                <a:latin typeface="Calibri" panose="020F0502020204030204" pitchFamily="34" charset="0"/>
                <a:ea typeface="Calibri" panose="020F0502020204030204" pitchFamily="34" charset="0"/>
                <a:cs typeface="Times New Roman" panose="02020603050405020304" pitchFamily="18" charset="0"/>
              </a:rPr>
              <a:t>Då kjem det opp tre alternativ. Vi skal no gå gjennom alle.</a:t>
            </a:r>
            <a:endParaRPr lang="nb-NO" dirty="0"/>
          </a:p>
          <a:p>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71</a:t>
            </a:fld>
            <a:endParaRPr lang="nb-NO"/>
          </a:p>
        </p:txBody>
      </p:sp>
    </p:spTree>
    <p:extLst>
      <p:ext uri="{BB962C8B-B14F-4D97-AF65-F5344CB8AC3E}">
        <p14:creationId xmlns:p14="http://schemas.microsoft.com/office/powerpoint/2010/main" val="18919411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n-NO" sz="1800" dirty="0">
                <a:effectLst/>
                <a:latin typeface="Calibri" panose="020F0502020204030204" pitchFamily="34" charset="0"/>
                <a:ea typeface="Calibri" panose="020F0502020204030204" pitchFamily="34" charset="0"/>
                <a:cs typeface="Times New Roman" panose="02020603050405020304" pitchFamily="18" charset="0"/>
              </a:rPr>
              <a:t>Viss du vel alternativet "Del nå (Venner)", vil bildet eller innlegget dukke opp på tidslinja på Facebook-sida di, slik at vennene dine kan sjå det der.</a:t>
            </a:r>
            <a:endParaRPr lang="nb-NO" dirty="0"/>
          </a:p>
          <a:p>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72</a:t>
            </a:fld>
            <a:endParaRPr lang="nb-NO"/>
          </a:p>
        </p:txBody>
      </p:sp>
    </p:spTree>
    <p:extLst>
      <p:ext uri="{BB962C8B-B14F-4D97-AF65-F5344CB8AC3E}">
        <p14:creationId xmlns:p14="http://schemas.microsoft.com/office/powerpoint/2010/main" val="95338085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n-NO" sz="1800" dirty="0">
                <a:effectLst/>
                <a:latin typeface="Calibri" panose="020F0502020204030204" pitchFamily="34" charset="0"/>
                <a:ea typeface="Calibri" panose="020F0502020204030204" pitchFamily="34" charset="0"/>
                <a:cs typeface="Times New Roman" panose="02020603050405020304" pitchFamily="18" charset="0"/>
              </a:rPr>
              <a:t>Viss du trykker på alternativ to "Del …", dukkar det opp eit nytt vindauge.</a:t>
            </a:r>
            <a:endParaRPr lang="nb-NO" dirty="0"/>
          </a:p>
          <a:p>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73</a:t>
            </a:fld>
            <a:endParaRPr lang="nb-NO"/>
          </a:p>
        </p:txBody>
      </p:sp>
    </p:spTree>
    <p:extLst>
      <p:ext uri="{BB962C8B-B14F-4D97-AF65-F5344CB8AC3E}">
        <p14:creationId xmlns:p14="http://schemas.microsoft.com/office/powerpoint/2010/main" val="82391908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n-NO" sz="1800" dirty="0">
                <a:effectLst/>
                <a:latin typeface="Calibri" panose="020F0502020204030204" pitchFamily="34" charset="0"/>
                <a:ea typeface="Calibri" panose="020F0502020204030204" pitchFamily="34" charset="0"/>
                <a:cs typeface="Times New Roman" panose="02020603050405020304" pitchFamily="18" charset="0"/>
              </a:rPr>
              <a:t>Her er det mogleg å skrive noko i feltet "Si </a:t>
            </a:r>
            <a:r>
              <a:rPr lang="nn-NO" sz="1800" dirty="0" err="1">
                <a:effectLst/>
                <a:latin typeface="Calibri" panose="020F0502020204030204" pitchFamily="34" charset="0"/>
                <a:ea typeface="Calibri" panose="020F0502020204030204" pitchFamily="34" charset="0"/>
                <a:cs typeface="Times New Roman" panose="02020603050405020304" pitchFamily="18" charset="0"/>
              </a:rPr>
              <a:t>noe</a:t>
            </a:r>
            <a:r>
              <a:rPr lang="nn-NO" sz="1800" dirty="0">
                <a:effectLst/>
                <a:latin typeface="Calibri" panose="020F0502020204030204" pitchFamily="34" charset="0"/>
                <a:ea typeface="Calibri" panose="020F0502020204030204" pitchFamily="34" charset="0"/>
                <a:cs typeface="Times New Roman" panose="02020603050405020304" pitchFamily="18" charset="0"/>
              </a:rPr>
              <a:t> om dette …".</a:t>
            </a:r>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74</a:t>
            </a:fld>
            <a:endParaRPr lang="nb-NO"/>
          </a:p>
        </p:txBody>
      </p:sp>
    </p:spTree>
    <p:extLst>
      <p:ext uri="{BB962C8B-B14F-4D97-AF65-F5344CB8AC3E}">
        <p14:creationId xmlns:p14="http://schemas.microsoft.com/office/powerpoint/2010/main" val="199384546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n-NO" sz="1800" dirty="0">
                <a:effectLst/>
                <a:latin typeface="Calibri" panose="020F0502020204030204" pitchFamily="34" charset="0"/>
                <a:ea typeface="Calibri" panose="020F0502020204030204" pitchFamily="34" charset="0"/>
                <a:cs typeface="Times New Roman" panose="02020603050405020304" pitchFamily="18" charset="0"/>
              </a:rPr>
              <a:t>Viss du deretter trykker på knappen "Publiser", hamnar innlegget og kommentaren du har skrive inn, på tidslinja på Facebook-sida di</a:t>
            </a:r>
            <a:r>
              <a:rPr lang="nb-NO" baseline="0" dirty="0"/>
              <a:t>.</a:t>
            </a:r>
            <a:endParaRPr lang="nb-NO" dirty="0"/>
          </a:p>
          <a:p>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75</a:t>
            </a:fld>
            <a:endParaRPr lang="nb-NO"/>
          </a:p>
        </p:txBody>
      </p:sp>
    </p:spTree>
    <p:extLst>
      <p:ext uri="{BB962C8B-B14F-4D97-AF65-F5344CB8AC3E}">
        <p14:creationId xmlns:p14="http://schemas.microsoft.com/office/powerpoint/2010/main" val="49998900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n-NO" sz="1800" dirty="0">
                <a:effectLst/>
                <a:latin typeface="Calibri" panose="020F0502020204030204" pitchFamily="34" charset="0"/>
                <a:ea typeface="Calibri" panose="020F0502020204030204" pitchFamily="34" charset="0"/>
                <a:cs typeface="Times New Roman" panose="02020603050405020304" pitchFamily="18" charset="0"/>
              </a:rPr>
              <a:t>Viss du ønskjer å legge ut bildet eller innlegget på ei anna side enn di eiga side, kan du gjere det ved å trykke på </a:t>
            </a:r>
            <a:r>
              <a:rPr lang="nn-NO" sz="1800" dirty="0" err="1">
                <a:effectLst/>
                <a:latin typeface="Calibri" panose="020F0502020204030204" pitchFamily="34" charset="0"/>
                <a:ea typeface="Calibri" panose="020F0502020204030204" pitchFamily="34" charset="0"/>
                <a:cs typeface="Times New Roman" panose="02020603050405020304" pitchFamily="18" charset="0"/>
              </a:rPr>
              <a:t>nedtrekksmenyen</a:t>
            </a:r>
            <a:r>
              <a:rPr lang="nn-NO" sz="1800" dirty="0">
                <a:effectLst/>
                <a:latin typeface="Calibri" panose="020F0502020204030204" pitchFamily="34" charset="0"/>
                <a:ea typeface="Calibri" panose="020F0502020204030204" pitchFamily="34" charset="0"/>
                <a:cs typeface="Times New Roman" panose="02020603050405020304" pitchFamily="18" charset="0"/>
              </a:rPr>
              <a:t> øvst i vindauget der det no står "Del på din egen tidslinje". Då får du opp fleire delingsalternativ.</a:t>
            </a:r>
            <a:endParaRPr lang="nb-NO" baseline="0" dirty="0"/>
          </a:p>
          <a:p>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76</a:t>
            </a:fld>
            <a:endParaRPr lang="nb-NO"/>
          </a:p>
        </p:txBody>
      </p:sp>
    </p:spTree>
    <p:extLst>
      <p:ext uri="{BB962C8B-B14F-4D97-AF65-F5344CB8AC3E}">
        <p14:creationId xmlns:p14="http://schemas.microsoft.com/office/powerpoint/2010/main" val="99083554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n-NO" sz="1800" dirty="0">
                <a:effectLst/>
                <a:latin typeface="Calibri" panose="020F0502020204030204" pitchFamily="34" charset="0"/>
                <a:ea typeface="Calibri" panose="020F0502020204030204" pitchFamily="34" charset="0"/>
                <a:cs typeface="Times New Roman" panose="02020603050405020304" pitchFamily="18" charset="0"/>
              </a:rPr>
              <a:t>Du kan velje å dele på tidslinja (veggen) til ein venn, i ei gruppe eller i eit arrangement. Trykk på alternativet du vil bruke. I dette eksempelet vel vi å dele på tidslinja til ein venn</a:t>
            </a:r>
            <a:r>
              <a:rPr lang="nb-NO" baseline="0" dirty="0"/>
              <a:t>. </a:t>
            </a:r>
            <a:endParaRPr lang="nb-NO" dirty="0"/>
          </a:p>
          <a:p>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77</a:t>
            </a:fld>
            <a:endParaRPr lang="nb-NO"/>
          </a:p>
        </p:txBody>
      </p:sp>
    </p:spTree>
    <p:extLst>
      <p:ext uri="{BB962C8B-B14F-4D97-AF65-F5344CB8AC3E}">
        <p14:creationId xmlns:p14="http://schemas.microsoft.com/office/powerpoint/2010/main" val="104975939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n-NO" sz="1800" dirty="0">
                <a:effectLst/>
                <a:latin typeface="Calibri" panose="020F0502020204030204" pitchFamily="34" charset="0"/>
                <a:ea typeface="Calibri" panose="020F0502020204030204" pitchFamily="34" charset="0"/>
                <a:cs typeface="Times New Roman" panose="02020603050405020304" pitchFamily="18" charset="0"/>
              </a:rPr>
              <a:t>Vindauget som dukkar opp, vil sjå nesten likt ut uavhengig av kva for alternativ du vel. Først blir du bedt om å skrive inn namnet på vennen, gruppa eller arrangementet du ønskjer å dele med. Skriv det inn i feltet for namn. Du kan skrive inn fleire namn om du vil</a:t>
            </a:r>
            <a:r>
              <a:rPr lang="nb-NO" baseline="0" dirty="0"/>
              <a:t>.</a:t>
            </a:r>
            <a:endParaRPr lang="nb-NO" dirty="0"/>
          </a:p>
          <a:p>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78</a:t>
            </a:fld>
            <a:endParaRPr lang="nb-NO"/>
          </a:p>
        </p:txBody>
      </p:sp>
    </p:spTree>
    <p:extLst>
      <p:ext uri="{BB962C8B-B14F-4D97-AF65-F5344CB8AC3E}">
        <p14:creationId xmlns:p14="http://schemas.microsoft.com/office/powerpoint/2010/main" val="80536544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n-NO" sz="1800" dirty="0">
                <a:effectLst/>
                <a:latin typeface="Calibri" panose="020F0502020204030204" pitchFamily="34" charset="0"/>
                <a:ea typeface="Calibri" panose="020F0502020204030204" pitchFamily="34" charset="0"/>
                <a:cs typeface="Times New Roman" panose="02020603050405020304" pitchFamily="18" charset="0"/>
              </a:rPr>
              <a:t>Også her kan du velje å skrive ei lita melding eller kommentar før du deler</a:t>
            </a:r>
            <a:r>
              <a:rPr lang="nb-NO" baseline="0" dirty="0"/>
              <a:t>. </a:t>
            </a:r>
            <a:endParaRPr lang="nb-NO" dirty="0"/>
          </a:p>
          <a:p>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79</a:t>
            </a:fld>
            <a:endParaRPr lang="nb-NO"/>
          </a:p>
        </p:txBody>
      </p:sp>
    </p:spTree>
    <p:extLst>
      <p:ext uri="{BB962C8B-B14F-4D97-AF65-F5344CB8AC3E}">
        <p14:creationId xmlns:p14="http://schemas.microsoft.com/office/powerpoint/2010/main" val="11414949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n-NO" sz="1800" dirty="0">
                <a:effectLst/>
                <a:latin typeface="Calibri" panose="020F0502020204030204" pitchFamily="34" charset="0"/>
                <a:ea typeface="Calibri" panose="020F0502020204030204" pitchFamily="34" charset="0"/>
                <a:cs typeface="Times New Roman" panose="02020603050405020304" pitchFamily="18" charset="0"/>
              </a:rPr>
              <a:t>Dei som bruker nettlesar, må fylle inn informasjonen det blir spurt etter, under "Registrer deg".</a:t>
            </a:r>
            <a:endParaRPr lang="nb-NO" b="0" baseline="0" dirty="0"/>
          </a:p>
          <a:p>
            <a:endParaRPr lang="nb-NO" b="0" baseline="0" dirty="0"/>
          </a:p>
          <a:p>
            <a:r>
              <a:rPr lang="nn-NO" sz="1800" dirty="0">
                <a:effectLst/>
                <a:latin typeface="Calibri" panose="020F0502020204030204" pitchFamily="34" charset="0"/>
                <a:ea typeface="Calibri" panose="020F0502020204030204" pitchFamily="34" charset="0"/>
                <a:cs typeface="Times New Roman" panose="02020603050405020304" pitchFamily="18" charset="0"/>
              </a:rPr>
              <a:t>Dei som bruker appen, skal trykke der det står "Opprett ny Facebook-konto", og følgje trinna som kjem opp.</a:t>
            </a:r>
            <a:r>
              <a:rPr lang="nb-NO" b="0" baseline="0" dirty="0"/>
              <a:t> </a:t>
            </a:r>
          </a:p>
          <a:p>
            <a:endParaRPr lang="nb-NO" b="0"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nn-NO" sz="1800" b="1" dirty="0">
                <a:effectLst/>
                <a:latin typeface="Calibri" panose="020F0502020204030204" pitchFamily="34" charset="0"/>
                <a:ea typeface="Calibri" panose="020F0502020204030204" pitchFamily="34" charset="0"/>
                <a:cs typeface="Times New Roman" panose="02020603050405020304" pitchFamily="18" charset="0"/>
              </a:rPr>
              <a:t>Vent med å gå vidare til alle har fylt ut informasjonen som trengst.</a:t>
            </a:r>
            <a:r>
              <a:rPr lang="nb-NO" b="1" dirty="0"/>
              <a:t> </a:t>
            </a:r>
          </a:p>
        </p:txBody>
      </p:sp>
      <p:sp>
        <p:nvSpPr>
          <p:cNvPr id="4" name="Plassholder for lysbildenummer 3"/>
          <p:cNvSpPr>
            <a:spLocks noGrp="1"/>
          </p:cNvSpPr>
          <p:nvPr>
            <p:ph type="sldNum" sz="quarter" idx="10"/>
          </p:nvPr>
        </p:nvSpPr>
        <p:spPr/>
        <p:txBody>
          <a:bodyPr/>
          <a:lstStyle/>
          <a:p>
            <a:fld id="{6C254B7B-5006-4AAE-B324-0D18C385F145}" type="slidenum">
              <a:rPr lang="nb-NO" smtClean="0"/>
              <a:t>8</a:t>
            </a:fld>
            <a:endParaRPr lang="nb-NO"/>
          </a:p>
        </p:txBody>
      </p:sp>
    </p:spTree>
    <p:extLst>
      <p:ext uri="{BB962C8B-B14F-4D97-AF65-F5344CB8AC3E}">
        <p14:creationId xmlns:p14="http://schemas.microsoft.com/office/powerpoint/2010/main" val="114863856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n-NO" sz="1800" dirty="0">
                <a:effectLst/>
                <a:latin typeface="Calibri" panose="020F0502020204030204" pitchFamily="34" charset="0"/>
                <a:ea typeface="Calibri" panose="020F0502020204030204" pitchFamily="34" charset="0"/>
                <a:cs typeface="Times New Roman" panose="02020603050405020304" pitchFamily="18" charset="0"/>
              </a:rPr>
              <a:t>Når du har lagt inn alle mottakarane du ønskjer å dele med, og du eventuelt har skrive ein kommentar, kan du trykke på "Publiser"</a:t>
            </a:r>
            <a:r>
              <a:rPr lang="nb-NO" dirty="0"/>
              <a:t>.</a:t>
            </a:r>
          </a:p>
          <a:p>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80</a:t>
            </a:fld>
            <a:endParaRPr lang="nb-NO"/>
          </a:p>
        </p:txBody>
      </p:sp>
    </p:spTree>
    <p:extLst>
      <p:ext uri="{BB962C8B-B14F-4D97-AF65-F5344CB8AC3E}">
        <p14:creationId xmlns:p14="http://schemas.microsoft.com/office/powerpoint/2010/main" val="141330978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n-NO" sz="1800" dirty="0">
                <a:effectLst/>
                <a:latin typeface="Calibri" panose="020F0502020204030204" pitchFamily="34" charset="0"/>
                <a:ea typeface="Calibri" panose="020F0502020204030204" pitchFamily="34" charset="0"/>
                <a:cs typeface="Times New Roman" panose="02020603050405020304" pitchFamily="18" charset="0"/>
              </a:rPr>
              <a:t>Det siste alternativet du kan velje, er "Send som melding". Viss du trykker på dette alternativet, vil det dukke opp eit vindauge som liknar det som kjem opp når du vil dele på ei tidslinje, gruppe eller liknande. Når du trykker på "Publiser", vil meldinga, innlegget eller bildet dukke opp i eit chat-vindauge (akkurat som i ein vanleg chat). Innhaldet blir berre vist for den eller dei personane du vel å dele med. Her kan dei sende deg tilbakemeldingar på det du har delt, og dei kan halde fram med samtalen som ein vanleg chat</a:t>
            </a:r>
            <a:r>
              <a:rPr lang="nb-NO" baseline="0" dirty="0"/>
              <a:t>.</a:t>
            </a:r>
            <a:endParaRPr lang="nb-NO" dirty="0"/>
          </a:p>
          <a:p>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81</a:t>
            </a:fld>
            <a:endParaRPr lang="nb-NO"/>
          </a:p>
        </p:txBody>
      </p:sp>
    </p:spTree>
    <p:extLst>
      <p:ext uri="{BB962C8B-B14F-4D97-AF65-F5344CB8AC3E}">
        <p14:creationId xmlns:p14="http://schemas.microsoft.com/office/powerpoint/2010/main" val="97993574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n-NO" sz="1800" dirty="0">
                <a:effectLst/>
                <a:latin typeface="Calibri" panose="020F0502020204030204" pitchFamily="34" charset="0"/>
                <a:ea typeface="Calibri" panose="020F0502020204030204" pitchFamily="34" charset="0"/>
                <a:cs typeface="Times New Roman" panose="02020603050405020304" pitchFamily="18" charset="0"/>
              </a:rPr>
              <a:t>Menylinja til Facebook er den linja som er øvst på skjermen. Ho er blå når du bruker Facebook på datamaskinen, men kan sjå litt annleis ut når du bruker Facebook-appen på nettbrett eller smarttelefon.</a:t>
            </a:r>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83</a:t>
            </a:fld>
            <a:endParaRPr lang="nb-NO"/>
          </a:p>
        </p:txBody>
      </p:sp>
    </p:spTree>
    <p:extLst>
      <p:ext uri="{BB962C8B-B14F-4D97-AF65-F5344CB8AC3E}">
        <p14:creationId xmlns:p14="http://schemas.microsoft.com/office/powerpoint/2010/main" val="1391854800"/>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n-NO" sz="1800" dirty="0">
                <a:effectLst/>
                <a:latin typeface="Calibri" panose="020F0502020204030204" pitchFamily="34" charset="0"/>
                <a:ea typeface="Calibri" panose="020F0502020204030204" pitchFamily="34" charset="0"/>
                <a:cs typeface="Times New Roman" panose="02020603050405020304" pitchFamily="18" charset="0"/>
              </a:rPr>
              <a:t>Nokre stader vil menyen vere delt, slik at nokre av funksjonane blir viste oppe og nokre nede på bildet. Dei fleste og viktigaste funksjonane er tilgjengelege uavhengig av om du bruker nettlesar eller app, sjølv om ein har litt færre valmoglegheiter når ein bruker appen</a:t>
            </a:r>
            <a:r>
              <a:rPr lang="nb-NO" baseline="0" dirty="0"/>
              <a:t>. </a:t>
            </a:r>
            <a:endParaRPr lang="nb-NO" dirty="0"/>
          </a:p>
          <a:p>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84</a:t>
            </a:fld>
            <a:endParaRPr lang="nb-NO"/>
          </a:p>
        </p:txBody>
      </p:sp>
    </p:spTree>
    <p:extLst>
      <p:ext uri="{BB962C8B-B14F-4D97-AF65-F5344CB8AC3E}">
        <p14:creationId xmlns:p14="http://schemas.microsoft.com/office/powerpoint/2010/main" val="81476373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n-NO" sz="1800" dirty="0">
                <a:effectLst/>
                <a:latin typeface="Calibri" panose="020F0502020204030204" pitchFamily="34" charset="0"/>
                <a:ea typeface="Calibri" panose="020F0502020204030204" pitchFamily="34" charset="0"/>
                <a:cs typeface="Times New Roman" panose="02020603050405020304" pitchFamily="18" charset="0"/>
              </a:rPr>
              <a:t>Søkefeltet kjenner vi frå tidlegare. Det er her du søker etter venner, grupper, arrangement, osv.</a:t>
            </a:r>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85</a:t>
            </a:fld>
            <a:endParaRPr lang="nb-NO"/>
          </a:p>
        </p:txBody>
      </p:sp>
    </p:spTree>
    <p:extLst>
      <p:ext uri="{BB962C8B-B14F-4D97-AF65-F5344CB8AC3E}">
        <p14:creationId xmlns:p14="http://schemas.microsoft.com/office/powerpoint/2010/main" val="1020231646"/>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n-NO" sz="1800" dirty="0">
                <a:effectLst/>
                <a:latin typeface="Calibri" panose="020F0502020204030204" pitchFamily="34" charset="0"/>
                <a:ea typeface="Calibri" panose="020F0502020204030204" pitchFamily="34" charset="0"/>
                <a:cs typeface="Times New Roman" panose="02020603050405020304" pitchFamily="18" charset="0"/>
              </a:rPr>
              <a:t>Til høgre på menylinja som dukkar opp hos datamaskinbrukarane, er det tre menyval. Vi skal sjå nærare på desse, og vi skal også sjå kor ein kan finne dei i appen.</a:t>
            </a:r>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86</a:t>
            </a:fld>
            <a:endParaRPr lang="nb-NO"/>
          </a:p>
        </p:txBody>
      </p:sp>
    </p:spTree>
    <p:extLst>
      <p:ext uri="{BB962C8B-B14F-4D97-AF65-F5344CB8AC3E}">
        <p14:creationId xmlns:p14="http://schemas.microsoft.com/office/powerpoint/2010/main" val="126572489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n-NO" sz="1800" dirty="0">
                <a:effectLst/>
                <a:latin typeface="Calibri" panose="020F0502020204030204" pitchFamily="34" charset="0"/>
                <a:ea typeface="Calibri" panose="020F0502020204030204" pitchFamily="34" charset="0"/>
                <a:cs typeface="Times New Roman" panose="02020603050405020304" pitchFamily="18" charset="0"/>
              </a:rPr>
              <a:t>Det første menyvalet viser profilbildet og namnet ditt. Viss du trykker på dette, kjem du med ein gong til veggen/tidslinja di.</a:t>
            </a:r>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87</a:t>
            </a:fld>
            <a:endParaRPr lang="nb-NO"/>
          </a:p>
        </p:txBody>
      </p:sp>
    </p:spTree>
    <p:extLst>
      <p:ext uri="{BB962C8B-B14F-4D97-AF65-F5344CB8AC3E}">
        <p14:creationId xmlns:p14="http://schemas.microsoft.com/office/powerpoint/2010/main" val="159618835"/>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n-NO" sz="1800" dirty="0">
                <a:effectLst/>
                <a:latin typeface="Calibri" panose="020F0502020204030204" pitchFamily="34" charset="0"/>
                <a:ea typeface="Calibri" panose="020F0502020204030204" pitchFamily="34" charset="0"/>
                <a:cs typeface="Times New Roman" panose="02020603050405020304" pitchFamily="18" charset="0"/>
              </a:rPr>
              <a:t>Du finn dette menyvalet i appen ved å trykke på menysymbolet (tre horisontale linjer). Då dukkar det opp ei lang liste som viser mykje av det som heile tida ligg synleg når ein bruker Facebook via nettlesaren, men som er fjerna for å lage betre plass når ein bruker appen på smarttelefonar og nettbrett</a:t>
            </a:r>
            <a:r>
              <a:rPr lang="nb-NO" baseline="0" dirty="0"/>
              <a:t>. </a:t>
            </a:r>
            <a:endParaRPr lang="nb-NO" dirty="0"/>
          </a:p>
          <a:p>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88</a:t>
            </a:fld>
            <a:endParaRPr lang="nb-NO"/>
          </a:p>
        </p:txBody>
      </p:sp>
    </p:spTree>
    <p:extLst>
      <p:ext uri="{BB962C8B-B14F-4D97-AF65-F5344CB8AC3E}">
        <p14:creationId xmlns:p14="http://schemas.microsoft.com/office/powerpoint/2010/main" val="533801828"/>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n-NO" sz="1800" dirty="0">
                <a:effectLst/>
                <a:latin typeface="Calibri" panose="020F0502020204030204" pitchFamily="34" charset="0"/>
                <a:ea typeface="Calibri" panose="020F0502020204030204" pitchFamily="34" charset="0"/>
                <a:cs typeface="Times New Roman" panose="02020603050405020304" pitchFamily="18" charset="0"/>
              </a:rPr>
              <a:t>Då dukkar det opp ei lang liste som viser mykje av det som heile tida ligg synleg når ein bruker Facebook via nettlesaren, men som er fjerna for å lage betre plass når ein bruker appen på smarttelefonar og nettbrett</a:t>
            </a:r>
            <a:r>
              <a:rPr lang="nb-NO" baseline="0" dirty="0"/>
              <a:t>. </a:t>
            </a:r>
            <a:endParaRPr lang="nb-NO" dirty="0"/>
          </a:p>
          <a:p>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89</a:t>
            </a:fld>
            <a:endParaRPr lang="nb-NO"/>
          </a:p>
        </p:txBody>
      </p:sp>
    </p:spTree>
    <p:extLst>
      <p:ext uri="{BB962C8B-B14F-4D97-AF65-F5344CB8AC3E}">
        <p14:creationId xmlns:p14="http://schemas.microsoft.com/office/powerpoint/2010/main" val="2060599218"/>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n-NO" sz="1800" dirty="0">
                <a:effectLst/>
                <a:latin typeface="Calibri" panose="020F0502020204030204" pitchFamily="34" charset="0"/>
                <a:ea typeface="Calibri" panose="020F0502020204030204" pitchFamily="34" charset="0"/>
                <a:cs typeface="Times New Roman" panose="02020603050405020304" pitchFamily="18" charset="0"/>
              </a:rPr>
              <a:t>Øvst på menylinja vil ein sjå profilbildet og namnet ditt. Trykk på det for å gå til tidslinja di</a:t>
            </a:r>
            <a:r>
              <a:rPr lang="nb-NO" baseline="0" dirty="0"/>
              <a:t>. </a:t>
            </a:r>
            <a:endParaRPr lang="nb-NO" dirty="0"/>
          </a:p>
          <a:p>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90</a:t>
            </a:fld>
            <a:endParaRPr lang="nb-NO"/>
          </a:p>
        </p:txBody>
      </p:sp>
    </p:spTree>
    <p:extLst>
      <p:ext uri="{BB962C8B-B14F-4D97-AF65-F5344CB8AC3E}">
        <p14:creationId xmlns:p14="http://schemas.microsoft.com/office/powerpoint/2010/main" val="5030216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n-NO" sz="1800" dirty="0">
                <a:effectLst/>
                <a:latin typeface="Calibri" panose="020F0502020204030204" pitchFamily="34" charset="0"/>
                <a:ea typeface="Calibri" panose="020F0502020204030204" pitchFamily="34" charset="0"/>
                <a:cs typeface="Times New Roman" panose="02020603050405020304" pitchFamily="18" charset="0"/>
              </a:rPr>
              <a:t>Når all informasjonen er fylt ut, trykker du på knappen der det står "Registrer deg".</a:t>
            </a:r>
            <a:r>
              <a:rPr lang="nb-NO" b="0" baseline="0" dirty="0"/>
              <a:t> </a:t>
            </a:r>
          </a:p>
        </p:txBody>
      </p:sp>
      <p:sp>
        <p:nvSpPr>
          <p:cNvPr id="4" name="Plassholder for lysbildenummer 3"/>
          <p:cNvSpPr>
            <a:spLocks noGrp="1"/>
          </p:cNvSpPr>
          <p:nvPr>
            <p:ph type="sldNum" sz="quarter" idx="10"/>
          </p:nvPr>
        </p:nvSpPr>
        <p:spPr/>
        <p:txBody>
          <a:bodyPr/>
          <a:lstStyle/>
          <a:p>
            <a:fld id="{6C254B7B-5006-4AAE-B324-0D18C385F145}" type="slidenum">
              <a:rPr lang="nb-NO" smtClean="0"/>
              <a:t>9</a:t>
            </a:fld>
            <a:endParaRPr lang="nb-NO"/>
          </a:p>
        </p:txBody>
      </p:sp>
    </p:spTree>
    <p:extLst>
      <p:ext uri="{BB962C8B-B14F-4D97-AF65-F5344CB8AC3E}">
        <p14:creationId xmlns:p14="http://schemas.microsoft.com/office/powerpoint/2010/main" val="1506735884"/>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lvl="0" indent="0">
              <a:lnSpc>
                <a:spcPct val="150000"/>
              </a:lnSpc>
              <a:buFont typeface="+mj-lt"/>
              <a:buNone/>
            </a:pPr>
            <a:r>
              <a:rPr lang="nn-NO" sz="1800" dirty="0">
                <a:effectLst/>
                <a:latin typeface="Calibri" panose="020F0502020204030204" pitchFamily="34" charset="0"/>
                <a:ea typeface="Calibri" panose="020F0502020204030204" pitchFamily="34" charset="0"/>
                <a:cs typeface="Times New Roman" panose="02020603050405020304" pitchFamily="18" charset="0"/>
              </a:rPr>
              <a:t>Tilbake til nettlesaren.</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50000"/>
              </a:lnSpc>
              <a:buFont typeface="+mj-lt"/>
              <a:buNone/>
            </a:pP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50000"/>
              </a:lnSpc>
              <a:buFont typeface="+mj-lt"/>
              <a:buNone/>
            </a:pPr>
            <a:r>
              <a:rPr lang="nn-NO" sz="1800" dirty="0">
                <a:effectLst/>
                <a:latin typeface="Calibri" panose="020F0502020204030204" pitchFamily="34" charset="0"/>
                <a:ea typeface="Calibri" panose="020F0502020204030204" pitchFamily="34" charset="0"/>
                <a:cs typeface="Times New Roman" panose="02020603050405020304" pitchFamily="18" charset="0"/>
              </a:rPr>
              <a:t>Viss du trykker der det står "</a:t>
            </a:r>
            <a:r>
              <a:rPr lang="nn-NO" sz="1800" dirty="0" err="1">
                <a:effectLst/>
                <a:latin typeface="Calibri" panose="020F0502020204030204" pitchFamily="34" charset="0"/>
                <a:ea typeface="Calibri" panose="020F0502020204030204" pitchFamily="34" charset="0"/>
                <a:cs typeface="Times New Roman" panose="02020603050405020304" pitchFamily="18" charset="0"/>
              </a:rPr>
              <a:t>Hjem</a:t>
            </a:r>
            <a:r>
              <a:rPr lang="nn-NO" sz="1800" dirty="0">
                <a:effectLst/>
                <a:latin typeface="Calibri" panose="020F0502020204030204" pitchFamily="34" charset="0"/>
                <a:ea typeface="Calibri" panose="020F0502020204030204" pitchFamily="34" charset="0"/>
                <a:cs typeface="Times New Roman" panose="02020603050405020304" pitchFamily="18" charset="0"/>
              </a:rPr>
              <a:t>", kjem du til nyheitsoversikta. Dette er det same som kjem opp når du går inn på Facebook, og det endrar seg kontinuerleg for å vise deg kva vennene dine, foreiningar og organisasjonar deler og kommenterer, publiserer av nyheiter o.l. </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br>
              <a:rPr lang="nn-NO" sz="1800" dirty="0">
                <a:effectLst/>
                <a:latin typeface="Calibri" panose="020F0502020204030204" pitchFamily="34" charset="0"/>
                <a:ea typeface="Calibri" panose="020F0502020204030204" pitchFamily="34" charset="0"/>
                <a:cs typeface="Times New Roman" panose="02020603050405020304" pitchFamily="18" charset="0"/>
              </a:rPr>
            </a:br>
            <a:r>
              <a:rPr lang="nn-NO" sz="1800" dirty="0">
                <a:effectLst/>
                <a:latin typeface="Calibri" panose="020F0502020204030204" pitchFamily="34" charset="0"/>
                <a:ea typeface="Calibri" panose="020F0502020204030204" pitchFamily="34" charset="0"/>
                <a:cs typeface="Times New Roman" panose="02020603050405020304" pitchFamily="18" charset="0"/>
              </a:rPr>
              <a:t>I appen ser du denne funksjonen som eit ikon. Eit bilde av ein liten skjerm. Viss du trykker på skjermen, kjem du til nyheitsoversikta.</a:t>
            </a:r>
            <a:r>
              <a:rPr lang="nb-NO" baseline="0" dirty="0"/>
              <a:t> </a:t>
            </a:r>
            <a:endParaRPr lang="nb-NO" dirty="0"/>
          </a:p>
          <a:p>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91</a:t>
            </a:fld>
            <a:endParaRPr lang="nb-NO"/>
          </a:p>
        </p:txBody>
      </p:sp>
    </p:spTree>
    <p:extLst>
      <p:ext uri="{BB962C8B-B14F-4D97-AF65-F5344CB8AC3E}">
        <p14:creationId xmlns:p14="http://schemas.microsoft.com/office/powerpoint/2010/main" val="1974240205"/>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n-NO" sz="1800" dirty="0">
                <a:effectLst/>
                <a:latin typeface="Calibri" panose="020F0502020204030204" pitchFamily="34" charset="0"/>
                <a:ea typeface="Calibri" panose="020F0502020204030204" pitchFamily="34" charset="0"/>
                <a:cs typeface="Times New Roman" panose="02020603050405020304" pitchFamily="18" charset="0"/>
              </a:rPr>
              <a:t>Funksjonen "Finn venner" er berre tilgjengeleg i nettlesaren. Viss du trykker på denne, får du opp ei liste over brukarar Facebook trur du kanskje kjenner. Om du vil, kan du legge til folk frå denne lista som Facebook-venner. Du må ikkje bruke denne funksjonen. Det fungerer like greitt å søke opp venner i søkefeltet og deretter legge dei til. Du får ikkje opp "Finn venner"-funksjonen i Facebook-appen. Her må du søke manuelt</a:t>
            </a:r>
            <a:r>
              <a:rPr lang="nb-NO" baseline="0" dirty="0"/>
              <a:t>.</a:t>
            </a:r>
            <a:endParaRPr lang="nb-NO" dirty="0"/>
          </a:p>
          <a:p>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92</a:t>
            </a:fld>
            <a:endParaRPr lang="nb-NO"/>
          </a:p>
        </p:txBody>
      </p:sp>
    </p:spTree>
    <p:extLst>
      <p:ext uri="{BB962C8B-B14F-4D97-AF65-F5344CB8AC3E}">
        <p14:creationId xmlns:p14="http://schemas.microsoft.com/office/powerpoint/2010/main" val="1939182644"/>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n-NO" sz="1800" dirty="0">
                <a:effectLst/>
                <a:latin typeface="Calibri" panose="020F0502020204030204" pitchFamily="34" charset="0"/>
                <a:ea typeface="Calibri" panose="020F0502020204030204" pitchFamily="34" charset="0"/>
                <a:cs typeface="Times New Roman" panose="02020603050405020304" pitchFamily="18" charset="0"/>
              </a:rPr>
              <a:t>Dei neste tre menyvala vi skal sjå på, er: "</a:t>
            </a:r>
            <a:r>
              <a:rPr lang="nn-NO" sz="1800" dirty="0" err="1">
                <a:effectLst/>
                <a:latin typeface="Calibri" panose="020F0502020204030204" pitchFamily="34" charset="0"/>
                <a:ea typeface="Calibri" panose="020F0502020204030204" pitchFamily="34" charset="0"/>
                <a:cs typeface="Times New Roman" panose="02020603050405020304" pitchFamily="18" charset="0"/>
              </a:rPr>
              <a:t>Venneforespørsler</a:t>
            </a:r>
            <a:r>
              <a:rPr lang="nn-NO" sz="1800" dirty="0">
                <a:effectLst/>
                <a:latin typeface="Calibri" panose="020F0502020204030204" pitchFamily="34" charset="0"/>
                <a:ea typeface="Calibri" panose="020F0502020204030204" pitchFamily="34" charset="0"/>
                <a:cs typeface="Times New Roman" panose="02020603050405020304" pitchFamily="18" charset="0"/>
              </a:rPr>
              <a:t>", "</a:t>
            </a:r>
            <a:r>
              <a:rPr lang="nn-NO" sz="1800" dirty="0" err="1">
                <a:effectLst/>
                <a:latin typeface="Calibri" panose="020F0502020204030204" pitchFamily="34" charset="0"/>
                <a:ea typeface="Calibri" panose="020F0502020204030204" pitchFamily="34" charset="0"/>
                <a:cs typeface="Times New Roman" panose="02020603050405020304" pitchFamily="18" charset="0"/>
              </a:rPr>
              <a:t>Meldinger</a:t>
            </a:r>
            <a:r>
              <a:rPr lang="nn-NO" sz="1800" dirty="0">
                <a:effectLst/>
                <a:latin typeface="Calibri" panose="020F0502020204030204" pitchFamily="34" charset="0"/>
                <a:ea typeface="Calibri" panose="020F0502020204030204" pitchFamily="34" charset="0"/>
                <a:cs typeface="Times New Roman" panose="02020603050405020304" pitchFamily="18" charset="0"/>
              </a:rPr>
              <a:t>" og "</a:t>
            </a:r>
            <a:r>
              <a:rPr lang="nn-NO" sz="1800" dirty="0" err="1">
                <a:effectLst/>
                <a:latin typeface="Calibri" panose="020F0502020204030204" pitchFamily="34" charset="0"/>
                <a:ea typeface="Calibri" panose="020F0502020204030204" pitchFamily="34" charset="0"/>
                <a:cs typeface="Times New Roman" panose="02020603050405020304" pitchFamily="18" charset="0"/>
              </a:rPr>
              <a:t>Varsler</a:t>
            </a:r>
            <a:r>
              <a:rPr lang="nn-NO" sz="1800" dirty="0">
                <a:effectLst/>
                <a:latin typeface="Calibri" panose="020F0502020204030204" pitchFamily="34" charset="0"/>
                <a:ea typeface="Calibri" panose="020F0502020204030204" pitchFamily="34" charset="0"/>
                <a:cs typeface="Times New Roman" panose="02020603050405020304" pitchFamily="18" charset="0"/>
              </a:rPr>
              <a:t>"</a:t>
            </a:r>
            <a:r>
              <a:rPr lang="nb-NO" baseline="0" dirty="0"/>
              <a:t>.</a:t>
            </a:r>
            <a:endParaRPr lang="nb-NO" dirty="0"/>
          </a:p>
          <a:p>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93</a:t>
            </a:fld>
            <a:endParaRPr lang="nb-NO"/>
          </a:p>
        </p:txBody>
      </p:sp>
    </p:spTree>
    <p:extLst>
      <p:ext uri="{BB962C8B-B14F-4D97-AF65-F5344CB8AC3E}">
        <p14:creationId xmlns:p14="http://schemas.microsoft.com/office/powerpoint/2010/main" val="1105173290"/>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lvl="0" indent="0">
              <a:lnSpc>
                <a:spcPct val="150000"/>
              </a:lnSpc>
              <a:spcAft>
                <a:spcPts val="800"/>
              </a:spcAft>
              <a:buFont typeface="+mj-lt"/>
              <a:buNone/>
            </a:pPr>
            <a:r>
              <a:rPr lang="nn-NO" sz="1800" dirty="0">
                <a:effectLst/>
                <a:latin typeface="Calibri" panose="020F0502020204030204" pitchFamily="34" charset="0"/>
                <a:ea typeface="Calibri" panose="020F0502020204030204" pitchFamily="34" charset="0"/>
                <a:cs typeface="Times New Roman" panose="02020603050405020304" pitchFamily="18" charset="0"/>
              </a:rPr>
              <a:t>Desse funksjonane er berre markerte med ikon. Når du bruker ein nettlesar, ligg funksjonane ved sida av kvarandre på menylinja og er mørkeblå. I appen er ikona dei same, men om dei ligg heilt oppe eller heilt nede i bildet, kjem an på om du bruker smarttelefon eller nettbrett.</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br>
              <a:rPr lang="nn-NO" sz="1800" dirty="0">
                <a:effectLst/>
                <a:latin typeface="Calibri" panose="020F0502020204030204" pitchFamily="34" charset="0"/>
                <a:ea typeface="Calibri" panose="020F0502020204030204" pitchFamily="34" charset="0"/>
                <a:cs typeface="Times New Roman" panose="02020603050405020304" pitchFamily="18" charset="0"/>
              </a:rPr>
            </a:br>
            <a:r>
              <a:rPr lang="nn-NO" sz="1800" dirty="0">
                <a:effectLst/>
                <a:latin typeface="Calibri" panose="020F0502020204030204" pitchFamily="34" charset="0"/>
                <a:ea typeface="Calibri" panose="020F0502020204030204" pitchFamily="34" charset="0"/>
                <a:cs typeface="Times New Roman" panose="02020603050405020304" pitchFamily="18" charset="0"/>
              </a:rPr>
              <a:t>Spesielt for desse tre er at det dukkar opp eit lite tal i en raud firkant ved sidan av ikonet kvar gong det har skjedd noko nytt i kategorien. Ofte kjem det også ein lyd, akkurat som når du får ein tekstmelding på telefonen</a:t>
            </a:r>
            <a:r>
              <a:rPr lang="nb-NO" baseline="0" dirty="0"/>
              <a:t>.</a:t>
            </a:r>
            <a:endParaRPr lang="nb-NO" dirty="0"/>
          </a:p>
          <a:p>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94</a:t>
            </a:fld>
            <a:endParaRPr lang="nb-NO"/>
          </a:p>
        </p:txBody>
      </p:sp>
    </p:spTree>
    <p:extLst>
      <p:ext uri="{BB962C8B-B14F-4D97-AF65-F5344CB8AC3E}">
        <p14:creationId xmlns:p14="http://schemas.microsoft.com/office/powerpoint/2010/main" val="1872165277"/>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n-NO" sz="1800" dirty="0">
                <a:effectLst/>
                <a:latin typeface="Calibri" panose="020F0502020204030204" pitchFamily="34" charset="0"/>
                <a:ea typeface="Calibri" panose="020F0502020204030204" pitchFamily="34" charset="0"/>
                <a:cs typeface="Times New Roman" panose="02020603050405020304" pitchFamily="18" charset="0"/>
              </a:rPr>
              <a:t>Den første kategorien vi skal sjå på, heiter "</a:t>
            </a:r>
            <a:r>
              <a:rPr lang="nn-NO" sz="1800" dirty="0" err="1">
                <a:effectLst/>
                <a:latin typeface="Calibri" panose="020F0502020204030204" pitchFamily="34" charset="0"/>
                <a:ea typeface="Calibri" panose="020F0502020204030204" pitchFamily="34" charset="0"/>
                <a:cs typeface="Times New Roman" panose="02020603050405020304" pitchFamily="18" charset="0"/>
              </a:rPr>
              <a:t>Venneforespørsler</a:t>
            </a:r>
            <a:r>
              <a:rPr lang="nn-NO" sz="1800" dirty="0">
                <a:effectLst/>
                <a:latin typeface="Calibri" panose="020F0502020204030204" pitchFamily="34" charset="0"/>
                <a:ea typeface="Calibri" panose="020F0502020204030204" pitchFamily="34" charset="0"/>
                <a:cs typeface="Times New Roman" panose="02020603050405020304" pitchFamily="18" charset="0"/>
              </a:rPr>
              <a:t>". Når nokon spør om å bli venn med deg, eller du har sendt spørsmål om å bli venn med nokon andre og vedkomande har takka ja, vil eit tal i ein raud firkant dukke opp her</a:t>
            </a:r>
            <a:r>
              <a:rPr lang="nb-NO" baseline="0" dirty="0"/>
              <a:t>.</a:t>
            </a:r>
            <a:endParaRPr lang="nb-NO" dirty="0"/>
          </a:p>
          <a:p>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95</a:t>
            </a:fld>
            <a:endParaRPr lang="nb-NO"/>
          </a:p>
        </p:txBody>
      </p:sp>
    </p:spTree>
    <p:extLst>
      <p:ext uri="{BB962C8B-B14F-4D97-AF65-F5344CB8AC3E}">
        <p14:creationId xmlns:p14="http://schemas.microsoft.com/office/powerpoint/2010/main" val="708537812"/>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n-NO" sz="1800" dirty="0">
                <a:effectLst/>
                <a:latin typeface="Calibri" panose="020F0502020204030204" pitchFamily="34" charset="0"/>
                <a:ea typeface="Calibri" panose="020F0502020204030204" pitchFamily="34" charset="0"/>
                <a:cs typeface="Times New Roman" panose="02020603050405020304" pitchFamily="18" charset="0"/>
              </a:rPr>
              <a:t>Når nokon spør om å bli venn med deg, eller du har sendt spørsmål om å bli venn med nokon andre og vedkomande har takka ja, vil eit tal i ein raud firkant dukke opp her. Viss du trykker på ikonet, dukkar det opp ei liste som viser deg kva som har skjedd, og du kan enten godta eller avslå spørsmålet om å vere venner</a:t>
            </a:r>
            <a:r>
              <a:rPr lang="nb-NO" baseline="0" dirty="0"/>
              <a:t>. </a:t>
            </a:r>
            <a:endParaRPr lang="nb-NO" dirty="0"/>
          </a:p>
          <a:p>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96</a:t>
            </a:fld>
            <a:endParaRPr lang="nb-NO"/>
          </a:p>
        </p:txBody>
      </p:sp>
    </p:spTree>
    <p:extLst>
      <p:ext uri="{BB962C8B-B14F-4D97-AF65-F5344CB8AC3E}">
        <p14:creationId xmlns:p14="http://schemas.microsoft.com/office/powerpoint/2010/main" val="1553970449"/>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b-NO" dirty="0"/>
              <a:t>Den neste kategorien er "Meldinger". </a:t>
            </a:r>
          </a:p>
          <a:p>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97</a:t>
            </a:fld>
            <a:endParaRPr lang="nb-NO"/>
          </a:p>
        </p:txBody>
      </p:sp>
    </p:spTree>
    <p:extLst>
      <p:ext uri="{BB962C8B-B14F-4D97-AF65-F5344CB8AC3E}">
        <p14:creationId xmlns:p14="http://schemas.microsoft.com/office/powerpoint/2010/main" val="1714133150"/>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n-NO" sz="1800" dirty="0">
                <a:effectLst/>
                <a:latin typeface="Calibri" panose="020F0502020204030204" pitchFamily="34" charset="0"/>
                <a:ea typeface="Calibri" panose="020F0502020204030204" pitchFamily="34" charset="0"/>
                <a:cs typeface="Times New Roman" panose="02020603050405020304" pitchFamily="18" charset="0"/>
              </a:rPr>
              <a:t>Også her dukkar det opp ein raud firkant med eit tal i dersom det har skjedd noko sidan sist</a:t>
            </a:r>
            <a:r>
              <a:rPr lang="nb-NO" baseline="0" dirty="0"/>
              <a:t>. </a:t>
            </a:r>
          </a:p>
          <a:p>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98</a:t>
            </a:fld>
            <a:endParaRPr lang="nb-NO"/>
          </a:p>
        </p:txBody>
      </p:sp>
    </p:spTree>
    <p:extLst>
      <p:ext uri="{BB962C8B-B14F-4D97-AF65-F5344CB8AC3E}">
        <p14:creationId xmlns:p14="http://schemas.microsoft.com/office/powerpoint/2010/main" val="195286193"/>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n-NO" sz="1800" dirty="0">
                <a:effectLst/>
                <a:latin typeface="Calibri" panose="020F0502020204030204" pitchFamily="34" charset="0"/>
                <a:ea typeface="Calibri" panose="020F0502020204030204" pitchFamily="34" charset="0"/>
                <a:cs typeface="Times New Roman" panose="02020603050405020304" pitchFamily="18" charset="0"/>
              </a:rPr>
              <a:t>Viss du trykker på ikonet, får du opp ei liste over dei samtalane du har hatt, der dei nyaste vil dukke opp først. Trykk på ein av samtalane i lista for å fortsette med han. Då vil han opne seg i eit chattevindauge</a:t>
            </a:r>
            <a:r>
              <a:rPr lang="nb-NO" baseline="0" dirty="0"/>
              <a:t>. </a:t>
            </a:r>
          </a:p>
        </p:txBody>
      </p:sp>
      <p:sp>
        <p:nvSpPr>
          <p:cNvPr id="4" name="Plassholder for lysbildenummer 3"/>
          <p:cNvSpPr>
            <a:spLocks noGrp="1"/>
          </p:cNvSpPr>
          <p:nvPr>
            <p:ph type="sldNum" sz="quarter" idx="10"/>
          </p:nvPr>
        </p:nvSpPr>
        <p:spPr/>
        <p:txBody>
          <a:bodyPr/>
          <a:lstStyle/>
          <a:p>
            <a:fld id="{6C254B7B-5006-4AAE-B324-0D18C385F145}" type="slidenum">
              <a:rPr lang="nb-NO" smtClean="0"/>
              <a:t>99</a:t>
            </a:fld>
            <a:endParaRPr lang="nb-NO"/>
          </a:p>
        </p:txBody>
      </p:sp>
    </p:spTree>
    <p:extLst>
      <p:ext uri="{BB962C8B-B14F-4D97-AF65-F5344CB8AC3E}">
        <p14:creationId xmlns:p14="http://schemas.microsoft.com/office/powerpoint/2010/main" val="1679346047"/>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n-NO" sz="1800" dirty="0">
                <a:effectLst/>
                <a:latin typeface="Calibri" panose="020F0502020204030204" pitchFamily="34" charset="0"/>
                <a:ea typeface="Calibri" panose="020F0502020204030204" pitchFamily="34" charset="0"/>
                <a:cs typeface="Times New Roman" panose="02020603050405020304" pitchFamily="18" charset="0"/>
              </a:rPr>
              <a:t>Det siste ikonet er "</a:t>
            </a:r>
            <a:r>
              <a:rPr lang="nn-NO" sz="1800" dirty="0" err="1">
                <a:effectLst/>
                <a:latin typeface="Calibri" panose="020F0502020204030204" pitchFamily="34" charset="0"/>
                <a:ea typeface="Calibri" panose="020F0502020204030204" pitchFamily="34" charset="0"/>
                <a:cs typeface="Times New Roman" panose="02020603050405020304" pitchFamily="18" charset="0"/>
              </a:rPr>
              <a:t>Varsler</a:t>
            </a:r>
            <a:r>
              <a:rPr lang="nn-NO" sz="1800" dirty="0">
                <a:effectLst/>
                <a:latin typeface="Calibri" panose="020F0502020204030204" pitchFamily="34" charset="0"/>
                <a:ea typeface="Calibri" panose="020F0502020204030204" pitchFamily="34" charset="0"/>
                <a:cs typeface="Times New Roman" panose="02020603050405020304" pitchFamily="18" charset="0"/>
              </a:rPr>
              <a:t>", som rapporterer andre typar ting som skjer på Facebook, og som gjeld deg. Det kan vere ein invitasjon til å bli med på eit arrangement eller i ei gruppe, melding om at nokon har lagt ut eller kommentert eller likt noko på tidslinja di, eller det kan vere ei melding om at nokon du kjenner, har bursdag, og mange fleire ting</a:t>
            </a:r>
            <a:r>
              <a:rPr lang="nb-NO" baseline="0" dirty="0"/>
              <a:t>. </a:t>
            </a:r>
            <a:endParaRPr lang="nb-NO" dirty="0"/>
          </a:p>
          <a:p>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100</a:t>
            </a:fld>
            <a:endParaRPr lang="nb-NO"/>
          </a:p>
        </p:txBody>
      </p:sp>
    </p:spTree>
    <p:extLst>
      <p:ext uri="{BB962C8B-B14F-4D97-AF65-F5344CB8AC3E}">
        <p14:creationId xmlns:p14="http://schemas.microsoft.com/office/powerpoint/2010/main" val="197652336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pic>
        <p:nvPicPr>
          <p:cNvPr id="4" name="Bilde 3" descr="første side alt.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26" y="-1"/>
            <a:ext cx="12192626" cy="6848755"/>
          </a:xfrm>
          <a:prstGeom prst="rect">
            <a:avLst/>
          </a:prstGeom>
        </p:spPr>
      </p:pic>
      <p:sp>
        <p:nvSpPr>
          <p:cNvPr id="2" name="Tittel 1"/>
          <p:cNvSpPr>
            <a:spLocks noGrp="1"/>
          </p:cNvSpPr>
          <p:nvPr>
            <p:ph type="ctrTitle" hasCustomPrompt="1"/>
          </p:nvPr>
        </p:nvSpPr>
        <p:spPr>
          <a:xfrm>
            <a:off x="819630" y="1666366"/>
            <a:ext cx="8286372" cy="1008828"/>
          </a:xfrm>
        </p:spPr>
        <p:txBody>
          <a:bodyPr anchor="b">
            <a:normAutofit/>
          </a:bodyPr>
          <a:lstStyle>
            <a:lvl1pPr algn="l">
              <a:defRPr sz="4000">
                <a:solidFill>
                  <a:schemeClr val="bg1"/>
                </a:solidFill>
              </a:defRPr>
            </a:lvl1pPr>
          </a:lstStyle>
          <a:p>
            <a:r>
              <a:rPr lang="nb-NO"/>
              <a:t>KLIKK FOR Å REDIGERE TITTELSTIL</a:t>
            </a:r>
          </a:p>
        </p:txBody>
      </p:sp>
      <p:sp>
        <p:nvSpPr>
          <p:cNvPr id="3" name="Undertittel 2"/>
          <p:cNvSpPr>
            <a:spLocks noGrp="1"/>
          </p:cNvSpPr>
          <p:nvPr>
            <p:ph type="subTitle" idx="1" hasCustomPrompt="1"/>
          </p:nvPr>
        </p:nvSpPr>
        <p:spPr>
          <a:xfrm>
            <a:off x="828637" y="3566926"/>
            <a:ext cx="9839363" cy="2017655"/>
          </a:xfrm>
        </p:spPr>
        <p:txBody>
          <a:bodyPr>
            <a:normAutofit/>
          </a:bodyPr>
          <a:lstStyle>
            <a:lvl1pPr marL="342900" indent="-342900" algn="l">
              <a:buFont typeface="Arial"/>
              <a:buChar char="•"/>
              <a:defRPr sz="2000">
                <a:solidFill>
                  <a:srgbClr val="00000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nb-NO"/>
              <a:t>Klikk for å redigere tekststiler i malen</a:t>
            </a:r>
          </a:p>
        </p:txBody>
      </p:sp>
      <p:sp>
        <p:nvSpPr>
          <p:cNvPr id="8" name="Tittel 1"/>
          <p:cNvSpPr txBox="1">
            <a:spLocks/>
          </p:cNvSpPr>
          <p:nvPr userDrawn="1"/>
        </p:nvSpPr>
        <p:spPr>
          <a:xfrm>
            <a:off x="810623" y="1666368"/>
            <a:ext cx="8286372" cy="405329"/>
          </a:xfrm>
          <a:prstGeom prst="rect">
            <a:avLst/>
          </a:prstGeom>
        </p:spPr>
        <p:txBody>
          <a:bodyPr vert="horz" lIns="91440" tIns="45720" rIns="91440" bIns="45720" rtlCol="0" anchor="b">
            <a:normAutofit lnSpcReduction="10000"/>
          </a:bodyPr>
          <a:lstStyle>
            <a:lvl1pPr algn="l" defTabSz="914400" rtl="0" eaLnBrk="1" latinLnBrk="0" hangingPunct="1">
              <a:lnSpc>
                <a:spcPct val="90000"/>
              </a:lnSpc>
              <a:spcBef>
                <a:spcPct val="0"/>
              </a:spcBef>
              <a:buNone/>
              <a:defRPr sz="4000" b="0" i="0" kern="1200">
                <a:solidFill>
                  <a:schemeClr val="tx1"/>
                </a:solidFill>
                <a:latin typeface="+mj-lt"/>
                <a:ea typeface="+mj-ea"/>
                <a:cs typeface="Calibri Light"/>
              </a:defRPr>
            </a:lvl1pPr>
          </a:lstStyle>
          <a:p>
            <a:endParaRPr lang="nb-NO" sz="2400">
              <a:solidFill>
                <a:srgbClr val="FFFFFF"/>
              </a:solidFill>
            </a:endParaRPr>
          </a:p>
        </p:txBody>
      </p:sp>
      <p:sp>
        <p:nvSpPr>
          <p:cNvPr id="9" name="Plassholder for lysbildenummer 5"/>
          <p:cNvSpPr>
            <a:spLocks noGrp="1"/>
          </p:cNvSpPr>
          <p:nvPr>
            <p:ph type="sldNum" sz="quarter" idx="12"/>
          </p:nvPr>
        </p:nvSpPr>
        <p:spPr>
          <a:xfrm>
            <a:off x="10565124" y="6356350"/>
            <a:ext cx="1342031" cy="365125"/>
          </a:xfrm>
        </p:spPr>
        <p:txBody>
          <a:bodyPr/>
          <a:lstStyle/>
          <a:p>
            <a:fld id="{73F3DB24-2D43-44B9-911C-E716D695C6CA}" type="slidenum">
              <a:rPr lang="nb-NO" smtClean="0"/>
              <a:t>‹#›</a:t>
            </a:fld>
            <a:endParaRPr lang="nb-NO"/>
          </a:p>
        </p:txBody>
      </p:sp>
    </p:spTree>
    <p:extLst>
      <p:ext uri="{BB962C8B-B14F-4D97-AF65-F5344CB8AC3E}">
        <p14:creationId xmlns:p14="http://schemas.microsoft.com/office/powerpoint/2010/main" val="32440958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8724900" y="365125"/>
            <a:ext cx="2628900" cy="5811838"/>
          </a:xfrm>
        </p:spPr>
        <p:txBody>
          <a:bodyPr vert="eaVert"/>
          <a:lstStyle/>
          <a:p>
            <a:r>
              <a:rPr lang="nb-NO"/>
              <a:t>Klikk for å redigere tittelstil</a:t>
            </a:r>
          </a:p>
        </p:txBody>
      </p:sp>
      <p:sp>
        <p:nvSpPr>
          <p:cNvPr id="3" name="Plassholder for loddrett tekst 2"/>
          <p:cNvSpPr>
            <a:spLocks noGrp="1"/>
          </p:cNvSpPr>
          <p:nvPr>
            <p:ph type="body" orient="vert" idx="1"/>
          </p:nvPr>
        </p:nvSpPr>
        <p:spPr>
          <a:xfrm>
            <a:off x="838200" y="365125"/>
            <a:ext cx="7734300" cy="5811838"/>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a:xfrm>
            <a:off x="838200" y="6356350"/>
            <a:ext cx="2743200" cy="365125"/>
          </a:xfrm>
          <a:prstGeom prst="rect">
            <a:avLst/>
          </a:prstGeom>
        </p:spPr>
        <p:txBody>
          <a:bodyPr/>
          <a:lstStyle/>
          <a:p>
            <a:fld id="{EE44FDE1-D63F-4CF7-92C5-7185681D30EC}" type="datetimeFigureOut">
              <a:rPr lang="nb-NO" smtClean="0"/>
              <a:t>13.12.2023</a:t>
            </a:fld>
            <a:endParaRPr lang="nb-NO"/>
          </a:p>
        </p:txBody>
      </p:sp>
      <p:sp>
        <p:nvSpPr>
          <p:cNvPr id="5" name="Plassholder for bunntekst 4"/>
          <p:cNvSpPr>
            <a:spLocks noGrp="1"/>
          </p:cNvSpPr>
          <p:nvPr>
            <p:ph type="ftr" sz="quarter" idx="11"/>
          </p:nvPr>
        </p:nvSpPr>
        <p:spPr>
          <a:xfrm>
            <a:off x="4038600" y="6356350"/>
            <a:ext cx="4114800" cy="365125"/>
          </a:xfrm>
          <a:prstGeom prst="rect">
            <a:avLst/>
          </a:prstGeom>
        </p:spPr>
        <p:txBody>
          <a:bodyPr/>
          <a:lstStyle/>
          <a:p>
            <a:endParaRPr lang="nb-NO"/>
          </a:p>
        </p:txBody>
      </p:sp>
      <p:sp>
        <p:nvSpPr>
          <p:cNvPr id="6" name="Plassholder for lysbildenummer 5"/>
          <p:cNvSpPr>
            <a:spLocks noGrp="1"/>
          </p:cNvSpPr>
          <p:nvPr>
            <p:ph type="sldNum" sz="quarter" idx="12"/>
          </p:nvPr>
        </p:nvSpPr>
        <p:spPr/>
        <p:txBody>
          <a:bodyPr/>
          <a:lstStyle/>
          <a:p>
            <a:fld id="{73F3DB24-2D43-44B9-911C-E716D695C6CA}" type="slidenum">
              <a:rPr lang="nb-NO" smtClean="0"/>
              <a:t>‹#›</a:t>
            </a:fld>
            <a:endParaRPr lang="nb-NO"/>
          </a:p>
        </p:txBody>
      </p:sp>
    </p:spTree>
    <p:extLst>
      <p:ext uri="{BB962C8B-B14F-4D97-AF65-F5344CB8AC3E}">
        <p14:creationId xmlns:p14="http://schemas.microsoft.com/office/powerpoint/2010/main" val="40323789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pic>
        <p:nvPicPr>
          <p:cNvPr id="4" name="Bilde 3" descr="andre side alt.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26" y="-1"/>
            <a:ext cx="12192626" cy="6848755"/>
          </a:xfrm>
          <a:prstGeom prst="rect">
            <a:avLst/>
          </a:prstGeom>
        </p:spPr>
      </p:pic>
      <p:sp>
        <p:nvSpPr>
          <p:cNvPr id="2" name="Tittel 1"/>
          <p:cNvSpPr>
            <a:spLocks noGrp="1"/>
          </p:cNvSpPr>
          <p:nvPr>
            <p:ph type="title" hasCustomPrompt="1"/>
          </p:nvPr>
        </p:nvSpPr>
        <p:spPr>
          <a:xfrm>
            <a:off x="2413856" y="2468007"/>
            <a:ext cx="1260969" cy="419077"/>
          </a:xfrm>
        </p:spPr>
        <p:txBody>
          <a:bodyPr anchor="b">
            <a:noAutofit/>
          </a:bodyPr>
          <a:lstStyle>
            <a:lvl1pPr>
              <a:defRPr sz="4000" b="0" i="0">
                <a:solidFill>
                  <a:schemeClr val="bg1"/>
                </a:solidFill>
                <a:latin typeface="Calibri"/>
                <a:cs typeface="Calibri"/>
              </a:defRPr>
            </a:lvl1pPr>
          </a:lstStyle>
          <a:p>
            <a:r>
              <a:rPr lang="nb-NO"/>
              <a:t>Del</a:t>
            </a:r>
          </a:p>
        </p:txBody>
      </p:sp>
      <p:sp>
        <p:nvSpPr>
          <p:cNvPr id="3" name="Plassholder for tekst 2"/>
          <p:cNvSpPr>
            <a:spLocks noGrp="1"/>
          </p:cNvSpPr>
          <p:nvPr>
            <p:ph type="body" idx="1" hasCustomPrompt="1"/>
          </p:nvPr>
        </p:nvSpPr>
        <p:spPr>
          <a:xfrm>
            <a:off x="4071131" y="2335910"/>
            <a:ext cx="7736949" cy="481694"/>
          </a:xfrm>
        </p:spPr>
        <p:txBody>
          <a:bodyPr>
            <a:noAutofit/>
          </a:bodyPr>
          <a:lstStyle>
            <a:lvl1pPr marL="0" indent="0">
              <a:buNone/>
              <a:defRPr sz="3200" b="0" i="0" baseline="0">
                <a:solidFill>
                  <a:schemeClr val="tx1"/>
                </a:solidFill>
                <a:latin typeface="Calibri Light"/>
                <a:cs typeface="Calibri Ligh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Tema</a:t>
            </a:r>
          </a:p>
        </p:txBody>
      </p:sp>
      <p:sp>
        <p:nvSpPr>
          <p:cNvPr id="7" name="Plassholder for lysbildenummer 5"/>
          <p:cNvSpPr>
            <a:spLocks noGrp="1"/>
          </p:cNvSpPr>
          <p:nvPr>
            <p:ph type="sldNum" sz="quarter" idx="12"/>
          </p:nvPr>
        </p:nvSpPr>
        <p:spPr>
          <a:xfrm>
            <a:off x="10565124" y="6356350"/>
            <a:ext cx="1342031" cy="365125"/>
          </a:xfrm>
        </p:spPr>
        <p:txBody>
          <a:bodyPr/>
          <a:lstStyle/>
          <a:p>
            <a:fld id="{73F3DB24-2D43-44B9-911C-E716D695C6CA}" type="slidenum">
              <a:rPr lang="nb-NO" smtClean="0"/>
              <a:t>‹#›</a:t>
            </a:fld>
            <a:endParaRPr lang="nb-NO"/>
          </a:p>
        </p:txBody>
      </p:sp>
    </p:spTree>
    <p:extLst>
      <p:ext uri="{BB962C8B-B14F-4D97-AF65-F5344CB8AC3E}">
        <p14:creationId xmlns:p14="http://schemas.microsoft.com/office/powerpoint/2010/main" val="25498948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pic>
        <p:nvPicPr>
          <p:cNvPr id="3" name="Bilde 2" descr="tredje side alt.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26" y="-1"/>
            <a:ext cx="12192626" cy="6848755"/>
          </a:xfrm>
          <a:prstGeom prst="rect">
            <a:avLst/>
          </a:prstGeom>
        </p:spPr>
      </p:pic>
      <p:sp>
        <p:nvSpPr>
          <p:cNvPr id="2" name="Tittel 1"/>
          <p:cNvSpPr>
            <a:spLocks noGrp="1"/>
          </p:cNvSpPr>
          <p:nvPr>
            <p:ph type="title" hasCustomPrompt="1"/>
          </p:nvPr>
        </p:nvSpPr>
        <p:spPr>
          <a:xfrm>
            <a:off x="1008776" y="211999"/>
            <a:ext cx="10354031" cy="364473"/>
          </a:xfrm>
        </p:spPr>
        <p:txBody>
          <a:bodyPr>
            <a:noAutofit/>
          </a:bodyPr>
          <a:lstStyle>
            <a:lvl1pPr>
              <a:defRPr sz="2000">
                <a:solidFill>
                  <a:srgbClr val="000000"/>
                </a:solidFill>
              </a:defRPr>
            </a:lvl1pPr>
          </a:lstStyle>
          <a:p>
            <a:r>
              <a:rPr lang="nb-NO"/>
              <a:t>Tema</a:t>
            </a:r>
          </a:p>
        </p:txBody>
      </p:sp>
      <p:sp>
        <p:nvSpPr>
          <p:cNvPr id="8" name="Plassholder for lysbildenummer 5"/>
          <p:cNvSpPr>
            <a:spLocks noGrp="1"/>
          </p:cNvSpPr>
          <p:nvPr>
            <p:ph type="sldNum" sz="quarter" idx="12"/>
          </p:nvPr>
        </p:nvSpPr>
        <p:spPr>
          <a:xfrm>
            <a:off x="10565124" y="6356350"/>
            <a:ext cx="1342031" cy="365125"/>
          </a:xfrm>
        </p:spPr>
        <p:txBody>
          <a:bodyPr/>
          <a:lstStyle/>
          <a:p>
            <a:fld id="{73F3DB24-2D43-44B9-911C-E716D695C6CA}" type="slidenum">
              <a:rPr lang="nb-NO" smtClean="0"/>
              <a:t>‹#›</a:t>
            </a:fld>
            <a:endParaRPr lang="nb-NO"/>
          </a:p>
        </p:txBody>
      </p:sp>
      <p:sp>
        <p:nvSpPr>
          <p:cNvPr id="10" name="Tittel 1"/>
          <p:cNvSpPr txBox="1">
            <a:spLocks/>
          </p:cNvSpPr>
          <p:nvPr userDrawn="1"/>
        </p:nvSpPr>
        <p:spPr>
          <a:xfrm>
            <a:off x="318454" y="180144"/>
            <a:ext cx="447135" cy="419077"/>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000" b="1" i="0" kern="1200">
                <a:solidFill>
                  <a:schemeClr val="bg1"/>
                </a:solidFill>
                <a:latin typeface="Calibri"/>
                <a:ea typeface="+mj-ea"/>
                <a:cs typeface="Calibri"/>
              </a:defRPr>
            </a:lvl1pPr>
          </a:lstStyle>
          <a:p>
            <a:endParaRPr lang="nb-NO" sz="3200" b="0" i="0">
              <a:latin typeface="+mn-lt"/>
              <a:cs typeface="Calibri"/>
            </a:endParaRPr>
          </a:p>
        </p:txBody>
      </p:sp>
    </p:spTree>
    <p:extLst>
      <p:ext uri="{BB962C8B-B14F-4D97-AF65-F5344CB8AC3E}">
        <p14:creationId xmlns:p14="http://schemas.microsoft.com/office/powerpoint/2010/main" val="24995006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sz="half" idx="1"/>
          </p:nvPr>
        </p:nvSpPr>
        <p:spPr>
          <a:xfrm>
            <a:off x="838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p:cNvSpPr>
            <a:spLocks noGrp="1"/>
          </p:cNvSpPr>
          <p:nvPr>
            <p:ph sz="half" idx="2"/>
          </p:nvPr>
        </p:nvSpPr>
        <p:spPr>
          <a:xfrm>
            <a:off x="6172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p:cNvSpPr>
            <a:spLocks noGrp="1"/>
          </p:cNvSpPr>
          <p:nvPr>
            <p:ph type="dt" sz="half" idx="10"/>
          </p:nvPr>
        </p:nvSpPr>
        <p:spPr>
          <a:xfrm>
            <a:off x="838200" y="6356350"/>
            <a:ext cx="2743200" cy="365125"/>
          </a:xfrm>
          <a:prstGeom prst="rect">
            <a:avLst/>
          </a:prstGeom>
        </p:spPr>
        <p:txBody>
          <a:bodyPr/>
          <a:lstStyle/>
          <a:p>
            <a:fld id="{EE44FDE1-D63F-4CF7-92C5-7185681D30EC}" type="datetimeFigureOut">
              <a:rPr lang="nb-NO" smtClean="0"/>
              <a:t>13.12.2023</a:t>
            </a:fld>
            <a:endParaRPr lang="nb-NO"/>
          </a:p>
        </p:txBody>
      </p:sp>
      <p:sp>
        <p:nvSpPr>
          <p:cNvPr id="6" name="Plassholder for bunntekst 5"/>
          <p:cNvSpPr>
            <a:spLocks noGrp="1"/>
          </p:cNvSpPr>
          <p:nvPr>
            <p:ph type="ftr" sz="quarter" idx="11"/>
          </p:nvPr>
        </p:nvSpPr>
        <p:spPr>
          <a:xfrm>
            <a:off x="4038600" y="6356350"/>
            <a:ext cx="4114800" cy="365125"/>
          </a:xfrm>
          <a:prstGeom prst="rect">
            <a:avLst/>
          </a:prstGeom>
        </p:spPr>
        <p:txBody>
          <a:bodyPr/>
          <a:lstStyle/>
          <a:p>
            <a:endParaRPr lang="nb-NO"/>
          </a:p>
        </p:txBody>
      </p:sp>
      <p:sp>
        <p:nvSpPr>
          <p:cNvPr id="7" name="Plassholder for lysbildenummer 6"/>
          <p:cNvSpPr>
            <a:spLocks noGrp="1"/>
          </p:cNvSpPr>
          <p:nvPr>
            <p:ph type="sldNum" sz="quarter" idx="12"/>
          </p:nvPr>
        </p:nvSpPr>
        <p:spPr/>
        <p:txBody>
          <a:bodyPr/>
          <a:lstStyle/>
          <a:p>
            <a:fld id="{73F3DB24-2D43-44B9-911C-E716D695C6CA}" type="slidenum">
              <a:rPr lang="nb-NO" smtClean="0"/>
              <a:t>‹#›</a:t>
            </a:fld>
            <a:endParaRPr lang="nb-NO"/>
          </a:p>
        </p:txBody>
      </p:sp>
    </p:spTree>
    <p:extLst>
      <p:ext uri="{BB962C8B-B14F-4D97-AF65-F5344CB8AC3E}">
        <p14:creationId xmlns:p14="http://schemas.microsoft.com/office/powerpoint/2010/main" val="31364247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a:xfrm>
            <a:off x="839788" y="365125"/>
            <a:ext cx="10515600" cy="1325563"/>
          </a:xfrm>
        </p:spPr>
        <p:txBody>
          <a:bodyPr/>
          <a:lstStyle/>
          <a:p>
            <a:r>
              <a:rPr lang="nb-NO"/>
              <a:t>Klikk for å redigere tittelstil</a:t>
            </a:r>
          </a:p>
        </p:txBody>
      </p:sp>
      <p:sp>
        <p:nvSpPr>
          <p:cNvPr id="3" name="Plassholder for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p:cNvSpPr>
            <a:spLocks noGrp="1"/>
          </p:cNvSpPr>
          <p:nvPr>
            <p:ph sz="half" idx="2"/>
          </p:nvPr>
        </p:nvSpPr>
        <p:spPr>
          <a:xfrm>
            <a:off x="839788" y="2505075"/>
            <a:ext cx="5157787"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p:cNvSpPr>
            <a:spLocks noGrp="1"/>
          </p:cNvSpPr>
          <p:nvPr>
            <p:ph sz="quarter" idx="4"/>
          </p:nvPr>
        </p:nvSpPr>
        <p:spPr>
          <a:xfrm>
            <a:off x="6172200" y="2505075"/>
            <a:ext cx="5183188"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p:cNvSpPr>
            <a:spLocks noGrp="1"/>
          </p:cNvSpPr>
          <p:nvPr>
            <p:ph type="dt" sz="half" idx="10"/>
          </p:nvPr>
        </p:nvSpPr>
        <p:spPr>
          <a:xfrm>
            <a:off x="838200" y="6356350"/>
            <a:ext cx="2743200" cy="365125"/>
          </a:xfrm>
          <a:prstGeom prst="rect">
            <a:avLst/>
          </a:prstGeom>
        </p:spPr>
        <p:txBody>
          <a:bodyPr/>
          <a:lstStyle/>
          <a:p>
            <a:fld id="{EE44FDE1-D63F-4CF7-92C5-7185681D30EC}" type="datetimeFigureOut">
              <a:rPr lang="nb-NO" smtClean="0"/>
              <a:t>13.12.2023</a:t>
            </a:fld>
            <a:endParaRPr lang="nb-NO"/>
          </a:p>
        </p:txBody>
      </p:sp>
      <p:sp>
        <p:nvSpPr>
          <p:cNvPr id="8" name="Plassholder for bunntekst 7"/>
          <p:cNvSpPr>
            <a:spLocks noGrp="1"/>
          </p:cNvSpPr>
          <p:nvPr>
            <p:ph type="ftr" sz="quarter" idx="11"/>
          </p:nvPr>
        </p:nvSpPr>
        <p:spPr>
          <a:xfrm>
            <a:off x="4038600" y="6356350"/>
            <a:ext cx="4114800" cy="365125"/>
          </a:xfrm>
          <a:prstGeom prst="rect">
            <a:avLst/>
          </a:prstGeom>
        </p:spPr>
        <p:txBody>
          <a:bodyPr/>
          <a:lstStyle/>
          <a:p>
            <a:endParaRPr lang="nb-NO"/>
          </a:p>
        </p:txBody>
      </p:sp>
      <p:sp>
        <p:nvSpPr>
          <p:cNvPr id="9" name="Plassholder for lysbildenummer 8"/>
          <p:cNvSpPr>
            <a:spLocks noGrp="1"/>
          </p:cNvSpPr>
          <p:nvPr>
            <p:ph type="sldNum" sz="quarter" idx="12"/>
          </p:nvPr>
        </p:nvSpPr>
        <p:spPr/>
        <p:txBody>
          <a:bodyPr/>
          <a:lstStyle/>
          <a:p>
            <a:fld id="{73F3DB24-2D43-44B9-911C-E716D695C6CA}" type="slidenum">
              <a:rPr lang="nb-NO" smtClean="0"/>
              <a:t>‹#›</a:t>
            </a:fld>
            <a:endParaRPr lang="nb-NO"/>
          </a:p>
        </p:txBody>
      </p:sp>
    </p:spTree>
    <p:extLst>
      <p:ext uri="{BB962C8B-B14F-4D97-AF65-F5344CB8AC3E}">
        <p14:creationId xmlns:p14="http://schemas.microsoft.com/office/powerpoint/2010/main" val="32297807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a:xfrm>
            <a:off x="838200" y="6356350"/>
            <a:ext cx="2743200" cy="365125"/>
          </a:xfrm>
          <a:prstGeom prst="rect">
            <a:avLst/>
          </a:prstGeom>
        </p:spPr>
        <p:txBody>
          <a:bodyPr/>
          <a:lstStyle/>
          <a:p>
            <a:fld id="{EE44FDE1-D63F-4CF7-92C5-7185681D30EC}" type="datetimeFigureOut">
              <a:rPr lang="nb-NO" smtClean="0"/>
              <a:t>13.12.2023</a:t>
            </a:fld>
            <a:endParaRPr lang="nb-NO"/>
          </a:p>
        </p:txBody>
      </p:sp>
      <p:sp>
        <p:nvSpPr>
          <p:cNvPr id="3" name="Plassholder for bunntekst 2"/>
          <p:cNvSpPr>
            <a:spLocks noGrp="1"/>
          </p:cNvSpPr>
          <p:nvPr>
            <p:ph type="ftr" sz="quarter" idx="11"/>
          </p:nvPr>
        </p:nvSpPr>
        <p:spPr>
          <a:xfrm>
            <a:off x="4038600" y="6356350"/>
            <a:ext cx="4114800" cy="365125"/>
          </a:xfrm>
          <a:prstGeom prst="rect">
            <a:avLst/>
          </a:prstGeom>
        </p:spPr>
        <p:txBody>
          <a:bodyPr/>
          <a:lstStyle/>
          <a:p>
            <a:endParaRPr lang="nb-NO"/>
          </a:p>
        </p:txBody>
      </p:sp>
      <p:sp>
        <p:nvSpPr>
          <p:cNvPr id="4" name="Plassholder for lysbildenummer 3"/>
          <p:cNvSpPr>
            <a:spLocks noGrp="1"/>
          </p:cNvSpPr>
          <p:nvPr>
            <p:ph type="sldNum" sz="quarter" idx="12"/>
          </p:nvPr>
        </p:nvSpPr>
        <p:spPr/>
        <p:txBody>
          <a:bodyPr/>
          <a:lstStyle/>
          <a:p>
            <a:fld id="{73F3DB24-2D43-44B9-911C-E716D695C6CA}" type="slidenum">
              <a:rPr lang="nb-NO" smtClean="0"/>
              <a:t>‹#›</a:t>
            </a:fld>
            <a:endParaRPr lang="nb-NO"/>
          </a:p>
        </p:txBody>
      </p:sp>
    </p:spTree>
    <p:extLst>
      <p:ext uri="{BB962C8B-B14F-4D97-AF65-F5344CB8AC3E}">
        <p14:creationId xmlns:p14="http://schemas.microsoft.com/office/powerpoint/2010/main" val="19825892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innhol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p:cNvSpPr>
            <a:spLocks noGrp="1"/>
          </p:cNvSpPr>
          <p:nvPr>
            <p:ph type="dt" sz="half" idx="10"/>
          </p:nvPr>
        </p:nvSpPr>
        <p:spPr>
          <a:xfrm>
            <a:off x="838200" y="6356350"/>
            <a:ext cx="2743200" cy="365125"/>
          </a:xfrm>
          <a:prstGeom prst="rect">
            <a:avLst/>
          </a:prstGeom>
        </p:spPr>
        <p:txBody>
          <a:bodyPr/>
          <a:lstStyle/>
          <a:p>
            <a:fld id="{EE44FDE1-D63F-4CF7-92C5-7185681D30EC}" type="datetimeFigureOut">
              <a:rPr lang="nb-NO" smtClean="0"/>
              <a:t>13.12.2023</a:t>
            </a:fld>
            <a:endParaRPr lang="nb-NO"/>
          </a:p>
        </p:txBody>
      </p:sp>
      <p:sp>
        <p:nvSpPr>
          <p:cNvPr id="6" name="Plassholder for bunntekst 5"/>
          <p:cNvSpPr>
            <a:spLocks noGrp="1"/>
          </p:cNvSpPr>
          <p:nvPr>
            <p:ph type="ftr" sz="quarter" idx="11"/>
          </p:nvPr>
        </p:nvSpPr>
        <p:spPr>
          <a:xfrm>
            <a:off x="4038600" y="6356350"/>
            <a:ext cx="4114800" cy="365125"/>
          </a:xfrm>
          <a:prstGeom prst="rect">
            <a:avLst/>
          </a:prstGeom>
        </p:spPr>
        <p:txBody>
          <a:bodyPr/>
          <a:lstStyle/>
          <a:p>
            <a:endParaRPr lang="nb-NO"/>
          </a:p>
        </p:txBody>
      </p:sp>
      <p:sp>
        <p:nvSpPr>
          <p:cNvPr id="7" name="Plassholder for lysbildenummer 6"/>
          <p:cNvSpPr>
            <a:spLocks noGrp="1"/>
          </p:cNvSpPr>
          <p:nvPr>
            <p:ph type="sldNum" sz="quarter" idx="12"/>
          </p:nvPr>
        </p:nvSpPr>
        <p:spPr/>
        <p:txBody>
          <a:bodyPr/>
          <a:lstStyle/>
          <a:p>
            <a:fld id="{73F3DB24-2D43-44B9-911C-E716D695C6CA}" type="slidenum">
              <a:rPr lang="nb-NO" smtClean="0"/>
              <a:t>‹#›</a:t>
            </a:fld>
            <a:endParaRPr lang="nb-NO"/>
          </a:p>
        </p:txBody>
      </p:sp>
    </p:spTree>
    <p:extLst>
      <p:ext uri="{BB962C8B-B14F-4D97-AF65-F5344CB8AC3E}">
        <p14:creationId xmlns:p14="http://schemas.microsoft.com/office/powerpoint/2010/main" val="8947998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bild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p:cNvSpPr>
            <a:spLocks noGrp="1"/>
          </p:cNvSpPr>
          <p:nvPr>
            <p:ph type="dt" sz="half" idx="10"/>
          </p:nvPr>
        </p:nvSpPr>
        <p:spPr>
          <a:xfrm>
            <a:off x="838200" y="6356350"/>
            <a:ext cx="2743200" cy="365125"/>
          </a:xfrm>
          <a:prstGeom prst="rect">
            <a:avLst/>
          </a:prstGeom>
        </p:spPr>
        <p:txBody>
          <a:bodyPr/>
          <a:lstStyle/>
          <a:p>
            <a:fld id="{EE44FDE1-D63F-4CF7-92C5-7185681D30EC}" type="datetimeFigureOut">
              <a:rPr lang="nb-NO" smtClean="0"/>
              <a:t>13.12.2023</a:t>
            </a:fld>
            <a:endParaRPr lang="nb-NO"/>
          </a:p>
        </p:txBody>
      </p:sp>
      <p:sp>
        <p:nvSpPr>
          <p:cNvPr id="6" name="Plassholder for bunntekst 5"/>
          <p:cNvSpPr>
            <a:spLocks noGrp="1"/>
          </p:cNvSpPr>
          <p:nvPr>
            <p:ph type="ftr" sz="quarter" idx="11"/>
          </p:nvPr>
        </p:nvSpPr>
        <p:spPr>
          <a:xfrm>
            <a:off x="4038600" y="6356350"/>
            <a:ext cx="4114800" cy="365125"/>
          </a:xfrm>
          <a:prstGeom prst="rect">
            <a:avLst/>
          </a:prstGeom>
        </p:spPr>
        <p:txBody>
          <a:bodyPr/>
          <a:lstStyle/>
          <a:p>
            <a:endParaRPr lang="nb-NO"/>
          </a:p>
        </p:txBody>
      </p:sp>
      <p:sp>
        <p:nvSpPr>
          <p:cNvPr id="7" name="Plassholder for lysbildenummer 6"/>
          <p:cNvSpPr>
            <a:spLocks noGrp="1"/>
          </p:cNvSpPr>
          <p:nvPr>
            <p:ph type="sldNum" sz="quarter" idx="12"/>
          </p:nvPr>
        </p:nvSpPr>
        <p:spPr/>
        <p:txBody>
          <a:bodyPr/>
          <a:lstStyle/>
          <a:p>
            <a:fld id="{73F3DB24-2D43-44B9-911C-E716D695C6CA}" type="slidenum">
              <a:rPr lang="nb-NO" smtClean="0"/>
              <a:t>‹#›</a:t>
            </a:fld>
            <a:endParaRPr lang="nb-NO"/>
          </a:p>
        </p:txBody>
      </p:sp>
    </p:spTree>
    <p:extLst>
      <p:ext uri="{BB962C8B-B14F-4D97-AF65-F5344CB8AC3E}">
        <p14:creationId xmlns:p14="http://schemas.microsoft.com/office/powerpoint/2010/main" val="29095142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loddrett tekst 2"/>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a:xfrm>
            <a:off x="838200" y="6356350"/>
            <a:ext cx="2743200" cy="365125"/>
          </a:xfrm>
          <a:prstGeom prst="rect">
            <a:avLst/>
          </a:prstGeom>
        </p:spPr>
        <p:txBody>
          <a:bodyPr/>
          <a:lstStyle/>
          <a:p>
            <a:fld id="{EE44FDE1-D63F-4CF7-92C5-7185681D30EC}" type="datetimeFigureOut">
              <a:rPr lang="nb-NO" smtClean="0"/>
              <a:t>13.12.2023</a:t>
            </a:fld>
            <a:endParaRPr lang="nb-NO"/>
          </a:p>
        </p:txBody>
      </p:sp>
      <p:sp>
        <p:nvSpPr>
          <p:cNvPr id="5" name="Plassholder for bunntekst 4"/>
          <p:cNvSpPr>
            <a:spLocks noGrp="1"/>
          </p:cNvSpPr>
          <p:nvPr>
            <p:ph type="ftr" sz="quarter" idx="11"/>
          </p:nvPr>
        </p:nvSpPr>
        <p:spPr>
          <a:xfrm>
            <a:off x="4038600" y="6356350"/>
            <a:ext cx="4114800" cy="365125"/>
          </a:xfrm>
          <a:prstGeom prst="rect">
            <a:avLst/>
          </a:prstGeom>
        </p:spPr>
        <p:txBody>
          <a:bodyPr/>
          <a:lstStyle/>
          <a:p>
            <a:endParaRPr lang="nb-NO"/>
          </a:p>
        </p:txBody>
      </p:sp>
      <p:sp>
        <p:nvSpPr>
          <p:cNvPr id="6" name="Plassholder for lysbildenummer 5"/>
          <p:cNvSpPr>
            <a:spLocks noGrp="1"/>
          </p:cNvSpPr>
          <p:nvPr>
            <p:ph type="sldNum" sz="quarter" idx="12"/>
          </p:nvPr>
        </p:nvSpPr>
        <p:spPr/>
        <p:txBody>
          <a:bodyPr/>
          <a:lstStyle/>
          <a:p>
            <a:fld id="{73F3DB24-2D43-44B9-911C-E716D695C6CA}" type="slidenum">
              <a:rPr lang="nb-NO" smtClean="0"/>
              <a:t>‹#›</a:t>
            </a:fld>
            <a:endParaRPr lang="nb-NO"/>
          </a:p>
        </p:txBody>
      </p:sp>
    </p:spTree>
    <p:extLst>
      <p:ext uri="{BB962C8B-B14F-4D97-AF65-F5344CB8AC3E}">
        <p14:creationId xmlns:p14="http://schemas.microsoft.com/office/powerpoint/2010/main" val="15061936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Klikk for å redigere tekststiler i malen</a:t>
            </a:r>
          </a:p>
        </p:txBody>
      </p:sp>
      <p:sp>
        <p:nvSpPr>
          <p:cNvPr id="6" name="Plassholder for lysbilde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F3DB24-2D43-44B9-911C-E716D695C6CA}" type="slidenum">
              <a:rPr lang="nb-NO" smtClean="0"/>
              <a:t>‹#›</a:t>
            </a:fld>
            <a:endParaRPr lang="nb-NO"/>
          </a:p>
        </p:txBody>
      </p:sp>
    </p:spTree>
    <p:extLst>
      <p:ext uri="{BB962C8B-B14F-4D97-AF65-F5344CB8AC3E}">
        <p14:creationId xmlns:p14="http://schemas.microsoft.com/office/powerpoint/2010/main" val="2794915937"/>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4" r:id="rId3"/>
    <p:sldLayoutId id="2147483652" r:id="rId4"/>
    <p:sldLayoutId id="2147483653" r:id="rId5"/>
    <p:sldLayoutId id="2147483655" r:id="rId6"/>
    <p:sldLayoutId id="2147483656" r:id="rId7"/>
    <p:sldLayoutId id="2147483657" r:id="rId8"/>
    <p:sldLayoutId id="2147483658" r:id="rId9"/>
    <p:sldLayoutId id="2147483659" r:id="rId10"/>
  </p:sldLayoutIdLst>
  <p:txStyles>
    <p:titleStyle>
      <a:lvl1pPr algn="l" defTabSz="914400" rtl="0" eaLnBrk="1" latinLnBrk="0" hangingPunct="1">
        <a:lnSpc>
          <a:spcPct val="90000"/>
        </a:lnSpc>
        <a:spcBef>
          <a:spcPct val="0"/>
        </a:spcBef>
        <a:buNone/>
        <a:defRPr sz="3600" b="0" i="0" kern="1200">
          <a:solidFill>
            <a:schemeClr val="tx1"/>
          </a:solidFill>
          <a:latin typeface="+mj-lt"/>
          <a:ea typeface="+mj-ea"/>
          <a:cs typeface="Calibri Light"/>
        </a:defRPr>
      </a:lvl1pPr>
    </p:titleStyle>
    <p:bodyStyle>
      <a:lvl1pPr marL="342900" indent="-342900" algn="l" defTabSz="914400" rtl="0" eaLnBrk="1" latinLnBrk="0" hangingPunct="1">
        <a:lnSpc>
          <a:spcPct val="90000"/>
        </a:lnSpc>
        <a:spcBef>
          <a:spcPts val="1000"/>
        </a:spcBef>
        <a:buFont typeface="Wingdings" charset="2"/>
        <a:buAutoNum type="arabicPlain"/>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0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99.xml"/><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54.png"/></Relationships>
</file>

<file path=ppt/slides/_rels/slide10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00.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10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01.xml"/><Relationship Id="rId1" Type="http://schemas.openxmlformats.org/officeDocument/2006/relationships/slideLayout" Target="../slideLayouts/slideLayout3.xml"/></Relationships>
</file>

<file path=ppt/slides/_rels/slide103.xml.rels><?xml version="1.0" encoding="UTF-8" standalone="yes"?>
<Relationships xmlns="http://schemas.openxmlformats.org/package/2006/relationships"><Relationship Id="rId3" Type="http://schemas.microsoft.com/office/2018/10/relationships/comments" Target="../comments/modernComment_18F_6CA83421.xml"/><Relationship Id="rId2" Type="http://schemas.openxmlformats.org/officeDocument/2006/relationships/notesSlide" Target="../notesSlides/notesSlide102.xml"/><Relationship Id="rId1" Type="http://schemas.openxmlformats.org/officeDocument/2006/relationships/slideLayout" Target="../slideLayouts/slideLayout3.xml"/><Relationship Id="rId5" Type="http://schemas.openxmlformats.org/officeDocument/2006/relationships/image" Target="../media/image19.jpg"/><Relationship Id="rId4" Type="http://schemas.openxmlformats.org/officeDocument/2006/relationships/image" Target="../media/image50.png"/></Relationships>
</file>

<file path=ppt/slides/_rels/slide10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03.xml"/><Relationship Id="rId1" Type="http://schemas.openxmlformats.org/officeDocument/2006/relationships/slideLayout" Target="../slideLayouts/slideLayout3.xml"/></Relationships>
</file>

<file path=ppt/slides/_rels/slide10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04.xml"/><Relationship Id="rId1" Type="http://schemas.openxmlformats.org/officeDocument/2006/relationships/slideLayout" Target="../slideLayouts/slideLayout3.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5.xml"/><Relationship Id="rId1" Type="http://schemas.openxmlformats.org/officeDocument/2006/relationships/slideLayout" Target="../slideLayouts/slideLayout3.xml"/><Relationship Id="rId6" Type="http://schemas.openxmlformats.org/officeDocument/2006/relationships/image" Target="../media/image62.png"/><Relationship Id="rId5" Type="http://schemas.openxmlformats.org/officeDocument/2006/relationships/image" Target="../media/image60.png"/><Relationship Id="rId4" Type="http://schemas.openxmlformats.org/officeDocument/2006/relationships/image" Target="../media/image61.png"/></Relationships>
</file>

<file path=ppt/slides/_rels/slide10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6.xml"/><Relationship Id="rId1" Type="http://schemas.openxmlformats.org/officeDocument/2006/relationships/slideLayout" Target="../slideLayouts/slideLayout3.xml"/><Relationship Id="rId6" Type="http://schemas.openxmlformats.org/officeDocument/2006/relationships/image" Target="../media/image64.png"/><Relationship Id="rId5" Type="http://schemas.openxmlformats.org/officeDocument/2006/relationships/image" Target="../media/image9.png"/><Relationship Id="rId4" Type="http://schemas.openxmlformats.org/officeDocument/2006/relationships/image" Target="../media/image63.png"/></Relationships>
</file>

<file path=ppt/slides/_rels/slide109.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65.png"/><Relationship Id="rId2" Type="http://schemas.openxmlformats.org/officeDocument/2006/relationships/notesSlide" Target="../notesSlides/notesSlide107.xml"/><Relationship Id="rId1" Type="http://schemas.openxmlformats.org/officeDocument/2006/relationships/slideLayout" Target="../slideLayouts/slideLayout3.xml"/><Relationship Id="rId6" Type="http://schemas.openxmlformats.org/officeDocument/2006/relationships/image" Target="../media/image64.png"/><Relationship Id="rId5" Type="http://schemas.openxmlformats.org/officeDocument/2006/relationships/image" Target="../media/image9.png"/><Relationship Id="rId4" Type="http://schemas.openxmlformats.org/officeDocument/2006/relationships/image" Target="../media/image63.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8.xml"/><Relationship Id="rId1" Type="http://schemas.openxmlformats.org/officeDocument/2006/relationships/slideLayout" Target="../slideLayouts/slideLayout3.xml"/><Relationship Id="rId6" Type="http://schemas.openxmlformats.org/officeDocument/2006/relationships/image" Target="../media/image64.png"/><Relationship Id="rId5" Type="http://schemas.openxmlformats.org/officeDocument/2006/relationships/image" Target="../media/image9.png"/><Relationship Id="rId4" Type="http://schemas.openxmlformats.org/officeDocument/2006/relationships/image" Target="../media/image63.png"/></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19.jpg"/></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19.jpg"/></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19.jpg"/></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9.xml"/><Relationship Id="rId1" Type="http://schemas.openxmlformats.org/officeDocument/2006/relationships/slideLayout" Target="../slideLayouts/slideLayout3.xml"/><Relationship Id="rId4" Type="http://schemas.openxmlformats.org/officeDocument/2006/relationships/image" Target="../media/image19.jp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4.xml"/><Relationship Id="rId1" Type="http://schemas.openxmlformats.org/officeDocument/2006/relationships/slideLayout" Target="../slideLayouts/slideLayout3.xml"/><Relationship Id="rId4" Type="http://schemas.openxmlformats.org/officeDocument/2006/relationships/image" Target="../media/image19.jpg"/></Relationships>
</file>

<file path=ppt/slides/_rels/slide4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9.xml"/><Relationship Id="rId1" Type="http://schemas.openxmlformats.org/officeDocument/2006/relationships/slideLayout" Target="../slideLayouts/slideLayout3.xml"/><Relationship Id="rId6" Type="http://schemas.openxmlformats.org/officeDocument/2006/relationships/image" Target="../media/image31.png"/><Relationship Id="rId5" Type="http://schemas.openxmlformats.org/officeDocument/2006/relationships/image" Target="../media/image19.jp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54.xml"/><Relationship Id="rId1" Type="http://schemas.openxmlformats.org/officeDocument/2006/relationships/slideLayout" Target="../slideLayouts/slideLayout3.xml"/><Relationship Id="rId4" Type="http://schemas.openxmlformats.org/officeDocument/2006/relationships/image" Target="../media/image34.png"/></Relationships>
</file>

<file path=ppt/slides/_rels/slide5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6.xml"/><Relationship Id="rId1" Type="http://schemas.openxmlformats.org/officeDocument/2006/relationships/slideLayout" Target="../slideLayouts/slideLayout3.xml"/><Relationship Id="rId5" Type="http://schemas.openxmlformats.org/officeDocument/2006/relationships/image" Target="../media/image38.png"/><Relationship Id="rId4" Type="http://schemas.openxmlformats.org/officeDocument/2006/relationships/image" Target="../media/image37.png"/></Relationships>
</file>

<file path=ppt/slides/_rels/slide5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7.xml"/><Relationship Id="rId1" Type="http://schemas.openxmlformats.org/officeDocument/2006/relationships/slideLayout" Target="../slideLayouts/slideLayout3.xml"/><Relationship Id="rId4" Type="http://schemas.openxmlformats.org/officeDocument/2006/relationships/image" Target="../media/image39.png"/></Relationships>
</file>

<file path=ppt/slides/_rels/slide5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4.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5.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6.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7.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8.xml"/><Relationship Id="rId1" Type="http://schemas.openxmlformats.org/officeDocument/2006/relationships/slideLayout" Target="../slideLayouts/slideLayout3.xml"/><Relationship Id="rId6" Type="http://schemas.openxmlformats.org/officeDocument/2006/relationships/image" Target="../media/image44.png"/><Relationship Id="rId5" Type="http://schemas.openxmlformats.org/officeDocument/2006/relationships/image" Target="../media/image38.png"/><Relationship Id="rId4" Type="http://schemas.openxmlformats.org/officeDocument/2006/relationships/image" Target="../media/image37.png"/></Relationships>
</file>

<file path=ppt/slides/_rels/slide6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9.xml"/><Relationship Id="rId1" Type="http://schemas.openxmlformats.org/officeDocument/2006/relationships/slideLayout" Target="../slideLayouts/slideLayout3.xml"/><Relationship Id="rId6" Type="http://schemas.openxmlformats.org/officeDocument/2006/relationships/image" Target="../media/image38.png"/><Relationship Id="rId5" Type="http://schemas.openxmlformats.org/officeDocument/2006/relationships/image" Target="../media/image9.png"/><Relationship Id="rId4" Type="http://schemas.openxmlformats.org/officeDocument/2006/relationships/image" Target="../media/image39.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7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70.xml"/><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71.xml"/><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72.xm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73.xml"/><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74.xml"/><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75.xml"/><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76.xml"/><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77.xml"/><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78.xml"/><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79.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8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80.xml"/><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81.xml"/><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82.xml"/><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83.xml"/><Relationship Id="rId1" Type="http://schemas.openxmlformats.org/officeDocument/2006/relationships/slideLayout" Target="../slideLayouts/slideLayout3.xml"/><Relationship Id="rId4" Type="http://schemas.openxmlformats.org/officeDocument/2006/relationships/image" Target="../media/image19.jpg"/></Relationships>
</file>

<file path=ppt/slides/_rels/slide8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84.xml"/><Relationship Id="rId1" Type="http://schemas.openxmlformats.org/officeDocument/2006/relationships/slideLayout" Target="../slideLayouts/slideLayout3.xml"/><Relationship Id="rId4" Type="http://schemas.openxmlformats.org/officeDocument/2006/relationships/image" Target="../media/image19.jpg"/></Relationships>
</file>

<file path=ppt/slides/_rels/slide8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85.xml"/><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86.xml"/><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52.png"/></Relationships>
</file>

<file path=ppt/slides/_rels/slide8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87.xml"/><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52.png"/></Relationships>
</file>

<file path=ppt/slides/_rels/slide8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88.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89.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9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90.xml"/><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51.png"/></Relationships>
</file>

<file path=ppt/slides/_rels/slide9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91.xml"/><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51.png"/></Relationships>
</file>

<file path=ppt/slides/_rels/slide9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92.xml"/><Relationship Id="rId1" Type="http://schemas.openxmlformats.org/officeDocument/2006/relationships/slideLayout" Target="../slideLayouts/slideLayout3.xml"/><Relationship Id="rId4" Type="http://schemas.openxmlformats.org/officeDocument/2006/relationships/image" Target="../media/image19.jpg"/></Relationships>
</file>

<file path=ppt/slides/_rels/slide9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93.xml"/><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54.png"/></Relationships>
</file>

<file path=ppt/slides/_rels/slide9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94.xml"/><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54.png"/></Relationships>
</file>

<file path=ppt/slides/_rels/slide9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95.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9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96.xml"/><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54.png"/></Relationships>
</file>

<file path=ppt/slides/_rels/slide9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97.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9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9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p:cNvSpPr>
            <a:spLocks noGrp="1"/>
          </p:cNvSpPr>
          <p:nvPr>
            <p:ph type="ctrTitle"/>
          </p:nvPr>
        </p:nvSpPr>
        <p:spPr>
          <a:xfrm>
            <a:off x="794230" y="1666366"/>
            <a:ext cx="8286372" cy="1008828"/>
          </a:xfrm>
        </p:spPr>
        <p:txBody>
          <a:bodyPr>
            <a:normAutofit fontScale="90000"/>
          </a:bodyPr>
          <a:lstStyle/>
          <a:p>
            <a:r>
              <a:rPr lang="nb-NO" spc="300" dirty="0"/>
              <a:t>FACEBOOK</a:t>
            </a:r>
            <a:r>
              <a:rPr lang="nb-NO" dirty="0"/>
              <a:t> - </a:t>
            </a:r>
            <a:r>
              <a:rPr lang="nb-NO" sz="2700" dirty="0"/>
              <a:t>opprett en profil og bli kjent med tjenesten</a:t>
            </a:r>
          </a:p>
        </p:txBody>
      </p:sp>
      <p:sp>
        <p:nvSpPr>
          <p:cNvPr id="7" name="Undertittel 6"/>
          <p:cNvSpPr>
            <a:spLocks noGrp="1"/>
          </p:cNvSpPr>
          <p:nvPr>
            <p:ph type="subTitle" idx="1"/>
          </p:nvPr>
        </p:nvSpPr>
        <p:spPr>
          <a:xfrm>
            <a:off x="828637" y="3414527"/>
            <a:ext cx="9839363" cy="2948174"/>
          </a:xfrm>
        </p:spPr>
        <p:txBody>
          <a:bodyPr numCol="2">
            <a:noAutofit/>
          </a:bodyPr>
          <a:lstStyle/>
          <a:p>
            <a:pPr marL="0" indent="0">
              <a:buNone/>
            </a:pPr>
            <a:r>
              <a:rPr lang="nb-NO" b="1" dirty="0">
                <a:solidFill>
                  <a:schemeClr val="tx1"/>
                </a:solidFill>
              </a:rPr>
              <a:t>Læringsmål:</a:t>
            </a:r>
          </a:p>
          <a:p>
            <a:pPr>
              <a:buFontTx/>
              <a:buChar char="-"/>
            </a:pPr>
            <a:r>
              <a:rPr lang="nb-NO" dirty="0"/>
              <a:t>Å kunne logge på og av </a:t>
            </a:r>
            <a:r>
              <a:rPr lang="nb-NO" dirty="0" err="1"/>
              <a:t>Facebook</a:t>
            </a:r>
            <a:endParaRPr lang="nb-NO" dirty="0"/>
          </a:p>
          <a:p>
            <a:pPr>
              <a:buFontTx/>
              <a:buChar char="-"/>
            </a:pPr>
            <a:r>
              <a:rPr lang="nb-NO" dirty="0"/>
              <a:t>Å kjenne til personvern og sikkerhetsinnstillinger og hvordan </a:t>
            </a:r>
            <a:br>
              <a:rPr lang="nb-NO" dirty="0"/>
            </a:br>
            <a:r>
              <a:rPr lang="nb-NO" dirty="0"/>
              <a:t>man forandrer disse</a:t>
            </a:r>
          </a:p>
          <a:p>
            <a:pPr>
              <a:buFontTx/>
              <a:buChar char="-"/>
            </a:pPr>
            <a:r>
              <a:rPr lang="nb-NO" dirty="0"/>
              <a:t>Å vite hva en tidslinje er</a:t>
            </a:r>
          </a:p>
          <a:p>
            <a:pPr>
              <a:buFontTx/>
              <a:buChar char="-"/>
            </a:pPr>
            <a:r>
              <a:rPr lang="nb-NO" dirty="0"/>
              <a:t>Å kjenne til funksjonene og ikonene </a:t>
            </a:r>
            <a:br>
              <a:rPr lang="nb-NO" dirty="0"/>
            </a:br>
            <a:r>
              <a:rPr lang="nb-NO" dirty="0"/>
              <a:t>på menylinjen</a:t>
            </a:r>
          </a:p>
          <a:p>
            <a:pPr>
              <a:buFontTx/>
              <a:buChar char="-"/>
            </a:pPr>
            <a:endParaRPr lang="nb-NO" dirty="0"/>
          </a:p>
          <a:p>
            <a:pPr>
              <a:buFontTx/>
              <a:buChar char="-"/>
            </a:pPr>
            <a:r>
              <a:rPr lang="nb-NO" dirty="0"/>
              <a:t>Å kunne søke etter venner, grupper </a:t>
            </a:r>
            <a:br>
              <a:rPr lang="nb-NO" dirty="0"/>
            </a:br>
            <a:r>
              <a:rPr lang="nb-NO" dirty="0"/>
              <a:t>og lignende</a:t>
            </a:r>
          </a:p>
          <a:p>
            <a:pPr>
              <a:buFontTx/>
              <a:buChar char="-"/>
            </a:pPr>
            <a:r>
              <a:rPr lang="nb-NO" dirty="0"/>
              <a:t>Å kunne legge til venner i </a:t>
            </a:r>
            <a:r>
              <a:rPr lang="nb-NO" dirty="0" err="1"/>
              <a:t>vennelisten</a:t>
            </a:r>
            <a:endParaRPr lang="nb-NO" dirty="0"/>
          </a:p>
          <a:p>
            <a:pPr>
              <a:buFontTx/>
              <a:buChar char="-"/>
            </a:pPr>
            <a:r>
              <a:rPr lang="nb-NO" dirty="0"/>
              <a:t>Å kunne følge grupper, bedrifter o.l.</a:t>
            </a:r>
          </a:p>
          <a:p>
            <a:pPr>
              <a:buFontTx/>
              <a:buChar char="-"/>
            </a:pPr>
            <a:r>
              <a:rPr lang="nb-NO" dirty="0"/>
              <a:t>Å like, kommentere og dele artikler </a:t>
            </a:r>
            <a:br>
              <a:rPr lang="nb-NO" dirty="0"/>
            </a:br>
            <a:r>
              <a:rPr lang="nb-NO" dirty="0"/>
              <a:t>og bilder</a:t>
            </a:r>
          </a:p>
          <a:p>
            <a:pPr>
              <a:buFontTx/>
              <a:buChar char="-"/>
            </a:pPr>
            <a:r>
              <a:rPr lang="nb-NO" dirty="0"/>
              <a:t>Chatte med andre brukere</a:t>
            </a:r>
          </a:p>
        </p:txBody>
      </p:sp>
    </p:spTree>
    <p:extLst>
      <p:ext uri="{BB962C8B-B14F-4D97-AF65-F5344CB8AC3E}">
        <p14:creationId xmlns:p14="http://schemas.microsoft.com/office/powerpoint/2010/main" val="16446831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z="2400" dirty="0"/>
              <a:t>Opprette </a:t>
            </a:r>
            <a:r>
              <a:rPr lang="nb-NO" sz="2400" dirty="0" err="1"/>
              <a:t>ein</a:t>
            </a:r>
            <a:r>
              <a:rPr lang="nb-NO" sz="2400" dirty="0"/>
              <a:t> profil</a:t>
            </a:r>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a:solidFill>
                  <a:schemeClr val="bg1"/>
                </a:solidFill>
              </a:rPr>
              <a:t>2</a:t>
            </a:r>
          </a:p>
        </p:txBody>
      </p:sp>
      <p:pic>
        <p:nvPicPr>
          <p:cNvPr id="4" name="Plassholder for innhold 3"/>
          <p:cNvPicPr>
            <a:picLocks noChangeAspect="1"/>
          </p:cNvPicPr>
          <p:nvPr/>
        </p:nvPicPr>
        <p:blipFill>
          <a:blip r:embed="rId3"/>
          <a:stretch>
            <a:fillRect/>
          </a:stretch>
        </p:blipFill>
        <p:spPr>
          <a:xfrm>
            <a:off x="1144025" y="767293"/>
            <a:ext cx="9904976" cy="5565722"/>
          </a:xfrm>
          <a:prstGeom prst="rect">
            <a:avLst/>
          </a:prstGeom>
        </p:spPr>
      </p:pic>
    </p:spTree>
    <p:extLst>
      <p:ext uri="{BB962C8B-B14F-4D97-AF65-F5344CB8AC3E}">
        <p14:creationId xmlns:p14="http://schemas.microsoft.com/office/powerpoint/2010/main" val="106793998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Bli betre </a:t>
            </a:r>
            <a:r>
              <a:rPr lang="nb-NO" dirty="0" err="1"/>
              <a:t>kjend</a:t>
            </a:r>
            <a:r>
              <a:rPr lang="nb-NO" dirty="0"/>
              <a:t> med menylinja</a:t>
            </a:r>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8</a:t>
            </a:r>
          </a:p>
        </p:txBody>
      </p:sp>
      <p:pic>
        <p:nvPicPr>
          <p:cNvPr id="4" name="Bilde 3"/>
          <p:cNvPicPr>
            <a:picLocks noChangeAspect="1"/>
          </p:cNvPicPr>
          <p:nvPr/>
        </p:nvPicPr>
        <p:blipFill>
          <a:blip r:embed="rId3"/>
          <a:stretch>
            <a:fillRect/>
          </a:stretch>
        </p:blipFill>
        <p:spPr>
          <a:xfrm>
            <a:off x="6515991" y="3978109"/>
            <a:ext cx="3576194" cy="969602"/>
          </a:xfrm>
          <a:prstGeom prst="rect">
            <a:avLst/>
          </a:prstGeom>
          <a:ln>
            <a:solidFill>
              <a:schemeClr val="bg1">
                <a:lumMod val="75000"/>
              </a:schemeClr>
            </a:solidFill>
          </a:ln>
        </p:spPr>
      </p:pic>
      <p:pic>
        <p:nvPicPr>
          <p:cNvPr id="5" name="Bilde 4"/>
          <p:cNvPicPr>
            <a:picLocks noChangeAspect="1"/>
          </p:cNvPicPr>
          <p:nvPr/>
        </p:nvPicPr>
        <p:blipFill>
          <a:blip r:embed="rId4"/>
          <a:stretch>
            <a:fillRect/>
          </a:stretch>
        </p:blipFill>
        <p:spPr>
          <a:xfrm>
            <a:off x="2787460" y="3978109"/>
            <a:ext cx="1908629" cy="723962"/>
          </a:xfrm>
          <a:prstGeom prst="rect">
            <a:avLst/>
          </a:prstGeom>
        </p:spPr>
      </p:pic>
      <p:pic>
        <p:nvPicPr>
          <p:cNvPr id="6" name="Bilde 5" descr="nettbrett.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26098" y="2144178"/>
            <a:ext cx="826581" cy="953582"/>
          </a:xfrm>
          <a:prstGeom prst="rect">
            <a:avLst/>
          </a:prstGeom>
        </p:spPr>
      </p:pic>
      <p:sp>
        <p:nvSpPr>
          <p:cNvPr id="7" name="Rektangel 6"/>
          <p:cNvSpPr/>
          <p:nvPr/>
        </p:nvSpPr>
        <p:spPr>
          <a:xfrm>
            <a:off x="7528189" y="1960258"/>
            <a:ext cx="1422400" cy="1305318"/>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8" name="Bilde 7" descr="laptop.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53040" y="2240219"/>
            <a:ext cx="1384653" cy="761501"/>
          </a:xfrm>
          <a:prstGeom prst="rect">
            <a:avLst/>
          </a:prstGeom>
        </p:spPr>
      </p:pic>
      <p:sp>
        <p:nvSpPr>
          <p:cNvPr id="9" name="Rektangel 8"/>
          <p:cNvSpPr/>
          <p:nvPr/>
        </p:nvSpPr>
        <p:spPr>
          <a:xfrm>
            <a:off x="3009900" y="1920482"/>
            <a:ext cx="1422400" cy="1305318"/>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 name="Ellipse 9"/>
          <p:cNvSpPr/>
          <p:nvPr/>
        </p:nvSpPr>
        <p:spPr>
          <a:xfrm>
            <a:off x="3959489" y="3927309"/>
            <a:ext cx="847150" cy="82249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Ellipse 10"/>
          <p:cNvSpPr/>
          <p:nvPr/>
        </p:nvSpPr>
        <p:spPr>
          <a:xfrm>
            <a:off x="8420100" y="4381421"/>
            <a:ext cx="679363" cy="64947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17971949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e 6"/>
          <p:cNvPicPr>
            <a:picLocks noChangeAspect="1"/>
          </p:cNvPicPr>
          <p:nvPr/>
        </p:nvPicPr>
        <p:blipFill>
          <a:blip r:embed="rId3"/>
          <a:stretch>
            <a:fillRect/>
          </a:stretch>
        </p:blipFill>
        <p:spPr>
          <a:xfrm>
            <a:off x="4754865" y="3839142"/>
            <a:ext cx="2217436" cy="790564"/>
          </a:xfrm>
          <a:prstGeom prst="rect">
            <a:avLst/>
          </a:prstGeom>
        </p:spPr>
      </p:pic>
      <p:sp>
        <p:nvSpPr>
          <p:cNvPr id="2" name="Tittel 1"/>
          <p:cNvSpPr>
            <a:spLocks noGrp="1"/>
          </p:cNvSpPr>
          <p:nvPr>
            <p:ph type="title"/>
          </p:nvPr>
        </p:nvSpPr>
        <p:spPr/>
        <p:txBody>
          <a:bodyPr/>
          <a:lstStyle/>
          <a:p>
            <a:r>
              <a:rPr lang="nb-NO" dirty="0"/>
              <a:t>Bli betre </a:t>
            </a:r>
            <a:r>
              <a:rPr lang="nb-NO" dirty="0" err="1"/>
              <a:t>kjend</a:t>
            </a:r>
            <a:r>
              <a:rPr lang="nb-NO" dirty="0"/>
              <a:t> med menylinja</a:t>
            </a:r>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8</a:t>
            </a:r>
          </a:p>
        </p:txBody>
      </p:sp>
      <p:pic>
        <p:nvPicPr>
          <p:cNvPr id="8" name="Bilde 7" descr="laptop.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35840" y="1835109"/>
            <a:ext cx="1384653" cy="761501"/>
          </a:xfrm>
          <a:prstGeom prst="rect">
            <a:avLst/>
          </a:prstGeom>
        </p:spPr>
      </p:pic>
      <p:sp>
        <p:nvSpPr>
          <p:cNvPr id="9" name="Rektangel 8"/>
          <p:cNvSpPr/>
          <p:nvPr/>
        </p:nvSpPr>
        <p:spPr>
          <a:xfrm>
            <a:off x="5080000" y="1555148"/>
            <a:ext cx="1422400" cy="1305318"/>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25605927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49462" y="781260"/>
            <a:ext cx="4683338" cy="5838966"/>
          </a:xfrm>
          <a:prstGeom prst="rect">
            <a:avLst/>
          </a:prstGeom>
        </p:spPr>
      </p:pic>
      <p:sp>
        <p:nvSpPr>
          <p:cNvPr id="2" name="Tittel 1"/>
          <p:cNvSpPr>
            <a:spLocks noGrp="1"/>
          </p:cNvSpPr>
          <p:nvPr>
            <p:ph type="title"/>
          </p:nvPr>
        </p:nvSpPr>
        <p:spPr/>
        <p:txBody>
          <a:bodyPr/>
          <a:lstStyle/>
          <a:p>
            <a:r>
              <a:rPr lang="nb-NO" dirty="0"/>
              <a:t>Bli betre </a:t>
            </a:r>
            <a:r>
              <a:rPr lang="nb-NO" dirty="0" err="1"/>
              <a:t>kjend</a:t>
            </a:r>
            <a:r>
              <a:rPr lang="nb-NO" dirty="0"/>
              <a:t> med menylinja</a:t>
            </a:r>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8</a:t>
            </a:r>
          </a:p>
        </p:txBody>
      </p:sp>
    </p:spTree>
    <p:extLst>
      <p:ext uri="{BB962C8B-B14F-4D97-AF65-F5344CB8AC3E}">
        <p14:creationId xmlns:p14="http://schemas.microsoft.com/office/powerpoint/2010/main" val="154744590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Bli betre </a:t>
            </a:r>
            <a:r>
              <a:rPr lang="nb-NO" dirty="0" err="1"/>
              <a:t>kjend</a:t>
            </a:r>
            <a:r>
              <a:rPr lang="nb-NO" dirty="0"/>
              <a:t> med menylinja</a:t>
            </a:r>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8</a:t>
            </a:r>
          </a:p>
        </p:txBody>
      </p:sp>
      <p:pic>
        <p:nvPicPr>
          <p:cNvPr id="4" name="Bilde 3"/>
          <p:cNvPicPr>
            <a:picLocks noChangeAspect="1"/>
          </p:cNvPicPr>
          <p:nvPr/>
        </p:nvPicPr>
        <p:blipFill>
          <a:blip r:embed="rId4"/>
          <a:stretch>
            <a:fillRect/>
          </a:stretch>
        </p:blipFill>
        <p:spPr>
          <a:xfrm>
            <a:off x="946662" y="1290445"/>
            <a:ext cx="6869809" cy="4741304"/>
          </a:xfrm>
          <a:prstGeom prst="rect">
            <a:avLst/>
          </a:prstGeom>
          <a:ln>
            <a:solidFill>
              <a:schemeClr val="bg1">
                <a:lumMod val="75000"/>
              </a:schemeClr>
            </a:solidFill>
          </a:ln>
        </p:spPr>
      </p:pic>
      <p:pic>
        <p:nvPicPr>
          <p:cNvPr id="5" name="Bild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92322" y="1290445"/>
            <a:ext cx="2667828" cy="4741304"/>
          </a:xfrm>
          <a:prstGeom prst="rect">
            <a:avLst/>
          </a:prstGeom>
          <a:ln>
            <a:solidFill>
              <a:schemeClr val="bg1">
                <a:lumMod val="75000"/>
              </a:schemeClr>
            </a:solidFill>
          </a:ln>
        </p:spPr>
      </p:pic>
      <p:sp>
        <p:nvSpPr>
          <p:cNvPr id="6" name="Ellipse 5"/>
          <p:cNvSpPr/>
          <p:nvPr/>
        </p:nvSpPr>
        <p:spPr>
          <a:xfrm>
            <a:off x="6997700" y="1143000"/>
            <a:ext cx="444500" cy="45929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 name="Ellipse 6"/>
          <p:cNvSpPr/>
          <p:nvPr/>
        </p:nvSpPr>
        <p:spPr>
          <a:xfrm>
            <a:off x="10505264" y="1781601"/>
            <a:ext cx="654886" cy="453599"/>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822962721"/>
      </p:ext>
    </p:extLst>
  </p:cSld>
  <p:clrMapOvr>
    <a:masterClrMapping/>
  </p:clrMapOvr>
  <p:extLst>
    <p:ext uri="{6950BFC3-D8DA-4A85-94F7-54DA5524770B}">
      <p188:commentRel xmlns:p188="http://schemas.microsoft.com/office/powerpoint/2018/8/main" r:id="rId3"/>
    </p:ext>
  </p:extLs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Bli betre </a:t>
            </a:r>
            <a:r>
              <a:rPr lang="nb-NO" dirty="0" err="1"/>
              <a:t>kjend</a:t>
            </a:r>
            <a:r>
              <a:rPr lang="nb-NO" dirty="0"/>
              <a:t> med menylinja</a:t>
            </a:r>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8</a:t>
            </a:r>
          </a:p>
        </p:txBody>
      </p:sp>
      <p:pic>
        <p:nvPicPr>
          <p:cNvPr id="4" name="Bilde 3"/>
          <p:cNvPicPr>
            <a:picLocks noChangeAspect="1"/>
          </p:cNvPicPr>
          <p:nvPr/>
        </p:nvPicPr>
        <p:blipFill>
          <a:blip r:embed="rId3"/>
          <a:stretch>
            <a:fillRect/>
          </a:stretch>
        </p:blipFill>
        <p:spPr>
          <a:xfrm>
            <a:off x="4445000" y="1085530"/>
            <a:ext cx="3539671" cy="4965726"/>
          </a:xfrm>
          <a:prstGeom prst="rect">
            <a:avLst/>
          </a:prstGeom>
          <a:ln>
            <a:solidFill>
              <a:schemeClr val="bg1">
                <a:lumMod val="75000"/>
              </a:schemeClr>
            </a:solidFill>
          </a:ln>
        </p:spPr>
      </p:pic>
    </p:spTree>
    <p:extLst>
      <p:ext uri="{BB962C8B-B14F-4D97-AF65-F5344CB8AC3E}">
        <p14:creationId xmlns:p14="http://schemas.microsoft.com/office/powerpoint/2010/main" val="32371053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Bli betre </a:t>
            </a:r>
            <a:r>
              <a:rPr lang="nb-NO" dirty="0" err="1"/>
              <a:t>kjend</a:t>
            </a:r>
            <a:r>
              <a:rPr lang="nb-NO" dirty="0"/>
              <a:t> med menylinja</a:t>
            </a:r>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8</a:t>
            </a:r>
          </a:p>
        </p:txBody>
      </p:sp>
      <p:pic>
        <p:nvPicPr>
          <p:cNvPr id="4" name="Bilde 3"/>
          <p:cNvPicPr>
            <a:picLocks noChangeAspect="1"/>
          </p:cNvPicPr>
          <p:nvPr/>
        </p:nvPicPr>
        <p:blipFill>
          <a:blip r:embed="rId3"/>
          <a:stretch>
            <a:fillRect/>
          </a:stretch>
        </p:blipFill>
        <p:spPr>
          <a:xfrm>
            <a:off x="4445000" y="1085530"/>
            <a:ext cx="3539671" cy="4965726"/>
          </a:xfrm>
          <a:prstGeom prst="rect">
            <a:avLst/>
          </a:prstGeom>
          <a:ln>
            <a:solidFill>
              <a:schemeClr val="bg1">
                <a:lumMod val="75000"/>
              </a:schemeClr>
            </a:solidFill>
          </a:ln>
        </p:spPr>
      </p:pic>
      <p:sp>
        <p:nvSpPr>
          <p:cNvPr id="5" name="Ellipse 4"/>
          <p:cNvSpPr/>
          <p:nvPr/>
        </p:nvSpPr>
        <p:spPr>
          <a:xfrm>
            <a:off x="5029254" y="4982001"/>
            <a:ext cx="1007863" cy="453599"/>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234064695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Del 9</a:t>
            </a:r>
          </a:p>
        </p:txBody>
      </p:sp>
      <p:sp>
        <p:nvSpPr>
          <p:cNvPr id="3" name="Plassholder for tekst 2"/>
          <p:cNvSpPr>
            <a:spLocks noGrp="1"/>
          </p:cNvSpPr>
          <p:nvPr>
            <p:ph type="body" idx="1"/>
          </p:nvPr>
        </p:nvSpPr>
        <p:spPr/>
        <p:txBody>
          <a:bodyPr/>
          <a:lstStyle/>
          <a:p>
            <a:r>
              <a:rPr lang="nb-NO" dirty="0"/>
              <a:t>Logg på og av</a:t>
            </a:r>
          </a:p>
        </p:txBody>
      </p:sp>
    </p:spTree>
    <p:extLst>
      <p:ext uri="{BB962C8B-B14F-4D97-AF65-F5344CB8AC3E}">
        <p14:creationId xmlns:p14="http://schemas.microsoft.com/office/powerpoint/2010/main" val="75039695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Logg på og av</a:t>
            </a:r>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9</a:t>
            </a:r>
          </a:p>
        </p:txBody>
      </p:sp>
      <p:pic>
        <p:nvPicPr>
          <p:cNvPr id="4" name="Bilde 3" descr="nettbret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92875" y="876609"/>
            <a:ext cx="705770" cy="814208"/>
          </a:xfrm>
          <a:prstGeom prst="rect">
            <a:avLst/>
          </a:prstGeom>
        </p:spPr>
      </p:pic>
      <p:sp>
        <p:nvSpPr>
          <p:cNvPr id="5" name="Rektangel 4"/>
          <p:cNvSpPr/>
          <p:nvPr/>
        </p:nvSpPr>
        <p:spPr>
          <a:xfrm>
            <a:off x="7834463" y="700195"/>
            <a:ext cx="1214505" cy="1114535"/>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6" name="Bilde 5" descr="laptop.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32440" y="981527"/>
            <a:ext cx="1185483" cy="651966"/>
          </a:xfrm>
          <a:prstGeom prst="rect">
            <a:avLst/>
          </a:prstGeom>
        </p:spPr>
      </p:pic>
      <p:sp>
        <p:nvSpPr>
          <p:cNvPr id="7" name="Rektangel 6"/>
          <p:cNvSpPr/>
          <p:nvPr/>
        </p:nvSpPr>
        <p:spPr>
          <a:xfrm>
            <a:off x="3276600" y="701565"/>
            <a:ext cx="1217801" cy="1117560"/>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8" name="Bilde 7"/>
          <p:cNvPicPr>
            <a:picLocks noChangeAspect="1"/>
          </p:cNvPicPr>
          <p:nvPr/>
        </p:nvPicPr>
        <p:blipFill>
          <a:blip r:embed="rId5"/>
          <a:stretch>
            <a:fillRect/>
          </a:stretch>
        </p:blipFill>
        <p:spPr>
          <a:xfrm>
            <a:off x="2390799" y="2207619"/>
            <a:ext cx="3070461" cy="4307481"/>
          </a:xfrm>
          <a:prstGeom prst="rect">
            <a:avLst/>
          </a:prstGeom>
          <a:ln>
            <a:solidFill>
              <a:schemeClr val="bg1">
                <a:lumMod val="75000"/>
              </a:schemeClr>
            </a:solidFill>
          </a:ln>
        </p:spPr>
      </p:pic>
      <p:pic>
        <p:nvPicPr>
          <p:cNvPr id="9" name="Bild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13861" y="2207619"/>
            <a:ext cx="2438140" cy="4334472"/>
          </a:xfrm>
          <a:prstGeom prst="rect">
            <a:avLst/>
          </a:prstGeom>
        </p:spPr>
      </p:pic>
      <p:sp>
        <p:nvSpPr>
          <p:cNvPr id="10" name="Ellipse 9"/>
          <p:cNvSpPr/>
          <p:nvPr/>
        </p:nvSpPr>
        <p:spPr>
          <a:xfrm>
            <a:off x="7180618" y="6108700"/>
            <a:ext cx="1074382" cy="5080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Ellipse 10"/>
          <p:cNvSpPr/>
          <p:nvPr/>
        </p:nvSpPr>
        <p:spPr>
          <a:xfrm>
            <a:off x="2882900" y="5207000"/>
            <a:ext cx="977900" cy="40799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07227094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Logg på og av</a:t>
            </a:r>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9</a:t>
            </a:r>
          </a:p>
        </p:txBody>
      </p:sp>
      <p:pic>
        <p:nvPicPr>
          <p:cNvPr id="4" name="Plassholder for innhold 3"/>
          <p:cNvPicPr>
            <a:picLocks noChangeAspect="1"/>
          </p:cNvPicPr>
          <p:nvPr/>
        </p:nvPicPr>
        <p:blipFill rotWithShape="1">
          <a:blip r:embed="rId3"/>
          <a:srcRect l="15314"/>
          <a:stretch/>
        </p:blipFill>
        <p:spPr>
          <a:xfrm>
            <a:off x="1144025" y="1872504"/>
            <a:ext cx="6591300" cy="4262687"/>
          </a:xfrm>
          <a:prstGeom prst="rect">
            <a:avLst/>
          </a:prstGeom>
        </p:spPr>
      </p:pic>
      <p:pic>
        <p:nvPicPr>
          <p:cNvPr id="5" name="Bild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00002" y="1880316"/>
            <a:ext cx="2393367" cy="4254875"/>
          </a:xfrm>
          <a:prstGeom prst="rect">
            <a:avLst/>
          </a:prstGeom>
        </p:spPr>
      </p:pic>
      <p:pic>
        <p:nvPicPr>
          <p:cNvPr id="6" name="Bilde 5" descr="nettbrett.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52976" y="681076"/>
            <a:ext cx="692046" cy="798376"/>
          </a:xfrm>
          <a:prstGeom prst="rect">
            <a:avLst/>
          </a:prstGeom>
        </p:spPr>
      </p:pic>
      <p:sp>
        <p:nvSpPr>
          <p:cNvPr id="7" name="Rektangel 6"/>
          <p:cNvSpPr/>
          <p:nvPr/>
        </p:nvSpPr>
        <p:spPr>
          <a:xfrm>
            <a:off x="8901242" y="497156"/>
            <a:ext cx="1190889" cy="1092863"/>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8" name="Bilde 7" descr="laptop.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28043" y="776121"/>
            <a:ext cx="1162119" cy="639117"/>
          </a:xfrm>
          <a:prstGeom prst="rect">
            <a:avLst/>
          </a:prstGeom>
        </p:spPr>
      </p:pic>
      <p:sp>
        <p:nvSpPr>
          <p:cNvPr id="9" name="Rektangel 8"/>
          <p:cNvSpPr/>
          <p:nvPr/>
        </p:nvSpPr>
        <p:spPr>
          <a:xfrm>
            <a:off x="4429069" y="494484"/>
            <a:ext cx="1193800" cy="1095535"/>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205809200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Logg på og av</a:t>
            </a:r>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9</a:t>
            </a:r>
          </a:p>
        </p:txBody>
      </p:sp>
      <p:pic>
        <p:nvPicPr>
          <p:cNvPr id="4" name="Plassholder for innhold 3"/>
          <p:cNvPicPr>
            <a:picLocks noChangeAspect="1"/>
          </p:cNvPicPr>
          <p:nvPr/>
        </p:nvPicPr>
        <p:blipFill rotWithShape="1">
          <a:blip r:embed="rId3"/>
          <a:srcRect l="15314"/>
          <a:stretch/>
        </p:blipFill>
        <p:spPr>
          <a:xfrm>
            <a:off x="1144025" y="1872504"/>
            <a:ext cx="6591300" cy="4262687"/>
          </a:xfrm>
          <a:prstGeom prst="rect">
            <a:avLst/>
          </a:prstGeom>
        </p:spPr>
      </p:pic>
      <p:pic>
        <p:nvPicPr>
          <p:cNvPr id="5" name="Bild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00002" y="1880316"/>
            <a:ext cx="2393367" cy="4254875"/>
          </a:xfrm>
          <a:prstGeom prst="rect">
            <a:avLst/>
          </a:prstGeom>
        </p:spPr>
      </p:pic>
      <p:pic>
        <p:nvPicPr>
          <p:cNvPr id="6" name="Bilde 5" descr="nettbrett.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52976" y="681076"/>
            <a:ext cx="692046" cy="798376"/>
          </a:xfrm>
          <a:prstGeom prst="rect">
            <a:avLst/>
          </a:prstGeom>
        </p:spPr>
      </p:pic>
      <p:sp>
        <p:nvSpPr>
          <p:cNvPr id="7" name="Rektangel 6"/>
          <p:cNvSpPr/>
          <p:nvPr/>
        </p:nvSpPr>
        <p:spPr>
          <a:xfrm>
            <a:off x="8901242" y="497156"/>
            <a:ext cx="1190889" cy="1092863"/>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8" name="Bilde 7" descr="laptop.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28043" y="776121"/>
            <a:ext cx="1162119" cy="639117"/>
          </a:xfrm>
          <a:prstGeom prst="rect">
            <a:avLst/>
          </a:prstGeom>
        </p:spPr>
      </p:pic>
      <p:sp>
        <p:nvSpPr>
          <p:cNvPr id="9" name="Rektangel 8"/>
          <p:cNvSpPr/>
          <p:nvPr/>
        </p:nvSpPr>
        <p:spPr>
          <a:xfrm>
            <a:off x="4429069" y="494484"/>
            <a:ext cx="1193800" cy="1095535"/>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Ellipse 10"/>
          <p:cNvSpPr/>
          <p:nvPr/>
        </p:nvSpPr>
        <p:spPr>
          <a:xfrm flipV="1">
            <a:off x="6261099" y="1846281"/>
            <a:ext cx="698183" cy="58451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2" name="Bilde 11"/>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9202220" y="4003847"/>
            <a:ext cx="588929" cy="342900"/>
          </a:xfrm>
          <a:prstGeom prst="rect">
            <a:avLst/>
          </a:prstGeom>
        </p:spPr>
      </p:pic>
      <p:sp>
        <p:nvSpPr>
          <p:cNvPr id="10" name="Ellipse 9"/>
          <p:cNvSpPr/>
          <p:nvPr/>
        </p:nvSpPr>
        <p:spPr>
          <a:xfrm flipV="1">
            <a:off x="8698399" y="3035301"/>
            <a:ext cx="1596572" cy="133663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208122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ssholder for innhold 3"/>
          <p:cNvPicPr>
            <a:picLocks noChangeAspect="1"/>
          </p:cNvPicPr>
          <p:nvPr/>
        </p:nvPicPr>
        <p:blipFill>
          <a:blip r:embed="rId3"/>
          <a:stretch>
            <a:fillRect/>
          </a:stretch>
        </p:blipFill>
        <p:spPr>
          <a:xfrm>
            <a:off x="1144025" y="767293"/>
            <a:ext cx="9904976" cy="5565722"/>
          </a:xfrm>
          <a:prstGeom prst="rect">
            <a:avLst/>
          </a:prstGeom>
        </p:spPr>
      </p:pic>
      <p:sp>
        <p:nvSpPr>
          <p:cNvPr id="2" name="Tittel 1"/>
          <p:cNvSpPr>
            <a:spLocks noGrp="1"/>
          </p:cNvSpPr>
          <p:nvPr>
            <p:ph type="title"/>
          </p:nvPr>
        </p:nvSpPr>
        <p:spPr/>
        <p:txBody>
          <a:bodyPr/>
          <a:lstStyle/>
          <a:p>
            <a:r>
              <a:rPr lang="nb-NO" sz="2400" dirty="0"/>
              <a:t>Opprette </a:t>
            </a:r>
            <a:r>
              <a:rPr lang="nb-NO" sz="2400" dirty="0" err="1"/>
              <a:t>ein</a:t>
            </a:r>
            <a:r>
              <a:rPr lang="nb-NO" sz="2400" dirty="0"/>
              <a:t> profil</a:t>
            </a:r>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a:solidFill>
                  <a:schemeClr val="bg1"/>
                </a:solidFill>
              </a:rPr>
              <a:t>2</a:t>
            </a:r>
          </a:p>
        </p:txBody>
      </p:sp>
      <p:sp>
        <p:nvSpPr>
          <p:cNvPr id="5" name="Ellipse 4"/>
          <p:cNvSpPr/>
          <p:nvPr/>
        </p:nvSpPr>
        <p:spPr>
          <a:xfrm>
            <a:off x="3175001" y="949324"/>
            <a:ext cx="495300" cy="419967"/>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92011656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Logg på og av</a:t>
            </a:r>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9</a:t>
            </a:r>
          </a:p>
        </p:txBody>
      </p:sp>
      <p:pic>
        <p:nvPicPr>
          <p:cNvPr id="4" name="Plassholder for innhold 3"/>
          <p:cNvPicPr>
            <a:picLocks noChangeAspect="1"/>
          </p:cNvPicPr>
          <p:nvPr/>
        </p:nvPicPr>
        <p:blipFill rotWithShape="1">
          <a:blip r:embed="rId3"/>
          <a:srcRect l="15314"/>
          <a:stretch/>
        </p:blipFill>
        <p:spPr>
          <a:xfrm>
            <a:off x="1144025" y="1872504"/>
            <a:ext cx="6591300" cy="4262687"/>
          </a:xfrm>
          <a:prstGeom prst="rect">
            <a:avLst/>
          </a:prstGeom>
        </p:spPr>
      </p:pic>
      <p:pic>
        <p:nvPicPr>
          <p:cNvPr id="5" name="Bild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00002" y="1880316"/>
            <a:ext cx="2393367" cy="4254875"/>
          </a:xfrm>
          <a:prstGeom prst="rect">
            <a:avLst/>
          </a:prstGeom>
        </p:spPr>
      </p:pic>
      <p:pic>
        <p:nvPicPr>
          <p:cNvPr id="6" name="Bilde 5" descr="nettbrett.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52976" y="681076"/>
            <a:ext cx="692046" cy="798376"/>
          </a:xfrm>
          <a:prstGeom prst="rect">
            <a:avLst/>
          </a:prstGeom>
        </p:spPr>
      </p:pic>
      <p:sp>
        <p:nvSpPr>
          <p:cNvPr id="7" name="Rektangel 6"/>
          <p:cNvSpPr/>
          <p:nvPr/>
        </p:nvSpPr>
        <p:spPr>
          <a:xfrm>
            <a:off x="8901242" y="497156"/>
            <a:ext cx="1190889" cy="1092863"/>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8" name="Bilde 7" descr="laptop.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28043" y="776121"/>
            <a:ext cx="1162119" cy="639117"/>
          </a:xfrm>
          <a:prstGeom prst="rect">
            <a:avLst/>
          </a:prstGeom>
        </p:spPr>
      </p:pic>
      <p:sp>
        <p:nvSpPr>
          <p:cNvPr id="9" name="Rektangel 8"/>
          <p:cNvSpPr/>
          <p:nvPr/>
        </p:nvSpPr>
        <p:spPr>
          <a:xfrm>
            <a:off x="4429069" y="494484"/>
            <a:ext cx="1193800" cy="1095535"/>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 name="Ellipse 9"/>
          <p:cNvSpPr/>
          <p:nvPr/>
        </p:nvSpPr>
        <p:spPr>
          <a:xfrm flipV="1">
            <a:off x="6304930" y="1897080"/>
            <a:ext cx="585912" cy="49052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Ellipse 10"/>
          <p:cNvSpPr/>
          <p:nvPr/>
        </p:nvSpPr>
        <p:spPr>
          <a:xfrm flipV="1">
            <a:off x="8763001" y="5346697"/>
            <a:ext cx="1354530" cy="330197"/>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 name="Ellipse 11"/>
          <p:cNvSpPr/>
          <p:nvPr/>
        </p:nvSpPr>
        <p:spPr>
          <a:xfrm flipV="1">
            <a:off x="4152900" y="1789668"/>
            <a:ext cx="2108199" cy="66734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507149020"/>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ctrTitle"/>
          </p:nvPr>
        </p:nvSpPr>
        <p:spPr/>
        <p:txBody>
          <a:bodyPr/>
          <a:lstStyle/>
          <a:p>
            <a:r>
              <a:rPr lang="nb-NO" dirty="0"/>
              <a:t>Ferdig – godt jobba alle </a:t>
            </a:r>
            <a:r>
              <a:rPr lang="nb-NO" dirty="0" err="1"/>
              <a:t>saman</a:t>
            </a:r>
            <a:r>
              <a:rPr lang="nb-NO" dirty="0"/>
              <a:t>!</a:t>
            </a:r>
          </a:p>
        </p:txBody>
      </p:sp>
      <p:sp>
        <p:nvSpPr>
          <p:cNvPr id="3" name="Undertittel 2"/>
          <p:cNvSpPr>
            <a:spLocks noGrp="1"/>
          </p:cNvSpPr>
          <p:nvPr>
            <p:ph type="subTitle" idx="1"/>
          </p:nvPr>
        </p:nvSpPr>
        <p:spPr>
          <a:xfrm>
            <a:off x="828637" y="3338326"/>
            <a:ext cx="9839363" cy="3291074"/>
          </a:xfrm>
        </p:spPr>
        <p:txBody>
          <a:bodyPr>
            <a:normAutofit/>
          </a:bodyPr>
          <a:lstStyle/>
          <a:p>
            <a:pPr marL="0" indent="0">
              <a:buNone/>
            </a:pPr>
            <a:r>
              <a:rPr lang="nb-NO" b="1" dirty="0">
                <a:solidFill>
                  <a:schemeClr val="tx1"/>
                </a:solidFill>
              </a:rPr>
              <a:t>No kan de øve på:</a:t>
            </a:r>
          </a:p>
          <a:p>
            <a:pPr>
              <a:buFontTx/>
              <a:buChar char="-"/>
            </a:pPr>
            <a:r>
              <a:rPr lang="nb-NO" sz="1600" dirty="0"/>
              <a:t>Logge på og av </a:t>
            </a:r>
            <a:r>
              <a:rPr lang="nb-NO" sz="1600" dirty="0" err="1"/>
              <a:t>Facebook</a:t>
            </a:r>
            <a:endParaRPr lang="nb-NO" sz="1600" dirty="0"/>
          </a:p>
          <a:p>
            <a:pPr>
              <a:buFontTx/>
              <a:buChar char="-"/>
            </a:pPr>
            <a:r>
              <a:rPr lang="nb-NO" sz="1600" dirty="0"/>
              <a:t>Søke etter venner grupper og liknende</a:t>
            </a:r>
          </a:p>
          <a:p>
            <a:pPr>
              <a:buFontTx/>
              <a:buChar char="-"/>
            </a:pPr>
            <a:r>
              <a:rPr lang="nb-NO" sz="1600" dirty="0"/>
              <a:t>Å like grupper og selskap du liker, slik at du får oppdateringen om hva de foretar seg</a:t>
            </a:r>
          </a:p>
          <a:p>
            <a:pPr>
              <a:buFontTx/>
              <a:buChar char="-"/>
            </a:pPr>
            <a:r>
              <a:rPr lang="nb-NO" sz="1600" dirty="0"/>
              <a:t>Be om å få legge til noen i </a:t>
            </a:r>
            <a:r>
              <a:rPr lang="nb-NO" sz="1600" dirty="0" err="1"/>
              <a:t>vennelisten</a:t>
            </a:r>
            <a:r>
              <a:rPr lang="nb-NO" sz="1600" dirty="0"/>
              <a:t> din</a:t>
            </a:r>
          </a:p>
          <a:p>
            <a:pPr>
              <a:buFontTx/>
              <a:buChar char="-"/>
            </a:pPr>
            <a:r>
              <a:rPr lang="nb-NO" sz="1600" dirty="0"/>
              <a:t>Like, kommentere og dele artikler og bilder</a:t>
            </a:r>
          </a:p>
          <a:p>
            <a:pPr>
              <a:buFontTx/>
              <a:buChar char="-"/>
            </a:pPr>
            <a:r>
              <a:rPr lang="nb-NO" sz="1600" dirty="0"/>
              <a:t>Chatte med andre brukere</a:t>
            </a:r>
          </a:p>
          <a:p>
            <a:pPr>
              <a:buFontTx/>
              <a:buChar char="-"/>
            </a:pPr>
            <a:r>
              <a:rPr lang="nb-NO" sz="1600" dirty="0"/>
              <a:t>Bruke menylinjen</a:t>
            </a:r>
          </a:p>
        </p:txBody>
      </p:sp>
    </p:spTree>
    <p:extLst>
      <p:ext uri="{BB962C8B-B14F-4D97-AF65-F5344CB8AC3E}">
        <p14:creationId xmlns:p14="http://schemas.microsoft.com/office/powerpoint/2010/main" val="4178674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z="2400" dirty="0"/>
              <a:t>Opprette </a:t>
            </a:r>
            <a:r>
              <a:rPr lang="nb-NO" sz="2400" dirty="0" err="1"/>
              <a:t>ein</a:t>
            </a:r>
            <a:r>
              <a:rPr lang="nb-NO" sz="2400" dirty="0"/>
              <a:t> profil</a:t>
            </a:r>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a:solidFill>
                  <a:schemeClr val="bg1"/>
                </a:solidFill>
              </a:rPr>
              <a:t>2</a:t>
            </a:r>
          </a:p>
        </p:txBody>
      </p:sp>
      <p:pic>
        <p:nvPicPr>
          <p:cNvPr id="4" name="Bilde 3"/>
          <p:cNvPicPr>
            <a:picLocks noChangeAspect="1"/>
          </p:cNvPicPr>
          <p:nvPr/>
        </p:nvPicPr>
        <p:blipFill>
          <a:blip r:embed="rId3"/>
          <a:stretch>
            <a:fillRect/>
          </a:stretch>
        </p:blipFill>
        <p:spPr>
          <a:xfrm>
            <a:off x="1156724" y="774780"/>
            <a:ext cx="9973372" cy="6417183"/>
          </a:xfrm>
          <a:prstGeom prst="rect">
            <a:avLst/>
          </a:prstGeom>
        </p:spPr>
      </p:pic>
    </p:spTree>
    <p:extLst>
      <p:ext uri="{BB962C8B-B14F-4D97-AF65-F5344CB8AC3E}">
        <p14:creationId xmlns:p14="http://schemas.microsoft.com/office/powerpoint/2010/main" val="6163197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e 5"/>
          <p:cNvPicPr>
            <a:picLocks noChangeAspect="1"/>
          </p:cNvPicPr>
          <p:nvPr/>
        </p:nvPicPr>
        <p:blipFill>
          <a:blip r:embed="rId3"/>
          <a:stretch>
            <a:fillRect/>
          </a:stretch>
        </p:blipFill>
        <p:spPr>
          <a:xfrm>
            <a:off x="1156724" y="774780"/>
            <a:ext cx="9973372" cy="6417183"/>
          </a:xfrm>
          <a:prstGeom prst="rect">
            <a:avLst/>
          </a:prstGeom>
        </p:spPr>
      </p:pic>
      <p:sp>
        <p:nvSpPr>
          <p:cNvPr id="2" name="Tittel 1"/>
          <p:cNvSpPr>
            <a:spLocks noGrp="1"/>
          </p:cNvSpPr>
          <p:nvPr>
            <p:ph type="title"/>
          </p:nvPr>
        </p:nvSpPr>
        <p:spPr/>
        <p:txBody>
          <a:bodyPr/>
          <a:lstStyle/>
          <a:p>
            <a:r>
              <a:rPr lang="nb-NO" sz="2400" dirty="0"/>
              <a:t>Opprette </a:t>
            </a:r>
            <a:r>
              <a:rPr lang="nb-NO" sz="2400" dirty="0" err="1"/>
              <a:t>ein</a:t>
            </a:r>
            <a:r>
              <a:rPr lang="nb-NO" sz="2400" dirty="0"/>
              <a:t> profil</a:t>
            </a:r>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a:solidFill>
                  <a:schemeClr val="bg1"/>
                </a:solidFill>
              </a:rPr>
              <a:t>2</a:t>
            </a:r>
          </a:p>
        </p:txBody>
      </p:sp>
      <p:sp>
        <p:nvSpPr>
          <p:cNvPr id="5" name="Ellipse 4"/>
          <p:cNvSpPr/>
          <p:nvPr/>
        </p:nvSpPr>
        <p:spPr>
          <a:xfrm>
            <a:off x="8366252" y="5278983"/>
            <a:ext cx="1164994" cy="54927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5945493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d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2200" y="685800"/>
            <a:ext cx="9991344" cy="5468112"/>
          </a:xfrm>
          <a:prstGeom prst="rect">
            <a:avLst/>
          </a:prstGeom>
        </p:spPr>
      </p:pic>
      <p:sp>
        <p:nvSpPr>
          <p:cNvPr id="2" name="Tittel 1"/>
          <p:cNvSpPr>
            <a:spLocks noGrp="1"/>
          </p:cNvSpPr>
          <p:nvPr>
            <p:ph type="title"/>
          </p:nvPr>
        </p:nvSpPr>
        <p:spPr/>
        <p:txBody>
          <a:bodyPr/>
          <a:lstStyle/>
          <a:p>
            <a:r>
              <a:rPr lang="nb-NO" sz="2400" dirty="0"/>
              <a:t>Opprette </a:t>
            </a:r>
            <a:r>
              <a:rPr lang="nb-NO" sz="2400" dirty="0" err="1"/>
              <a:t>ein</a:t>
            </a:r>
            <a:r>
              <a:rPr lang="nb-NO" sz="2400" dirty="0"/>
              <a:t> profil</a:t>
            </a:r>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a:solidFill>
                  <a:schemeClr val="bg1"/>
                </a:solidFill>
              </a:rPr>
              <a:t>2</a:t>
            </a:r>
          </a:p>
        </p:txBody>
      </p:sp>
      <p:sp>
        <p:nvSpPr>
          <p:cNvPr id="7" name="Ellipse 6"/>
          <p:cNvSpPr/>
          <p:nvPr/>
        </p:nvSpPr>
        <p:spPr>
          <a:xfrm>
            <a:off x="5811981" y="3924227"/>
            <a:ext cx="1163783" cy="473437"/>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1109798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z="2400" dirty="0"/>
              <a:t>Opprette </a:t>
            </a:r>
            <a:r>
              <a:rPr lang="nb-NO" sz="2400" dirty="0" err="1"/>
              <a:t>ein</a:t>
            </a:r>
            <a:r>
              <a:rPr lang="nb-NO" sz="2400" dirty="0"/>
              <a:t> profil</a:t>
            </a:r>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a:solidFill>
                  <a:schemeClr val="bg1"/>
                </a:solidFill>
              </a:rPr>
              <a:t>2</a:t>
            </a:r>
          </a:p>
        </p:txBody>
      </p:sp>
      <p:pic>
        <p:nvPicPr>
          <p:cNvPr id="5" name="Bild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8625" y="768282"/>
            <a:ext cx="8788400" cy="5877882"/>
          </a:xfrm>
          <a:prstGeom prst="rect">
            <a:avLst/>
          </a:prstGeom>
        </p:spPr>
      </p:pic>
    </p:spTree>
    <p:extLst>
      <p:ext uri="{BB962C8B-B14F-4D97-AF65-F5344CB8AC3E}">
        <p14:creationId xmlns:p14="http://schemas.microsoft.com/office/powerpoint/2010/main" val="11031176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z="2400" dirty="0"/>
              <a:t>Opprette </a:t>
            </a:r>
            <a:r>
              <a:rPr lang="nb-NO" sz="2400" dirty="0" err="1"/>
              <a:t>ein</a:t>
            </a:r>
            <a:r>
              <a:rPr lang="nb-NO" sz="2400" dirty="0"/>
              <a:t> profil</a:t>
            </a:r>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a:solidFill>
                  <a:schemeClr val="bg1"/>
                </a:solidFill>
              </a:rPr>
              <a:t>2</a:t>
            </a:r>
          </a:p>
        </p:txBody>
      </p:sp>
      <p:pic>
        <p:nvPicPr>
          <p:cNvPr id="4" name="Bilde 3"/>
          <p:cNvPicPr>
            <a:picLocks noChangeAspect="1"/>
          </p:cNvPicPr>
          <p:nvPr/>
        </p:nvPicPr>
        <p:blipFill>
          <a:blip r:embed="rId3"/>
          <a:stretch>
            <a:fillRect/>
          </a:stretch>
        </p:blipFill>
        <p:spPr>
          <a:xfrm>
            <a:off x="2533650" y="1562100"/>
            <a:ext cx="7124700" cy="3733800"/>
          </a:xfrm>
          <a:prstGeom prst="rect">
            <a:avLst/>
          </a:prstGeom>
        </p:spPr>
      </p:pic>
    </p:spTree>
    <p:extLst>
      <p:ext uri="{BB962C8B-B14F-4D97-AF65-F5344CB8AC3E}">
        <p14:creationId xmlns:p14="http://schemas.microsoft.com/office/powerpoint/2010/main" val="17954407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z="2400" dirty="0"/>
              <a:t>Opprette </a:t>
            </a:r>
            <a:r>
              <a:rPr lang="nb-NO" sz="2400" dirty="0" err="1"/>
              <a:t>ein</a:t>
            </a:r>
            <a:r>
              <a:rPr lang="nb-NO" sz="2400" dirty="0"/>
              <a:t> profil</a:t>
            </a:r>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a:solidFill>
                  <a:schemeClr val="bg1"/>
                </a:solidFill>
              </a:rPr>
              <a:t>2</a:t>
            </a:r>
          </a:p>
        </p:txBody>
      </p:sp>
      <p:pic>
        <p:nvPicPr>
          <p:cNvPr id="4" name="Bilde 3"/>
          <p:cNvPicPr>
            <a:picLocks noChangeAspect="1"/>
          </p:cNvPicPr>
          <p:nvPr/>
        </p:nvPicPr>
        <p:blipFill>
          <a:blip r:embed="rId3"/>
          <a:stretch>
            <a:fillRect/>
          </a:stretch>
        </p:blipFill>
        <p:spPr>
          <a:xfrm>
            <a:off x="2533650" y="1562100"/>
            <a:ext cx="7124700" cy="3733800"/>
          </a:xfrm>
          <a:prstGeom prst="rect">
            <a:avLst/>
          </a:prstGeom>
        </p:spPr>
      </p:pic>
      <p:sp>
        <p:nvSpPr>
          <p:cNvPr id="5" name="Ellipse 4"/>
          <p:cNvSpPr/>
          <p:nvPr/>
        </p:nvSpPr>
        <p:spPr>
          <a:xfrm>
            <a:off x="2984500" y="3886200"/>
            <a:ext cx="2032000" cy="6477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3534231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z="2400" dirty="0"/>
              <a:t>Opprette </a:t>
            </a:r>
            <a:r>
              <a:rPr lang="nb-NO" sz="2400" dirty="0" err="1"/>
              <a:t>ein</a:t>
            </a:r>
            <a:r>
              <a:rPr lang="nb-NO" sz="2400" dirty="0"/>
              <a:t> profil</a:t>
            </a:r>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a:solidFill>
                  <a:schemeClr val="bg1"/>
                </a:solidFill>
              </a:rPr>
              <a:t>2</a:t>
            </a:r>
          </a:p>
        </p:txBody>
      </p:sp>
      <p:pic>
        <p:nvPicPr>
          <p:cNvPr id="6" name="Bild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4025" y="787400"/>
            <a:ext cx="9631680" cy="5535168"/>
          </a:xfrm>
          <a:prstGeom prst="rect">
            <a:avLst/>
          </a:prstGeom>
        </p:spPr>
      </p:pic>
    </p:spTree>
    <p:extLst>
      <p:ext uri="{BB962C8B-B14F-4D97-AF65-F5344CB8AC3E}">
        <p14:creationId xmlns:p14="http://schemas.microsoft.com/office/powerpoint/2010/main" val="10766132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4025" y="787400"/>
            <a:ext cx="9631680" cy="5535168"/>
          </a:xfrm>
          <a:prstGeom prst="rect">
            <a:avLst/>
          </a:prstGeom>
        </p:spPr>
      </p:pic>
      <p:sp>
        <p:nvSpPr>
          <p:cNvPr id="2" name="Tittel 1"/>
          <p:cNvSpPr>
            <a:spLocks noGrp="1"/>
          </p:cNvSpPr>
          <p:nvPr>
            <p:ph type="title"/>
          </p:nvPr>
        </p:nvSpPr>
        <p:spPr/>
        <p:txBody>
          <a:bodyPr/>
          <a:lstStyle/>
          <a:p>
            <a:r>
              <a:rPr lang="nb-NO" sz="2400" dirty="0"/>
              <a:t>Opprette </a:t>
            </a:r>
            <a:r>
              <a:rPr lang="nb-NO" sz="2400" dirty="0" err="1"/>
              <a:t>ein</a:t>
            </a:r>
            <a:r>
              <a:rPr lang="nb-NO" sz="2400" dirty="0"/>
              <a:t> profil</a:t>
            </a:r>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a:solidFill>
                  <a:schemeClr val="bg1"/>
                </a:solidFill>
              </a:rPr>
              <a:t>2</a:t>
            </a:r>
          </a:p>
        </p:txBody>
      </p:sp>
      <p:sp>
        <p:nvSpPr>
          <p:cNvPr id="5" name="Ellipse 4"/>
          <p:cNvSpPr/>
          <p:nvPr/>
        </p:nvSpPr>
        <p:spPr>
          <a:xfrm>
            <a:off x="7187537" y="4222437"/>
            <a:ext cx="978563" cy="49467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4781021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Del 1</a:t>
            </a:r>
          </a:p>
        </p:txBody>
      </p:sp>
      <p:sp>
        <p:nvSpPr>
          <p:cNvPr id="3" name="Plassholder for tekst 2"/>
          <p:cNvSpPr>
            <a:spLocks noGrp="1"/>
          </p:cNvSpPr>
          <p:nvPr>
            <p:ph type="body" idx="1"/>
          </p:nvPr>
        </p:nvSpPr>
        <p:spPr/>
        <p:txBody>
          <a:bodyPr/>
          <a:lstStyle/>
          <a:p>
            <a:r>
              <a:rPr lang="nb-NO" dirty="0">
                <a:solidFill>
                  <a:srgbClr val="000000"/>
                </a:solidFill>
                <a:latin typeface="+mj-lt"/>
                <a:cs typeface="Calibri"/>
              </a:rPr>
              <a:t>Kva er Facebook?</a:t>
            </a:r>
          </a:p>
        </p:txBody>
      </p:sp>
    </p:spTree>
    <p:extLst>
      <p:ext uri="{BB962C8B-B14F-4D97-AF65-F5344CB8AC3E}">
        <p14:creationId xmlns:p14="http://schemas.microsoft.com/office/powerpoint/2010/main" val="33968254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z="2400" dirty="0"/>
              <a:t>Opprette </a:t>
            </a:r>
            <a:r>
              <a:rPr lang="nb-NO" sz="2400" dirty="0" err="1"/>
              <a:t>ein</a:t>
            </a:r>
            <a:r>
              <a:rPr lang="nb-NO" sz="2400" dirty="0"/>
              <a:t> profil</a:t>
            </a:r>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a:solidFill>
                  <a:schemeClr val="bg1"/>
                </a:solidFill>
              </a:rPr>
              <a:t>2</a:t>
            </a:r>
          </a:p>
        </p:txBody>
      </p:sp>
      <p:pic>
        <p:nvPicPr>
          <p:cNvPr id="5" name="Bild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1325" y="660440"/>
            <a:ext cx="9491472" cy="5888736"/>
          </a:xfrm>
          <a:prstGeom prst="rect">
            <a:avLst/>
          </a:prstGeom>
        </p:spPr>
      </p:pic>
    </p:spTree>
    <p:extLst>
      <p:ext uri="{BB962C8B-B14F-4D97-AF65-F5344CB8AC3E}">
        <p14:creationId xmlns:p14="http://schemas.microsoft.com/office/powerpoint/2010/main" val="2331115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Del 3</a:t>
            </a:r>
          </a:p>
        </p:txBody>
      </p:sp>
      <p:sp>
        <p:nvSpPr>
          <p:cNvPr id="3" name="Plassholder for tekst 2"/>
          <p:cNvSpPr>
            <a:spLocks noGrp="1"/>
          </p:cNvSpPr>
          <p:nvPr>
            <p:ph type="body" idx="1"/>
          </p:nvPr>
        </p:nvSpPr>
        <p:spPr>
          <a:xfrm>
            <a:off x="4071131" y="2351735"/>
            <a:ext cx="7736949" cy="481694"/>
          </a:xfrm>
        </p:spPr>
        <p:txBody>
          <a:bodyPr/>
          <a:lstStyle/>
          <a:p>
            <a:r>
              <a:rPr lang="nb-NO" dirty="0"/>
              <a:t>Personvern og </a:t>
            </a:r>
            <a:r>
              <a:rPr lang="nb-NO" dirty="0" err="1"/>
              <a:t>sikkerheit</a:t>
            </a:r>
            <a:endParaRPr lang="nb-NO" dirty="0"/>
          </a:p>
        </p:txBody>
      </p:sp>
    </p:spTree>
    <p:extLst>
      <p:ext uri="{BB962C8B-B14F-4D97-AF65-F5344CB8AC3E}">
        <p14:creationId xmlns:p14="http://schemas.microsoft.com/office/powerpoint/2010/main" val="25792466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z="2400" dirty="0"/>
              <a:t>Personvern og </a:t>
            </a:r>
            <a:r>
              <a:rPr lang="nb-NO" sz="2400" dirty="0" err="1"/>
              <a:t>sikkerheit</a:t>
            </a:r>
            <a:endParaRPr lang="nb-NO" sz="2400" dirty="0"/>
          </a:p>
        </p:txBody>
      </p:sp>
      <p:sp>
        <p:nvSpPr>
          <p:cNvPr id="10"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a:solidFill>
                  <a:schemeClr val="bg1"/>
                </a:solidFill>
              </a:rPr>
              <a:t>3</a:t>
            </a:r>
          </a:p>
        </p:txBody>
      </p:sp>
      <p:pic>
        <p:nvPicPr>
          <p:cNvPr id="16" name="Picture 4" descr="http://static1.squarespace.com/static/4ff36a2b84aecc34311d0e6c/t/54aad91be4b0ab38feedca69/142048284458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78199" y="1706089"/>
            <a:ext cx="5816601" cy="33190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4530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z="2400" dirty="0"/>
              <a:t>Personvern og </a:t>
            </a:r>
            <a:r>
              <a:rPr lang="nb-NO" sz="2400" dirty="0" err="1"/>
              <a:t>sikkerheit</a:t>
            </a:r>
            <a:endParaRPr lang="nb-NO" sz="2400" dirty="0"/>
          </a:p>
        </p:txBody>
      </p:sp>
      <p:sp>
        <p:nvSpPr>
          <p:cNvPr id="10"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a:solidFill>
                  <a:schemeClr val="bg1"/>
                </a:solidFill>
              </a:rPr>
              <a:t>3</a:t>
            </a:r>
          </a:p>
        </p:txBody>
      </p:sp>
      <p:pic>
        <p:nvPicPr>
          <p:cNvPr id="5" name="Bild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6285" y="2193383"/>
            <a:ext cx="6898285" cy="4279860"/>
          </a:xfrm>
          <a:prstGeom prst="rect">
            <a:avLst/>
          </a:prstGeom>
        </p:spPr>
      </p:pic>
      <p:pic>
        <p:nvPicPr>
          <p:cNvPr id="4" name="Bild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03331" y="2193383"/>
            <a:ext cx="2407920" cy="4279392"/>
          </a:xfrm>
          <a:prstGeom prst="rect">
            <a:avLst/>
          </a:prstGeom>
        </p:spPr>
      </p:pic>
      <p:pic>
        <p:nvPicPr>
          <p:cNvPr id="8" name="Bilde 7" descr="nettbrett.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94000" y="800168"/>
            <a:ext cx="826581" cy="953582"/>
          </a:xfrm>
          <a:prstGeom prst="rect">
            <a:avLst/>
          </a:prstGeom>
        </p:spPr>
      </p:pic>
      <p:pic>
        <p:nvPicPr>
          <p:cNvPr id="9" name="Bilde 8" descr="laptop.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10240" y="992249"/>
            <a:ext cx="1384653" cy="761501"/>
          </a:xfrm>
          <a:prstGeom prst="rect">
            <a:avLst/>
          </a:prstGeom>
        </p:spPr>
      </p:pic>
    </p:spTree>
    <p:extLst>
      <p:ext uri="{BB962C8B-B14F-4D97-AF65-F5344CB8AC3E}">
        <p14:creationId xmlns:p14="http://schemas.microsoft.com/office/powerpoint/2010/main" val="14317459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z="2400" dirty="0"/>
              <a:t>Personvern og </a:t>
            </a:r>
            <a:r>
              <a:rPr lang="nb-NO" sz="2400" dirty="0" err="1"/>
              <a:t>sikkerheit</a:t>
            </a:r>
            <a:endParaRPr lang="nb-NO" sz="2400" dirty="0"/>
          </a:p>
        </p:txBody>
      </p:sp>
      <p:sp>
        <p:nvSpPr>
          <p:cNvPr id="10"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a:solidFill>
                  <a:schemeClr val="bg1"/>
                </a:solidFill>
              </a:rPr>
              <a:t>3</a:t>
            </a:r>
          </a:p>
        </p:txBody>
      </p:sp>
      <p:pic>
        <p:nvPicPr>
          <p:cNvPr id="4" name="Bild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8776" y="1482183"/>
            <a:ext cx="6898285" cy="4279860"/>
          </a:xfrm>
          <a:prstGeom prst="rect">
            <a:avLst/>
          </a:prstGeom>
        </p:spPr>
      </p:pic>
      <p:pic>
        <p:nvPicPr>
          <p:cNvPr id="5" name="Bild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55822" y="1482183"/>
            <a:ext cx="2407920" cy="4279392"/>
          </a:xfrm>
          <a:prstGeom prst="rect">
            <a:avLst/>
          </a:prstGeom>
        </p:spPr>
      </p:pic>
      <p:sp>
        <p:nvSpPr>
          <p:cNvPr id="6" name="Ellipse 5"/>
          <p:cNvSpPr/>
          <p:nvPr/>
        </p:nvSpPr>
        <p:spPr>
          <a:xfrm>
            <a:off x="596900" y="1168400"/>
            <a:ext cx="7543800" cy="84908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 name="Ellipse 6"/>
          <p:cNvSpPr/>
          <p:nvPr/>
        </p:nvSpPr>
        <p:spPr>
          <a:xfrm>
            <a:off x="8318936" y="1168400"/>
            <a:ext cx="2869763" cy="12700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8418721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z="2400" dirty="0"/>
              <a:t>Personvern og </a:t>
            </a:r>
            <a:r>
              <a:rPr lang="nb-NO" sz="2400" dirty="0" err="1"/>
              <a:t>sikkerheit</a:t>
            </a:r>
            <a:endParaRPr lang="nb-NO" sz="2400" dirty="0"/>
          </a:p>
        </p:txBody>
      </p:sp>
      <p:sp>
        <p:nvSpPr>
          <p:cNvPr id="10"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a:solidFill>
                  <a:schemeClr val="bg1"/>
                </a:solidFill>
              </a:rPr>
              <a:t>3</a:t>
            </a:r>
          </a:p>
        </p:txBody>
      </p:sp>
      <p:pic>
        <p:nvPicPr>
          <p:cNvPr id="4" name="Bild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6285" y="2193383"/>
            <a:ext cx="6898285" cy="4279860"/>
          </a:xfrm>
          <a:prstGeom prst="rect">
            <a:avLst/>
          </a:prstGeom>
        </p:spPr>
      </p:pic>
      <p:pic>
        <p:nvPicPr>
          <p:cNvPr id="7" name="Bild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03331" y="2193383"/>
            <a:ext cx="2407920" cy="4279392"/>
          </a:xfrm>
          <a:prstGeom prst="rect">
            <a:avLst/>
          </a:prstGeom>
        </p:spPr>
      </p:pic>
      <p:sp>
        <p:nvSpPr>
          <p:cNvPr id="9" name="Ellipse 8"/>
          <p:cNvSpPr/>
          <p:nvPr/>
        </p:nvSpPr>
        <p:spPr>
          <a:xfrm>
            <a:off x="7073392" y="2095500"/>
            <a:ext cx="377237" cy="4064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Ellipse 10"/>
          <p:cNvSpPr/>
          <p:nvPr/>
        </p:nvSpPr>
        <p:spPr>
          <a:xfrm>
            <a:off x="10142661" y="2552700"/>
            <a:ext cx="530490" cy="5715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4" name="Bilde 13" descr="nettbrett.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94000" y="800168"/>
            <a:ext cx="826581" cy="953582"/>
          </a:xfrm>
          <a:prstGeom prst="rect">
            <a:avLst/>
          </a:prstGeom>
        </p:spPr>
      </p:pic>
      <p:pic>
        <p:nvPicPr>
          <p:cNvPr id="15" name="Bilde 14" descr="laptop.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10240" y="992249"/>
            <a:ext cx="1384653" cy="761501"/>
          </a:xfrm>
          <a:prstGeom prst="rect">
            <a:avLst/>
          </a:prstGeom>
        </p:spPr>
      </p:pic>
    </p:spTree>
    <p:extLst>
      <p:ext uri="{BB962C8B-B14F-4D97-AF65-F5344CB8AC3E}">
        <p14:creationId xmlns:p14="http://schemas.microsoft.com/office/powerpoint/2010/main" val="11758182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51710" y="2193383"/>
            <a:ext cx="2459541" cy="4372517"/>
          </a:xfrm>
          <a:prstGeom prst="rect">
            <a:avLst/>
          </a:prstGeom>
        </p:spPr>
      </p:pic>
      <p:sp>
        <p:nvSpPr>
          <p:cNvPr id="2" name="Tittel 1"/>
          <p:cNvSpPr>
            <a:spLocks noGrp="1"/>
          </p:cNvSpPr>
          <p:nvPr>
            <p:ph type="title"/>
          </p:nvPr>
        </p:nvSpPr>
        <p:spPr/>
        <p:txBody>
          <a:bodyPr/>
          <a:lstStyle/>
          <a:p>
            <a:r>
              <a:rPr lang="nb-NO" sz="2400" dirty="0"/>
              <a:t>Personvern og </a:t>
            </a:r>
            <a:r>
              <a:rPr lang="nb-NO" sz="2400" dirty="0" err="1"/>
              <a:t>sikkerheit</a:t>
            </a:r>
            <a:endParaRPr lang="nb-NO" sz="2400" dirty="0"/>
          </a:p>
        </p:txBody>
      </p:sp>
      <p:sp>
        <p:nvSpPr>
          <p:cNvPr id="10"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a:solidFill>
                  <a:schemeClr val="bg1"/>
                </a:solidFill>
              </a:rPr>
              <a:t>3</a:t>
            </a:r>
          </a:p>
        </p:txBody>
      </p:sp>
      <p:sp>
        <p:nvSpPr>
          <p:cNvPr id="6" name="Ellipse 5"/>
          <p:cNvSpPr/>
          <p:nvPr/>
        </p:nvSpPr>
        <p:spPr>
          <a:xfrm>
            <a:off x="8251710" y="4191000"/>
            <a:ext cx="1895590" cy="5715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8" name="Bilde 7" descr="nettbrett.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94000" y="800168"/>
            <a:ext cx="826581" cy="953582"/>
          </a:xfrm>
          <a:prstGeom prst="rect">
            <a:avLst/>
          </a:prstGeom>
        </p:spPr>
      </p:pic>
    </p:spTree>
    <p:extLst>
      <p:ext uri="{BB962C8B-B14F-4D97-AF65-F5344CB8AC3E}">
        <p14:creationId xmlns:p14="http://schemas.microsoft.com/office/powerpoint/2010/main" val="711983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4025" y="853196"/>
            <a:ext cx="8928100" cy="5612928"/>
          </a:xfrm>
          <a:prstGeom prst="rect">
            <a:avLst/>
          </a:prstGeom>
        </p:spPr>
      </p:pic>
      <p:sp>
        <p:nvSpPr>
          <p:cNvPr id="2" name="Tittel 1"/>
          <p:cNvSpPr>
            <a:spLocks noGrp="1"/>
          </p:cNvSpPr>
          <p:nvPr>
            <p:ph type="title"/>
          </p:nvPr>
        </p:nvSpPr>
        <p:spPr/>
        <p:txBody>
          <a:bodyPr/>
          <a:lstStyle/>
          <a:p>
            <a:r>
              <a:rPr lang="nb-NO" sz="2400" dirty="0"/>
              <a:t>Personvern og </a:t>
            </a:r>
            <a:r>
              <a:rPr lang="nb-NO" sz="2400" dirty="0" err="1"/>
              <a:t>sikkerheit</a:t>
            </a:r>
            <a:endParaRPr lang="nb-NO" sz="2400" dirty="0"/>
          </a:p>
        </p:txBody>
      </p:sp>
      <p:sp>
        <p:nvSpPr>
          <p:cNvPr id="10"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a:solidFill>
                  <a:schemeClr val="bg1"/>
                </a:solidFill>
              </a:rPr>
              <a:t>3</a:t>
            </a:r>
          </a:p>
        </p:txBody>
      </p:sp>
      <p:sp>
        <p:nvSpPr>
          <p:cNvPr id="5" name="Ellipse 4"/>
          <p:cNvSpPr/>
          <p:nvPr/>
        </p:nvSpPr>
        <p:spPr>
          <a:xfrm>
            <a:off x="6249425" y="660440"/>
            <a:ext cx="4073478" cy="2715011"/>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7482987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z="2400" dirty="0"/>
              <a:t>Personvern og </a:t>
            </a:r>
            <a:r>
              <a:rPr lang="nb-NO" sz="2400" dirty="0" err="1"/>
              <a:t>sikkerheit</a:t>
            </a:r>
            <a:endParaRPr lang="nb-NO" sz="2400" dirty="0"/>
          </a:p>
        </p:txBody>
      </p:sp>
      <p:sp>
        <p:nvSpPr>
          <p:cNvPr id="10"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a:solidFill>
                  <a:schemeClr val="bg1"/>
                </a:solidFill>
              </a:rPr>
              <a:t>3</a:t>
            </a:r>
          </a:p>
        </p:txBody>
      </p:sp>
      <p:pic>
        <p:nvPicPr>
          <p:cNvPr id="6" name="Bild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4025" y="853196"/>
            <a:ext cx="8928100" cy="5612928"/>
          </a:xfrm>
          <a:prstGeom prst="rect">
            <a:avLst/>
          </a:prstGeom>
        </p:spPr>
      </p:pic>
      <p:sp>
        <p:nvSpPr>
          <p:cNvPr id="5" name="Ellipse 4"/>
          <p:cNvSpPr/>
          <p:nvPr/>
        </p:nvSpPr>
        <p:spPr>
          <a:xfrm>
            <a:off x="9351273" y="1525457"/>
            <a:ext cx="720852" cy="531943"/>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9644317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z="2400" dirty="0"/>
              <a:t>Personvern og </a:t>
            </a:r>
            <a:r>
              <a:rPr lang="nb-NO" sz="2400" dirty="0" err="1"/>
              <a:t>sikkerheit</a:t>
            </a:r>
            <a:endParaRPr lang="nb-NO" sz="2400" dirty="0"/>
          </a:p>
        </p:txBody>
      </p:sp>
      <p:sp>
        <p:nvSpPr>
          <p:cNvPr id="10"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a:solidFill>
                  <a:schemeClr val="bg1"/>
                </a:solidFill>
              </a:rPr>
              <a:t>3</a:t>
            </a:r>
          </a:p>
        </p:txBody>
      </p:sp>
      <p:pic>
        <p:nvPicPr>
          <p:cNvPr id="4" name="Bilde 3"/>
          <p:cNvPicPr>
            <a:picLocks noChangeAspect="1"/>
          </p:cNvPicPr>
          <p:nvPr/>
        </p:nvPicPr>
        <p:blipFill>
          <a:blip r:embed="rId3"/>
          <a:stretch>
            <a:fillRect/>
          </a:stretch>
        </p:blipFill>
        <p:spPr>
          <a:xfrm>
            <a:off x="4276725" y="1038225"/>
            <a:ext cx="3638550" cy="4781550"/>
          </a:xfrm>
          <a:prstGeom prst="rect">
            <a:avLst/>
          </a:prstGeom>
        </p:spPr>
      </p:pic>
      <p:sp>
        <p:nvSpPr>
          <p:cNvPr id="5" name="Ellipse 4"/>
          <p:cNvSpPr/>
          <p:nvPr/>
        </p:nvSpPr>
        <p:spPr>
          <a:xfrm>
            <a:off x="3860800" y="1879600"/>
            <a:ext cx="4413770" cy="2501899"/>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5944160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z="2400" dirty="0"/>
              <a:t>K</a:t>
            </a:r>
            <a:r>
              <a:rPr lang="nb-NO" sz="2400" dirty="0">
                <a:solidFill>
                  <a:srgbClr val="000000"/>
                </a:solidFill>
              </a:rPr>
              <a:t>va er Facebook?</a:t>
            </a:r>
          </a:p>
        </p:txBody>
      </p:sp>
      <p:sp>
        <p:nvSpPr>
          <p:cNvPr id="8"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a:solidFill>
                  <a:schemeClr val="bg1"/>
                </a:solidFill>
              </a:rPr>
              <a:t>1</a:t>
            </a:r>
          </a:p>
        </p:txBody>
      </p:sp>
      <p:pic>
        <p:nvPicPr>
          <p:cNvPr id="3" name="Bilde 2"/>
          <p:cNvPicPr>
            <a:picLocks noChangeAspect="1"/>
          </p:cNvPicPr>
          <p:nvPr/>
        </p:nvPicPr>
        <p:blipFill rotWithShape="1">
          <a:blip r:embed="rId3"/>
          <a:srcRect l="104" t="-1" r="71361" b="388"/>
          <a:stretch/>
        </p:blipFill>
        <p:spPr>
          <a:xfrm>
            <a:off x="2445488" y="1574800"/>
            <a:ext cx="1935126" cy="2975935"/>
          </a:xfrm>
          <a:prstGeom prst="rect">
            <a:avLst/>
          </a:prstGeom>
        </p:spPr>
      </p:pic>
      <p:pic>
        <p:nvPicPr>
          <p:cNvPr id="4" name="Bilde 3"/>
          <p:cNvPicPr>
            <a:picLocks noChangeAspect="1"/>
          </p:cNvPicPr>
          <p:nvPr/>
        </p:nvPicPr>
        <p:blipFill>
          <a:blip r:embed="rId4"/>
          <a:stretch>
            <a:fillRect/>
          </a:stretch>
        </p:blipFill>
        <p:spPr>
          <a:xfrm>
            <a:off x="4465674" y="2316877"/>
            <a:ext cx="5716797" cy="1468314"/>
          </a:xfrm>
          <a:prstGeom prst="rect">
            <a:avLst/>
          </a:prstGeom>
        </p:spPr>
      </p:pic>
    </p:spTree>
    <p:extLst>
      <p:ext uri="{BB962C8B-B14F-4D97-AF65-F5344CB8AC3E}">
        <p14:creationId xmlns:p14="http://schemas.microsoft.com/office/powerpoint/2010/main" val="53245212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z="2400" dirty="0"/>
              <a:t>Personvern og </a:t>
            </a:r>
            <a:r>
              <a:rPr lang="nb-NO" sz="2400" dirty="0" err="1"/>
              <a:t>sikkerheit</a:t>
            </a:r>
            <a:endParaRPr lang="nb-NO" sz="2400" dirty="0"/>
          </a:p>
        </p:txBody>
      </p:sp>
      <p:sp>
        <p:nvSpPr>
          <p:cNvPr id="10"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a:solidFill>
                  <a:schemeClr val="bg1"/>
                </a:solidFill>
              </a:rPr>
              <a:t>3</a:t>
            </a:r>
          </a:p>
        </p:txBody>
      </p:sp>
      <p:pic>
        <p:nvPicPr>
          <p:cNvPr id="4" name="Bilde 3"/>
          <p:cNvPicPr>
            <a:picLocks noChangeAspect="1"/>
          </p:cNvPicPr>
          <p:nvPr/>
        </p:nvPicPr>
        <p:blipFill>
          <a:blip r:embed="rId3"/>
          <a:stretch>
            <a:fillRect/>
          </a:stretch>
        </p:blipFill>
        <p:spPr>
          <a:xfrm>
            <a:off x="4251325" y="1050925"/>
            <a:ext cx="3638550" cy="4781550"/>
          </a:xfrm>
          <a:prstGeom prst="rect">
            <a:avLst/>
          </a:prstGeom>
        </p:spPr>
      </p:pic>
      <p:sp>
        <p:nvSpPr>
          <p:cNvPr id="5" name="Ellipse 4"/>
          <p:cNvSpPr/>
          <p:nvPr/>
        </p:nvSpPr>
        <p:spPr>
          <a:xfrm>
            <a:off x="4512039" y="1918741"/>
            <a:ext cx="1813810" cy="779489"/>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4249502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z="2400" dirty="0"/>
              <a:t>Personvern og </a:t>
            </a:r>
            <a:r>
              <a:rPr lang="nb-NO" sz="2400" dirty="0" err="1"/>
              <a:t>sikkerheit</a:t>
            </a:r>
            <a:endParaRPr lang="nb-NO" sz="2400" dirty="0"/>
          </a:p>
        </p:txBody>
      </p:sp>
      <p:sp>
        <p:nvSpPr>
          <p:cNvPr id="10"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a:solidFill>
                  <a:schemeClr val="bg1"/>
                </a:solidFill>
              </a:rPr>
              <a:t>3</a:t>
            </a:r>
          </a:p>
        </p:txBody>
      </p:sp>
      <p:pic>
        <p:nvPicPr>
          <p:cNvPr id="4" name="Bilde 3"/>
          <p:cNvPicPr>
            <a:picLocks noChangeAspect="1"/>
          </p:cNvPicPr>
          <p:nvPr/>
        </p:nvPicPr>
        <p:blipFill>
          <a:blip r:embed="rId3"/>
          <a:stretch>
            <a:fillRect/>
          </a:stretch>
        </p:blipFill>
        <p:spPr>
          <a:xfrm>
            <a:off x="4251325" y="1050925"/>
            <a:ext cx="3638550" cy="4781550"/>
          </a:xfrm>
          <a:prstGeom prst="rect">
            <a:avLst/>
          </a:prstGeom>
        </p:spPr>
      </p:pic>
      <p:sp>
        <p:nvSpPr>
          <p:cNvPr id="5" name="Ellipse 4"/>
          <p:cNvSpPr/>
          <p:nvPr/>
        </p:nvSpPr>
        <p:spPr>
          <a:xfrm>
            <a:off x="7315200" y="1449257"/>
            <a:ext cx="720852" cy="53194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50409357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z="2400" dirty="0"/>
              <a:t>Personvern og </a:t>
            </a:r>
            <a:r>
              <a:rPr lang="nb-NO" sz="2400" dirty="0" err="1"/>
              <a:t>sikkerheit</a:t>
            </a:r>
            <a:endParaRPr lang="nb-NO" sz="2400" dirty="0"/>
          </a:p>
        </p:txBody>
      </p:sp>
      <p:sp>
        <p:nvSpPr>
          <p:cNvPr id="10"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a:solidFill>
                  <a:schemeClr val="bg1"/>
                </a:solidFill>
              </a:rPr>
              <a:t>3</a:t>
            </a:r>
          </a:p>
        </p:txBody>
      </p:sp>
      <p:pic>
        <p:nvPicPr>
          <p:cNvPr id="6" name="Bild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4025" y="853196"/>
            <a:ext cx="8928100" cy="5612928"/>
          </a:xfrm>
          <a:prstGeom prst="rect">
            <a:avLst/>
          </a:prstGeom>
        </p:spPr>
      </p:pic>
      <p:sp>
        <p:nvSpPr>
          <p:cNvPr id="8" name="Ellipse 7"/>
          <p:cNvSpPr/>
          <p:nvPr/>
        </p:nvSpPr>
        <p:spPr>
          <a:xfrm>
            <a:off x="9351273" y="2096957"/>
            <a:ext cx="720852" cy="53194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79838215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z="2400" dirty="0"/>
              <a:t>Personvern og </a:t>
            </a:r>
            <a:r>
              <a:rPr lang="nb-NO" sz="2400" dirty="0" err="1"/>
              <a:t>sikkerheit</a:t>
            </a:r>
            <a:endParaRPr lang="nb-NO" sz="2400" dirty="0"/>
          </a:p>
        </p:txBody>
      </p:sp>
      <p:sp>
        <p:nvSpPr>
          <p:cNvPr id="10"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a:solidFill>
                  <a:schemeClr val="bg1"/>
                </a:solidFill>
              </a:rPr>
              <a:t>3</a:t>
            </a:r>
          </a:p>
        </p:txBody>
      </p:sp>
      <p:pic>
        <p:nvPicPr>
          <p:cNvPr id="4" name="Bilde 3"/>
          <p:cNvPicPr>
            <a:picLocks noChangeAspect="1"/>
          </p:cNvPicPr>
          <p:nvPr/>
        </p:nvPicPr>
        <p:blipFill>
          <a:blip r:embed="rId3"/>
          <a:stretch>
            <a:fillRect/>
          </a:stretch>
        </p:blipFill>
        <p:spPr>
          <a:xfrm>
            <a:off x="4276725" y="1914525"/>
            <a:ext cx="3638550" cy="3028950"/>
          </a:xfrm>
          <a:prstGeom prst="rect">
            <a:avLst/>
          </a:prstGeom>
        </p:spPr>
      </p:pic>
      <p:sp>
        <p:nvSpPr>
          <p:cNvPr id="5" name="Ellipse 4"/>
          <p:cNvSpPr/>
          <p:nvPr/>
        </p:nvSpPr>
        <p:spPr>
          <a:xfrm>
            <a:off x="4751882" y="3429000"/>
            <a:ext cx="1079291" cy="71952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4706109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z="2400" dirty="0"/>
              <a:t>Personvern og </a:t>
            </a:r>
            <a:r>
              <a:rPr lang="nb-NO" sz="2400" dirty="0" err="1"/>
              <a:t>sikkerheit</a:t>
            </a:r>
            <a:endParaRPr lang="nb-NO" sz="2400" dirty="0"/>
          </a:p>
        </p:txBody>
      </p:sp>
      <p:sp>
        <p:nvSpPr>
          <p:cNvPr id="10"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a:solidFill>
                  <a:schemeClr val="bg1"/>
                </a:solidFill>
              </a:rPr>
              <a:t>3</a:t>
            </a:r>
          </a:p>
        </p:txBody>
      </p:sp>
      <p:pic>
        <p:nvPicPr>
          <p:cNvPr id="4" name="Bilde 3"/>
          <p:cNvPicPr>
            <a:picLocks noChangeAspect="1"/>
          </p:cNvPicPr>
          <p:nvPr/>
        </p:nvPicPr>
        <p:blipFill>
          <a:blip r:embed="rId3"/>
          <a:stretch>
            <a:fillRect/>
          </a:stretch>
        </p:blipFill>
        <p:spPr>
          <a:xfrm>
            <a:off x="4276725" y="1914525"/>
            <a:ext cx="3638550" cy="3028950"/>
          </a:xfrm>
          <a:prstGeom prst="rect">
            <a:avLst/>
          </a:prstGeom>
        </p:spPr>
      </p:pic>
      <p:sp>
        <p:nvSpPr>
          <p:cNvPr id="6" name="Ellipse 5"/>
          <p:cNvSpPr/>
          <p:nvPr/>
        </p:nvSpPr>
        <p:spPr>
          <a:xfrm>
            <a:off x="7340600" y="2871657"/>
            <a:ext cx="720852" cy="53194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55110120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z="2400" dirty="0"/>
              <a:t>Personvern og </a:t>
            </a:r>
            <a:r>
              <a:rPr lang="nb-NO" sz="2400" dirty="0" err="1"/>
              <a:t>sikkerheit</a:t>
            </a:r>
            <a:endParaRPr lang="nb-NO" sz="2400" dirty="0"/>
          </a:p>
        </p:txBody>
      </p:sp>
      <p:sp>
        <p:nvSpPr>
          <p:cNvPr id="10"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a:solidFill>
                  <a:schemeClr val="bg1"/>
                </a:solidFill>
              </a:rPr>
              <a:t>3</a:t>
            </a:r>
          </a:p>
        </p:txBody>
      </p:sp>
      <p:pic>
        <p:nvPicPr>
          <p:cNvPr id="4" name="Bild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4025" y="853196"/>
            <a:ext cx="8928100" cy="5612928"/>
          </a:xfrm>
          <a:prstGeom prst="rect">
            <a:avLst/>
          </a:prstGeom>
        </p:spPr>
      </p:pic>
      <p:sp>
        <p:nvSpPr>
          <p:cNvPr id="5" name="Ellipse 4"/>
          <p:cNvSpPr/>
          <p:nvPr/>
        </p:nvSpPr>
        <p:spPr>
          <a:xfrm>
            <a:off x="9351273" y="2643057"/>
            <a:ext cx="720852" cy="53194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1786552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z="2400" dirty="0"/>
              <a:t>Personvern og </a:t>
            </a:r>
            <a:r>
              <a:rPr lang="nb-NO" sz="2400" dirty="0" err="1"/>
              <a:t>sikkerheit</a:t>
            </a:r>
            <a:endParaRPr lang="nb-NO" sz="2400" dirty="0"/>
          </a:p>
        </p:txBody>
      </p:sp>
      <p:sp>
        <p:nvSpPr>
          <p:cNvPr id="10"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a:solidFill>
                  <a:schemeClr val="bg1"/>
                </a:solidFill>
              </a:rPr>
              <a:t>3</a:t>
            </a:r>
          </a:p>
        </p:txBody>
      </p:sp>
      <p:pic>
        <p:nvPicPr>
          <p:cNvPr id="4" name="Bilde 3"/>
          <p:cNvPicPr>
            <a:picLocks noChangeAspect="1"/>
          </p:cNvPicPr>
          <p:nvPr/>
        </p:nvPicPr>
        <p:blipFill>
          <a:blip r:embed="rId3"/>
          <a:stretch>
            <a:fillRect/>
          </a:stretch>
        </p:blipFill>
        <p:spPr>
          <a:xfrm>
            <a:off x="4291012" y="1471612"/>
            <a:ext cx="3609975" cy="3914775"/>
          </a:xfrm>
          <a:prstGeom prst="rect">
            <a:avLst/>
          </a:prstGeom>
        </p:spPr>
      </p:pic>
      <p:sp>
        <p:nvSpPr>
          <p:cNvPr id="5" name="Ellipse 4"/>
          <p:cNvSpPr/>
          <p:nvPr/>
        </p:nvSpPr>
        <p:spPr>
          <a:xfrm>
            <a:off x="4736893" y="4279900"/>
            <a:ext cx="2623277" cy="62188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213312072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Del 4</a:t>
            </a:r>
          </a:p>
        </p:txBody>
      </p:sp>
      <p:sp>
        <p:nvSpPr>
          <p:cNvPr id="3" name="Plassholder for tekst 2"/>
          <p:cNvSpPr>
            <a:spLocks noGrp="1"/>
          </p:cNvSpPr>
          <p:nvPr>
            <p:ph type="body" idx="1"/>
          </p:nvPr>
        </p:nvSpPr>
        <p:spPr/>
        <p:txBody>
          <a:bodyPr/>
          <a:lstStyle/>
          <a:p>
            <a:r>
              <a:rPr lang="nb-NO" dirty="0"/>
              <a:t>Å søke og legge til venner</a:t>
            </a:r>
          </a:p>
        </p:txBody>
      </p:sp>
    </p:spTree>
    <p:extLst>
      <p:ext uri="{BB962C8B-B14F-4D97-AF65-F5344CB8AC3E}">
        <p14:creationId xmlns:p14="http://schemas.microsoft.com/office/powerpoint/2010/main" val="188491000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Å søke og legge til venner</a:t>
            </a:r>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a:solidFill>
                  <a:schemeClr val="bg1"/>
                </a:solidFill>
              </a:rPr>
              <a:t>4</a:t>
            </a:r>
          </a:p>
        </p:txBody>
      </p:sp>
      <p:pic>
        <p:nvPicPr>
          <p:cNvPr id="5" name="Bild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4025" y="927100"/>
            <a:ext cx="9765792" cy="5212080"/>
          </a:xfrm>
          <a:prstGeom prst="rect">
            <a:avLst/>
          </a:prstGeom>
        </p:spPr>
      </p:pic>
    </p:spTree>
    <p:extLst>
      <p:ext uri="{BB962C8B-B14F-4D97-AF65-F5344CB8AC3E}">
        <p14:creationId xmlns:p14="http://schemas.microsoft.com/office/powerpoint/2010/main" val="242045947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Å søke og legge til venner</a:t>
            </a:r>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a:solidFill>
                  <a:schemeClr val="bg1"/>
                </a:solidFill>
              </a:rPr>
              <a:t>4</a:t>
            </a:r>
          </a:p>
        </p:txBody>
      </p:sp>
      <p:pic>
        <p:nvPicPr>
          <p:cNvPr id="4" name="Bild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8776" y="1482183"/>
            <a:ext cx="6898285" cy="4279860"/>
          </a:xfrm>
          <a:prstGeom prst="rect">
            <a:avLst/>
          </a:prstGeom>
        </p:spPr>
      </p:pic>
      <p:pic>
        <p:nvPicPr>
          <p:cNvPr id="5" name="Bild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55822" y="1482183"/>
            <a:ext cx="2407920" cy="4279392"/>
          </a:xfrm>
          <a:prstGeom prst="rect">
            <a:avLst/>
          </a:prstGeom>
        </p:spPr>
      </p:pic>
      <p:sp>
        <p:nvSpPr>
          <p:cNvPr id="6" name="Ellipse 5"/>
          <p:cNvSpPr/>
          <p:nvPr/>
        </p:nvSpPr>
        <p:spPr>
          <a:xfrm>
            <a:off x="825500" y="1168400"/>
            <a:ext cx="3771900" cy="84908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 name="Ellipse 7"/>
          <p:cNvSpPr/>
          <p:nvPr/>
        </p:nvSpPr>
        <p:spPr>
          <a:xfrm>
            <a:off x="8394699" y="1482183"/>
            <a:ext cx="1879601" cy="53530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8544164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Del 2</a:t>
            </a:r>
          </a:p>
        </p:txBody>
      </p:sp>
      <p:sp>
        <p:nvSpPr>
          <p:cNvPr id="3" name="Plassholder for tekst 2"/>
          <p:cNvSpPr>
            <a:spLocks noGrp="1"/>
          </p:cNvSpPr>
          <p:nvPr>
            <p:ph type="body" idx="1"/>
          </p:nvPr>
        </p:nvSpPr>
        <p:spPr/>
        <p:txBody>
          <a:bodyPr/>
          <a:lstStyle/>
          <a:p>
            <a:r>
              <a:rPr lang="nb-NO" dirty="0">
                <a:solidFill>
                  <a:srgbClr val="000000"/>
                </a:solidFill>
              </a:rPr>
              <a:t>Opprette </a:t>
            </a:r>
            <a:r>
              <a:rPr lang="nb-NO" dirty="0" err="1">
                <a:solidFill>
                  <a:srgbClr val="000000"/>
                </a:solidFill>
              </a:rPr>
              <a:t>ein</a:t>
            </a:r>
            <a:r>
              <a:rPr lang="nb-NO" dirty="0">
                <a:solidFill>
                  <a:srgbClr val="000000"/>
                </a:solidFill>
              </a:rPr>
              <a:t> profil</a:t>
            </a:r>
          </a:p>
        </p:txBody>
      </p:sp>
    </p:spTree>
    <p:extLst>
      <p:ext uri="{BB962C8B-B14F-4D97-AF65-F5344CB8AC3E}">
        <p14:creationId xmlns:p14="http://schemas.microsoft.com/office/powerpoint/2010/main" val="125163326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Å søke og legge til venner</a:t>
            </a:r>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a:solidFill>
                  <a:schemeClr val="bg1"/>
                </a:solidFill>
              </a:rPr>
              <a:t>4</a:t>
            </a:r>
          </a:p>
        </p:txBody>
      </p:sp>
      <p:pic>
        <p:nvPicPr>
          <p:cNvPr id="5" name="Bild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925" y="825500"/>
            <a:ext cx="9784080" cy="5449824"/>
          </a:xfrm>
          <a:prstGeom prst="rect">
            <a:avLst/>
          </a:prstGeom>
        </p:spPr>
      </p:pic>
    </p:spTree>
    <p:extLst>
      <p:ext uri="{BB962C8B-B14F-4D97-AF65-F5344CB8AC3E}">
        <p14:creationId xmlns:p14="http://schemas.microsoft.com/office/powerpoint/2010/main" val="111690529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Å søke og legge til venner</a:t>
            </a:r>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a:solidFill>
                  <a:schemeClr val="bg1"/>
                </a:solidFill>
              </a:rPr>
              <a:t>4</a:t>
            </a:r>
          </a:p>
        </p:txBody>
      </p:sp>
      <p:pic>
        <p:nvPicPr>
          <p:cNvPr id="6" name="Bild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60275" y="660440"/>
            <a:ext cx="8175555" cy="5795493"/>
          </a:xfrm>
          <a:prstGeom prst="rect">
            <a:avLst/>
          </a:prstGeom>
        </p:spPr>
      </p:pic>
    </p:spTree>
    <p:extLst>
      <p:ext uri="{BB962C8B-B14F-4D97-AF65-F5344CB8AC3E}">
        <p14:creationId xmlns:p14="http://schemas.microsoft.com/office/powerpoint/2010/main" val="62237004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Å søke og legge til venner</a:t>
            </a:r>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a:solidFill>
                  <a:schemeClr val="bg1"/>
                </a:solidFill>
              </a:rPr>
              <a:t>4</a:t>
            </a:r>
          </a:p>
        </p:txBody>
      </p:sp>
      <p:pic>
        <p:nvPicPr>
          <p:cNvPr id="4" name="Bild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60275" y="660440"/>
            <a:ext cx="8175555" cy="5795493"/>
          </a:xfrm>
          <a:prstGeom prst="rect">
            <a:avLst/>
          </a:prstGeom>
        </p:spPr>
      </p:pic>
      <p:sp>
        <p:nvSpPr>
          <p:cNvPr id="5" name="Ellipse 4"/>
          <p:cNvSpPr/>
          <p:nvPr/>
        </p:nvSpPr>
        <p:spPr>
          <a:xfrm>
            <a:off x="6158189" y="1901040"/>
            <a:ext cx="1169711" cy="47386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28577516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Å søke og legge til venner</a:t>
            </a:r>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a:solidFill>
                  <a:schemeClr val="bg1"/>
                </a:solidFill>
              </a:rPr>
              <a:t>4</a:t>
            </a:r>
          </a:p>
        </p:txBody>
      </p:sp>
      <p:pic>
        <p:nvPicPr>
          <p:cNvPr id="5" name="Bild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60276" y="774700"/>
            <a:ext cx="8051029" cy="5676900"/>
          </a:xfrm>
          <a:prstGeom prst="rect">
            <a:avLst/>
          </a:prstGeom>
        </p:spPr>
      </p:pic>
      <p:sp>
        <p:nvSpPr>
          <p:cNvPr id="6" name="Ellipse 5"/>
          <p:cNvSpPr/>
          <p:nvPr/>
        </p:nvSpPr>
        <p:spPr>
          <a:xfrm>
            <a:off x="6818589" y="1710540"/>
            <a:ext cx="1715811" cy="47386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18837674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Å søke og legge til venner</a:t>
            </a:r>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a:solidFill>
                  <a:schemeClr val="bg1"/>
                </a:solidFill>
              </a:rPr>
              <a:t>4</a:t>
            </a:r>
          </a:p>
        </p:txBody>
      </p:sp>
      <p:pic>
        <p:nvPicPr>
          <p:cNvPr id="8" name="Bild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8776" y="1482183"/>
            <a:ext cx="6898285" cy="4279860"/>
          </a:xfrm>
          <a:prstGeom prst="rect">
            <a:avLst/>
          </a:prstGeom>
        </p:spPr>
      </p:pic>
      <p:pic>
        <p:nvPicPr>
          <p:cNvPr id="9" name="Bild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55822" y="1482183"/>
            <a:ext cx="2407920" cy="4279392"/>
          </a:xfrm>
          <a:prstGeom prst="rect">
            <a:avLst/>
          </a:prstGeom>
        </p:spPr>
      </p:pic>
      <p:sp>
        <p:nvSpPr>
          <p:cNvPr id="10" name="Ellipse 9"/>
          <p:cNvSpPr/>
          <p:nvPr/>
        </p:nvSpPr>
        <p:spPr>
          <a:xfrm>
            <a:off x="825500" y="1168400"/>
            <a:ext cx="3771900" cy="849085"/>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Ellipse 10"/>
          <p:cNvSpPr/>
          <p:nvPr/>
        </p:nvSpPr>
        <p:spPr>
          <a:xfrm>
            <a:off x="8394699" y="1482183"/>
            <a:ext cx="1879601" cy="53530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58494996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Å søke og legge til venner</a:t>
            </a:r>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a:solidFill>
                  <a:schemeClr val="bg1"/>
                </a:solidFill>
              </a:rPr>
              <a:t>4</a:t>
            </a:r>
          </a:p>
        </p:txBody>
      </p:sp>
      <p:pic>
        <p:nvPicPr>
          <p:cNvPr id="4" name="Bilde 3"/>
          <p:cNvPicPr>
            <a:picLocks noChangeAspect="1"/>
          </p:cNvPicPr>
          <p:nvPr/>
        </p:nvPicPr>
        <p:blipFill rotWithShape="1">
          <a:blip r:embed="rId3"/>
          <a:srcRect b="26778"/>
          <a:stretch/>
        </p:blipFill>
        <p:spPr>
          <a:xfrm>
            <a:off x="1359925" y="774740"/>
            <a:ext cx="9358875" cy="5777583"/>
          </a:xfrm>
          <a:prstGeom prst="rect">
            <a:avLst/>
          </a:prstGeom>
        </p:spPr>
      </p:pic>
      <p:sp>
        <p:nvSpPr>
          <p:cNvPr id="5" name="Ellipse 4"/>
          <p:cNvSpPr/>
          <p:nvPr/>
        </p:nvSpPr>
        <p:spPr>
          <a:xfrm>
            <a:off x="6829461" y="3347431"/>
            <a:ext cx="879440" cy="44094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202105388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Å søke og legge til venner</a:t>
            </a:r>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a:solidFill>
                  <a:schemeClr val="bg1"/>
                </a:solidFill>
              </a:rPr>
              <a:t>4</a:t>
            </a:r>
          </a:p>
        </p:txBody>
      </p:sp>
      <p:pic>
        <p:nvPicPr>
          <p:cNvPr id="4" name="Bilde 3"/>
          <p:cNvPicPr>
            <a:picLocks noChangeAspect="1"/>
          </p:cNvPicPr>
          <p:nvPr/>
        </p:nvPicPr>
        <p:blipFill rotWithShape="1">
          <a:blip r:embed="rId3"/>
          <a:srcRect b="10997"/>
          <a:stretch/>
        </p:blipFill>
        <p:spPr>
          <a:xfrm>
            <a:off x="1982225" y="705465"/>
            <a:ext cx="8126975" cy="5911235"/>
          </a:xfrm>
          <a:prstGeom prst="rect">
            <a:avLst/>
          </a:prstGeom>
        </p:spPr>
      </p:pic>
    </p:spTree>
    <p:extLst>
      <p:ext uri="{BB962C8B-B14F-4D97-AF65-F5344CB8AC3E}">
        <p14:creationId xmlns:p14="http://schemas.microsoft.com/office/powerpoint/2010/main" val="55960796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Del 5</a:t>
            </a:r>
          </a:p>
        </p:txBody>
      </p:sp>
      <p:sp>
        <p:nvSpPr>
          <p:cNvPr id="3" name="Plassholder for tekst 2"/>
          <p:cNvSpPr>
            <a:spLocks noGrp="1"/>
          </p:cNvSpPr>
          <p:nvPr>
            <p:ph type="body" idx="1"/>
          </p:nvPr>
        </p:nvSpPr>
        <p:spPr/>
        <p:txBody>
          <a:bodyPr/>
          <a:lstStyle/>
          <a:p>
            <a:r>
              <a:rPr lang="nb-NO" dirty="0"/>
              <a:t>Kva er ei tidslinje?</a:t>
            </a:r>
          </a:p>
        </p:txBody>
      </p:sp>
    </p:spTree>
    <p:extLst>
      <p:ext uri="{BB962C8B-B14F-4D97-AF65-F5344CB8AC3E}">
        <p14:creationId xmlns:p14="http://schemas.microsoft.com/office/powerpoint/2010/main" val="98818452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Kva er ei tidslinje?</a:t>
            </a:r>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5</a:t>
            </a:r>
          </a:p>
        </p:txBody>
      </p:sp>
      <p:pic>
        <p:nvPicPr>
          <p:cNvPr id="4" name="Bilde 3"/>
          <p:cNvPicPr>
            <a:picLocks noChangeAspect="1"/>
          </p:cNvPicPr>
          <p:nvPr/>
        </p:nvPicPr>
        <p:blipFill rotWithShape="1">
          <a:blip r:embed="rId3"/>
          <a:srcRect r="311" b="29884"/>
          <a:stretch/>
        </p:blipFill>
        <p:spPr>
          <a:xfrm>
            <a:off x="1637161" y="791167"/>
            <a:ext cx="9068939" cy="5825534"/>
          </a:xfrm>
          <a:prstGeom prst="rect">
            <a:avLst/>
          </a:prstGeom>
        </p:spPr>
      </p:pic>
    </p:spTree>
    <p:extLst>
      <p:ext uri="{BB962C8B-B14F-4D97-AF65-F5344CB8AC3E}">
        <p14:creationId xmlns:p14="http://schemas.microsoft.com/office/powerpoint/2010/main" val="198303849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Kva er ei tidslinje?</a:t>
            </a:r>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5</a:t>
            </a:r>
          </a:p>
        </p:txBody>
      </p:sp>
      <p:pic>
        <p:nvPicPr>
          <p:cNvPr id="5" name="Bilde 4" descr="laptop.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86043" y="814395"/>
            <a:ext cx="1892909" cy="1041020"/>
          </a:xfrm>
          <a:prstGeom prst="rect">
            <a:avLst/>
          </a:prstGeom>
        </p:spPr>
      </p:pic>
      <p:pic>
        <p:nvPicPr>
          <p:cNvPr id="6" name="Bilde 5" descr="nettbrett.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08329" y="975275"/>
            <a:ext cx="797924" cy="930940"/>
          </a:xfrm>
          <a:prstGeom prst="rect">
            <a:avLst/>
          </a:prstGeom>
        </p:spPr>
      </p:pic>
      <p:pic>
        <p:nvPicPr>
          <p:cNvPr id="7" name="Bild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03331" y="2193383"/>
            <a:ext cx="2407920" cy="4279392"/>
          </a:xfrm>
          <a:prstGeom prst="rect">
            <a:avLst/>
          </a:prstGeom>
        </p:spPr>
      </p:pic>
      <p:pic>
        <p:nvPicPr>
          <p:cNvPr id="9" name="Bilde 8"/>
          <p:cNvPicPr>
            <a:picLocks noChangeAspect="1"/>
          </p:cNvPicPr>
          <p:nvPr/>
        </p:nvPicPr>
        <p:blipFill rotWithShape="1">
          <a:blip r:embed="rId6"/>
          <a:srcRect r="311" b="29884"/>
          <a:stretch/>
        </p:blipFill>
        <p:spPr>
          <a:xfrm>
            <a:off x="756285" y="2045930"/>
            <a:ext cx="6898285" cy="4431190"/>
          </a:xfrm>
          <a:prstGeom prst="rect">
            <a:avLst/>
          </a:prstGeom>
        </p:spPr>
      </p:pic>
      <p:sp>
        <p:nvSpPr>
          <p:cNvPr id="8" name="Ellipse 7"/>
          <p:cNvSpPr/>
          <p:nvPr/>
        </p:nvSpPr>
        <p:spPr>
          <a:xfrm>
            <a:off x="4784962" y="1918915"/>
            <a:ext cx="530490" cy="50678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 name="Ellipse 9"/>
          <p:cNvSpPr/>
          <p:nvPr/>
        </p:nvSpPr>
        <p:spPr>
          <a:xfrm>
            <a:off x="10131662" y="2579315"/>
            <a:ext cx="530490" cy="50678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2276793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z="2400" dirty="0"/>
              <a:t>Opprette </a:t>
            </a:r>
            <a:r>
              <a:rPr lang="nb-NO" sz="2400" dirty="0" err="1"/>
              <a:t>ein</a:t>
            </a:r>
            <a:r>
              <a:rPr lang="nb-NO" sz="2400" dirty="0"/>
              <a:t> profil</a:t>
            </a:r>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a:solidFill>
                  <a:schemeClr val="bg1"/>
                </a:solidFill>
              </a:rPr>
              <a:t>2</a:t>
            </a:r>
          </a:p>
        </p:txBody>
      </p:sp>
      <p:sp>
        <p:nvSpPr>
          <p:cNvPr id="6" name="Plassholder for innhold 2"/>
          <p:cNvSpPr txBox="1">
            <a:spLocks/>
          </p:cNvSpPr>
          <p:nvPr/>
        </p:nvSpPr>
        <p:spPr>
          <a:xfrm>
            <a:off x="847207" y="2143125"/>
            <a:ext cx="10515600" cy="4351338"/>
          </a:xfrm>
          <a:prstGeom prst="rect">
            <a:avLst/>
          </a:prstGeom>
        </p:spPr>
        <p:txBody>
          <a:bodyPr/>
          <a:lstStyle>
            <a:lvl1pPr marL="342900" indent="-342900" algn="l" defTabSz="914400" rtl="0" eaLnBrk="1" latinLnBrk="0" hangingPunct="1">
              <a:lnSpc>
                <a:spcPct val="90000"/>
              </a:lnSpc>
              <a:spcBef>
                <a:spcPts val="1000"/>
              </a:spcBef>
              <a:buFont typeface="Wingdings" charset="2"/>
              <a:buAutoNum type="arabicPlain"/>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charset="2"/>
              <a:buNone/>
            </a:pPr>
            <a:endParaRPr lang="nb-NO"/>
          </a:p>
          <a:p>
            <a:pPr marL="0" indent="0">
              <a:buFont typeface="Wingdings" charset="2"/>
              <a:buNone/>
            </a:pPr>
            <a:endParaRPr lang="nb-NO" dirty="0"/>
          </a:p>
          <a:p>
            <a:pPr marL="0" indent="0" algn="ctr">
              <a:buFont typeface="Wingdings" charset="2"/>
              <a:buNone/>
            </a:pPr>
            <a:r>
              <a:rPr lang="nb-NO" sz="5400" dirty="0" err="1"/>
              <a:t>www.facebook.no</a:t>
            </a:r>
            <a:endParaRPr lang="nb-NO" sz="5400" dirty="0"/>
          </a:p>
        </p:txBody>
      </p:sp>
    </p:spTree>
    <p:extLst>
      <p:ext uri="{BB962C8B-B14F-4D97-AF65-F5344CB8AC3E}">
        <p14:creationId xmlns:p14="http://schemas.microsoft.com/office/powerpoint/2010/main" val="101081927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Kva er ei tidslinje?</a:t>
            </a:r>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5</a:t>
            </a:r>
          </a:p>
        </p:txBody>
      </p:sp>
      <p:pic>
        <p:nvPicPr>
          <p:cNvPr id="6" name="Bild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70407" y="762000"/>
            <a:ext cx="8430768" cy="5718048"/>
          </a:xfrm>
          <a:prstGeom prst="rect">
            <a:avLst/>
          </a:prstGeom>
        </p:spPr>
      </p:pic>
    </p:spTree>
    <p:extLst>
      <p:ext uri="{BB962C8B-B14F-4D97-AF65-F5344CB8AC3E}">
        <p14:creationId xmlns:p14="http://schemas.microsoft.com/office/powerpoint/2010/main" val="188163125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70407" y="762000"/>
            <a:ext cx="8430768" cy="5718048"/>
          </a:xfrm>
          <a:prstGeom prst="rect">
            <a:avLst/>
          </a:prstGeom>
        </p:spPr>
      </p:pic>
      <p:sp>
        <p:nvSpPr>
          <p:cNvPr id="2" name="Tittel 1"/>
          <p:cNvSpPr>
            <a:spLocks noGrp="1"/>
          </p:cNvSpPr>
          <p:nvPr>
            <p:ph type="title"/>
          </p:nvPr>
        </p:nvSpPr>
        <p:spPr/>
        <p:txBody>
          <a:bodyPr/>
          <a:lstStyle/>
          <a:p>
            <a:r>
              <a:rPr lang="nb-NO" dirty="0"/>
              <a:t>Kva er ei tidslinje?</a:t>
            </a:r>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5</a:t>
            </a:r>
          </a:p>
        </p:txBody>
      </p:sp>
      <p:sp>
        <p:nvSpPr>
          <p:cNvPr id="5" name="Ellipse 4"/>
          <p:cNvSpPr/>
          <p:nvPr/>
        </p:nvSpPr>
        <p:spPr>
          <a:xfrm>
            <a:off x="4851400" y="4000500"/>
            <a:ext cx="3898900" cy="9652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37647338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Del 6</a:t>
            </a:r>
          </a:p>
        </p:txBody>
      </p:sp>
      <p:sp>
        <p:nvSpPr>
          <p:cNvPr id="3" name="Plassholder for tekst 2"/>
          <p:cNvSpPr>
            <a:spLocks noGrp="1"/>
          </p:cNvSpPr>
          <p:nvPr>
            <p:ph type="body" idx="1"/>
          </p:nvPr>
        </p:nvSpPr>
        <p:spPr/>
        <p:txBody>
          <a:bodyPr/>
          <a:lstStyle/>
          <a:p>
            <a:r>
              <a:rPr lang="nb-NO" dirty="0"/>
              <a:t>Å chatte med Messenger</a:t>
            </a:r>
          </a:p>
        </p:txBody>
      </p:sp>
    </p:spTree>
    <p:extLst>
      <p:ext uri="{BB962C8B-B14F-4D97-AF65-F5344CB8AC3E}">
        <p14:creationId xmlns:p14="http://schemas.microsoft.com/office/powerpoint/2010/main" val="27140996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Å chatte med </a:t>
            </a:r>
            <a:r>
              <a:rPr lang="nb-NO" dirty="0" err="1"/>
              <a:t>messenger</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6</a:t>
            </a:r>
          </a:p>
        </p:txBody>
      </p:sp>
      <p:pic>
        <p:nvPicPr>
          <p:cNvPr id="7" name="Bild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70407" y="762000"/>
            <a:ext cx="8430768" cy="5718048"/>
          </a:xfrm>
          <a:prstGeom prst="rect">
            <a:avLst/>
          </a:prstGeom>
        </p:spPr>
      </p:pic>
      <p:sp>
        <p:nvSpPr>
          <p:cNvPr id="8" name="Ellipse 7"/>
          <p:cNvSpPr/>
          <p:nvPr/>
        </p:nvSpPr>
        <p:spPr>
          <a:xfrm>
            <a:off x="7747001" y="3048000"/>
            <a:ext cx="736599" cy="4318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29890134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Å chatte med </a:t>
            </a:r>
            <a:r>
              <a:rPr lang="nb-NO" dirty="0" err="1"/>
              <a:t>messenger</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6</a:t>
            </a:r>
          </a:p>
        </p:txBody>
      </p:sp>
      <p:pic>
        <p:nvPicPr>
          <p:cNvPr id="4" name="Bild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70407" y="762000"/>
            <a:ext cx="8430768" cy="5718048"/>
          </a:xfrm>
          <a:prstGeom prst="rect">
            <a:avLst/>
          </a:prstGeom>
        </p:spPr>
      </p:pic>
      <p:grpSp>
        <p:nvGrpSpPr>
          <p:cNvPr id="9" name="Gruppe 8"/>
          <p:cNvGrpSpPr/>
          <p:nvPr/>
        </p:nvGrpSpPr>
        <p:grpSpPr>
          <a:xfrm>
            <a:off x="8089900" y="4349204"/>
            <a:ext cx="1867316" cy="2316372"/>
            <a:chOff x="8089900" y="4349204"/>
            <a:chExt cx="1867316" cy="2316372"/>
          </a:xfrm>
        </p:grpSpPr>
        <p:pic>
          <p:nvPicPr>
            <p:cNvPr id="5" name="Bilde 4"/>
            <p:cNvPicPr>
              <a:picLocks noChangeAspect="1"/>
            </p:cNvPicPr>
            <p:nvPr/>
          </p:nvPicPr>
          <p:blipFill rotWithShape="1">
            <a:blip r:embed="rId4"/>
            <a:srcRect l="74640" t="66581" r="-180" b="-257"/>
            <a:stretch/>
          </p:blipFill>
          <p:spPr>
            <a:xfrm>
              <a:off x="8089900" y="4349204"/>
              <a:ext cx="1867316" cy="2316372"/>
            </a:xfrm>
            <a:prstGeom prst="rect">
              <a:avLst/>
            </a:prstGeom>
          </p:spPr>
        </p:pic>
        <p:sp>
          <p:nvSpPr>
            <p:cNvPr id="7" name="Rektangel 6"/>
            <p:cNvSpPr/>
            <p:nvPr/>
          </p:nvSpPr>
          <p:spPr>
            <a:xfrm>
              <a:off x="8242300" y="4361904"/>
              <a:ext cx="749300" cy="121196"/>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sp>
        <p:nvSpPr>
          <p:cNvPr id="6" name="Ellipse 5"/>
          <p:cNvSpPr/>
          <p:nvPr/>
        </p:nvSpPr>
        <p:spPr>
          <a:xfrm>
            <a:off x="7746604" y="4011276"/>
            <a:ext cx="2451495" cy="27559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207204992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Å chatte med </a:t>
            </a:r>
            <a:r>
              <a:rPr lang="nb-NO" dirty="0" err="1"/>
              <a:t>messenger</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6</a:t>
            </a:r>
          </a:p>
        </p:txBody>
      </p:sp>
      <p:pic>
        <p:nvPicPr>
          <p:cNvPr id="6" name="Bild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3554" y="800100"/>
            <a:ext cx="4119918" cy="5324108"/>
          </a:xfrm>
          <a:prstGeom prst="rect">
            <a:avLst/>
          </a:prstGeom>
          <a:ln>
            <a:solidFill>
              <a:schemeClr val="tx1"/>
            </a:solidFill>
          </a:ln>
        </p:spPr>
      </p:pic>
      <p:sp>
        <p:nvSpPr>
          <p:cNvPr id="5" name="Ellipse 4"/>
          <p:cNvSpPr/>
          <p:nvPr/>
        </p:nvSpPr>
        <p:spPr>
          <a:xfrm>
            <a:off x="3657600" y="5067300"/>
            <a:ext cx="4711699" cy="7747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91958280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4941" y="812800"/>
            <a:ext cx="4217087" cy="5379568"/>
          </a:xfrm>
          <a:prstGeom prst="rect">
            <a:avLst/>
          </a:prstGeom>
          <a:ln>
            <a:solidFill>
              <a:schemeClr val="tx1"/>
            </a:solidFill>
          </a:ln>
        </p:spPr>
      </p:pic>
      <p:sp>
        <p:nvSpPr>
          <p:cNvPr id="2" name="Tittel 1"/>
          <p:cNvSpPr>
            <a:spLocks noGrp="1"/>
          </p:cNvSpPr>
          <p:nvPr>
            <p:ph type="title"/>
          </p:nvPr>
        </p:nvSpPr>
        <p:spPr/>
        <p:txBody>
          <a:bodyPr/>
          <a:lstStyle/>
          <a:p>
            <a:r>
              <a:rPr lang="nb-NO" dirty="0"/>
              <a:t>Å chatte med </a:t>
            </a:r>
            <a:r>
              <a:rPr lang="nb-NO" dirty="0" err="1"/>
              <a:t>messenger</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6</a:t>
            </a:r>
          </a:p>
        </p:txBody>
      </p:sp>
      <p:pic>
        <p:nvPicPr>
          <p:cNvPr id="7" name="Bilde 6" descr="knapp.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12200" y="1362825"/>
            <a:ext cx="1106845" cy="2087630"/>
          </a:xfrm>
          <a:prstGeom prst="rect">
            <a:avLst/>
          </a:prstGeom>
        </p:spPr>
      </p:pic>
      <p:sp>
        <p:nvSpPr>
          <p:cNvPr id="8" name="TekstSylinder 12"/>
          <p:cNvSpPr txBox="1"/>
          <p:nvPr/>
        </p:nvSpPr>
        <p:spPr>
          <a:xfrm>
            <a:off x="8712200" y="1802622"/>
            <a:ext cx="1106846" cy="461665"/>
          </a:xfrm>
          <a:prstGeom prst="rect">
            <a:avLst/>
          </a:prstGeom>
          <a:noFill/>
        </p:spPr>
        <p:txBody>
          <a:bodyPr wrap="square" rtlCol="0">
            <a:spAutoFit/>
          </a:bodyPr>
          <a:ls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nb-NO" sz="2400" dirty="0">
                <a:solidFill>
                  <a:srgbClr val="000000"/>
                </a:solidFill>
              </a:rPr>
              <a:t>Enter</a:t>
            </a:r>
          </a:p>
        </p:txBody>
      </p:sp>
      <p:pic>
        <p:nvPicPr>
          <p:cNvPr id="5" name="Bild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800000">
            <a:off x="8629331" y="1858836"/>
            <a:ext cx="2982919" cy="3727861"/>
          </a:xfrm>
          <a:prstGeom prst="rect">
            <a:avLst/>
          </a:prstGeom>
        </p:spPr>
      </p:pic>
    </p:spTree>
    <p:extLst>
      <p:ext uri="{BB962C8B-B14F-4D97-AF65-F5344CB8AC3E}">
        <p14:creationId xmlns:p14="http://schemas.microsoft.com/office/powerpoint/2010/main" val="83799417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Å chatte med </a:t>
            </a:r>
            <a:r>
              <a:rPr lang="nb-NO" dirty="0" err="1"/>
              <a:t>messenger</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6</a:t>
            </a:r>
          </a:p>
        </p:txBody>
      </p:sp>
      <p:pic>
        <p:nvPicPr>
          <p:cNvPr id="4" name="Bild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4941" y="812800"/>
            <a:ext cx="4217087" cy="5379568"/>
          </a:xfrm>
          <a:prstGeom prst="rect">
            <a:avLst/>
          </a:prstGeom>
          <a:ln>
            <a:solidFill>
              <a:schemeClr val="tx1"/>
            </a:solidFill>
          </a:ln>
        </p:spPr>
      </p:pic>
      <p:pic>
        <p:nvPicPr>
          <p:cNvPr id="5" name="Bilde 4"/>
          <p:cNvPicPr>
            <a:picLocks noChangeAspect="1"/>
          </p:cNvPicPr>
          <p:nvPr/>
        </p:nvPicPr>
        <p:blipFill>
          <a:blip r:embed="rId4"/>
          <a:stretch>
            <a:fillRect/>
          </a:stretch>
        </p:blipFill>
        <p:spPr>
          <a:xfrm>
            <a:off x="7680138" y="5479798"/>
            <a:ext cx="316032" cy="283784"/>
          </a:xfrm>
          <a:prstGeom prst="rect">
            <a:avLst/>
          </a:prstGeom>
        </p:spPr>
      </p:pic>
      <p:sp>
        <p:nvSpPr>
          <p:cNvPr id="7" name="Ellipse 6"/>
          <p:cNvSpPr/>
          <p:nvPr/>
        </p:nvSpPr>
        <p:spPr>
          <a:xfrm>
            <a:off x="7493000" y="5346701"/>
            <a:ext cx="689028" cy="5588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8731515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5469" y="809968"/>
            <a:ext cx="4175759" cy="5395100"/>
          </a:xfrm>
          <a:prstGeom prst="rect">
            <a:avLst/>
          </a:prstGeom>
          <a:ln>
            <a:solidFill>
              <a:schemeClr val="tx1"/>
            </a:solidFill>
          </a:ln>
        </p:spPr>
      </p:pic>
      <p:sp>
        <p:nvSpPr>
          <p:cNvPr id="2" name="Tittel 1"/>
          <p:cNvSpPr>
            <a:spLocks noGrp="1"/>
          </p:cNvSpPr>
          <p:nvPr>
            <p:ph type="title"/>
          </p:nvPr>
        </p:nvSpPr>
        <p:spPr/>
        <p:txBody>
          <a:bodyPr/>
          <a:lstStyle/>
          <a:p>
            <a:r>
              <a:rPr lang="nb-NO" dirty="0"/>
              <a:t>Å chatte med </a:t>
            </a:r>
            <a:r>
              <a:rPr lang="nb-NO" dirty="0" err="1"/>
              <a:t>messenger</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6</a:t>
            </a:r>
          </a:p>
        </p:txBody>
      </p:sp>
      <p:sp>
        <p:nvSpPr>
          <p:cNvPr id="6" name="Ellipse 5"/>
          <p:cNvSpPr/>
          <p:nvPr/>
        </p:nvSpPr>
        <p:spPr>
          <a:xfrm>
            <a:off x="7505700" y="5646268"/>
            <a:ext cx="689028" cy="5588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57501232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Å chatte med </a:t>
            </a:r>
            <a:r>
              <a:rPr lang="nb-NO" dirty="0" err="1"/>
              <a:t>messenger</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6</a:t>
            </a:r>
          </a:p>
        </p:txBody>
      </p:sp>
      <p:pic>
        <p:nvPicPr>
          <p:cNvPr id="4" name="Bild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5469" y="809968"/>
            <a:ext cx="4175759" cy="5395100"/>
          </a:xfrm>
          <a:prstGeom prst="rect">
            <a:avLst/>
          </a:prstGeom>
          <a:ln>
            <a:solidFill>
              <a:schemeClr val="tx1"/>
            </a:solidFill>
          </a:ln>
        </p:spPr>
      </p:pic>
      <p:sp>
        <p:nvSpPr>
          <p:cNvPr id="5" name="Ellipse 4"/>
          <p:cNvSpPr/>
          <p:nvPr/>
        </p:nvSpPr>
        <p:spPr>
          <a:xfrm>
            <a:off x="3721100" y="5588000"/>
            <a:ext cx="1981200" cy="7239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7843961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z="2400" dirty="0"/>
              <a:t>Opprette </a:t>
            </a:r>
            <a:r>
              <a:rPr lang="nb-NO" sz="2400" dirty="0" err="1"/>
              <a:t>ein</a:t>
            </a:r>
            <a:r>
              <a:rPr lang="nb-NO" sz="2400" dirty="0"/>
              <a:t> profil</a:t>
            </a:r>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a:solidFill>
                  <a:schemeClr val="bg1"/>
                </a:solidFill>
              </a:rPr>
              <a:t>2</a:t>
            </a:r>
          </a:p>
        </p:txBody>
      </p:sp>
      <p:pic>
        <p:nvPicPr>
          <p:cNvPr id="5" name="Plassholder for innhold 3"/>
          <p:cNvPicPr>
            <a:picLocks noChangeAspect="1"/>
          </p:cNvPicPr>
          <p:nvPr/>
        </p:nvPicPr>
        <p:blipFill>
          <a:blip r:embed="rId3"/>
          <a:stretch>
            <a:fillRect/>
          </a:stretch>
        </p:blipFill>
        <p:spPr>
          <a:xfrm>
            <a:off x="1169424" y="838240"/>
            <a:ext cx="9947973" cy="5448260"/>
          </a:xfrm>
          <a:prstGeom prst="rect">
            <a:avLst/>
          </a:prstGeom>
        </p:spPr>
      </p:pic>
    </p:spTree>
    <p:extLst>
      <p:ext uri="{BB962C8B-B14F-4D97-AF65-F5344CB8AC3E}">
        <p14:creationId xmlns:p14="http://schemas.microsoft.com/office/powerpoint/2010/main" val="74525280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Å chatte med </a:t>
            </a:r>
            <a:r>
              <a:rPr lang="nb-NO" dirty="0" err="1"/>
              <a:t>messenger</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6</a:t>
            </a:r>
          </a:p>
        </p:txBody>
      </p:sp>
      <p:pic>
        <p:nvPicPr>
          <p:cNvPr id="4" name="Bild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5469" y="809968"/>
            <a:ext cx="4175759" cy="5395100"/>
          </a:xfrm>
          <a:prstGeom prst="rect">
            <a:avLst/>
          </a:prstGeom>
          <a:ln>
            <a:solidFill>
              <a:schemeClr val="tx1"/>
            </a:solidFill>
          </a:ln>
        </p:spPr>
      </p:pic>
      <p:sp>
        <p:nvSpPr>
          <p:cNvPr id="5" name="Ellipse 4"/>
          <p:cNvSpPr/>
          <p:nvPr/>
        </p:nvSpPr>
        <p:spPr>
          <a:xfrm>
            <a:off x="6070601" y="660440"/>
            <a:ext cx="2159000" cy="71116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33016677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Del 7</a:t>
            </a:r>
          </a:p>
        </p:txBody>
      </p:sp>
      <p:sp>
        <p:nvSpPr>
          <p:cNvPr id="3" name="Plassholder for tekst 2"/>
          <p:cNvSpPr>
            <a:spLocks noGrp="1"/>
          </p:cNvSpPr>
          <p:nvPr>
            <p:ph type="body" idx="1"/>
          </p:nvPr>
        </p:nvSpPr>
        <p:spPr>
          <a:xfrm>
            <a:off x="4071131" y="2348610"/>
            <a:ext cx="7736949" cy="481694"/>
          </a:xfrm>
        </p:spPr>
        <p:txBody>
          <a:bodyPr/>
          <a:lstStyle/>
          <a:p>
            <a:r>
              <a:rPr lang="nb-NO" dirty="0"/>
              <a:t>Å like, kommentere og dele</a:t>
            </a:r>
          </a:p>
        </p:txBody>
      </p:sp>
    </p:spTree>
    <p:extLst>
      <p:ext uri="{BB962C8B-B14F-4D97-AF65-F5344CB8AC3E}">
        <p14:creationId xmlns:p14="http://schemas.microsoft.com/office/powerpoint/2010/main" val="138805766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00500" y="660440"/>
            <a:ext cx="4078401" cy="5565382"/>
          </a:xfrm>
          <a:prstGeom prst="rect">
            <a:avLst/>
          </a:prstGeom>
          <a:ln>
            <a:solidFill>
              <a:schemeClr val="bg1">
                <a:lumMod val="65000"/>
              </a:schemeClr>
            </a:solidFill>
          </a:ln>
        </p:spPr>
      </p:pic>
      <p:sp>
        <p:nvSpPr>
          <p:cNvPr id="2" name="Tittel 1"/>
          <p:cNvSpPr>
            <a:spLocks noGrp="1"/>
          </p:cNvSpPr>
          <p:nvPr>
            <p:ph type="title"/>
          </p:nvPr>
        </p:nvSpPr>
        <p:spPr/>
        <p:txBody>
          <a:bodyPr/>
          <a:lstStyle/>
          <a:p>
            <a:r>
              <a:rPr lang="nb-NO" dirty="0"/>
              <a:t>Å like, kommentere og dele</a:t>
            </a:r>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7</a:t>
            </a:r>
          </a:p>
        </p:txBody>
      </p:sp>
    </p:spTree>
    <p:extLst>
      <p:ext uri="{BB962C8B-B14F-4D97-AF65-F5344CB8AC3E}">
        <p14:creationId xmlns:p14="http://schemas.microsoft.com/office/powerpoint/2010/main" val="5896584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Å like, kommentere og dele</a:t>
            </a:r>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7</a:t>
            </a:r>
          </a:p>
        </p:txBody>
      </p:sp>
      <p:pic>
        <p:nvPicPr>
          <p:cNvPr id="4" name="Bild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00500" y="660440"/>
            <a:ext cx="4078401" cy="5565382"/>
          </a:xfrm>
          <a:prstGeom prst="rect">
            <a:avLst/>
          </a:prstGeom>
          <a:ln>
            <a:solidFill>
              <a:schemeClr val="bg1">
                <a:lumMod val="65000"/>
              </a:schemeClr>
            </a:solidFill>
          </a:ln>
        </p:spPr>
      </p:pic>
      <p:sp>
        <p:nvSpPr>
          <p:cNvPr id="5" name="Ellipse 4"/>
          <p:cNvSpPr/>
          <p:nvPr/>
        </p:nvSpPr>
        <p:spPr>
          <a:xfrm>
            <a:off x="3822700" y="4902200"/>
            <a:ext cx="2603500" cy="6985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74679016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Å like, kommentere og dele</a:t>
            </a:r>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7</a:t>
            </a:r>
          </a:p>
        </p:txBody>
      </p:sp>
      <p:pic>
        <p:nvPicPr>
          <p:cNvPr id="4" name="Bild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00500" y="660440"/>
            <a:ext cx="4078401" cy="5565382"/>
          </a:xfrm>
          <a:prstGeom prst="rect">
            <a:avLst/>
          </a:prstGeom>
          <a:ln>
            <a:solidFill>
              <a:schemeClr val="bg1">
                <a:lumMod val="65000"/>
              </a:schemeClr>
            </a:solidFill>
          </a:ln>
        </p:spPr>
      </p:pic>
      <p:sp>
        <p:nvSpPr>
          <p:cNvPr id="5" name="Ellipse 4"/>
          <p:cNvSpPr/>
          <p:nvPr/>
        </p:nvSpPr>
        <p:spPr>
          <a:xfrm>
            <a:off x="3873500" y="5029200"/>
            <a:ext cx="749300" cy="4699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55842111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00500" y="660440"/>
            <a:ext cx="4078401" cy="5497196"/>
          </a:xfrm>
          <a:prstGeom prst="rect">
            <a:avLst/>
          </a:prstGeom>
          <a:ln>
            <a:solidFill>
              <a:schemeClr val="bg1">
                <a:lumMod val="75000"/>
              </a:schemeClr>
            </a:solidFill>
          </a:ln>
        </p:spPr>
      </p:pic>
      <p:sp>
        <p:nvSpPr>
          <p:cNvPr id="2" name="Tittel 1"/>
          <p:cNvSpPr>
            <a:spLocks noGrp="1"/>
          </p:cNvSpPr>
          <p:nvPr>
            <p:ph type="title"/>
          </p:nvPr>
        </p:nvSpPr>
        <p:spPr/>
        <p:txBody>
          <a:bodyPr/>
          <a:lstStyle/>
          <a:p>
            <a:r>
              <a:rPr lang="nb-NO" dirty="0"/>
              <a:t>Å like, kommentere og dele</a:t>
            </a:r>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7</a:t>
            </a:r>
          </a:p>
        </p:txBody>
      </p:sp>
    </p:spTree>
    <p:extLst>
      <p:ext uri="{BB962C8B-B14F-4D97-AF65-F5344CB8AC3E}">
        <p14:creationId xmlns:p14="http://schemas.microsoft.com/office/powerpoint/2010/main" val="96272113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Å like, kommentere og dele</a:t>
            </a:r>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7</a:t>
            </a:r>
          </a:p>
        </p:txBody>
      </p:sp>
      <p:pic>
        <p:nvPicPr>
          <p:cNvPr id="4" name="Bild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00500" y="660440"/>
            <a:ext cx="4078401" cy="5565382"/>
          </a:xfrm>
          <a:prstGeom prst="rect">
            <a:avLst/>
          </a:prstGeom>
          <a:ln>
            <a:solidFill>
              <a:schemeClr val="bg1">
                <a:lumMod val="65000"/>
              </a:schemeClr>
            </a:solidFill>
          </a:ln>
        </p:spPr>
      </p:pic>
      <p:sp>
        <p:nvSpPr>
          <p:cNvPr id="5" name="Ellipse 4"/>
          <p:cNvSpPr/>
          <p:nvPr/>
        </p:nvSpPr>
        <p:spPr>
          <a:xfrm>
            <a:off x="4597400" y="5054600"/>
            <a:ext cx="1003300" cy="4699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37447061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Å like, kommentere og dele</a:t>
            </a:r>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7</a:t>
            </a:r>
          </a:p>
        </p:txBody>
      </p:sp>
      <p:pic>
        <p:nvPicPr>
          <p:cNvPr id="4" name="Bild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00500" y="660440"/>
            <a:ext cx="4078401" cy="5565382"/>
          </a:xfrm>
          <a:prstGeom prst="rect">
            <a:avLst/>
          </a:prstGeom>
          <a:ln>
            <a:solidFill>
              <a:schemeClr val="bg1">
                <a:lumMod val="65000"/>
              </a:schemeClr>
            </a:solidFill>
          </a:ln>
        </p:spPr>
      </p:pic>
      <p:sp>
        <p:nvSpPr>
          <p:cNvPr id="5" name="Ellipse 4"/>
          <p:cNvSpPr/>
          <p:nvPr/>
        </p:nvSpPr>
        <p:spPr>
          <a:xfrm>
            <a:off x="4000501" y="5511800"/>
            <a:ext cx="4078400" cy="71402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34681095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Å like, kommentere og dele</a:t>
            </a:r>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7</a:t>
            </a:r>
          </a:p>
        </p:txBody>
      </p:sp>
      <p:pic>
        <p:nvPicPr>
          <p:cNvPr id="4" name="Bilde 3"/>
          <p:cNvPicPr>
            <a:picLocks noChangeAspect="1"/>
          </p:cNvPicPr>
          <p:nvPr/>
        </p:nvPicPr>
        <p:blipFill>
          <a:blip r:embed="rId3"/>
          <a:stretch>
            <a:fillRect/>
          </a:stretch>
        </p:blipFill>
        <p:spPr>
          <a:xfrm>
            <a:off x="2698179" y="2380371"/>
            <a:ext cx="6736567" cy="1411856"/>
          </a:xfrm>
          <a:prstGeom prst="rect">
            <a:avLst/>
          </a:prstGeom>
          <a:ln>
            <a:solidFill>
              <a:schemeClr val="bg1">
                <a:lumMod val="75000"/>
              </a:schemeClr>
            </a:solidFill>
          </a:ln>
        </p:spPr>
      </p:pic>
      <p:pic>
        <p:nvPicPr>
          <p:cNvPr id="6" name="Bilde 5" descr="knapp.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43921" y="2355726"/>
            <a:ext cx="776284" cy="1464156"/>
          </a:xfrm>
          <a:prstGeom prst="rect">
            <a:avLst/>
          </a:prstGeom>
        </p:spPr>
      </p:pic>
      <p:sp>
        <p:nvSpPr>
          <p:cNvPr id="8" name="TekstSylinder 12"/>
          <p:cNvSpPr txBox="1"/>
          <p:nvPr/>
        </p:nvSpPr>
        <p:spPr>
          <a:xfrm>
            <a:off x="9831374" y="2478578"/>
            <a:ext cx="805045" cy="1107996"/>
          </a:xfrm>
          <a:prstGeom prst="rect">
            <a:avLst/>
          </a:prstGeom>
          <a:noFill/>
        </p:spPr>
        <p:txBody>
          <a:bodyPr wrap="square" rtlCol="0">
            <a:spAutoFit/>
          </a:bodyPr>
          <a:ls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nb-NO" sz="1600">
                <a:solidFill>
                  <a:srgbClr val="000000"/>
                </a:solidFill>
              </a:rPr>
              <a:t>Enter</a:t>
            </a:r>
            <a:endParaRPr lang="nb-NO" sz="1600" dirty="0">
              <a:solidFill>
                <a:srgbClr val="000000"/>
              </a:solidFill>
            </a:endParaRPr>
          </a:p>
          <a:p>
            <a:pPr algn="ctr"/>
            <a:r>
              <a:rPr lang="nb-NO" sz="1600" dirty="0">
                <a:solidFill>
                  <a:srgbClr val="000000"/>
                </a:solidFill>
              </a:rPr>
              <a:t>Go</a:t>
            </a:r>
          </a:p>
          <a:p>
            <a:pPr algn="ctr"/>
            <a:r>
              <a:rPr lang="nb-NO" sz="1600" dirty="0">
                <a:solidFill>
                  <a:srgbClr val="000000"/>
                </a:solidFill>
              </a:rPr>
              <a:t>Return</a:t>
            </a:r>
          </a:p>
          <a:p>
            <a:pPr algn="ctr"/>
            <a:endParaRPr lang="nb-NO" dirty="0">
              <a:solidFill>
                <a:srgbClr val="000000"/>
              </a:solidFill>
            </a:endParaRPr>
          </a:p>
        </p:txBody>
      </p:sp>
      <p:pic>
        <p:nvPicPr>
          <p:cNvPr id="9" name="Bild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400000">
            <a:off x="9715286" y="2354459"/>
            <a:ext cx="2610000" cy="3261811"/>
          </a:xfrm>
          <a:prstGeom prst="rect">
            <a:avLst/>
          </a:prstGeom>
        </p:spPr>
      </p:pic>
      <p:pic>
        <p:nvPicPr>
          <p:cNvPr id="10" name="Bilde 9" descr="laptop.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35686" y="2700865"/>
            <a:ext cx="1393264" cy="766236"/>
          </a:xfrm>
          <a:prstGeom prst="rect">
            <a:avLst/>
          </a:prstGeom>
        </p:spPr>
      </p:pic>
      <p:sp>
        <p:nvSpPr>
          <p:cNvPr id="13" name="Rektangel 12"/>
          <p:cNvSpPr/>
          <p:nvPr/>
        </p:nvSpPr>
        <p:spPr>
          <a:xfrm>
            <a:off x="838200" y="2355726"/>
            <a:ext cx="1565350" cy="143650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32029180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e 7"/>
          <p:cNvPicPr>
            <a:picLocks noChangeAspect="1"/>
          </p:cNvPicPr>
          <p:nvPr/>
        </p:nvPicPr>
        <p:blipFill>
          <a:blip r:embed="rId3"/>
          <a:stretch>
            <a:fillRect/>
          </a:stretch>
        </p:blipFill>
        <p:spPr>
          <a:xfrm>
            <a:off x="2698179" y="2380371"/>
            <a:ext cx="6736567" cy="1411856"/>
          </a:xfrm>
          <a:prstGeom prst="rect">
            <a:avLst/>
          </a:prstGeom>
          <a:ln>
            <a:solidFill>
              <a:schemeClr val="bg1">
                <a:lumMod val="75000"/>
              </a:schemeClr>
            </a:solidFill>
          </a:ln>
        </p:spPr>
      </p:pic>
      <p:sp>
        <p:nvSpPr>
          <p:cNvPr id="2" name="Tittel 1"/>
          <p:cNvSpPr>
            <a:spLocks noGrp="1"/>
          </p:cNvSpPr>
          <p:nvPr>
            <p:ph type="title"/>
          </p:nvPr>
        </p:nvSpPr>
        <p:spPr/>
        <p:txBody>
          <a:bodyPr/>
          <a:lstStyle/>
          <a:p>
            <a:r>
              <a:rPr lang="nb-NO" dirty="0"/>
              <a:t>Å like, kommentere og dele</a:t>
            </a:r>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7</a:t>
            </a:r>
          </a:p>
        </p:txBody>
      </p:sp>
      <p:pic>
        <p:nvPicPr>
          <p:cNvPr id="5" name="Bilde 4"/>
          <p:cNvPicPr>
            <a:picLocks noChangeAspect="1"/>
          </p:cNvPicPr>
          <p:nvPr/>
        </p:nvPicPr>
        <p:blipFill>
          <a:blip r:embed="rId4"/>
          <a:stretch>
            <a:fillRect/>
          </a:stretch>
        </p:blipFill>
        <p:spPr>
          <a:xfrm>
            <a:off x="8193586" y="2875599"/>
            <a:ext cx="576231" cy="517432"/>
          </a:xfrm>
          <a:prstGeom prst="rect">
            <a:avLst/>
          </a:prstGeom>
        </p:spPr>
      </p:pic>
      <p:sp>
        <p:nvSpPr>
          <p:cNvPr id="6" name="Ellipse 5"/>
          <p:cNvSpPr/>
          <p:nvPr/>
        </p:nvSpPr>
        <p:spPr>
          <a:xfrm>
            <a:off x="8056238" y="2767059"/>
            <a:ext cx="819520" cy="75117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7" name="Bilde 6" descr="nettbrett.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44025" y="2502180"/>
            <a:ext cx="976875" cy="1126968"/>
          </a:xfrm>
          <a:prstGeom prst="rect">
            <a:avLst/>
          </a:prstGeom>
        </p:spPr>
      </p:pic>
      <p:pic>
        <p:nvPicPr>
          <p:cNvPr id="9" name="Bild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400000">
            <a:off x="7797586" y="2481459"/>
            <a:ext cx="2610000" cy="3261811"/>
          </a:xfrm>
          <a:prstGeom prst="rect">
            <a:avLst/>
          </a:prstGeom>
        </p:spPr>
      </p:pic>
      <p:sp>
        <p:nvSpPr>
          <p:cNvPr id="10" name="Rektangel 9"/>
          <p:cNvSpPr/>
          <p:nvPr/>
        </p:nvSpPr>
        <p:spPr>
          <a:xfrm>
            <a:off x="838200" y="2355726"/>
            <a:ext cx="1565350" cy="143650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5793177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z="2400" dirty="0"/>
              <a:t>Opprett en profil</a:t>
            </a:r>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a:solidFill>
                  <a:schemeClr val="bg1"/>
                </a:solidFill>
              </a:rPr>
              <a:t>2</a:t>
            </a:r>
          </a:p>
        </p:txBody>
      </p:sp>
      <p:pic>
        <p:nvPicPr>
          <p:cNvPr id="9" name="Bild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10177" y="2142924"/>
            <a:ext cx="2271712" cy="4038599"/>
          </a:xfrm>
          <a:prstGeom prst="rect">
            <a:avLst/>
          </a:prstGeom>
        </p:spPr>
      </p:pic>
      <p:pic>
        <p:nvPicPr>
          <p:cNvPr id="10" name="Bild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36800" y="2141368"/>
            <a:ext cx="4362822" cy="4040155"/>
          </a:xfrm>
          <a:prstGeom prst="rect">
            <a:avLst/>
          </a:prstGeom>
        </p:spPr>
      </p:pic>
      <p:pic>
        <p:nvPicPr>
          <p:cNvPr id="11" name="Bilde 10" descr="nettbrett.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14759" y="786426"/>
            <a:ext cx="826581" cy="953582"/>
          </a:xfrm>
          <a:prstGeom prst="rect">
            <a:avLst/>
          </a:prstGeom>
        </p:spPr>
      </p:pic>
      <p:pic>
        <p:nvPicPr>
          <p:cNvPr id="13" name="Bilde 12" descr="laptop.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27740" y="896209"/>
            <a:ext cx="1384653" cy="761501"/>
          </a:xfrm>
          <a:prstGeom prst="rect">
            <a:avLst/>
          </a:prstGeom>
        </p:spPr>
      </p:pic>
    </p:spTree>
    <p:extLst>
      <p:ext uri="{BB962C8B-B14F-4D97-AF65-F5344CB8AC3E}">
        <p14:creationId xmlns:p14="http://schemas.microsoft.com/office/powerpoint/2010/main" val="155015004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Å like, kommentere og dele</a:t>
            </a:r>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7</a:t>
            </a:r>
          </a:p>
        </p:txBody>
      </p:sp>
      <p:pic>
        <p:nvPicPr>
          <p:cNvPr id="4" name="Bild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00500" y="660440"/>
            <a:ext cx="4078401" cy="5565382"/>
          </a:xfrm>
          <a:prstGeom prst="rect">
            <a:avLst/>
          </a:prstGeom>
          <a:ln>
            <a:solidFill>
              <a:schemeClr val="bg1">
                <a:lumMod val="65000"/>
              </a:schemeClr>
            </a:solidFill>
          </a:ln>
        </p:spPr>
      </p:pic>
      <p:sp>
        <p:nvSpPr>
          <p:cNvPr id="5" name="Ellipse 4"/>
          <p:cNvSpPr/>
          <p:nvPr/>
        </p:nvSpPr>
        <p:spPr>
          <a:xfrm>
            <a:off x="5549900" y="5092700"/>
            <a:ext cx="622300" cy="3937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96614894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Å like, kommentere og dele</a:t>
            </a:r>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7</a:t>
            </a:r>
          </a:p>
        </p:txBody>
      </p:sp>
      <p:pic>
        <p:nvPicPr>
          <p:cNvPr id="4" name="Bilde 3"/>
          <p:cNvPicPr>
            <a:picLocks noChangeAspect="1"/>
          </p:cNvPicPr>
          <p:nvPr/>
        </p:nvPicPr>
        <p:blipFill>
          <a:blip r:embed="rId3"/>
          <a:stretch>
            <a:fillRect/>
          </a:stretch>
        </p:blipFill>
        <p:spPr>
          <a:xfrm>
            <a:off x="2519309" y="2277048"/>
            <a:ext cx="7332963" cy="1903750"/>
          </a:xfrm>
          <a:prstGeom prst="rect">
            <a:avLst/>
          </a:prstGeom>
          <a:ln>
            <a:solidFill>
              <a:schemeClr val="bg1">
                <a:lumMod val="75000"/>
              </a:schemeClr>
            </a:solidFill>
          </a:ln>
        </p:spPr>
      </p:pic>
    </p:spTree>
    <p:extLst>
      <p:ext uri="{BB962C8B-B14F-4D97-AF65-F5344CB8AC3E}">
        <p14:creationId xmlns:p14="http://schemas.microsoft.com/office/powerpoint/2010/main" val="120031240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Å like, kommentere og dele</a:t>
            </a:r>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7</a:t>
            </a:r>
          </a:p>
        </p:txBody>
      </p:sp>
      <p:pic>
        <p:nvPicPr>
          <p:cNvPr id="4" name="Bilde 3"/>
          <p:cNvPicPr>
            <a:picLocks noChangeAspect="1"/>
          </p:cNvPicPr>
          <p:nvPr/>
        </p:nvPicPr>
        <p:blipFill>
          <a:blip r:embed="rId3"/>
          <a:stretch>
            <a:fillRect/>
          </a:stretch>
        </p:blipFill>
        <p:spPr>
          <a:xfrm>
            <a:off x="2519309" y="2277048"/>
            <a:ext cx="7332963" cy="1903750"/>
          </a:xfrm>
          <a:prstGeom prst="rect">
            <a:avLst/>
          </a:prstGeom>
          <a:ln>
            <a:solidFill>
              <a:schemeClr val="bg1">
                <a:lumMod val="75000"/>
              </a:schemeClr>
            </a:solidFill>
          </a:ln>
        </p:spPr>
      </p:pic>
      <p:sp>
        <p:nvSpPr>
          <p:cNvPr id="5" name="Ellipse 4"/>
          <p:cNvSpPr/>
          <p:nvPr/>
        </p:nvSpPr>
        <p:spPr>
          <a:xfrm>
            <a:off x="5563490" y="2835222"/>
            <a:ext cx="1751710" cy="504877"/>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63018681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Å like, kommentere og dele</a:t>
            </a:r>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7</a:t>
            </a:r>
          </a:p>
        </p:txBody>
      </p:sp>
      <p:pic>
        <p:nvPicPr>
          <p:cNvPr id="4" name="Bilde 3"/>
          <p:cNvPicPr>
            <a:picLocks noChangeAspect="1"/>
          </p:cNvPicPr>
          <p:nvPr/>
        </p:nvPicPr>
        <p:blipFill>
          <a:blip r:embed="rId3"/>
          <a:stretch>
            <a:fillRect/>
          </a:stretch>
        </p:blipFill>
        <p:spPr>
          <a:xfrm>
            <a:off x="2519309" y="2277048"/>
            <a:ext cx="7332963" cy="1903750"/>
          </a:xfrm>
          <a:prstGeom prst="rect">
            <a:avLst/>
          </a:prstGeom>
          <a:ln>
            <a:solidFill>
              <a:schemeClr val="bg1">
                <a:lumMod val="75000"/>
              </a:schemeClr>
            </a:solidFill>
          </a:ln>
        </p:spPr>
      </p:pic>
      <p:sp>
        <p:nvSpPr>
          <p:cNvPr id="5" name="Ellipse 4"/>
          <p:cNvSpPr/>
          <p:nvPr/>
        </p:nvSpPr>
        <p:spPr>
          <a:xfrm>
            <a:off x="5576190" y="3228923"/>
            <a:ext cx="1281810" cy="415977"/>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68580761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35442" y="1409498"/>
            <a:ext cx="5915054" cy="4280303"/>
          </a:xfrm>
          <a:prstGeom prst="rect">
            <a:avLst/>
          </a:prstGeom>
          <a:ln>
            <a:solidFill>
              <a:schemeClr val="bg1">
                <a:lumMod val="75000"/>
              </a:schemeClr>
            </a:solidFill>
          </a:ln>
        </p:spPr>
      </p:pic>
      <p:sp>
        <p:nvSpPr>
          <p:cNvPr id="2" name="Tittel 1"/>
          <p:cNvSpPr>
            <a:spLocks noGrp="1"/>
          </p:cNvSpPr>
          <p:nvPr>
            <p:ph type="title"/>
          </p:nvPr>
        </p:nvSpPr>
        <p:spPr/>
        <p:txBody>
          <a:bodyPr/>
          <a:lstStyle/>
          <a:p>
            <a:r>
              <a:rPr lang="nb-NO" dirty="0"/>
              <a:t>Å like, kommentere og dele</a:t>
            </a:r>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7</a:t>
            </a:r>
          </a:p>
        </p:txBody>
      </p:sp>
      <p:sp>
        <p:nvSpPr>
          <p:cNvPr id="5" name="Ellipse 4"/>
          <p:cNvSpPr/>
          <p:nvPr/>
        </p:nvSpPr>
        <p:spPr>
          <a:xfrm>
            <a:off x="2781300" y="1778000"/>
            <a:ext cx="4140200" cy="10541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97204194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Å like, kommentere og dele</a:t>
            </a:r>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7</a:t>
            </a:r>
          </a:p>
        </p:txBody>
      </p:sp>
      <p:pic>
        <p:nvPicPr>
          <p:cNvPr id="4" name="Bild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35442" y="1409498"/>
            <a:ext cx="5915054" cy="4280303"/>
          </a:xfrm>
          <a:prstGeom prst="rect">
            <a:avLst/>
          </a:prstGeom>
          <a:ln>
            <a:solidFill>
              <a:schemeClr val="bg1">
                <a:lumMod val="75000"/>
              </a:schemeClr>
            </a:solidFill>
          </a:ln>
        </p:spPr>
      </p:pic>
      <p:sp>
        <p:nvSpPr>
          <p:cNvPr id="5" name="Ellipse 4"/>
          <p:cNvSpPr/>
          <p:nvPr/>
        </p:nvSpPr>
        <p:spPr>
          <a:xfrm>
            <a:off x="7937500" y="5080000"/>
            <a:ext cx="1012996" cy="7112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50217830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97467" y="1390548"/>
            <a:ext cx="5953029" cy="4318201"/>
          </a:xfrm>
          <a:prstGeom prst="rect">
            <a:avLst/>
          </a:prstGeom>
          <a:ln>
            <a:solidFill>
              <a:schemeClr val="bg1">
                <a:lumMod val="75000"/>
              </a:schemeClr>
            </a:solidFill>
          </a:ln>
        </p:spPr>
      </p:pic>
      <p:sp>
        <p:nvSpPr>
          <p:cNvPr id="2" name="Tittel 1"/>
          <p:cNvSpPr>
            <a:spLocks noGrp="1"/>
          </p:cNvSpPr>
          <p:nvPr>
            <p:ph type="title"/>
          </p:nvPr>
        </p:nvSpPr>
        <p:spPr/>
        <p:txBody>
          <a:bodyPr/>
          <a:lstStyle/>
          <a:p>
            <a:r>
              <a:rPr lang="nb-NO" dirty="0"/>
              <a:t>Å like, kommentere og dele</a:t>
            </a:r>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7</a:t>
            </a:r>
          </a:p>
        </p:txBody>
      </p:sp>
      <p:sp>
        <p:nvSpPr>
          <p:cNvPr id="5" name="Ellipse 4"/>
          <p:cNvSpPr/>
          <p:nvPr/>
        </p:nvSpPr>
        <p:spPr>
          <a:xfrm>
            <a:off x="2819401" y="1295400"/>
            <a:ext cx="3136900" cy="6096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46472278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Å like, kommentere og dele</a:t>
            </a:r>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7</a:t>
            </a:r>
          </a:p>
        </p:txBody>
      </p:sp>
      <p:pic>
        <p:nvPicPr>
          <p:cNvPr id="4" name="Bild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97467" y="1390548"/>
            <a:ext cx="5953029" cy="4318201"/>
          </a:xfrm>
          <a:prstGeom prst="rect">
            <a:avLst/>
          </a:prstGeom>
          <a:ln>
            <a:solidFill>
              <a:schemeClr val="bg1">
                <a:lumMod val="75000"/>
              </a:schemeClr>
            </a:solidFill>
          </a:ln>
        </p:spPr>
      </p:pic>
      <p:sp>
        <p:nvSpPr>
          <p:cNvPr id="5" name="Ellipse 4"/>
          <p:cNvSpPr/>
          <p:nvPr/>
        </p:nvSpPr>
        <p:spPr>
          <a:xfrm>
            <a:off x="2895600" y="1968500"/>
            <a:ext cx="2781300" cy="5842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85371500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97466" y="1288948"/>
            <a:ext cx="5953029" cy="4701003"/>
          </a:xfrm>
          <a:prstGeom prst="rect">
            <a:avLst/>
          </a:prstGeom>
          <a:ln>
            <a:solidFill>
              <a:schemeClr val="bg1">
                <a:lumMod val="75000"/>
              </a:schemeClr>
            </a:solidFill>
          </a:ln>
        </p:spPr>
      </p:pic>
      <p:sp>
        <p:nvSpPr>
          <p:cNvPr id="2" name="Tittel 1"/>
          <p:cNvSpPr>
            <a:spLocks noGrp="1"/>
          </p:cNvSpPr>
          <p:nvPr>
            <p:ph type="title"/>
          </p:nvPr>
        </p:nvSpPr>
        <p:spPr/>
        <p:txBody>
          <a:bodyPr/>
          <a:lstStyle/>
          <a:p>
            <a:r>
              <a:rPr lang="nb-NO" dirty="0"/>
              <a:t>Å like, kommentere og dele</a:t>
            </a:r>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7</a:t>
            </a:r>
          </a:p>
        </p:txBody>
      </p:sp>
      <p:sp>
        <p:nvSpPr>
          <p:cNvPr id="8" name="Ellipse 7"/>
          <p:cNvSpPr/>
          <p:nvPr/>
        </p:nvSpPr>
        <p:spPr>
          <a:xfrm>
            <a:off x="2870200" y="1739900"/>
            <a:ext cx="2870200" cy="5842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36952074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Å like, kommentere og dele</a:t>
            </a:r>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7</a:t>
            </a:r>
          </a:p>
        </p:txBody>
      </p:sp>
      <p:pic>
        <p:nvPicPr>
          <p:cNvPr id="4" name="Bild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97466" y="1288948"/>
            <a:ext cx="5953029" cy="4701003"/>
          </a:xfrm>
          <a:prstGeom prst="rect">
            <a:avLst/>
          </a:prstGeom>
          <a:ln>
            <a:solidFill>
              <a:schemeClr val="bg1">
                <a:lumMod val="75000"/>
              </a:schemeClr>
            </a:solidFill>
          </a:ln>
        </p:spPr>
      </p:pic>
      <p:sp>
        <p:nvSpPr>
          <p:cNvPr id="5" name="Ellipse 4"/>
          <p:cNvSpPr/>
          <p:nvPr/>
        </p:nvSpPr>
        <p:spPr>
          <a:xfrm>
            <a:off x="2781300" y="2159000"/>
            <a:ext cx="3200400" cy="6604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6236815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z="2400" dirty="0"/>
              <a:t>Opprette </a:t>
            </a:r>
            <a:r>
              <a:rPr lang="nb-NO" sz="2400" dirty="0" err="1"/>
              <a:t>ein</a:t>
            </a:r>
            <a:r>
              <a:rPr lang="nb-NO" sz="2400" dirty="0"/>
              <a:t> profil</a:t>
            </a:r>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a:solidFill>
                  <a:schemeClr val="bg1"/>
                </a:solidFill>
              </a:rPr>
              <a:t>2</a:t>
            </a:r>
          </a:p>
        </p:txBody>
      </p:sp>
      <p:pic>
        <p:nvPicPr>
          <p:cNvPr id="14" name="Bild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10177" y="2142924"/>
            <a:ext cx="2271712" cy="4038599"/>
          </a:xfrm>
          <a:prstGeom prst="rect">
            <a:avLst/>
          </a:prstGeom>
        </p:spPr>
      </p:pic>
      <p:pic>
        <p:nvPicPr>
          <p:cNvPr id="15" name="Bild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36800" y="2141368"/>
            <a:ext cx="4362822" cy="4040155"/>
          </a:xfrm>
          <a:prstGeom prst="rect">
            <a:avLst/>
          </a:prstGeom>
        </p:spPr>
      </p:pic>
      <p:sp>
        <p:nvSpPr>
          <p:cNvPr id="10" name="Ellipse 9"/>
          <p:cNvSpPr/>
          <p:nvPr/>
        </p:nvSpPr>
        <p:spPr>
          <a:xfrm>
            <a:off x="2606861" y="2006600"/>
            <a:ext cx="3822700" cy="326985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Ellipse 10"/>
          <p:cNvSpPr/>
          <p:nvPr/>
        </p:nvSpPr>
        <p:spPr>
          <a:xfrm>
            <a:off x="8039100" y="5689600"/>
            <a:ext cx="1409700" cy="3683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6" name="Bilde 15" descr="nettbrett.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14759" y="786426"/>
            <a:ext cx="826581" cy="953582"/>
          </a:xfrm>
          <a:prstGeom prst="rect">
            <a:avLst/>
          </a:prstGeom>
        </p:spPr>
      </p:pic>
      <p:pic>
        <p:nvPicPr>
          <p:cNvPr id="17" name="Bilde 16" descr="laptop.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27740" y="896209"/>
            <a:ext cx="1384653" cy="761501"/>
          </a:xfrm>
          <a:prstGeom prst="rect">
            <a:avLst/>
          </a:prstGeom>
        </p:spPr>
      </p:pic>
    </p:spTree>
    <p:extLst>
      <p:ext uri="{BB962C8B-B14F-4D97-AF65-F5344CB8AC3E}">
        <p14:creationId xmlns:p14="http://schemas.microsoft.com/office/powerpoint/2010/main" val="145706578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e 5"/>
          <p:cNvPicPr>
            <a:picLocks noChangeAspect="1"/>
          </p:cNvPicPr>
          <p:nvPr/>
        </p:nvPicPr>
        <p:blipFill rotWithShape="1">
          <a:blip r:embed="rId3"/>
          <a:srcRect l="836" t="1192" r="1636" b="1506"/>
          <a:stretch/>
        </p:blipFill>
        <p:spPr>
          <a:xfrm>
            <a:off x="3035300" y="1333500"/>
            <a:ext cx="5905500" cy="4673600"/>
          </a:xfrm>
          <a:prstGeom prst="rect">
            <a:avLst/>
          </a:prstGeom>
          <a:ln>
            <a:solidFill>
              <a:schemeClr val="bg1">
                <a:lumMod val="75000"/>
              </a:schemeClr>
            </a:solidFill>
          </a:ln>
        </p:spPr>
      </p:pic>
      <p:sp>
        <p:nvSpPr>
          <p:cNvPr id="2" name="Tittel 1"/>
          <p:cNvSpPr>
            <a:spLocks noGrp="1"/>
          </p:cNvSpPr>
          <p:nvPr>
            <p:ph type="title"/>
          </p:nvPr>
        </p:nvSpPr>
        <p:spPr>
          <a:xfrm>
            <a:off x="1008776" y="251953"/>
            <a:ext cx="10354031" cy="364473"/>
          </a:xfrm>
        </p:spPr>
        <p:txBody>
          <a:bodyPr/>
          <a:lstStyle/>
          <a:p>
            <a:r>
              <a:rPr lang="nb-NO" dirty="0"/>
              <a:t>Å like, kommentere og dele</a:t>
            </a:r>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7</a:t>
            </a:r>
          </a:p>
        </p:txBody>
      </p:sp>
      <p:sp>
        <p:nvSpPr>
          <p:cNvPr id="9" name="Ellipse 8"/>
          <p:cNvSpPr/>
          <p:nvPr/>
        </p:nvSpPr>
        <p:spPr>
          <a:xfrm>
            <a:off x="7874000" y="5410200"/>
            <a:ext cx="1104900" cy="7493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23365344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Å like, kommentere og dele</a:t>
            </a:r>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7</a:t>
            </a:r>
          </a:p>
        </p:txBody>
      </p:sp>
      <p:pic>
        <p:nvPicPr>
          <p:cNvPr id="4" name="Bilde 3"/>
          <p:cNvPicPr>
            <a:picLocks noChangeAspect="1"/>
          </p:cNvPicPr>
          <p:nvPr/>
        </p:nvPicPr>
        <p:blipFill>
          <a:blip r:embed="rId3"/>
          <a:stretch>
            <a:fillRect/>
          </a:stretch>
        </p:blipFill>
        <p:spPr>
          <a:xfrm>
            <a:off x="2519309" y="2277048"/>
            <a:ext cx="7332963" cy="1903750"/>
          </a:xfrm>
          <a:prstGeom prst="rect">
            <a:avLst/>
          </a:prstGeom>
          <a:ln>
            <a:solidFill>
              <a:schemeClr val="bg1">
                <a:lumMod val="75000"/>
              </a:schemeClr>
            </a:solidFill>
          </a:ln>
        </p:spPr>
      </p:pic>
      <p:sp>
        <p:nvSpPr>
          <p:cNvPr id="5" name="Ellipse 4"/>
          <p:cNvSpPr/>
          <p:nvPr/>
        </p:nvSpPr>
        <p:spPr>
          <a:xfrm>
            <a:off x="5575300" y="3530599"/>
            <a:ext cx="1816100" cy="49530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7178544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Del 8</a:t>
            </a:r>
          </a:p>
        </p:txBody>
      </p:sp>
      <p:sp>
        <p:nvSpPr>
          <p:cNvPr id="3" name="Plassholder for tekst 2"/>
          <p:cNvSpPr>
            <a:spLocks noGrp="1"/>
          </p:cNvSpPr>
          <p:nvPr>
            <p:ph type="body" idx="1"/>
          </p:nvPr>
        </p:nvSpPr>
        <p:spPr/>
        <p:txBody>
          <a:bodyPr/>
          <a:lstStyle/>
          <a:p>
            <a:r>
              <a:rPr lang="nb-NO" dirty="0"/>
              <a:t>Bli betre </a:t>
            </a:r>
            <a:r>
              <a:rPr lang="nb-NO" dirty="0" err="1"/>
              <a:t>kjend</a:t>
            </a:r>
            <a:r>
              <a:rPr lang="nb-NO" dirty="0"/>
              <a:t> med menylinja</a:t>
            </a:r>
          </a:p>
        </p:txBody>
      </p:sp>
    </p:spTree>
    <p:extLst>
      <p:ext uri="{BB962C8B-B14F-4D97-AF65-F5344CB8AC3E}">
        <p14:creationId xmlns:p14="http://schemas.microsoft.com/office/powerpoint/2010/main" val="163646164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Bli betre </a:t>
            </a:r>
            <a:r>
              <a:rPr lang="nb-NO" dirty="0" err="1"/>
              <a:t>kjend</a:t>
            </a:r>
            <a:r>
              <a:rPr lang="nb-NO" dirty="0"/>
              <a:t> med menylinja</a:t>
            </a:r>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8</a:t>
            </a:r>
          </a:p>
        </p:txBody>
      </p:sp>
      <p:pic>
        <p:nvPicPr>
          <p:cNvPr id="6" name="Bilde 5"/>
          <p:cNvPicPr>
            <a:picLocks noChangeAspect="1"/>
          </p:cNvPicPr>
          <p:nvPr/>
        </p:nvPicPr>
        <p:blipFill>
          <a:blip r:embed="rId3"/>
          <a:stretch>
            <a:fillRect/>
          </a:stretch>
        </p:blipFill>
        <p:spPr>
          <a:xfrm>
            <a:off x="946662" y="1290445"/>
            <a:ext cx="6869809" cy="4741304"/>
          </a:xfrm>
          <a:prstGeom prst="rect">
            <a:avLst/>
          </a:prstGeom>
          <a:ln>
            <a:solidFill>
              <a:schemeClr val="bg1">
                <a:lumMod val="75000"/>
              </a:schemeClr>
            </a:solidFill>
          </a:ln>
        </p:spPr>
      </p:pic>
      <p:sp>
        <p:nvSpPr>
          <p:cNvPr id="7" name="Ellipse 6"/>
          <p:cNvSpPr/>
          <p:nvPr/>
        </p:nvSpPr>
        <p:spPr>
          <a:xfrm>
            <a:off x="749300" y="1041441"/>
            <a:ext cx="7264534" cy="723859"/>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63417386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Bli betre </a:t>
            </a:r>
            <a:r>
              <a:rPr lang="nb-NO" dirty="0" err="1"/>
              <a:t>kjend</a:t>
            </a:r>
            <a:r>
              <a:rPr lang="nb-NO" dirty="0"/>
              <a:t> med menylinja</a:t>
            </a:r>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8</a:t>
            </a:r>
          </a:p>
        </p:txBody>
      </p:sp>
      <p:pic>
        <p:nvPicPr>
          <p:cNvPr id="4" name="Bilde 3"/>
          <p:cNvPicPr>
            <a:picLocks noChangeAspect="1"/>
          </p:cNvPicPr>
          <p:nvPr/>
        </p:nvPicPr>
        <p:blipFill>
          <a:blip r:embed="rId3"/>
          <a:stretch>
            <a:fillRect/>
          </a:stretch>
        </p:blipFill>
        <p:spPr>
          <a:xfrm>
            <a:off x="946662" y="1290445"/>
            <a:ext cx="6869809" cy="4741304"/>
          </a:xfrm>
          <a:prstGeom prst="rect">
            <a:avLst/>
          </a:prstGeom>
          <a:ln>
            <a:solidFill>
              <a:schemeClr val="bg1">
                <a:lumMod val="75000"/>
              </a:schemeClr>
            </a:solidFill>
          </a:ln>
        </p:spPr>
      </p:pic>
      <p:sp>
        <p:nvSpPr>
          <p:cNvPr id="5" name="Ellipse 4"/>
          <p:cNvSpPr/>
          <p:nvPr/>
        </p:nvSpPr>
        <p:spPr>
          <a:xfrm>
            <a:off x="749300" y="1041441"/>
            <a:ext cx="7264534" cy="723859"/>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6" name="Bild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92322" y="1290445"/>
            <a:ext cx="2667828" cy="4741304"/>
          </a:xfrm>
          <a:prstGeom prst="rect">
            <a:avLst/>
          </a:prstGeom>
          <a:ln>
            <a:solidFill>
              <a:schemeClr val="bg1">
                <a:lumMod val="75000"/>
              </a:schemeClr>
            </a:solidFill>
          </a:ln>
        </p:spPr>
      </p:pic>
      <p:sp>
        <p:nvSpPr>
          <p:cNvPr id="7" name="Ellipse 6"/>
          <p:cNvSpPr/>
          <p:nvPr/>
        </p:nvSpPr>
        <p:spPr>
          <a:xfrm>
            <a:off x="8331199" y="1290445"/>
            <a:ext cx="3031608" cy="100825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35091359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Bli betre </a:t>
            </a:r>
            <a:r>
              <a:rPr lang="nb-NO" dirty="0" err="1"/>
              <a:t>kjend</a:t>
            </a:r>
            <a:r>
              <a:rPr lang="nb-NO" dirty="0"/>
              <a:t> med menylinja</a:t>
            </a:r>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8</a:t>
            </a:r>
          </a:p>
        </p:txBody>
      </p:sp>
      <p:pic>
        <p:nvPicPr>
          <p:cNvPr id="4" name="Bilde 3"/>
          <p:cNvPicPr>
            <a:picLocks noChangeAspect="1"/>
          </p:cNvPicPr>
          <p:nvPr/>
        </p:nvPicPr>
        <p:blipFill>
          <a:blip r:embed="rId3"/>
          <a:stretch>
            <a:fillRect/>
          </a:stretch>
        </p:blipFill>
        <p:spPr>
          <a:xfrm>
            <a:off x="946662" y="1290445"/>
            <a:ext cx="6869809" cy="4741304"/>
          </a:xfrm>
          <a:prstGeom prst="rect">
            <a:avLst/>
          </a:prstGeom>
          <a:ln>
            <a:solidFill>
              <a:schemeClr val="bg1">
                <a:lumMod val="75000"/>
              </a:schemeClr>
            </a:solidFill>
          </a:ln>
        </p:spPr>
      </p:pic>
      <p:sp>
        <p:nvSpPr>
          <p:cNvPr id="5" name="Ellipse 4"/>
          <p:cNvSpPr/>
          <p:nvPr/>
        </p:nvSpPr>
        <p:spPr>
          <a:xfrm>
            <a:off x="749300" y="1041441"/>
            <a:ext cx="3594100" cy="723859"/>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6" name="Bild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92322" y="1290445"/>
            <a:ext cx="2667828" cy="4741304"/>
          </a:xfrm>
          <a:prstGeom prst="rect">
            <a:avLst/>
          </a:prstGeom>
          <a:ln>
            <a:solidFill>
              <a:schemeClr val="bg1">
                <a:lumMod val="75000"/>
              </a:schemeClr>
            </a:solidFill>
          </a:ln>
        </p:spPr>
      </p:pic>
      <p:sp>
        <p:nvSpPr>
          <p:cNvPr id="7" name="Ellipse 6"/>
          <p:cNvSpPr/>
          <p:nvPr/>
        </p:nvSpPr>
        <p:spPr>
          <a:xfrm>
            <a:off x="8356600" y="1231901"/>
            <a:ext cx="2057400" cy="736599"/>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7519132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Bli betre </a:t>
            </a:r>
            <a:r>
              <a:rPr lang="nb-NO" dirty="0" err="1"/>
              <a:t>kjend</a:t>
            </a:r>
            <a:r>
              <a:rPr lang="nb-NO" dirty="0"/>
              <a:t> med menylinja</a:t>
            </a:r>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8</a:t>
            </a:r>
          </a:p>
        </p:txBody>
      </p:sp>
      <p:pic>
        <p:nvPicPr>
          <p:cNvPr id="4" name="Bilde 3"/>
          <p:cNvPicPr>
            <a:picLocks noChangeAspect="1"/>
          </p:cNvPicPr>
          <p:nvPr/>
        </p:nvPicPr>
        <p:blipFill>
          <a:blip r:embed="rId3"/>
          <a:stretch>
            <a:fillRect/>
          </a:stretch>
        </p:blipFill>
        <p:spPr>
          <a:xfrm>
            <a:off x="946662" y="1290445"/>
            <a:ext cx="6869809" cy="4741304"/>
          </a:xfrm>
          <a:prstGeom prst="rect">
            <a:avLst/>
          </a:prstGeom>
          <a:ln>
            <a:solidFill>
              <a:schemeClr val="bg1">
                <a:lumMod val="75000"/>
              </a:schemeClr>
            </a:solidFill>
          </a:ln>
        </p:spPr>
      </p:pic>
      <p:sp>
        <p:nvSpPr>
          <p:cNvPr id="5" name="Ellipse 4"/>
          <p:cNvSpPr/>
          <p:nvPr/>
        </p:nvSpPr>
        <p:spPr>
          <a:xfrm>
            <a:off x="4559300" y="1117600"/>
            <a:ext cx="1676400" cy="5715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23300579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Bli betre </a:t>
            </a:r>
            <a:r>
              <a:rPr lang="nb-NO" dirty="0" err="1"/>
              <a:t>kjend</a:t>
            </a:r>
            <a:r>
              <a:rPr lang="nb-NO" dirty="0"/>
              <a:t> med menylinja</a:t>
            </a:r>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8</a:t>
            </a:r>
          </a:p>
        </p:txBody>
      </p:sp>
      <p:pic>
        <p:nvPicPr>
          <p:cNvPr id="4" name="Bilde 3"/>
          <p:cNvPicPr>
            <a:picLocks noChangeAspect="1"/>
          </p:cNvPicPr>
          <p:nvPr/>
        </p:nvPicPr>
        <p:blipFill>
          <a:blip r:embed="rId3"/>
          <a:stretch>
            <a:fillRect/>
          </a:stretch>
        </p:blipFill>
        <p:spPr>
          <a:xfrm>
            <a:off x="2142672" y="4098867"/>
            <a:ext cx="3089728" cy="607383"/>
          </a:xfrm>
          <a:prstGeom prst="rect">
            <a:avLst/>
          </a:prstGeom>
        </p:spPr>
      </p:pic>
      <p:pic>
        <p:nvPicPr>
          <p:cNvPr id="5" name="Bilde 4"/>
          <p:cNvPicPr>
            <a:picLocks noChangeAspect="1"/>
          </p:cNvPicPr>
          <p:nvPr/>
        </p:nvPicPr>
        <p:blipFill>
          <a:blip r:embed="rId4"/>
          <a:stretch>
            <a:fillRect/>
          </a:stretch>
        </p:blipFill>
        <p:spPr>
          <a:xfrm>
            <a:off x="6515991" y="3978109"/>
            <a:ext cx="3576194" cy="969602"/>
          </a:xfrm>
          <a:prstGeom prst="rect">
            <a:avLst/>
          </a:prstGeom>
          <a:ln>
            <a:solidFill>
              <a:schemeClr val="bg1">
                <a:lumMod val="75000"/>
              </a:schemeClr>
            </a:solidFill>
          </a:ln>
        </p:spPr>
      </p:pic>
      <p:sp>
        <p:nvSpPr>
          <p:cNvPr id="8" name="Ellipse 7"/>
          <p:cNvSpPr/>
          <p:nvPr/>
        </p:nvSpPr>
        <p:spPr>
          <a:xfrm>
            <a:off x="2019300" y="4041769"/>
            <a:ext cx="1244600" cy="664481"/>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3" name="Bilde 12" descr="nettbrett.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60124" y="2170212"/>
            <a:ext cx="826581" cy="953582"/>
          </a:xfrm>
          <a:prstGeom prst="rect">
            <a:avLst/>
          </a:prstGeom>
        </p:spPr>
      </p:pic>
      <p:sp>
        <p:nvSpPr>
          <p:cNvPr id="14" name="Rektangel 13"/>
          <p:cNvSpPr/>
          <p:nvPr/>
        </p:nvSpPr>
        <p:spPr>
          <a:xfrm>
            <a:off x="7528189" y="1960258"/>
            <a:ext cx="1422400" cy="1305318"/>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5" name="Bilde 14" descr="laptop.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53040" y="2240219"/>
            <a:ext cx="1384653" cy="761501"/>
          </a:xfrm>
          <a:prstGeom prst="rect">
            <a:avLst/>
          </a:prstGeom>
        </p:spPr>
      </p:pic>
      <p:sp>
        <p:nvSpPr>
          <p:cNvPr id="16" name="Rektangel 15"/>
          <p:cNvSpPr/>
          <p:nvPr/>
        </p:nvSpPr>
        <p:spPr>
          <a:xfrm>
            <a:off x="3009900" y="1920482"/>
            <a:ext cx="1422400" cy="1305318"/>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20235501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Bli betre </a:t>
            </a:r>
            <a:r>
              <a:rPr lang="nb-NO" dirty="0" err="1"/>
              <a:t>kjend</a:t>
            </a:r>
            <a:r>
              <a:rPr lang="nb-NO" dirty="0"/>
              <a:t> med menylinja</a:t>
            </a:r>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8</a:t>
            </a:r>
          </a:p>
        </p:txBody>
      </p:sp>
      <p:pic>
        <p:nvPicPr>
          <p:cNvPr id="10" name="Bilde 9"/>
          <p:cNvPicPr>
            <a:picLocks noChangeAspect="1"/>
          </p:cNvPicPr>
          <p:nvPr/>
        </p:nvPicPr>
        <p:blipFill>
          <a:blip r:embed="rId3"/>
          <a:stretch>
            <a:fillRect/>
          </a:stretch>
        </p:blipFill>
        <p:spPr>
          <a:xfrm>
            <a:off x="2142672" y="4098867"/>
            <a:ext cx="3089728" cy="607383"/>
          </a:xfrm>
          <a:prstGeom prst="rect">
            <a:avLst/>
          </a:prstGeom>
        </p:spPr>
      </p:pic>
      <p:pic>
        <p:nvPicPr>
          <p:cNvPr id="11" name="Bilde 10"/>
          <p:cNvPicPr>
            <a:picLocks noChangeAspect="1"/>
          </p:cNvPicPr>
          <p:nvPr/>
        </p:nvPicPr>
        <p:blipFill>
          <a:blip r:embed="rId4"/>
          <a:stretch>
            <a:fillRect/>
          </a:stretch>
        </p:blipFill>
        <p:spPr>
          <a:xfrm>
            <a:off x="6515991" y="3978109"/>
            <a:ext cx="3576194" cy="969602"/>
          </a:xfrm>
          <a:prstGeom prst="rect">
            <a:avLst/>
          </a:prstGeom>
          <a:ln>
            <a:solidFill>
              <a:schemeClr val="bg1">
                <a:lumMod val="75000"/>
              </a:schemeClr>
            </a:solidFill>
          </a:ln>
        </p:spPr>
      </p:pic>
      <p:sp>
        <p:nvSpPr>
          <p:cNvPr id="12" name="Ellipse 11"/>
          <p:cNvSpPr/>
          <p:nvPr/>
        </p:nvSpPr>
        <p:spPr>
          <a:xfrm>
            <a:off x="2019300" y="4041769"/>
            <a:ext cx="1244600" cy="66448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7" name="Ellipse 16"/>
          <p:cNvSpPr/>
          <p:nvPr/>
        </p:nvSpPr>
        <p:spPr>
          <a:xfrm>
            <a:off x="9245600" y="4410070"/>
            <a:ext cx="871985" cy="63183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8" name="Bilde 17" descr="nettbrett.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60124" y="2170212"/>
            <a:ext cx="826581" cy="953582"/>
          </a:xfrm>
          <a:prstGeom prst="rect">
            <a:avLst/>
          </a:prstGeom>
        </p:spPr>
      </p:pic>
      <p:sp>
        <p:nvSpPr>
          <p:cNvPr id="19" name="Rektangel 18"/>
          <p:cNvSpPr/>
          <p:nvPr/>
        </p:nvSpPr>
        <p:spPr>
          <a:xfrm>
            <a:off x="7528189" y="1960258"/>
            <a:ext cx="1422400" cy="1305318"/>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20" name="Bilde 19" descr="laptop.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53040" y="2240219"/>
            <a:ext cx="1384653" cy="761501"/>
          </a:xfrm>
          <a:prstGeom prst="rect">
            <a:avLst/>
          </a:prstGeom>
        </p:spPr>
      </p:pic>
      <p:sp>
        <p:nvSpPr>
          <p:cNvPr id="21" name="Rektangel 20"/>
          <p:cNvSpPr/>
          <p:nvPr/>
        </p:nvSpPr>
        <p:spPr>
          <a:xfrm>
            <a:off x="3009900" y="1920482"/>
            <a:ext cx="1422400" cy="1305318"/>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07779843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Bli betre </a:t>
            </a:r>
            <a:r>
              <a:rPr lang="nb-NO" dirty="0" err="1"/>
              <a:t>kjend</a:t>
            </a:r>
            <a:r>
              <a:rPr lang="nb-NO" dirty="0"/>
              <a:t> med menylinja</a:t>
            </a:r>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8</a:t>
            </a:r>
          </a:p>
        </p:txBody>
      </p:sp>
      <p:pic>
        <p:nvPicPr>
          <p:cNvPr id="18" name="Bilde 17"/>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4394200" y="2078175"/>
            <a:ext cx="2809797" cy="4665526"/>
          </a:xfrm>
          <a:prstGeom prst="rect">
            <a:avLst/>
          </a:prstGeom>
          <a:ln>
            <a:solidFill>
              <a:schemeClr val="bg1">
                <a:lumMod val="75000"/>
              </a:schemeClr>
            </a:solidFill>
          </a:ln>
        </p:spPr>
      </p:pic>
      <p:sp>
        <p:nvSpPr>
          <p:cNvPr id="17" name="Ellipse 16"/>
          <p:cNvSpPr/>
          <p:nvPr/>
        </p:nvSpPr>
        <p:spPr>
          <a:xfrm>
            <a:off x="6524102" y="2607101"/>
            <a:ext cx="654886" cy="453599"/>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9" name="Bilde 18" descr="nettbrett.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33637" y="660440"/>
            <a:ext cx="826581" cy="953582"/>
          </a:xfrm>
          <a:prstGeom prst="rect">
            <a:avLst/>
          </a:prstGeom>
        </p:spPr>
      </p:pic>
      <p:sp>
        <p:nvSpPr>
          <p:cNvPr id="20" name="Rektangel 19"/>
          <p:cNvSpPr/>
          <p:nvPr/>
        </p:nvSpPr>
        <p:spPr>
          <a:xfrm>
            <a:off x="5101702" y="450486"/>
            <a:ext cx="1422400" cy="1305318"/>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7318795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ssholder for innhold 3"/>
          <p:cNvPicPr>
            <a:picLocks noChangeAspect="1"/>
          </p:cNvPicPr>
          <p:nvPr/>
        </p:nvPicPr>
        <p:blipFill>
          <a:blip r:embed="rId3"/>
          <a:stretch>
            <a:fillRect/>
          </a:stretch>
        </p:blipFill>
        <p:spPr>
          <a:xfrm>
            <a:off x="1169424" y="838240"/>
            <a:ext cx="9947973" cy="5448260"/>
          </a:xfrm>
          <a:prstGeom prst="rect">
            <a:avLst/>
          </a:prstGeom>
        </p:spPr>
      </p:pic>
      <p:sp>
        <p:nvSpPr>
          <p:cNvPr id="2" name="Tittel 1"/>
          <p:cNvSpPr>
            <a:spLocks noGrp="1"/>
          </p:cNvSpPr>
          <p:nvPr>
            <p:ph type="title"/>
          </p:nvPr>
        </p:nvSpPr>
        <p:spPr/>
        <p:txBody>
          <a:bodyPr/>
          <a:lstStyle/>
          <a:p>
            <a:r>
              <a:rPr lang="nb-NO" sz="2400" dirty="0"/>
              <a:t>Opprette </a:t>
            </a:r>
            <a:r>
              <a:rPr lang="nb-NO" sz="2400" dirty="0" err="1"/>
              <a:t>ein</a:t>
            </a:r>
            <a:r>
              <a:rPr lang="nb-NO" sz="2400" dirty="0"/>
              <a:t> profil</a:t>
            </a:r>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a:solidFill>
                  <a:schemeClr val="bg1"/>
                </a:solidFill>
              </a:rPr>
              <a:t>2</a:t>
            </a:r>
          </a:p>
        </p:txBody>
      </p:sp>
      <p:sp>
        <p:nvSpPr>
          <p:cNvPr id="5" name="Ellipse 4"/>
          <p:cNvSpPr/>
          <p:nvPr/>
        </p:nvSpPr>
        <p:spPr>
          <a:xfrm>
            <a:off x="6438901" y="5054599"/>
            <a:ext cx="2159000" cy="83820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99513990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Bli betre </a:t>
            </a:r>
            <a:r>
              <a:rPr lang="nb-NO" dirty="0" err="1"/>
              <a:t>kjend</a:t>
            </a:r>
            <a:r>
              <a:rPr lang="nb-NO" dirty="0"/>
              <a:t> med menylinja</a:t>
            </a:r>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8</a:t>
            </a:r>
          </a:p>
        </p:txBody>
      </p:sp>
      <p:pic>
        <p:nvPicPr>
          <p:cNvPr id="4" name="Bilde 3"/>
          <p:cNvPicPr>
            <a:picLocks noChangeAspect="1"/>
          </p:cNvPicPr>
          <p:nvPr/>
        </p:nvPicPr>
        <p:blipFill>
          <a:blip r:embed="rId3"/>
          <a:stretch>
            <a:fillRect/>
          </a:stretch>
        </p:blipFill>
        <p:spPr>
          <a:xfrm>
            <a:off x="2142672" y="4098867"/>
            <a:ext cx="3089728" cy="607383"/>
          </a:xfrm>
          <a:prstGeom prst="rect">
            <a:avLst/>
          </a:prstGeom>
        </p:spPr>
      </p:pic>
      <p:sp>
        <p:nvSpPr>
          <p:cNvPr id="5" name="Ellipse 4"/>
          <p:cNvSpPr/>
          <p:nvPr/>
        </p:nvSpPr>
        <p:spPr>
          <a:xfrm>
            <a:off x="2019300" y="4041769"/>
            <a:ext cx="1244600" cy="66448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4" name="Bilde 13" descr="laptop.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53040" y="2240219"/>
            <a:ext cx="1384653" cy="761501"/>
          </a:xfrm>
          <a:prstGeom prst="rect">
            <a:avLst/>
          </a:prstGeom>
        </p:spPr>
      </p:pic>
      <p:sp>
        <p:nvSpPr>
          <p:cNvPr id="15" name="Rektangel 14"/>
          <p:cNvSpPr/>
          <p:nvPr/>
        </p:nvSpPr>
        <p:spPr>
          <a:xfrm>
            <a:off x="3009900" y="1920482"/>
            <a:ext cx="1422400" cy="1305318"/>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63616535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Bli betre </a:t>
            </a:r>
            <a:r>
              <a:rPr lang="nb-NO" dirty="0" err="1"/>
              <a:t>kjend</a:t>
            </a:r>
            <a:r>
              <a:rPr lang="nb-NO" dirty="0"/>
              <a:t> med menylinja</a:t>
            </a:r>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8</a:t>
            </a:r>
          </a:p>
        </p:txBody>
      </p:sp>
      <p:pic>
        <p:nvPicPr>
          <p:cNvPr id="4" name="Bilde 3"/>
          <p:cNvPicPr>
            <a:picLocks noChangeAspect="1"/>
          </p:cNvPicPr>
          <p:nvPr/>
        </p:nvPicPr>
        <p:blipFill>
          <a:blip r:embed="rId3"/>
          <a:stretch>
            <a:fillRect/>
          </a:stretch>
        </p:blipFill>
        <p:spPr>
          <a:xfrm>
            <a:off x="6515991" y="3978109"/>
            <a:ext cx="3576194" cy="969602"/>
          </a:xfrm>
          <a:prstGeom prst="rect">
            <a:avLst/>
          </a:prstGeom>
          <a:ln>
            <a:solidFill>
              <a:schemeClr val="bg1">
                <a:lumMod val="75000"/>
              </a:schemeClr>
            </a:solidFill>
          </a:ln>
        </p:spPr>
      </p:pic>
      <p:pic>
        <p:nvPicPr>
          <p:cNvPr id="8" name="Bilde 7"/>
          <p:cNvPicPr>
            <a:picLocks noChangeAspect="1"/>
          </p:cNvPicPr>
          <p:nvPr/>
        </p:nvPicPr>
        <p:blipFill>
          <a:blip r:embed="rId4"/>
          <a:stretch>
            <a:fillRect/>
          </a:stretch>
        </p:blipFill>
        <p:spPr>
          <a:xfrm>
            <a:off x="2142672" y="4098867"/>
            <a:ext cx="3089728" cy="607383"/>
          </a:xfrm>
          <a:prstGeom prst="rect">
            <a:avLst/>
          </a:prstGeom>
        </p:spPr>
      </p:pic>
      <p:sp>
        <p:nvSpPr>
          <p:cNvPr id="9" name="Ellipse 8"/>
          <p:cNvSpPr/>
          <p:nvPr/>
        </p:nvSpPr>
        <p:spPr>
          <a:xfrm>
            <a:off x="3225800" y="4065129"/>
            <a:ext cx="723900" cy="66448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 name="Ellipse 11"/>
          <p:cNvSpPr/>
          <p:nvPr/>
        </p:nvSpPr>
        <p:spPr>
          <a:xfrm>
            <a:off x="6592191" y="4374010"/>
            <a:ext cx="723900" cy="66448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3" name="Bilde 12" descr="nettbrett.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60124" y="2170212"/>
            <a:ext cx="826581" cy="953582"/>
          </a:xfrm>
          <a:prstGeom prst="rect">
            <a:avLst/>
          </a:prstGeom>
        </p:spPr>
      </p:pic>
      <p:sp>
        <p:nvSpPr>
          <p:cNvPr id="14" name="Rektangel 13"/>
          <p:cNvSpPr/>
          <p:nvPr/>
        </p:nvSpPr>
        <p:spPr>
          <a:xfrm>
            <a:off x="7528189" y="1960258"/>
            <a:ext cx="1422400" cy="1305318"/>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5" name="Bilde 14" descr="laptop.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53040" y="2240219"/>
            <a:ext cx="1384653" cy="761501"/>
          </a:xfrm>
          <a:prstGeom prst="rect">
            <a:avLst/>
          </a:prstGeom>
        </p:spPr>
      </p:pic>
      <p:sp>
        <p:nvSpPr>
          <p:cNvPr id="16" name="Rektangel 15"/>
          <p:cNvSpPr/>
          <p:nvPr/>
        </p:nvSpPr>
        <p:spPr>
          <a:xfrm>
            <a:off x="3009900" y="1920482"/>
            <a:ext cx="1422400" cy="1305318"/>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49204416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Bli betre </a:t>
            </a:r>
            <a:r>
              <a:rPr lang="nb-NO" dirty="0" err="1"/>
              <a:t>kjend</a:t>
            </a:r>
            <a:r>
              <a:rPr lang="nb-NO" dirty="0"/>
              <a:t> med menylinja</a:t>
            </a:r>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8</a:t>
            </a:r>
          </a:p>
        </p:txBody>
      </p:sp>
      <p:pic>
        <p:nvPicPr>
          <p:cNvPr id="4" name="Bilde 3"/>
          <p:cNvPicPr>
            <a:picLocks noChangeAspect="1"/>
          </p:cNvPicPr>
          <p:nvPr/>
        </p:nvPicPr>
        <p:blipFill>
          <a:blip r:embed="rId3"/>
          <a:stretch>
            <a:fillRect/>
          </a:stretch>
        </p:blipFill>
        <p:spPr>
          <a:xfrm>
            <a:off x="6515991" y="3978109"/>
            <a:ext cx="3576194" cy="969602"/>
          </a:xfrm>
          <a:prstGeom prst="rect">
            <a:avLst/>
          </a:prstGeom>
          <a:ln>
            <a:solidFill>
              <a:schemeClr val="bg1">
                <a:lumMod val="75000"/>
              </a:schemeClr>
            </a:solidFill>
          </a:ln>
        </p:spPr>
      </p:pic>
      <p:pic>
        <p:nvPicPr>
          <p:cNvPr id="7" name="Bilde 6"/>
          <p:cNvPicPr>
            <a:picLocks noChangeAspect="1"/>
          </p:cNvPicPr>
          <p:nvPr/>
        </p:nvPicPr>
        <p:blipFill>
          <a:blip r:embed="rId4"/>
          <a:stretch>
            <a:fillRect/>
          </a:stretch>
        </p:blipFill>
        <p:spPr>
          <a:xfrm>
            <a:off x="2142672" y="4098867"/>
            <a:ext cx="3089728" cy="607383"/>
          </a:xfrm>
          <a:prstGeom prst="rect">
            <a:avLst/>
          </a:prstGeom>
        </p:spPr>
      </p:pic>
      <p:sp>
        <p:nvSpPr>
          <p:cNvPr id="8" name="Ellipse 7"/>
          <p:cNvSpPr/>
          <p:nvPr/>
        </p:nvSpPr>
        <p:spPr>
          <a:xfrm>
            <a:off x="3851350" y="3978109"/>
            <a:ext cx="1254050" cy="785239"/>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2" name="Bilde 11" descr="nettbrett.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60124" y="2170212"/>
            <a:ext cx="826581" cy="953582"/>
          </a:xfrm>
          <a:prstGeom prst="rect">
            <a:avLst/>
          </a:prstGeom>
        </p:spPr>
      </p:pic>
      <p:sp>
        <p:nvSpPr>
          <p:cNvPr id="13" name="Rektangel 12"/>
          <p:cNvSpPr/>
          <p:nvPr/>
        </p:nvSpPr>
        <p:spPr>
          <a:xfrm>
            <a:off x="7528189" y="1960258"/>
            <a:ext cx="1422400" cy="1305318"/>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4" name="Bilde 13" descr="laptop.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53040" y="2240219"/>
            <a:ext cx="1384653" cy="761501"/>
          </a:xfrm>
          <a:prstGeom prst="rect">
            <a:avLst/>
          </a:prstGeom>
        </p:spPr>
      </p:pic>
      <p:sp>
        <p:nvSpPr>
          <p:cNvPr id="15" name="Rektangel 14"/>
          <p:cNvSpPr/>
          <p:nvPr/>
        </p:nvSpPr>
        <p:spPr>
          <a:xfrm>
            <a:off x="3009900" y="1920482"/>
            <a:ext cx="1422400" cy="1305318"/>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263715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Bli betre </a:t>
            </a:r>
            <a:r>
              <a:rPr lang="nb-NO" dirty="0" err="1"/>
              <a:t>kjend</a:t>
            </a:r>
            <a:r>
              <a:rPr lang="nb-NO" dirty="0"/>
              <a:t> med menylinja</a:t>
            </a:r>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8</a:t>
            </a:r>
          </a:p>
        </p:txBody>
      </p:sp>
      <p:pic>
        <p:nvPicPr>
          <p:cNvPr id="4" name="Bilde 3"/>
          <p:cNvPicPr>
            <a:picLocks noChangeAspect="1"/>
          </p:cNvPicPr>
          <p:nvPr/>
        </p:nvPicPr>
        <p:blipFill>
          <a:blip r:embed="rId3"/>
          <a:stretch>
            <a:fillRect/>
          </a:stretch>
        </p:blipFill>
        <p:spPr>
          <a:xfrm>
            <a:off x="946662" y="1290445"/>
            <a:ext cx="6869809" cy="4741304"/>
          </a:xfrm>
          <a:prstGeom prst="rect">
            <a:avLst/>
          </a:prstGeom>
          <a:ln>
            <a:solidFill>
              <a:schemeClr val="bg1">
                <a:lumMod val="75000"/>
              </a:schemeClr>
            </a:solidFill>
          </a:ln>
        </p:spPr>
      </p:pic>
      <p:sp>
        <p:nvSpPr>
          <p:cNvPr id="5" name="Ellipse 4"/>
          <p:cNvSpPr/>
          <p:nvPr/>
        </p:nvSpPr>
        <p:spPr>
          <a:xfrm>
            <a:off x="6057900" y="1041441"/>
            <a:ext cx="838200" cy="723859"/>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6" name="Bild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92322" y="1290445"/>
            <a:ext cx="2667828" cy="4741304"/>
          </a:xfrm>
          <a:prstGeom prst="rect">
            <a:avLst/>
          </a:prstGeom>
          <a:ln>
            <a:solidFill>
              <a:schemeClr val="bg1">
                <a:lumMod val="75000"/>
              </a:schemeClr>
            </a:solidFill>
          </a:ln>
        </p:spPr>
      </p:pic>
      <p:sp>
        <p:nvSpPr>
          <p:cNvPr id="7" name="Ellipse 6"/>
          <p:cNvSpPr/>
          <p:nvPr/>
        </p:nvSpPr>
        <p:spPr>
          <a:xfrm>
            <a:off x="8331199" y="1290445"/>
            <a:ext cx="3031608" cy="100825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71235399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ilde 9"/>
          <p:cNvPicPr>
            <a:picLocks noChangeAspect="1"/>
          </p:cNvPicPr>
          <p:nvPr/>
        </p:nvPicPr>
        <p:blipFill>
          <a:blip r:embed="rId3"/>
          <a:stretch>
            <a:fillRect/>
          </a:stretch>
        </p:blipFill>
        <p:spPr>
          <a:xfrm>
            <a:off x="6515991" y="3978109"/>
            <a:ext cx="3576194" cy="969602"/>
          </a:xfrm>
          <a:prstGeom prst="rect">
            <a:avLst/>
          </a:prstGeom>
          <a:ln>
            <a:solidFill>
              <a:schemeClr val="bg1">
                <a:lumMod val="75000"/>
              </a:schemeClr>
            </a:solidFill>
          </a:ln>
        </p:spPr>
      </p:pic>
      <p:sp>
        <p:nvSpPr>
          <p:cNvPr id="2" name="Tittel 1"/>
          <p:cNvSpPr>
            <a:spLocks noGrp="1"/>
          </p:cNvSpPr>
          <p:nvPr>
            <p:ph type="title"/>
          </p:nvPr>
        </p:nvSpPr>
        <p:spPr/>
        <p:txBody>
          <a:bodyPr/>
          <a:lstStyle/>
          <a:p>
            <a:r>
              <a:rPr lang="nb-NO" dirty="0"/>
              <a:t>Bli betre </a:t>
            </a:r>
            <a:r>
              <a:rPr lang="nb-NO" dirty="0" err="1"/>
              <a:t>kjend</a:t>
            </a:r>
            <a:r>
              <a:rPr lang="nb-NO" dirty="0"/>
              <a:t> med menylinja</a:t>
            </a:r>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8</a:t>
            </a:r>
          </a:p>
        </p:txBody>
      </p:sp>
      <p:pic>
        <p:nvPicPr>
          <p:cNvPr id="4" name="Bilde 3"/>
          <p:cNvPicPr>
            <a:picLocks noChangeAspect="1"/>
          </p:cNvPicPr>
          <p:nvPr/>
        </p:nvPicPr>
        <p:blipFill>
          <a:blip r:embed="rId4"/>
          <a:stretch>
            <a:fillRect/>
          </a:stretch>
        </p:blipFill>
        <p:spPr>
          <a:xfrm>
            <a:off x="2787460" y="3978109"/>
            <a:ext cx="1908629" cy="723962"/>
          </a:xfrm>
          <a:prstGeom prst="rect">
            <a:avLst/>
          </a:prstGeom>
        </p:spPr>
      </p:pic>
      <p:pic>
        <p:nvPicPr>
          <p:cNvPr id="12" name="Bilde 11" descr="nettbrett.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60124" y="2170212"/>
            <a:ext cx="826581" cy="953582"/>
          </a:xfrm>
          <a:prstGeom prst="rect">
            <a:avLst/>
          </a:prstGeom>
        </p:spPr>
      </p:pic>
      <p:sp>
        <p:nvSpPr>
          <p:cNvPr id="13" name="Rektangel 12"/>
          <p:cNvSpPr/>
          <p:nvPr/>
        </p:nvSpPr>
        <p:spPr>
          <a:xfrm>
            <a:off x="7528189" y="1960258"/>
            <a:ext cx="1422400" cy="1305318"/>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4" name="Bilde 13" descr="laptop.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53040" y="2240219"/>
            <a:ext cx="1384653" cy="761501"/>
          </a:xfrm>
          <a:prstGeom prst="rect">
            <a:avLst/>
          </a:prstGeom>
        </p:spPr>
      </p:pic>
      <p:sp>
        <p:nvSpPr>
          <p:cNvPr id="15" name="Rektangel 14"/>
          <p:cNvSpPr/>
          <p:nvPr/>
        </p:nvSpPr>
        <p:spPr>
          <a:xfrm>
            <a:off x="3009900" y="1920482"/>
            <a:ext cx="1422400" cy="1305318"/>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7503286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Bli betre </a:t>
            </a:r>
            <a:r>
              <a:rPr lang="nb-NO" dirty="0" err="1"/>
              <a:t>kjend</a:t>
            </a:r>
            <a:r>
              <a:rPr lang="nb-NO" dirty="0"/>
              <a:t> med menylinja</a:t>
            </a:r>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8</a:t>
            </a:r>
          </a:p>
        </p:txBody>
      </p:sp>
      <p:pic>
        <p:nvPicPr>
          <p:cNvPr id="4" name="Bilde 3"/>
          <p:cNvPicPr>
            <a:picLocks noChangeAspect="1"/>
          </p:cNvPicPr>
          <p:nvPr/>
        </p:nvPicPr>
        <p:blipFill>
          <a:blip r:embed="rId3"/>
          <a:stretch>
            <a:fillRect/>
          </a:stretch>
        </p:blipFill>
        <p:spPr>
          <a:xfrm>
            <a:off x="6515991" y="3978109"/>
            <a:ext cx="3576194" cy="969602"/>
          </a:xfrm>
          <a:prstGeom prst="rect">
            <a:avLst/>
          </a:prstGeom>
          <a:ln>
            <a:solidFill>
              <a:schemeClr val="bg1">
                <a:lumMod val="75000"/>
              </a:schemeClr>
            </a:solidFill>
          </a:ln>
        </p:spPr>
      </p:pic>
      <p:pic>
        <p:nvPicPr>
          <p:cNvPr id="5" name="Bilde 4"/>
          <p:cNvPicPr>
            <a:picLocks noChangeAspect="1"/>
          </p:cNvPicPr>
          <p:nvPr/>
        </p:nvPicPr>
        <p:blipFill>
          <a:blip r:embed="rId4"/>
          <a:stretch>
            <a:fillRect/>
          </a:stretch>
        </p:blipFill>
        <p:spPr>
          <a:xfrm>
            <a:off x="2787460" y="3978109"/>
            <a:ext cx="1908629" cy="723962"/>
          </a:xfrm>
          <a:prstGeom prst="rect">
            <a:avLst/>
          </a:prstGeom>
        </p:spPr>
      </p:pic>
      <p:sp>
        <p:nvSpPr>
          <p:cNvPr id="10" name="Ellipse 9"/>
          <p:cNvSpPr/>
          <p:nvPr/>
        </p:nvSpPr>
        <p:spPr>
          <a:xfrm>
            <a:off x="2717901" y="3924301"/>
            <a:ext cx="820156" cy="7620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Ellipse 10"/>
          <p:cNvSpPr/>
          <p:nvPr/>
        </p:nvSpPr>
        <p:spPr>
          <a:xfrm>
            <a:off x="7477443" y="4352821"/>
            <a:ext cx="751809" cy="698499"/>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6" name="Bilde 15" descr="nettbrett.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60124" y="2170212"/>
            <a:ext cx="826581" cy="953582"/>
          </a:xfrm>
          <a:prstGeom prst="rect">
            <a:avLst/>
          </a:prstGeom>
        </p:spPr>
      </p:pic>
      <p:sp>
        <p:nvSpPr>
          <p:cNvPr id="17" name="Rektangel 16"/>
          <p:cNvSpPr/>
          <p:nvPr/>
        </p:nvSpPr>
        <p:spPr>
          <a:xfrm>
            <a:off x="7528189" y="1960258"/>
            <a:ext cx="1422400" cy="1305318"/>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8" name="Bilde 17" descr="laptop.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53040" y="2240219"/>
            <a:ext cx="1384653" cy="761501"/>
          </a:xfrm>
          <a:prstGeom prst="rect">
            <a:avLst/>
          </a:prstGeom>
        </p:spPr>
      </p:pic>
      <p:sp>
        <p:nvSpPr>
          <p:cNvPr id="19" name="Rektangel 18"/>
          <p:cNvSpPr/>
          <p:nvPr/>
        </p:nvSpPr>
        <p:spPr>
          <a:xfrm>
            <a:off x="3009900" y="1920482"/>
            <a:ext cx="1422400" cy="1305318"/>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23484206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Bli betre </a:t>
            </a:r>
            <a:r>
              <a:rPr lang="nb-NO" dirty="0" err="1"/>
              <a:t>kjend</a:t>
            </a:r>
            <a:r>
              <a:rPr lang="nb-NO" dirty="0"/>
              <a:t> med menylinja</a:t>
            </a:r>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8</a:t>
            </a:r>
          </a:p>
        </p:txBody>
      </p:sp>
      <p:pic>
        <p:nvPicPr>
          <p:cNvPr id="4" name="Bilde 3"/>
          <p:cNvPicPr>
            <a:picLocks noChangeAspect="1"/>
          </p:cNvPicPr>
          <p:nvPr/>
        </p:nvPicPr>
        <p:blipFill>
          <a:blip r:embed="rId3"/>
          <a:stretch>
            <a:fillRect/>
          </a:stretch>
        </p:blipFill>
        <p:spPr>
          <a:xfrm>
            <a:off x="4726214" y="3800991"/>
            <a:ext cx="2246086" cy="847208"/>
          </a:xfrm>
          <a:prstGeom prst="rect">
            <a:avLst/>
          </a:prstGeom>
        </p:spPr>
      </p:pic>
      <p:pic>
        <p:nvPicPr>
          <p:cNvPr id="7" name="Bilde 6" descr="laptop.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35840" y="1835109"/>
            <a:ext cx="1384653" cy="761501"/>
          </a:xfrm>
          <a:prstGeom prst="rect">
            <a:avLst/>
          </a:prstGeom>
        </p:spPr>
      </p:pic>
      <p:sp>
        <p:nvSpPr>
          <p:cNvPr id="8" name="Rektangel 7"/>
          <p:cNvSpPr/>
          <p:nvPr/>
        </p:nvSpPr>
        <p:spPr>
          <a:xfrm>
            <a:off x="5080000" y="1555148"/>
            <a:ext cx="1422400" cy="1305318"/>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30197327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Bli betre </a:t>
            </a:r>
            <a:r>
              <a:rPr lang="nb-NO" dirty="0" err="1"/>
              <a:t>kjend</a:t>
            </a:r>
            <a:r>
              <a:rPr lang="nb-NO" dirty="0"/>
              <a:t> med menylinja</a:t>
            </a:r>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8</a:t>
            </a:r>
          </a:p>
        </p:txBody>
      </p:sp>
      <p:pic>
        <p:nvPicPr>
          <p:cNvPr id="4" name="Bilde 3"/>
          <p:cNvPicPr>
            <a:picLocks noChangeAspect="1"/>
          </p:cNvPicPr>
          <p:nvPr/>
        </p:nvPicPr>
        <p:blipFill>
          <a:blip r:embed="rId3"/>
          <a:stretch>
            <a:fillRect/>
          </a:stretch>
        </p:blipFill>
        <p:spPr>
          <a:xfrm>
            <a:off x="6515991" y="3978109"/>
            <a:ext cx="3576194" cy="969602"/>
          </a:xfrm>
          <a:prstGeom prst="rect">
            <a:avLst/>
          </a:prstGeom>
          <a:ln>
            <a:solidFill>
              <a:schemeClr val="bg1">
                <a:lumMod val="75000"/>
              </a:schemeClr>
            </a:solidFill>
          </a:ln>
        </p:spPr>
      </p:pic>
      <p:pic>
        <p:nvPicPr>
          <p:cNvPr id="5" name="Bilde 4"/>
          <p:cNvPicPr>
            <a:picLocks noChangeAspect="1"/>
          </p:cNvPicPr>
          <p:nvPr/>
        </p:nvPicPr>
        <p:blipFill>
          <a:blip r:embed="rId4"/>
          <a:stretch>
            <a:fillRect/>
          </a:stretch>
        </p:blipFill>
        <p:spPr>
          <a:xfrm>
            <a:off x="2787460" y="3978109"/>
            <a:ext cx="1908629" cy="723962"/>
          </a:xfrm>
          <a:prstGeom prst="rect">
            <a:avLst/>
          </a:prstGeom>
        </p:spPr>
      </p:pic>
      <p:sp>
        <p:nvSpPr>
          <p:cNvPr id="10" name="Ellipse 9"/>
          <p:cNvSpPr/>
          <p:nvPr/>
        </p:nvSpPr>
        <p:spPr>
          <a:xfrm>
            <a:off x="3378200" y="3886200"/>
            <a:ext cx="749300" cy="84277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Ellipse 10"/>
          <p:cNvSpPr/>
          <p:nvPr/>
        </p:nvSpPr>
        <p:spPr>
          <a:xfrm>
            <a:off x="9004300" y="3914609"/>
            <a:ext cx="599409" cy="56849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2" name="Bilde 11" descr="nettbrett.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60124" y="2170212"/>
            <a:ext cx="826581" cy="953582"/>
          </a:xfrm>
          <a:prstGeom prst="rect">
            <a:avLst/>
          </a:prstGeom>
        </p:spPr>
      </p:pic>
      <p:sp>
        <p:nvSpPr>
          <p:cNvPr id="13" name="Rektangel 12"/>
          <p:cNvSpPr/>
          <p:nvPr/>
        </p:nvSpPr>
        <p:spPr>
          <a:xfrm>
            <a:off x="7528189" y="1960258"/>
            <a:ext cx="1422400" cy="1305318"/>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4" name="Bilde 13" descr="laptop.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53040" y="2240219"/>
            <a:ext cx="1384653" cy="761501"/>
          </a:xfrm>
          <a:prstGeom prst="rect">
            <a:avLst/>
          </a:prstGeom>
        </p:spPr>
      </p:pic>
      <p:sp>
        <p:nvSpPr>
          <p:cNvPr id="15" name="Rektangel 14"/>
          <p:cNvSpPr/>
          <p:nvPr/>
        </p:nvSpPr>
        <p:spPr>
          <a:xfrm>
            <a:off x="3009900" y="1920482"/>
            <a:ext cx="1422400" cy="1305318"/>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50603655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Bli betre </a:t>
            </a:r>
            <a:r>
              <a:rPr lang="nb-NO" dirty="0" err="1"/>
              <a:t>kjend</a:t>
            </a:r>
            <a:r>
              <a:rPr lang="nb-NO" dirty="0"/>
              <a:t> med menylinja</a:t>
            </a:r>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8</a:t>
            </a:r>
          </a:p>
        </p:txBody>
      </p:sp>
      <p:pic>
        <p:nvPicPr>
          <p:cNvPr id="4" name="Bilde 3"/>
          <p:cNvPicPr>
            <a:picLocks noChangeAspect="1"/>
          </p:cNvPicPr>
          <p:nvPr/>
        </p:nvPicPr>
        <p:blipFill>
          <a:blip r:embed="rId3"/>
          <a:stretch>
            <a:fillRect/>
          </a:stretch>
        </p:blipFill>
        <p:spPr>
          <a:xfrm>
            <a:off x="4726214" y="3800991"/>
            <a:ext cx="2246086" cy="865465"/>
          </a:xfrm>
          <a:prstGeom prst="rect">
            <a:avLst/>
          </a:prstGeom>
        </p:spPr>
      </p:pic>
      <p:pic>
        <p:nvPicPr>
          <p:cNvPr id="8" name="Bilde 7" descr="laptop.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35840" y="1835109"/>
            <a:ext cx="1384653" cy="761501"/>
          </a:xfrm>
          <a:prstGeom prst="rect">
            <a:avLst/>
          </a:prstGeom>
        </p:spPr>
      </p:pic>
      <p:sp>
        <p:nvSpPr>
          <p:cNvPr id="9" name="Rektangel 8"/>
          <p:cNvSpPr/>
          <p:nvPr/>
        </p:nvSpPr>
        <p:spPr>
          <a:xfrm>
            <a:off x="5080000" y="1555148"/>
            <a:ext cx="1422400" cy="1305318"/>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28750124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Bli betre </a:t>
            </a:r>
            <a:r>
              <a:rPr lang="nb-NO" dirty="0" err="1"/>
              <a:t>kjend</a:t>
            </a:r>
            <a:r>
              <a:rPr lang="nb-NO" dirty="0"/>
              <a:t> med menylinja</a:t>
            </a:r>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8</a:t>
            </a:r>
          </a:p>
        </p:txBody>
      </p:sp>
      <p:pic>
        <p:nvPicPr>
          <p:cNvPr id="5" name="Bild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21099" y="798664"/>
            <a:ext cx="5137459" cy="5538636"/>
          </a:xfrm>
          <a:prstGeom prst="rect">
            <a:avLst/>
          </a:prstGeom>
        </p:spPr>
      </p:pic>
    </p:spTree>
    <p:extLst>
      <p:ext uri="{BB962C8B-B14F-4D97-AF65-F5344CB8AC3E}">
        <p14:creationId xmlns:p14="http://schemas.microsoft.com/office/powerpoint/2010/main" val="1894337146"/>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2f7cfdae-b7db-49af-a969-37a801cfc466">
      <Terms xmlns="http://schemas.microsoft.com/office/infopath/2007/PartnerControls"/>
    </lcf76f155ced4ddcb4097134ff3c332f>
    <TaxCatchAll xmlns="8ce05ccd-f718-4116-8745-425bc5dd2d2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EA66922755D75343AA6FC2D19ACCF025" ma:contentTypeVersion="16" ma:contentTypeDescription="Create a new document." ma:contentTypeScope="" ma:versionID="4e7c78d6704d76da007828982f462f8a">
  <xsd:schema xmlns:xsd="http://www.w3.org/2001/XMLSchema" xmlns:xs="http://www.w3.org/2001/XMLSchema" xmlns:p="http://schemas.microsoft.com/office/2006/metadata/properties" xmlns:ns2="2f7cfdae-b7db-49af-a969-37a801cfc466" xmlns:ns3="8ce05ccd-f718-4116-8745-425bc5dd2d25" targetNamespace="http://schemas.microsoft.com/office/2006/metadata/properties" ma:root="true" ma:fieldsID="395ac007c5a343eee9314ca280217d45" ns2:_="" ns3:_="">
    <xsd:import namespace="2f7cfdae-b7db-49af-a969-37a801cfc466"/>
    <xsd:import namespace="8ce05ccd-f718-4116-8745-425bc5dd2d25"/>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lcf76f155ced4ddcb4097134ff3c332f" minOccurs="0"/>
                <xsd:element ref="ns3:TaxCatchAll" minOccurs="0"/>
                <xsd:element ref="ns2:MediaServiceDateTaken" minOccurs="0"/>
                <xsd:element ref="ns2:MediaServiceLocation" minOccurs="0"/>
                <xsd:element ref="ns2:MediaServiceOCR" minOccurs="0"/>
                <xsd:element ref="ns2:MediaServiceGenerationTime" minOccurs="0"/>
                <xsd:element ref="ns2:MediaServiceEventHashCode" minOccurs="0"/>
                <xsd:element ref="ns2:MediaServiceObjectDetectorVersion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f7cfdae-b7db-49af-a969-37a801cfc46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15a638eb-336d-4a77-9d4b-1a2ff8992301" ma:termSetId="09814cd3-568e-fe90-9814-8d621ff8fb84" ma:anchorId="fba54fb3-c3e1-fe81-a776-ca4b69148c4d" ma:open="true" ma:isKeyword="false">
      <xsd:complexType>
        <xsd:sequence>
          <xsd:element ref="pc:Terms" minOccurs="0" maxOccurs="1"/>
        </xsd:sequence>
      </xsd:complexType>
    </xsd:element>
    <xsd:element name="MediaServiceDateTaken" ma:index="17" nillable="true" ma:displayName="MediaServiceDateTaken" ma:hidden="true" ma:internalName="MediaServiceDateTaken"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LengthInSeconds" ma:index="23"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8ce05ccd-f718-4116-8745-425bc5dd2d25"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5d37f2f9-4258-4d96-a1e8-e64302668963}" ma:internalName="TaxCatchAll" ma:showField="CatchAllData" ma:web="8ce05ccd-f718-4116-8745-425bc5dd2d2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F864529-9BFB-4DA2-932E-031DA9EC01B8}">
  <ds:schemaRefs>
    <ds:schemaRef ds:uri="http://www.w3.org/XML/1998/namespace"/>
    <ds:schemaRef ds:uri="http://purl.org/dc/elements/1.1/"/>
    <ds:schemaRef ds:uri="http://schemas.microsoft.com/office/2006/metadata/properties"/>
    <ds:schemaRef ds:uri="http://purl.org/dc/dcmitype/"/>
    <ds:schemaRef ds:uri="http://schemas.openxmlformats.org/package/2006/metadata/core-properties"/>
    <ds:schemaRef ds:uri="8ce05ccd-f718-4116-8745-425bc5dd2d25"/>
    <ds:schemaRef ds:uri="2f7cfdae-b7db-49af-a969-37a801cfc466"/>
    <ds:schemaRef ds:uri="http://schemas.microsoft.com/office/2006/documentManagement/types"/>
    <ds:schemaRef ds:uri="http://schemas.microsoft.com/office/infopath/2007/PartnerControls"/>
    <ds:schemaRef ds:uri="http://purl.org/dc/terms/"/>
  </ds:schemaRefs>
</ds:datastoreItem>
</file>

<file path=customXml/itemProps2.xml><?xml version="1.0" encoding="utf-8"?>
<ds:datastoreItem xmlns:ds="http://schemas.openxmlformats.org/officeDocument/2006/customXml" ds:itemID="{922F09E3-7107-4D11-85E3-FD3E58F80615}"/>
</file>

<file path=customXml/itemProps3.xml><?xml version="1.0" encoding="utf-8"?>
<ds:datastoreItem xmlns:ds="http://schemas.openxmlformats.org/officeDocument/2006/customXml" ds:itemID="{423A217B-AEF7-4AA2-AFAC-D20563A0742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6707</Words>
  <Application>Microsoft Office PowerPoint</Application>
  <PresentationFormat>Widescreen</PresentationFormat>
  <Paragraphs>517</Paragraphs>
  <Slides>111</Slides>
  <Notes>109</Notes>
  <HiddenSlides>0</HiddenSlides>
  <MMClips>0</MMClips>
  <ScaleCrop>false</ScaleCrop>
  <HeadingPairs>
    <vt:vector size="6" baseType="variant">
      <vt:variant>
        <vt:lpstr>Brukte skrifter</vt:lpstr>
      </vt:variant>
      <vt:variant>
        <vt:i4>4</vt:i4>
      </vt:variant>
      <vt:variant>
        <vt:lpstr>Tema</vt:lpstr>
      </vt:variant>
      <vt:variant>
        <vt:i4>1</vt:i4>
      </vt:variant>
      <vt:variant>
        <vt:lpstr>Lysbildetitler</vt:lpstr>
      </vt:variant>
      <vt:variant>
        <vt:i4>111</vt:i4>
      </vt:variant>
    </vt:vector>
  </HeadingPairs>
  <TitlesOfParts>
    <vt:vector size="116" baseType="lpstr">
      <vt:lpstr>Arial</vt:lpstr>
      <vt:lpstr>Calibri</vt:lpstr>
      <vt:lpstr>Calibri Light</vt:lpstr>
      <vt:lpstr>Wingdings</vt:lpstr>
      <vt:lpstr>Office-tema</vt:lpstr>
      <vt:lpstr>FACEBOOK - opprett en profil og bli kjent med tjenesten</vt:lpstr>
      <vt:lpstr>Del 1</vt:lpstr>
      <vt:lpstr>Kva er Facebook?</vt:lpstr>
      <vt:lpstr>Del 2</vt:lpstr>
      <vt:lpstr>Opprette ein profil</vt:lpstr>
      <vt:lpstr>Opprette ein profil</vt:lpstr>
      <vt:lpstr>Opprett en profil</vt:lpstr>
      <vt:lpstr>Opprette ein profil</vt:lpstr>
      <vt:lpstr>Opprette ein profil</vt:lpstr>
      <vt:lpstr>Opprette ein profil</vt:lpstr>
      <vt:lpstr>Opprette ein profil</vt:lpstr>
      <vt:lpstr>Opprette ein profil</vt:lpstr>
      <vt:lpstr>Opprette ein profil</vt:lpstr>
      <vt:lpstr>Opprette ein profil</vt:lpstr>
      <vt:lpstr>Opprette ein profil</vt:lpstr>
      <vt:lpstr>Opprette ein profil</vt:lpstr>
      <vt:lpstr>Opprette ein profil</vt:lpstr>
      <vt:lpstr>Opprette ein profil</vt:lpstr>
      <vt:lpstr>Opprette ein profil</vt:lpstr>
      <vt:lpstr>Opprette ein profil</vt:lpstr>
      <vt:lpstr>Del 3</vt:lpstr>
      <vt:lpstr>Personvern og sikkerheit</vt:lpstr>
      <vt:lpstr>Personvern og sikkerheit</vt:lpstr>
      <vt:lpstr>Personvern og sikkerheit</vt:lpstr>
      <vt:lpstr>Personvern og sikkerheit</vt:lpstr>
      <vt:lpstr>Personvern og sikkerheit</vt:lpstr>
      <vt:lpstr>Personvern og sikkerheit</vt:lpstr>
      <vt:lpstr>Personvern og sikkerheit</vt:lpstr>
      <vt:lpstr>Personvern og sikkerheit</vt:lpstr>
      <vt:lpstr>Personvern og sikkerheit</vt:lpstr>
      <vt:lpstr>Personvern og sikkerheit</vt:lpstr>
      <vt:lpstr>Personvern og sikkerheit</vt:lpstr>
      <vt:lpstr>Personvern og sikkerheit</vt:lpstr>
      <vt:lpstr>Personvern og sikkerheit</vt:lpstr>
      <vt:lpstr>Personvern og sikkerheit</vt:lpstr>
      <vt:lpstr>Personvern og sikkerheit</vt:lpstr>
      <vt:lpstr>Del 4</vt:lpstr>
      <vt:lpstr>Å søke og legge til venner</vt:lpstr>
      <vt:lpstr>Å søke og legge til venner</vt:lpstr>
      <vt:lpstr>Å søke og legge til venner</vt:lpstr>
      <vt:lpstr>Å søke og legge til venner</vt:lpstr>
      <vt:lpstr>Å søke og legge til venner</vt:lpstr>
      <vt:lpstr>Å søke og legge til venner</vt:lpstr>
      <vt:lpstr>Å søke og legge til venner</vt:lpstr>
      <vt:lpstr>Å søke og legge til venner</vt:lpstr>
      <vt:lpstr>Å søke og legge til venner</vt:lpstr>
      <vt:lpstr>Del 5</vt:lpstr>
      <vt:lpstr>Kva er ei tidslinje?</vt:lpstr>
      <vt:lpstr>Kva er ei tidslinje?</vt:lpstr>
      <vt:lpstr>Kva er ei tidslinje?</vt:lpstr>
      <vt:lpstr>Kva er ei tidslinje?</vt:lpstr>
      <vt:lpstr>Del 6</vt:lpstr>
      <vt:lpstr>Å chatte med messenger</vt:lpstr>
      <vt:lpstr>Å chatte med messenger</vt:lpstr>
      <vt:lpstr>Å chatte med messenger</vt:lpstr>
      <vt:lpstr>Å chatte med messenger</vt:lpstr>
      <vt:lpstr>Å chatte med messenger</vt:lpstr>
      <vt:lpstr>Å chatte med messenger</vt:lpstr>
      <vt:lpstr>Å chatte med messenger</vt:lpstr>
      <vt:lpstr>Å chatte med messenger</vt:lpstr>
      <vt:lpstr>Del 7</vt:lpstr>
      <vt:lpstr>Å like, kommentere og dele</vt:lpstr>
      <vt:lpstr>Å like, kommentere og dele</vt:lpstr>
      <vt:lpstr>Å like, kommentere og dele</vt:lpstr>
      <vt:lpstr>Å like, kommentere og dele</vt:lpstr>
      <vt:lpstr>Å like, kommentere og dele</vt:lpstr>
      <vt:lpstr>Å like, kommentere og dele</vt:lpstr>
      <vt:lpstr>Å like, kommentere og dele</vt:lpstr>
      <vt:lpstr>Å like, kommentere og dele</vt:lpstr>
      <vt:lpstr>Å like, kommentere og dele</vt:lpstr>
      <vt:lpstr>Å like, kommentere og dele</vt:lpstr>
      <vt:lpstr>Å like, kommentere og dele</vt:lpstr>
      <vt:lpstr>Å like, kommentere og dele</vt:lpstr>
      <vt:lpstr>Å like, kommentere og dele</vt:lpstr>
      <vt:lpstr>Å like, kommentere og dele</vt:lpstr>
      <vt:lpstr>Å like, kommentere og dele</vt:lpstr>
      <vt:lpstr>Å like, kommentere og dele</vt:lpstr>
      <vt:lpstr>Å like, kommentere og dele</vt:lpstr>
      <vt:lpstr>Å like, kommentere og dele</vt:lpstr>
      <vt:lpstr>Å like, kommentere og dele</vt:lpstr>
      <vt:lpstr>Å like, kommentere og dele</vt:lpstr>
      <vt:lpstr>Del 8</vt:lpstr>
      <vt:lpstr>Bli betre kjend med menylinja</vt:lpstr>
      <vt:lpstr>Bli betre kjend med menylinja</vt:lpstr>
      <vt:lpstr>Bli betre kjend med menylinja</vt:lpstr>
      <vt:lpstr>Bli betre kjend med menylinja</vt:lpstr>
      <vt:lpstr>Bli betre kjend med menylinja</vt:lpstr>
      <vt:lpstr>Bli betre kjend med menylinja</vt:lpstr>
      <vt:lpstr>Bli betre kjend med menylinja</vt:lpstr>
      <vt:lpstr>Bli betre kjend med menylinja</vt:lpstr>
      <vt:lpstr>Bli betre kjend med menylinja</vt:lpstr>
      <vt:lpstr>Bli betre kjend med menylinja</vt:lpstr>
      <vt:lpstr>Bli betre kjend med menylinja</vt:lpstr>
      <vt:lpstr>Bli betre kjend med menylinja</vt:lpstr>
      <vt:lpstr>Bli betre kjend med menylinja</vt:lpstr>
      <vt:lpstr>Bli betre kjend med menylinja</vt:lpstr>
      <vt:lpstr>Bli betre kjend med menylinja</vt:lpstr>
      <vt:lpstr>Bli betre kjend med menylinja</vt:lpstr>
      <vt:lpstr>Bli betre kjend med menylinja</vt:lpstr>
      <vt:lpstr>Bli betre kjend med menylinja</vt:lpstr>
      <vt:lpstr>Bli betre kjend med menylinja</vt:lpstr>
      <vt:lpstr>Bli betre kjend med menylinja</vt:lpstr>
      <vt:lpstr>Bli betre kjend med menylinja</vt:lpstr>
      <vt:lpstr>Bli betre kjend med menylinja</vt:lpstr>
      <vt:lpstr>Bli betre kjend med menylinja</vt:lpstr>
      <vt:lpstr>Del 9</vt:lpstr>
      <vt:lpstr>Logg på og av</vt:lpstr>
      <vt:lpstr>Logg på og av</vt:lpstr>
      <vt:lpstr>Logg på og av</vt:lpstr>
      <vt:lpstr>Logg på og av</vt:lpstr>
      <vt:lpstr>Ferdig – godt jobba alle saman!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2016-06-27T10:30:14Z</dcterms:created>
  <dcterms:modified xsi:type="dcterms:W3CDTF">2023-12-13T10:01:10Z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0x010100EA66922755D75343AA6FC2D19ACCF025</vt:lpwstr>
  </property>
  <property fmtid="{D5CDD505-2E9C-101B-9397-08002B2CF9AE}" pid="3" name="MSIP_Label_4012811f-b717-4099-a412-3cacd3519ab9_Enabled">
    <vt:lpwstr>true</vt:lpwstr>
  </property>
  <property fmtid="{D5CDD505-2E9C-101B-9397-08002B2CF9AE}" pid="4" name="MSIP_Label_4012811f-b717-4099-a412-3cacd3519ab9_SetDate">
    <vt:lpwstr>2023-12-13T10:00:49Z</vt:lpwstr>
  </property>
  <property fmtid="{D5CDD505-2E9C-101B-9397-08002B2CF9AE}" pid="5" name="MSIP_Label_4012811f-b717-4099-a412-3cacd3519ab9_Method">
    <vt:lpwstr>Privileged</vt:lpwstr>
  </property>
  <property fmtid="{D5CDD505-2E9C-101B-9397-08002B2CF9AE}" pid="6" name="MSIP_Label_4012811f-b717-4099-a412-3cacd3519ab9_Name">
    <vt:lpwstr>Åpen</vt:lpwstr>
  </property>
  <property fmtid="{D5CDD505-2E9C-101B-9397-08002B2CF9AE}" pid="7" name="MSIP_Label_4012811f-b717-4099-a412-3cacd3519ab9_SiteId">
    <vt:lpwstr>1ec46890-73f8-4a2a-9b2c-9a6611f1c922</vt:lpwstr>
  </property>
  <property fmtid="{D5CDD505-2E9C-101B-9397-08002B2CF9AE}" pid="8" name="MSIP_Label_4012811f-b717-4099-a412-3cacd3519ab9_ActionId">
    <vt:lpwstr>42ede0c4-b029-496b-8406-017323d59a7f</vt:lpwstr>
  </property>
  <property fmtid="{D5CDD505-2E9C-101B-9397-08002B2CF9AE}" pid="9" name="MSIP_Label_4012811f-b717-4099-a412-3cacd3519ab9_ContentBits">
    <vt:lpwstr>0</vt:lpwstr>
  </property>
</Properties>
</file>