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8"/>
  </p:notesMasterIdLst>
  <p:handoutMasterIdLst>
    <p:handoutMasterId r:id="rId79"/>
  </p:handoutMasterIdLst>
  <p:sldIdLst>
    <p:sldId id="276" r:id="rId5"/>
    <p:sldId id="287" r:id="rId6"/>
    <p:sldId id="290" r:id="rId7"/>
    <p:sldId id="307" r:id="rId8"/>
    <p:sldId id="308" r:id="rId9"/>
    <p:sldId id="311" r:id="rId10"/>
    <p:sldId id="312" r:id="rId11"/>
    <p:sldId id="313" r:id="rId12"/>
    <p:sldId id="314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5" r:id="rId22"/>
    <p:sldId id="326" r:id="rId23"/>
    <p:sldId id="327" r:id="rId24"/>
    <p:sldId id="324" r:id="rId25"/>
    <p:sldId id="329" r:id="rId26"/>
    <p:sldId id="330" r:id="rId27"/>
    <p:sldId id="381" r:id="rId28"/>
    <p:sldId id="382" r:id="rId29"/>
    <p:sldId id="336" r:id="rId30"/>
    <p:sldId id="337" r:id="rId31"/>
    <p:sldId id="346" r:id="rId32"/>
    <p:sldId id="338" r:id="rId33"/>
    <p:sldId id="339" r:id="rId34"/>
    <p:sldId id="293" r:id="rId35"/>
    <p:sldId id="295" r:id="rId36"/>
    <p:sldId id="340" r:id="rId37"/>
    <p:sldId id="341" r:id="rId38"/>
    <p:sldId id="342" r:id="rId39"/>
    <p:sldId id="343" r:id="rId40"/>
    <p:sldId id="344" r:id="rId41"/>
    <p:sldId id="296" r:id="rId42"/>
    <p:sldId id="301" r:id="rId43"/>
    <p:sldId id="347" r:id="rId44"/>
    <p:sldId id="349" r:id="rId45"/>
    <p:sldId id="350" r:id="rId46"/>
    <p:sldId id="351" r:id="rId47"/>
    <p:sldId id="353" r:id="rId48"/>
    <p:sldId id="354" r:id="rId49"/>
    <p:sldId id="355" r:id="rId50"/>
    <p:sldId id="356" r:id="rId51"/>
    <p:sldId id="357" r:id="rId52"/>
    <p:sldId id="358" r:id="rId53"/>
    <p:sldId id="359" r:id="rId54"/>
    <p:sldId id="360" r:id="rId55"/>
    <p:sldId id="361" r:id="rId56"/>
    <p:sldId id="302" r:id="rId57"/>
    <p:sldId id="303" r:id="rId58"/>
    <p:sldId id="362" r:id="rId59"/>
    <p:sldId id="363" r:id="rId60"/>
    <p:sldId id="364" r:id="rId61"/>
    <p:sldId id="365" r:id="rId62"/>
    <p:sldId id="368" r:id="rId63"/>
    <p:sldId id="366" r:id="rId64"/>
    <p:sldId id="367" r:id="rId65"/>
    <p:sldId id="369" r:id="rId66"/>
    <p:sldId id="370" r:id="rId67"/>
    <p:sldId id="371" r:id="rId68"/>
    <p:sldId id="372" r:id="rId69"/>
    <p:sldId id="373" r:id="rId70"/>
    <p:sldId id="374" r:id="rId71"/>
    <p:sldId id="376" r:id="rId72"/>
    <p:sldId id="375" r:id="rId73"/>
    <p:sldId id="377" r:id="rId74"/>
    <p:sldId id="378" r:id="rId75"/>
    <p:sldId id="380" r:id="rId76"/>
    <p:sldId id="305" r:id="rId7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 Aspeslåen Erikstad" initials="IAE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3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0B0FA9-E379-4941-A9BB-F1D375702AFB}" v="1" dt="2020-02-05T11:16:57.9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5157" autoAdjust="0"/>
  </p:normalViewPr>
  <p:slideViewPr>
    <p:cSldViewPr snapToGrid="0">
      <p:cViewPr varScale="1">
        <p:scale>
          <a:sx n="98" d="100"/>
          <a:sy n="98" d="100"/>
        </p:scale>
        <p:origin x="10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viewProps" Target="viewProps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commentAuthors" Target="commentAuthors.xml"/><Relationship Id="rId85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86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die Pedersen" userId="eee76c53-a7c6-4321-8a16-ac0d319d0a31" providerId="ADAL" clId="{ACEF0AD6-5163-40BE-9AFD-EF102D5004F2}"/>
    <pc:docChg chg="undo custSel addSld delSld modSld">
      <pc:chgData name="Eddie Pedersen" userId="eee76c53-a7c6-4321-8a16-ac0d319d0a31" providerId="ADAL" clId="{ACEF0AD6-5163-40BE-9AFD-EF102D5004F2}" dt="2020-01-31T09:22:31.351" v="434" actId="14100"/>
      <pc:docMkLst>
        <pc:docMk/>
      </pc:docMkLst>
      <pc:sldChg chg="addSp delSp modSp">
        <pc:chgData name="Eddie Pedersen" userId="eee76c53-a7c6-4321-8a16-ac0d319d0a31" providerId="ADAL" clId="{ACEF0AD6-5163-40BE-9AFD-EF102D5004F2}" dt="2020-01-22T13:25:14.978" v="146" actId="1076"/>
        <pc:sldMkLst>
          <pc:docMk/>
          <pc:sldMk cId="1010819275" sldId="295"/>
        </pc:sldMkLst>
        <pc:spChg chg="mod">
          <ac:chgData name="Eddie Pedersen" userId="eee76c53-a7c6-4321-8a16-ac0d319d0a31" providerId="ADAL" clId="{ACEF0AD6-5163-40BE-9AFD-EF102D5004F2}" dt="2020-01-22T13:25:14.978" v="146" actId="1076"/>
          <ac:spMkLst>
            <pc:docMk/>
            <pc:sldMk cId="1010819275" sldId="295"/>
            <ac:spMk id="6" creationId="{00000000-0000-0000-0000-000000000000}"/>
          </ac:spMkLst>
        </pc:spChg>
        <pc:picChg chg="del">
          <ac:chgData name="Eddie Pedersen" userId="eee76c53-a7c6-4321-8a16-ac0d319d0a31" providerId="ADAL" clId="{ACEF0AD6-5163-40BE-9AFD-EF102D5004F2}" dt="2020-01-22T13:24:52.394" v="139" actId="478"/>
          <ac:picMkLst>
            <pc:docMk/>
            <pc:sldMk cId="1010819275" sldId="295"/>
            <ac:picMk id="4" creationId="{00000000-0000-0000-0000-000000000000}"/>
          </ac:picMkLst>
        </pc:picChg>
        <pc:picChg chg="mod">
          <ac:chgData name="Eddie Pedersen" userId="eee76c53-a7c6-4321-8a16-ac0d319d0a31" providerId="ADAL" clId="{ACEF0AD6-5163-40BE-9AFD-EF102D5004F2}" dt="2020-01-22T13:25:01.142" v="142" actId="1076"/>
          <ac:picMkLst>
            <pc:docMk/>
            <pc:sldMk cId="1010819275" sldId="295"/>
            <ac:picMk id="7" creationId="{00000000-0000-0000-0000-000000000000}"/>
          </ac:picMkLst>
        </pc:picChg>
        <pc:picChg chg="add ord">
          <ac:chgData name="Eddie Pedersen" userId="eee76c53-a7c6-4321-8a16-ac0d319d0a31" providerId="ADAL" clId="{ACEF0AD6-5163-40BE-9AFD-EF102D5004F2}" dt="2020-01-22T13:24:57.775" v="141" actId="167"/>
          <ac:picMkLst>
            <pc:docMk/>
            <pc:sldMk cId="1010819275" sldId="295"/>
            <ac:picMk id="8" creationId="{089C31A5-1A81-425B-A69C-151FAC1655A1}"/>
          </ac:picMkLst>
        </pc:picChg>
      </pc:sldChg>
      <pc:sldChg chg="addSp delSp modSp">
        <pc:chgData name="Eddie Pedersen" userId="eee76c53-a7c6-4321-8a16-ac0d319d0a31" providerId="ADAL" clId="{ACEF0AD6-5163-40BE-9AFD-EF102D5004F2}" dt="2020-01-22T14:06:10.269" v="178" actId="1076"/>
        <pc:sldMkLst>
          <pc:docMk/>
          <pc:sldMk cId="2327903497" sldId="301"/>
        </pc:sldMkLst>
        <pc:spChg chg="mod">
          <ac:chgData name="Eddie Pedersen" userId="eee76c53-a7c6-4321-8a16-ac0d319d0a31" providerId="ADAL" clId="{ACEF0AD6-5163-40BE-9AFD-EF102D5004F2}" dt="2020-01-22T14:06:10.269" v="178" actId="1076"/>
          <ac:spMkLst>
            <pc:docMk/>
            <pc:sldMk cId="2327903497" sldId="301"/>
            <ac:spMk id="21" creationId="{00000000-0000-0000-0000-000000000000}"/>
          </ac:spMkLst>
        </pc:spChg>
        <pc:picChg chg="del">
          <ac:chgData name="Eddie Pedersen" userId="eee76c53-a7c6-4321-8a16-ac0d319d0a31" providerId="ADAL" clId="{ACEF0AD6-5163-40BE-9AFD-EF102D5004F2}" dt="2020-01-22T14:05:49.358" v="171" actId="478"/>
          <ac:picMkLst>
            <pc:docMk/>
            <pc:sldMk cId="2327903497" sldId="301"/>
            <ac:picMk id="7" creationId="{00000000-0000-0000-0000-000000000000}"/>
          </ac:picMkLst>
        </pc:picChg>
        <pc:picChg chg="add mod ord">
          <ac:chgData name="Eddie Pedersen" userId="eee76c53-a7c6-4321-8a16-ac0d319d0a31" providerId="ADAL" clId="{ACEF0AD6-5163-40BE-9AFD-EF102D5004F2}" dt="2020-01-22T14:06:07.329" v="177" actId="1076"/>
          <ac:picMkLst>
            <pc:docMk/>
            <pc:sldMk cId="2327903497" sldId="301"/>
            <ac:picMk id="8" creationId="{63CB6011-F16E-43B7-8D6A-AF070D127FF6}"/>
          </ac:picMkLst>
        </pc:picChg>
        <pc:picChg chg="del">
          <ac:chgData name="Eddie Pedersen" userId="eee76c53-a7c6-4321-8a16-ac0d319d0a31" providerId="ADAL" clId="{ACEF0AD6-5163-40BE-9AFD-EF102D5004F2}" dt="2020-01-22T14:05:53.887" v="172" actId="478"/>
          <ac:picMkLst>
            <pc:docMk/>
            <pc:sldMk cId="2327903497" sldId="301"/>
            <ac:picMk id="23" creationId="{00000000-0000-0000-0000-000000000000}"/>
          </ac:picMkLst>
        </pc:picChg>
      </pc:sldChg>
      <pc:sldChg chg="addSp delSp modSp">
        <pc:chgData name="Eddie Pedersen" userId="eee76c53-a7c6-4321-8a16-ac0d319d0a31" providerId="ADAL" clId="{ACEF0AD6-5163-40BE-9AFD-EF102D5004F2}" dt="2020-01-22T14:20:44.593" v="276" actId="1076"/>
        <pc:sldMkLst>
          <pc:docMk/>
          <pc:sldMk cId="2420459475" sldId="303"/>
        </pc:sldMkLst>
        <pc:spChg chg="mod">
          <ac:chgData name="Eddie Pedersen" userId="eee76c53-a7c6-4321-8a16-ac0d319d0a31" providerId="ADAL" clId="{ACEF0AD6-5163-40BE-9AFD-EF102D5004F2}" dt="2020-01-22T14:20:44.593" v="276" actId="1076"/>
          <ac:spMkLst>
            <pc:docMk/>
            <pc:sldMk cId="2420459475" sldId="303"/>
            <ac:spMk id="7" creationId="{00000000-0000-0000-0000-000000000000}"/>
          </ac:spMkLst>
        </pc:spChg>
        <pc:picChg chg="add ord">
          <ac:chgData name="Eddie Pedersen" userId="eee76c53-a7c6-4321-8a16-ac0d319d0a31" providerId="ADAL" clId="{ACEF0AD6-5163-40BE-9AFD-EF102D5004F2}" dt="2020-01-22T14:20:37.864" v="275" actId="167"/>
          <ac:picMkLst>
            <pc:docMk/>
            <pc:sldMk cId="2420459475" sldId="303"/>
            <ac:picMk id="6" creationId="{CCC6A540-3C99-49D9-ADBA-BE6BF29359FD}"/>
          </ac:picMkLst>
        </pc:picChg>
        <pc:picChg chg="del">
          <ac:chgData name="Eddie Pedersen" userId="eee76c53-a7c6-4321-8a16-ac0d319d0a31" providerId="ADAL" clId="{ACEF0AD6-5163-40BE-9AFD-EF102D5004F2}" dt="2020-01-22T14:20:33.016" v="273" actId="478"/>
          <ac:picMkLst>
            <pc:docMk/>
            <pc:sldMk cId="2420459475" sldId="303"/>
            <ac:picMk id="8" creationId="{00000000-0000-0000-0000-000000000000}"/>
          </ac:picMkLst>
        </pc:picChg>
      </pc:sldChg>
      <pc:sldChg chg="addSp delSp modSp">
        <pc:chgData name="Eddie Pedersen" userId="eee76c53-a7c6-4321-8a16-ac0d319d0a31" providerId="ADAL" clId="{ACEF0AD6-5163-40BE-9AFD-EF102D5004F2}" dt="2020-01-22T13:18:13.051" v="92" actId="1076"/>
        <pc:sldMkLst>
          <pc:docMk/>
          <pc:sldMk cId="3435316557" sldId="307"/>
        </pc:sldMkLst>
        <pc:spChg chg="mod">
          <ac:chgData name="Eddie Pedersen" userId="eee76c53-a7c6-4321-8a16-ac0d319d0a31" providerId="ADAL" clId="{ACEF0AD6-5163-40BE-9AFD-EF102D5004F2}" dt="2020-01-22T12:49:08.289" v="87" actId="1076"/>
          <ac:spMkLst>
            <pc:docMk/>
            <pc:sldMk cId="3435316557" sldId="307"/>
            <ac:spMk id="6" creationId="{00000000-0000-0000-0000-000000000000}"/>
          </ac:spMkLst>
        </pc:spChg>
        <pc:spChg chg="add mod">
          <ac:chgData name="Eddie Pedersen" userId="eee76c53-a7c6-4321-8a16-ac0d319d0a31" providerId="ADAL" clId="{ACEF0AD6-5163-40BE-9AFD-EF102D5004F2}" dt="2020-01-22T13:18:13.051" v="92" actId="1076"/>
          <ac:spMkLst>
            <pc:docMk/>
            <pc:sldMk cId="3435316557" sldId="307"/>
            <ac:spMk id="8" creationId="{886149AB-D2B9-49E7-9E01-14B329CFA7EB}"/>
          </ac:spMkLst>
        </pc:spChg>
        <pc:picChg chg="del">
          <ac:chgData name="Eddie Pedersen" userId="eee76c53-a7c6-4321-8a16-ac0d319d0a31" providerId="ADAL" clId="{ACEF0AD6-5163-40BE-9AFD-EF102D5004F2}" dt="2020-01-22T12:48:54.694" v="83" actId="478"/>
          <ac:picMkLst>
            <pc:docMk/>
            <pc:sldMk cId="3435316557" sldId="307"/>
            <ac:picMk id="5" creationId="{00000000-0000-0000-0000-000000000000}"/>
          </ac:picMkLst>
        </pc:picChg>
        <pc:picChg chg="add mod ord">
          <ac:chgData name="Eddie Pedersen" userId="eee76c53-a7c6-4321-8a16-ac0d319d0a31" providerId="ADAL" clId="{ACEF0AD6-5163-40BE-9AFD-EF102D5004F2}" dt="2020-01-22T13:18:10.828" v="91" actId="1076"/>
          <ac:picMkLst>
            <pc:docMk/>
            <pc:sldMk cId="3435316557" sldId="307"/>
            <ac:picMk id="7" creationId="{51749266-3DF5-4A57-9270-124A584B2C44}"/>
          </ac:picMkLst>
        </pc:picChg>
      </pc:sldChg>
      <pc:sldChg chg="del modTransition">
        <pc:chgData name="Eddie Pedersen" userId="eee76c53-a7c6-4321-8a16-ac0d319d0a31" providerId="ADAL" clId="{ACEF0AD6-5163-40BE-9AFD-EF102D5004F2}" dt="2020-01-31T08:14:00.899" v="424" actId="47"/>
        <pc:sldMkLst>
          <pc:docMk/>
          <pc:sldMk cId="1025809433" sldId="309"/>
        </pc:sldMkLst>
      </pc:sldChg>
      <pc:sldChg chg="addSp delSp del">
        <pc:chgData name="Eddie Pedersen" userId="eee76c53-a7c6-4321-8a16-ac0d319d0a31" providerId="ADAL" clId="{ACEF0AD6-5163-40BE-9AFD-EF102D5004F2}" dt="2020-01-31T08:18:08.977" v="431" actId="47"/>
        <pc:sldMkLst>
          <pc:docMk/>
          <pc:sldMk cId="3633939371" sldId="310"/>
        </pc:sldMkLst>
        <pc:picChg chg="del">
          <ac:chgData name="Eddie Pedersen" userId="eee76c53-a7c6-4321-8a16-ac0d319d0a31" providerId="ADAL" clId="{ACEF0AD6-5163-40BE-9AFD-EF102D5004F2}" dt="2020-01-22T12:22:06.343" v="1" actId="478"/>
          <ac:picMkLst>
            <pc:docMk/>
            <pc:sldMk cId="3633939371" sldId="310"/>
            <ac:picMk id="3" creationId="{00000000-0000-0000-0000-000000000000}"/>
          </ac:picMkLst>
        </pc:picChg>
        <pc:picChg chg="add">
          <ac:chgData name="Eddie Pedersen" userId="eee76c53-a7c6-4321-8a16-ac0d319d0a31" providerId="ADAL" clId="{ACEF0AD6-5163-40BE-9AFD-EF102D5004F2}" dt="2020-01-22T12:22:16.640" v="3"/>
          <ac:picMkLst>
            <pc:docMk/>
            <pc:sldMk cId="3633939371" sldId="310"/>
            <ac:picMk id="6" creationId="{A887611A-0F9E-404E-8F02-9F357658FB0B}"/>
          </ac:picMkLst>
        </pc:picChg>
        <pc:picChg chg="del">
          <ac:chgData name="Eddie Pedersen" userId="eee76c53-a7c6-4321-8a16-ac0d319d0a31" providerId="ADAL" clId="{ACEF0AD6-5163-40BE-9AFD-EF102D5004F2}" dt="2020-01-22T12:22:07.408" v="2" actId="478"/>
          <ac:picMkLst>
            <pc:docMk/>
            <pc:sldMk cId="3633939371" sldId="310"/>
            <ac:picMk id="9" creationId="{00000000-0000-0000-0000-000000000000}"/>
          </ac:picMkLst>
        </pc:picChg>
      </pc:sldChg>
      <pc:sldChg chg="addSp delSp modSp">
        <pc:chgData name="Eddie Pedersen" userId="eee76c53-a7c6-4321-8a16-ac0d319d0a31" providerId="ADAL" clId="{ACEF0AD6-5163-40BE-9AFD-EF102D5004F2}" dt="2020-01-22T12:25:38.128" v="23" actId="1076"/>
        <pc:sldMkLst>
          <pc:docMk/>
          <pc:sldMk cId="3708994211" sldId="311"/>
        </pc:sldMkLst>
        <pc:spChg chg="mod">
          <ac:chgData name="Eddie Pedersen" userId="eee76c53-a7c6-4321-8a16-ac0d319d0a31" providerId="ADAL" clId="{ACEF0AD6-5163-40BE-9AFD-EF102D5004F2}" dt="2020-01-22T12:25:38.128" v="23" actId="1076"/>
          <ac:spMkLst>
            <pc:docMk/>
            <pc:sldMk cId="3708994211" sldId="311"/>
            <ac:spMk id="6" creationId="{00000000-0000-0000-0000-000000000000}"/>
          </ac:spMkLst>
        </pc:spChg>
        <pc:picChg chg="add ord">
          <ac:chgData name="Eddie Pedersen" userId="eee76c53-a7c6-4321-8a16-ac0d319d0a31" providerId="ADAL" clId="{ACEF0AD6-5163-40BE-9AFD-EF102D5004F2}" dt="2020-01-22T12:25:35.001" v="22" actId="167"/>
          <ac:picMkLst>
            <pc:docMk/>
            <pc:sldMk cId="3708994211" sldId="311"/>
            <ac:picMk id="7" creationId="{52D43F73-859A-4E51-A400-D693C2E44181}"/>
          </ac:picMkLst>
        </pc:picChg>
        <pc:picChg chg="del">
          <ac:chgData name="Eddie Pedersen" userId="eee76c53-a7c6-4321-8a16-ac0d319d0a31" providerId="ADAL" clId="{ACEF0AD6-5163-40BE-9AFD-EF102D5004F2}" dt="2020-01-22T12:22:33.476" v="4" actId="478"/>
          <ac:picMkLst>
            <pc:docMk/>
            <pc:sldMk cId="3708994211" sldId="311"/>
            <ac:picMk id="8" creationId="{00000000-0000-0000-0000-000000000000}"/>
          </ac:picMkLst>
        </pc:picChg>
        <pc:picChg chg="del">
          <ac:chgData name="Eddie Pedersen" userId="eee76c53-a7c6-4321-8a16-ac0d319d0a31" providerId="ADAL" clId="{ACEF0AD6-5163-40BE-9AFD-EF102D5004F2}" dt="2020-01-22T12:22:35.538" v="5" actId="478"/>
          <ac:picMkLst>
            <pc:docMk/>
            <pc:sldMk cId="3708994211" sldId="311"/>
            <ac:picMk id="9" creationId="{00000000-0000-0000-0000-000000000000}"/>
          </ac:picMkLst>
        </pc:picChg>
      </pc:sldChg>
      <pc:sldChg chg="addSp delSp modSp">
        <pc:chgData name="Eddie Pedersen" userId="eee76c53-a7c6-4321-8a16-ac0d319d0a31" providerId="ADAL" clId="{ACEF0AD6-5163-40BE-9AFD-EF102D5004F2}" dt="2020-01-22T12:23:33.085" v="14" actId="1076"/>
        <pc:sldMkLst>
          <pc:docMk/>
          <pc:sldMk cId="3835800799" sldId="312"/>
        </pc:sldMkLst>
        <pc:spChg chg="mod">
          <ac:chgData name="Eddie Pedersen" userId="eee76c53-a7c6-4321-8a16-ac0d319d0a31" providerId="ADAL" clId="{ACEF0AD6-5163-40BE-9AFD-EF102D5004F2}" dt="2020-01-22T12:23:33.085" v="14" actId="1076"/>
          <ac:spMkLst>
            <pc:docMk/>
            <pc:sldMk cId="3835800799" sldId="312"/>
            <ac:spMk id="6" creationId="{00000000-0000-0000-0000-000000000000}"/>
          </ac:spMkLst>
        </pc:spChg>
        <pc:picChg chg="add ord">
          <ac:chgData name="Eddie Pedersen" userId="eee76c53-a7c6-4321-8a16-ac0d319d0a31" providerId="ADAL" clId="{ACEF0AD6-5163-40BE-9AFD-EF102D5004F2}" dt="2020-01-22T12:23:28.605" v="13" actId="167"/>
          <ac:picMkLst>
            <pc:docMk/>
            <pc:sldMk cId="3835800799" sldId="312"/>
            <ac:picMk id="7" creationId="{64060C2F-3C19-4891-AD9D-EA931A49AF0C}"/>
          </ac:picMkLst>
        </pc:picChg>
        <pc:picChg chg="del">
          <ac:chgData name="Eddie Pedersen" userId="eee76c53-a7c6-4321-8a16-ac0d319d0a31" providerId="ADAL" clId="{ACEF0AD6-5163-40BE-9AFD-EF102D5004F2}" dt="2020-01-22T12:23:17.107" v="10" actId="478"/>
          <ac:picMkLst>
            <pc:docMk/>
            <pc:sldMk cId="3835800799" sldId="312"/>
            <ac:picMk id="8" creationId="{00000000-0000-0000-0000-000000000000}"/>
          </ac:picMkLst>
        </pc:picChg>
        <pc:picChg chg="del">
          <ac:chgData name="Eddie Pedersen" userId="eee76c53-a7c6-4321-8a16-ac0d319d0a31" providerId="ADAL" clId="{ACEF0AD6-5163-40BE-9AFD-EF102D5004F2}" dt="2020-01-22T12:23:19.572" v="11" actId="478"/>
          <ac:picMkLst>
            <pc:docMk/>
            <pc:sldMk cId="3835800799" sldId="312"/>
            <ac:picMk id="9" creationId="{00000000-0000-0000-0000-000000000000}"/>
          </ac:picMkLst>
        </pc:picChg>
      </pc:sldChg>
      <pc:sldChg chg="addSp delSp modSp">
        <pc:chgData name="Eddie Pedersen" userId="eee76c53-a7c6-4321-8a16-ac0d319d0a31" providerId="ADAL" clId="{ACEF0AD6-5163-40BE-9AFD-EF102D5004F2}" dt="2020-01-22T12:23:59.708" v="20" actId="14100"/>
        <pc:sldMkLst>
          <pc:docMk/>
          <pc:sldMk cId="3638514283" sldId="313"/>
        </pc:sldMkLst>
        <pc:spChg chg="mod">
          <ac:chgData name="Eddie Pedersen" userId="eee76c53-a7c6-4321-8a16-ac0d319d0a31" providerId="ADAL" clId="{ACEF0AD6-5163-40BE-9AFD-EF102D5004F2}" dt="2020-01-22T12:23:59.708" v="20" actId="14100"/>
          <ac:spMkLst>
            <pc:docMk/>
            <pc:sldMk cId="3638514283" sldId="313"/>
            <ac:spMk id="6" creationId="{00000000-0000-0000-0000-000000000000}"/>
          </ac:spMkLst>
        </pc:spChg>
        <pc:picChg chg="add ord">
          <ac:chgData name="Eddie Pedersen" userId="eee76c53-a7c6-4321-8a16-ac0d319d0a31" providerId="ADAL" clId="{ACEF0AD6-5163-40BE-9AFD-EF102D5004F2}" dt="2020-01-22T12:23:54.221" v="18" actId="167"/>
          <ac:picMkLst>
            <pc:docMk/>
            <pc:sldMk cId="3638514283" sldId="313"/>
            <ac:picMk id="7" creationId="{4741D10A-B8F3-4300-B73A-92B4A51AC283}"/>
          </ac:picMkLst>
        </pc:picChg>
        <pc:picChg chg="del">
          <ac:chgData name="Eddie Pedersen" userId="eee76c53-a7c6-4321-8a16-ac0d319d0a31" providerId="ADAL" clId="{ACEF0AD6-5163-40BE-9AFD-EF102D5004F2}" dt="2020-01-22T12:23:48.533" v="15" actId="478"/>
          <ac:picMkLst>
            <pc:docMk/>
            <pc:sldMk cId="3638514283" sldId="313"/>
            <ac:picMk id="8" creationId="{00000000-0000-0000-0000-000000000000}"/>
          </ac:picMkLst>
        </pc:picChg>
        <pc:picChg chg="del">
          <ac:chgData name="Eddie Pedersen" userId="eee76c53-a7c6-4321-8a16-ac0d319d0a31" providerId="ADAL" clId="{ACEF0AD6-5163-40BE-9AFD-EF102D5004F2}" dt="2020-01-22T12:23:49.525" v="16" actId="478"/>
          <ac:picMkLst>
            <pc:docMk/>
            <pc:sldMk cId="3638514283" sldId="313"/>
            <ac:picMk id="9" creationId="{00000000-0000-0000-0000-000000000000}"/>
          </ac:picMkLst>
        </pc:picChg>
      </pc:sldChg>
      <pc:sldChg chg="del modTransition">
        <pc:chgData name="Eddie Pedersen" userId="eee76c53-a7c6-4321-8a16-ac0d319d0a31" providerId="ADAL" clId="{ACEF0AD6-5163-40BE-9AFD-EF102D5004F2}" dt="2020-01-31T08:14:05.554" v="425" actId="47"/>
        <pc:sldMkLst>
          <pc:docMk/>
          <pc:sldMk cId="2784486274" sldId="315"/>
        </pc:sldMkLst>
      </pc:sldChg>
      <pc:sldChg chg="addSp delSp">
        <pc:chgData name="Eddie Pedersen" userId="eee76c53-a7c6-4321-8a16-ac0d319d0a31" providerId="ADAL" clId="{ACEF0AD6-5163-40BE-9AFD-EF102D5004F2}" dt="2020-01-22T12:29:35.672" v="28"/>
        <pc:sldMkLst>
          <pc:docMk/>
          <pc:sldMk cId="816357048" sldId="316"/>
        </pc:sldMkLst>
        <pc:picChg chg="del">
          <ac:chgData name="Eddie Pedersen" userId="eee76c53-a7c6-4321-8a16-ac0d319d0a31" providerId="ADAL" clId="{ACEF0AD6-5163-40BE-9AFD-EF102D5004F2}" dt="2020-01-22T12:29:32.822" v="26" actId="478"/>
          <ac:picMkLst>
            <pc:docMk/>
            <pc:sldMk cId="816357048" sldId="316"/>
            <ac:picMk id="3" creationId="{00000000-0000-0000-0000-000000000000}"/>
          </ac:picMkLst>
        </pc:picChg>
        <pc:picChg chg="add">
          <ac:chgData name="Eddie Pedersen" userId="eee76c53-a7c6-4321-8a16-ac0d319d0a31" providerId="ADAL" clId="{ACEF0AD6-5163-40BE-9AFD-EF102D5004F2}" dt="2020-01-22T12:29:35.672" v="28"/>
          <ac:picMkLst>
            <pc:docMk/>
            <pc:sldMk cId="816357048" sldId="316"/>
            <ac:picMk id="6" creationId="{929A0D67-A092-477A-A92F-6C463992DD9B}"/>
          </ac:picMkLst>
        </pc:picChg>
        <pc:picChg chg="del">
          <ac:chgData name="Eddie Pedersen" userId="eee76c53-a7c6-4321-8a16-ac0d319d0a31" providerId="ADAL" clId="{ACEF0AD6-5163-40BE-9AFD-EF102D5004F2}" dt="2020-01-22T12:29:33.786" v="27" actId="478"/>
          <ac:picMkLst>
            <pc:docMk/>
            <pc:sldMk cId="816357048" sldId="316"/>
            <ac:picMk id="9" creationId="{00000000-0000-0000-0000-000000000000}"/>
          </ac:picMkLst>
        </pc:picChg>
      </pc:sldChg>
      <pc:sldChg chg="modSp">
        <pc:chgData name="Eddie Pedersen" userId="eee76c53-a7c6-4321-8a16-ac0d319d0a31" providerId="ADAL" clId="{ACEF0AD6-5163-40BE-9AFD-EF102D5004F2}" dt="2020-01-31T08:18:45.933" v="432" actId="14100"/>
        <pc:sldMkLst>
          <pc:docMk/>
          <pc:sldMk cId="2819300465" sldId="317"/>
        </pc:sldMkLst>
        <pc:spChg chg="mod">
          <ac:chgData name="Eddie Pedersen" userId="eee76c53-a7c6-4321-8a16-ac0d319d0a31" providerId="ADAL" clId="{ACEF0AD6-5163-40BE-9AFD-EF102D5004F2}" dt="2020-01-31T08:18:45.933" v="432" actId="14100"/>
          <ac:spMkLst>
            <pc:docMk/>
            <pc:sldMk cId="2819300465" sldId="317"/>
            <ac:spMk id="10" creationId="{00000000-0000-0000-0000-000000000000}"/>
          </ac:spMkLst>
        </pc:spChg>
      </pc:sldChg>
      <pc:sldChg chg="addSp delSp modSp">
        <pc:chgData name="Eddie Pedersen" userId="eee76c53-a7c6-4321-8a16-ac0d319d0a31" providerId="ADAL" clId="{ACEF0AD6-5163-40BE-9AFD-EF102D5004F2}" dt="2020-01-22T12:30:22.866" v="35" actId="14100"/>
        <pc:sldMkLst>
          <pc:docMk/>
          <pc:sldMk cId="1115761199" sldId="318"/>
        </pc:sldMkLst>
        <pc:spChg chg="mod">
          <ac:chgData name="Eddie Pedersen" userId="eee76c53-a7c6-4321-8a16-ac0d319d0a31" providerId="ADAL" clId="{ACEF0AD6-5163-40BE-9AFD-EF102D5004F2}" dt="2020-01-22T12:30:22.866" v="35" actId="14100"/>
          <ac:spMkLst>
            <pc:docMk/>
            <pc:sldMk cId="1115761199" sldId="318"/>
            <ac:spMk id="6" creationId="{00000000-0000-0000-0000-000000000000}"/>
          </ac:spMkLst>
        </pc:spChg>
        <pc:picChg chg="add ord">
          <ac:chgData name="Eddie Pedersen" userId="eee76c53-a7c6-4321-8a16-ac0d319d0a31" providerId="ADAL" clId="{ACEF0AD6-5163-40BE-9AFD-EF102D5004F2}" dt="2020-01-22T12:30:12.141" v="32" actId="167"/>
          <ac:picMkLst>
            <pc:docMk/>
            <pc:sldMk cId="1115761199" sldId="318"/>
            <ac:picMk id="7" creationId="{6CF208AE-B87B-48B8-8797-226B1C376AB4}"/>
          </ac:picMkLst>
        </pc:picChg>
        <pc:picChg chg="del">
          <ac:chgData name="Eddie Pedersen" userId="eee76c53-a7c6-4321-8a16-ac0d319d0a31" providerId="ADAL" clId="{ACEF0AD6-5163-40BE-9AFD-EF102D5004F2}" dt="2020-01-22T12:30:07.416" v="30" actId="478"/>
          <ac:picMkLst>
            <pc:docMk/>
            <pc:sldMk cId="1115761199" sldId="318"/>
            <ac:picMk id="9" creationId="{00000000-0000-0000-0000-000000000000}"/>
          </ac:picMkLst>
        </pc:picChg>
        <pc:picChg chg="del">
          <ac:chgData name="Eddie Pedersen" userId="eee76c53-a7c6-4321-8a16-ac0d319d0a31" providerId="ADAL" clId="{ACEF0AD6-5163-40BE-9AFD-EF102D5004F2}" dt="2020-01-22T12:30:05.169" v="29" actId="478"/>
          <ac:picMkLst>
            <pc:docMk/>
            <pc:sldMk cId="1115761199" sldId="318"/>
            <ac:picMk id="10" creationId="{00000000-0000-0000-0000-000000000000}"/>
          </ac:picMkLst>
        </pc:picChg>
      </pc:sldChg>
      <pc:sldChg chg="addSp delSp">
        <pc:chgData name="Eddie Pedersen" userId="eee76c53-a7c6-4321-8a16-ac0d319d0a31" providerId="ADAL" clId="{ACEF0AD6-5163-40BE-9AFD-EF102D5004F2}" dt="2020-01-22T12:30:54.862" v="38"/>
        <pc:sldMkLst>
          <pc:docMk/>
          <pc:sldMk cId="2520952774" sldId="320"/>
        </pc:sldMkLst>
        <pc:picChg chg="del">
          <ac:chgData name="Eddie Pedersen" userId="eee76c53-a7c6-4321-8a16-ac0d319d0a31" providerId="ADAL" clId="{ACEF0AD6-5163-40BE-9AFD-EF102D5004F2}" dt="2020-01-22T12:30:47.276" v="36" actId="478"/>
          <ac:picMkLst>
            <pc:docMk/>
            <pc:sldMk cId="2520952774" sldId="320"/>
            <ac:picMk id="5" creationId="{00000000-0000-0000-0000-000000000000}"/>
          </ac:picMkLst>
        </pc:picChg>
        <pc:picChg chg="del">
          <ac:chgData name="Eddie Pedersen" userId="eee76c53-a7c6-4321-8a16-ac0d319d0a31" providerId="ADAL" clId="{ACEF0AD6-5163-40BE-9AFD-EF102D5004F2}" dt="2020-01-22T12:30:48.843" v="37" actId="478"/>
          <ac:picMkLst>
            <pc:docMk/>
            <pc:sldMk cId="2520952774" sldId="320"/>
            <ac:picMk id="6" creationId="{00000000-0000-0000-0000-000000000000}"/>
          </ac:picMkLst>
        </pc:picChg>
        <pc:picChg chg="add">
          <ac:chgData name="Eddie Pedersen" userId="eee76c53-a7c6-4321-8a16-ac0d319d0a31" providerId="ADAL" clId="{ACEF0AD6-5163-40BE-9AFD-EF102D5004F2}" dt="2020-01-22T12:30:54.862" v="38"/>
          <ac:picMkLst>
            <pc:docMk/>
            <pc:sldMk cId="2520952774" sldId="320"/>
            <ac:picMk id="7" creationId="{5EF432A1-7E63-4D79-A590-1904903BD7DE}"/>
          </ac:picMkLst>
        </pc:picChg>
      </pc:sldChg>
      <pc:sldChg chg="addSp delSp modSp">
        <pc:chgData name="Eddie Pedersen" userId="eee76c53-a7c6-4321-8a16-ac0d319d0a31" providerId="ADAL" clId="{ACEF0AD6-5163-40BE-9AFD-EF102D5004F2}" dt="2020-01-23T08:36:26.271" v="419" actId="14100"/>
        <pc:sldMkLst>
          <pc:docMk/>
          <pc:sldMk cId="2508868123" sldId="322"/>
        </pc:sldMkLst>
        <pc:spChg chg="mod">
          <ac:chgData name="Eddie Pedersen" userId="eee76c53-a7c6-4321-8a16-ac0d319d0a31" providerId="ADAL" clId="{ACEF0AD6-5163-40BE-9AFD-EF102D5004F2}" dt="2020-01-23T08:36:26.271" v="419" actId="14100"/>
          <ac:spMkLst>
            <pc:docMk/>
            <pc:sldMk cId="2508868123" sldId="322"/>
            <ac:spMk id="7" creationId="{00000000-0000-0000-0000-000000000000}"/>
          </ac:spMkLst>
        </pc:spChg>
        <pc:picChg chg="del">
          <ac:chgData name="Eddie Pedersen" userId="eee76c53-a7c6-4321-8a16-ac0d319d0a31" providerId="ADAL" clId="{ACEF0AD6-5163-40BE-9AFD-EF102D5004F2}" dt="2020-01-22T12:31:38.152" v="40" actId="478"/>
          <ac:picMkLst>
            <pc:docMk/>
            <pc:sldMk cId="2508868123" sldId="322"/>
            <ac:picMk id="6" creationId="{00000000-0000-0000-0000-000000000000}"/>
          </ac:picMkLst>
        </pc:picChg>
        <pc:picChg chg="del">
          <ac:chgData name="Eddie Pedersen" userId="eee76c53-a7c6-4321-8a16-ac0d319d0a31" providerId="ADAL" clId="{ACEF0AD6-5163-40BE-9AFD-EF102D5004F2}" dt="2020-01-22T12:31:35.781" v="39" actId="478"/>
          <ac:picMkLst>
            <pc:docMk/>
            <pc:sldMk cId="2508868123" sldId="322"/>
            <ac:picMk id="8" creationId="{00000000-0000-0000-0000-000000000000}"/>
          </ac:picMkLst>
        </pc:picChg>
        <pc:picChg chg="add ord">
          <ac:chgData name="Eddie Pedersen" userId="eee76c53-a7c6-4321-8a16-ac0d319d0a31" providerId="ADAL" clId="{ACEF0AD6-5163-40BE-9AFD-EF102D5004F2}" dt="2020-01-22T12:31:47.345" v="42" actId="167"/>
          <ac:picMkLst>
            <pc:docMk/>
            <pc:sldMk cId="2508868123" sldId="322"/>
            <ac:picMk id="9" creationId="{7DF82EFE-FB04-48F7-80FD-0ED72A895E2B}"/>
          </ac:picMkLst>
        </pc:picChg>
      </pc:sldChg>
      <pc:sldChg chg="addSp delSp">
        <pc:chgData name="Eddie Pedersen" userId="eee76c53-a7c6-4321-8a16-ac0d319d0a31" providerId="ADAL" clId="{ACEF0AD6-5163-40BE-9AFD-EF102D5004F2}" dt="2020-01-22T12:32:24.115" v="48"/>
        <pc:sldMkLst>
          <pc:docMk/>
          <pc:sldMk cId="1006502807" sldId="323"/>
        </pc:sldMkLst>
        <pc:picChg chg="del">
          <ac:chgData name="Eddie Pedersen" userId="eee76c53-a7c6-4321-8a16-ac0d319d0a31" providerId="ADAL" clId="{ACEF0AD6-5163-40BE-9AFD-EF102D5004F2}" dt="2020-01-22T12:32:22.049" v="47" actId="478"/>
          <ac:picMkLst>
            <pc:docMk/>
            <pc:sldMk cId="1006502807" sldId="323"/>
            <ac:picMk id="6" creationId="{00000000-0000-0000-0000-000000000000}"/>
          </ac:picMkLst>
        </pc:picChg>
        <pc:picChg chg="add">
          <ac:chgData name="Eddie Pedersen" userId="eee76c53-a7c6-4321-8a16-ac0d319d0a31" providerId="ADAL" clId="{ACEF0AD6-5163-40BE-9AFD-EF102D5004F2}" dt="2020-01-22T12:32:24.115" v="48"/>
          <ac:picMkLst>
            <pc:docMk/>
            <pc:sldMk cId="1006502807" sldId="323"/>
            <ac:picMk id="7" creationId="{B66B4C5A-D459-4337-A3B9-4A6AFAD0FE3B}"/>
          </ac:picMkLst>
        </pc:picChg>
        <pc:picChg chg="del">
          <ac:chgData name="Eddie Pedersen" userId="eee76c53-a7c6-4321-8a16-ac0d319d0a31" providerId="ADAL" clId="{ACEF0AD6-5163-40BE-9AFD-EF102D5004F2}" dt="2020-01-22T12:32:19.847" v="46" actId="478"/>
          <ac:picMkLst>
            <pc:docMk/>
            <pc:sldMk cId="1006502807" sldId="323"/>
            <ac:picMk id="8" creationId="{00000000-0000-0000-0000-000000000000}"/>
          </ac:picMkLst>
        </pc:picChg>
      </pc:sldChg>
      <pc:sldChg chg="addSp delSp modSp">
        <pc:chgData name="Eddie Pedersen" userId="eee76c53-a7c6-4321-8a16-ac0d319d0a31" providerId="ADAL" clId="{ACEF0AD6-5163-40BE-9AFD-EF102D5004F2}" dt="2020-01-22T12:36:30.197" v="81" actId="1076"/>
        <pc:sldMkLst>
          <pc:docMk/>
          <pc:sldMk cId="4011998883" sldId="324"/>
        </pc:sldMkLst>
        <pc:spChg chg="mod">
          <ac:chgData name="Eddie Pedersen" userId="eee76c53-a7c6-4321-8a16-ac0d319d0a31" providerId="ADAL" clId="{ACEF0AD6-5163-40BE-9AFD-EF102D5004F2}" dt="2020-01-22T12:36:25.701" v="80" actId="14100"/>
          <ac:spMkLst>
            <pc:docMk/>
            <pc:sldMk cId="4011998883" sldId="324"/>
            <ac:spMk id="9" creationId="{00000000-0000-0000-0000-000000000000}"/>
          </ac:spMkLst>
        </pc:spChg>
        <pc:picChg chg="del">
          <ac:chgData name="Eddie Pedersen" userId="eee76c53-a7c6-4321-8a16-ac0d319d0a31" providerId="ADAL" clId="{ACEF0AD6-5163-40BE-9AFD-EF102D5004F2}" dt="2020-01-22T12:36:05.212" v="74" actId="478"/>
          <ac:picMkLst>
            <pc:docMk/>
            <pc:sldMk cId="4011998883" sldId="324"/>
            <ac:picMk id="5" creationId="{00000000-0000-0000-0000-000000000000}"/>
          </ac:picMkLst>
        </pc:picChg>
        <pc:picChg chg="del">
          <ac:chgData name="Eddie Pedersen" userId="eee76c53-a7c6-4321-8a16-ac0d319d0a31" providerId="ADAL" clId="{ACEF0AD6-5163-40BE-9AFD-EF102D5004F2}" dt="2020-01-22T12:36:09.001" v="75" actId="478"/>
          <ac:picMkLst>
            <pc:docMk/>
            <pc:sldMk cId="4011998883" sldId="324"/>
            <ac:picMk id="6" creationId="{00000000-0000-0000-0000-000000000000}"/>
          </ac:picMkLst>
        </pc:picChg>
        <pc:picChg chg="add ord">
          <ac:chgData name="Eddie Pedersen" userId="eee76c53-a7c6-4321-8a16-ac0d319d0a31" providerId="ADAL" clId="{ACEF0AD6-5163-40BE-9AFD-EF102D5004F2}" dt="2020-01-22T12:36:14.202" v="77" actId="167"/>
          <ac:picMkLst>
            <pc:docMk/>
            <pc:sldMk cId="4011998883" sldId="324"/>
            <ac:picMk id="8" creationId="{61422224-8C16-4587-A722-88A5854FD2C0}"/>
          </ac:picMkLst>
        </pc:picChg>
        <pc:picChg chg="mod">
          <ac:chgData name="Eddie Pedersen" userId="eee76c53-a7c6-4321-8a16-ac0d319d0a31" providerId="ADAL" clId="{ACEF0AD6-5163-40BE-9AFD-EF102D5004F2}" dt="2020-01-22T12:36:30.197" v="81" actId="1076"/>
          <ac:picMkLst>
            <pc:docMk/>
            <pc:sldMk cId="4011998883" sldId="324"/>
            <ac:picMk id="10" creationId="{00000000-0000-0000-0000-000000000000}"/>
          </ac:picMkLst>
        </pc:picChg>
      </pc:sldChg>
      <pc:sldChg chg="addSp delSp modSp">
        <pc:chgData name="Eddie Pedersen" userId="eee76c53-a7c6-4321-8a16-ac0d319d0a31" providerId="ADAL" clId="{ACEF0AD6-5163-40BE-9AFD-EF102D5004F2}" dt="2020-01-22T12:33:12.539" v="57" actId="1076"/>
        <pc:sldMkLst>
          <pc:docMk/>
          <pc:sldMk cId="3730467991" sldId="325"/>
        </pc:sldMkLst>
        <pc:spChg chg="mod">
          <ac:chgData name="Eddie Pedersen" userId="eee76c53-a7c6-4321-8a16-ac0d319d0a31" providerId="ADAL" clId="{ACEF0AD6-5163-40BE-9AFD-EF102D5004F2}" dt="2020-01-22T12:33:10.294" v="56" actId="1076"/>
          <ac:spMkLst>
            <pc:docMk/>
            <pc:sldMk cId="3730467991" sldId="325"/>
            <ac:spMk id="9" creationId="{00000000-0000-0000-0000-000000000000}"/>
          </ac:spMkLst>
        </pc:spChg>
        <pc:picChg chg="del">
          <ac:chgData name="Eddie Pedersen" userId="eee76c53-a7c6-4321-8a16-ac0d319d0a31" providerId="ADAL" clId="{ACEF0AD6-5163-40BE-9AFD-EF102D5004F2}" dt="2020-01-22T12:32:44.651" v="49" actId="478"/>
          <ac:picMkLst>
            <pc:docMk/>
            <pc:sldMk cId="3730467991" sldId="325"/>
            <ac:picMk id="3" creationId="{00000000-0000-0000-0000-000000000000}"/>
          </ac:picMkLst>
        </pc:picChg>
        <pc:picChg chg="del">
          <ac:chgData name="Eddie Pedersen" userId="eee76c53-a7c6-4321-8a16-ac0d319d0a31" providerId="ADAL" clId="{ACEF0AD6-5163-40BE-9AFD-EF102D5004F2}" dt="2020-01-22T12:32:51.446" v="50" actId="478"/>
          <ac:picMkLst>
            <pc:docMk/>
            <pc:sldMk cId="3730467991" sldId="325"/>
            <ac:picMk id="6" creationId="{00000000-0000-0000-0000-000000000000}"/>
          </ac:picMkLst>
        </pc:picChg>
        <pc:picChg chg="add mod ord">
          <ac:chgData name="Eddie Pedersen" userId="eee76c53-a7c6-4321-8a16-ac0d319d0a31" providerId="ADAL" clId="{ACEF0AD6-5163-40BE-9AFD-EF102D5004F2}" dt="2020-01-22T12:33:02.539" v="53" actId="1076"/>
          <ac:picMkLst>
            <pc:docMk/>
            <pc:sldMk cId="3730467991" sldId="325"/>
            <ac:picMk id="8" creationId="{EBEFED9A-274E-4C2C-8A5E-14D3FE72D155}"/>
          </ac:picMkLst>
        </pc:picChg>
        <pc:picChg chg="mod">
          <ac:chgData name="Eddie Pedersen" userId="eee76c53-a7c6-4321-8a16-ac0d319d0a31" providerId="ADAL" clId="{ACEF0AD6-5163-40BE-9AFD-EF102D5004F2}" dt="2020-01-22T12:33:12.539" v="57" actId="1076"/>
          <ac:picMkLst>
            <pc:docMk/>
            <pc:sldMk cId="3730467991" sldId="325"/>
            <ac:picMk id="10" creationId="{00000000-0000-0000-0000-000000000000}"/>
          </ac:picMkLst>
        </pc:picChg>
      </pc:sldChg>
      <pc:sldChg chg="addSp delSp modSp">
        <pc:chgData name="Eddie Pedersen" userId="eee76c53-a7c6-4321-8a16-ac0d319d0a31" providerId="ADAL" clId="{ACEF0AD6-5163-40BE-9AFD-EF102D5004F2}" dt="2020-01-22T12:35:20.619" v="66" actId="1076"/>
        <pc:sldMkLst>
          <pc:docMk/>
          <pc:sldMk cId="4143301347" sldId="326"/>
        </pc:sldMkLst>
        <pc:spChg chg="mod">
          <ac:chgData name="Eddie Pedersen" userId="eee76c53-a7c6-4321-8a16-ac0d319d0a31" providerId="ADAL" clId="{ACEF0AD6-5163-40BE-9AFD-EF102D5004F2}" dt="2020-01-22T12:35:20.619" v="66" actId="1076"/>
          <ac:spMkLst>
            <pc:docMk/>
            <pc:sldMk cId="4143301347" sldId="326"/>
            <ac:spMk id="7" creationId="{00000000-0000-0000-0000-000000000000}"/>
          </ac:spMkLst>
        </pc:spChg>
        <pc:picChg chg="del">
          <ac:chgData name="Eddie Pedersen" userId="eee76c53-a7c6-4321-8a16-ac0d319d0a31" providerId="ADAL" clId="{ACEF0AD6-5163-40BE-9AFD-EF102D5004F2}" dt="2020-01-22T12:33:28.639" v="59" actId="478"/>
          <ac:picMkLst>
            <pc:docMk/>
            <pc:sldMk cId="4143301347" sldId="326"/>
            <ac:picMk id="6" creationId="{00000000-0000-0000-0000-000000000000}"/>
          </ac:picMkLst>
        </pc:picChg>
        <pc:picChg chg="add ord">
          <ac:chgData name="Eddie Pedersen" userId="eee76c53-a7c6-4321-8a16-ac0d319d0a31" providerId="ADAL" clId="{ACEF0AD6-5163-40BE-9AFD-EF102D5004F2}" dt="2020-01-22T12:33:33.633" v="61" actId="167"/>
          <ac:picMkLst>
            <pc:docMk/>
            <pc:sldMk cId="4143301347" sldId="326"/>
            <ac:picMk id="8" creationId="{F0B816DE-9267-4F1C-AA2B-CBE3BD101D38}"/>
          </ac:picMkLst>
        </pc:picChg>
        <pc:picChg chg="del">
          <ac:chgData name="Eddie Pedersen" userId="eee76c53-a7c6-4321-8a16-ac0d319d0a31" providerId="ADAL" clId="{ACEF0AD6-5163-40BE-9AFD-EF102D5004F2}" dt="2020-01-22T12:33:25.963" v="58" actId="478"/>
          <ac:picMkLst>
            <pc:docMk/>
            <pc:sldMk cId="4143301347" sldId="326"/>
            <ac:picMk id="27" creationId="{00000000-0000-0000-0000-000000000000}"/>
          </ac:picMkLst>
        </pc:picChg>
      </pc:sldChg>
      <pc:sldChg chg="addSp delSp modSp">
        <pc:chgData name="Eddie Pedersen" userId="eee76c53-a7c6-4321-8a16-ac0d319d0a31" providerId="ADAL" clId="{ACEF0AD6-5163-40BE-9AFD-EF102D5004F2}" dt="2020-01-22T12:35:43.201" v="73" actId="1076"/>
        <pc:sldMkLst>
          <pc:docMk/>
          <pc:sldMk cId="4071085682" sldId="327"/>
        </pc:sldMkLst>
        <pc:spChg chg="mod">
          <ac:chgData name="Eddie Pedersen" userId="eee76c53-a7c6-4321-8a16-ac0d319d0a31" providerId="ADAL" clId="{ACEF0AD6-5163-40BE-9AFD-EF102D5004F2}" dt="2020-01-22T12:35:43.201" v="73" actId="1076"/>
          <ac:spMkLst>
            <pc:docMk/>
            <pc:sldMk cId="4071085682" sldId="327"/>
            <ac:spMk id="9" creationId="{00000000-0000-0000-0000-000000000000}"/>
          </ac:spMkLst>
        </pc:spChg>
        <pc:picChg chg="del">
          <ac:chgData name="Eddie Pedersen" userId="eee76c53-a7c6-4321-8a16-ac0d319d0a31" providerId="ADAL" clId="{ACEF0AD6-5163-40BE-9AFD-EF102D5004F2}" dt="2020-01-22T12:35:32.430" v="68" actId="478"/>
          <ac:picMkLst>
            <pc:docMk/>
            <pc:sldMk cId="4071085682" sldId="327"/>
            <ac:picMk id="6" creationId="{00000000-0000-0000-0000-000000000000}"/>
          </ac:picMkLst>
        </pc:picChg>
        <pc:picChg chg="add ord">
          <ac:chgData name="Eddie Pedersen" userId="eee76c53-a7c6-4321-8a16-ac0d319d0a31" providerId="ADAL" clId="{ACEF0AD6-5163-40BE-9AFD-EF102D5004F2}" dt="2020-01-22T12:35:37.620" v="70" actId="167"/>
          <ac:picMkLst>
            <pc:docMk/>
            <pc:sldMk cId="4071085682" sldId="327"/>
            <ac:picMk id="7" creationId="{9B3506B2-617F-48B1-985A-71DBD6E8856A}"/>
          </ac:picMkLst>
        </pc:picChg>
        <pc:picChg chg="del">
          <ac:chgData name="Eddie Pedersen" userId="eee76c53-a7c6-4321-8a16-ac0d319d0a31" providerId="ADAL" clId="{ACEF0AD6-5163-40BE-9AFD-EF102D5004F2}" dt="2020-01-22T12:35:31.054" v="67" actId="478"/>
          <ac:picMkLst>
            <pc:docMk/>
            <pc:sldMk cId="4071085682" sldId="327"/>
            <ac:picMk id="8" creationId="{00000000-0000-0000-0000-000000000000}"/>
          </ac:picMkLst>
        </pc:picChg>
      </pc:sldChg>
      <pc:sldChg chg="del modTransition">
        <pc:chgData name="Eddie Pedersen" userId="eee76c53-a7c6-4321-8a16-ac0d319d0a31" providerId="ADAL" clId="{ACEF0AD6-5163-40BE-9AFD-EF102D5004F2}" dt="2020-01-31T08:14:24.716" v="426" actId="47"/>
        <pc:sldMkLst>
          <pc:docMk/>
          <pc:sldMk cId="1819904385" sldId="328"/>
        </pc:sldMkLst>
      </pc:sldChg>
      <pc:sldChg chg="addSp delSp modSp">
        <pc:chgData name="Eddie Pedersen" userId="eee76c53-a7c6-4321-8a16-ac0d319d0a31" providerId="ADAL" clId="{ACEF0AD6-5163-40BE-9AFD-EF102D5004F2}" dt="2020-01-22T13:19:58.169" v="98" actId="1076"/>
        <pc:sldMkLst>
          <pc:docMk/>
          <pc:sldMk cId="3469971598" sldId="329"/>
        </pc:sldMkLst>
        <pc:spChg chg="mod">
          <ac:chgData name="Eddie Pedersen" userId="eee76c53-a7c6-4321-8a16-ac0d319d0a31" providerId="ADAL" clId="{ACEF0AD6-5163-40BE-9AFD-EF102D5004F2}" dt="2020-01-22T13:19:58.169" v="98" actId="1076"/>
          <ac:spMkLst>
            <pc:docMk/>
            <pc:sldMk cId="3469971598" sldId="329"/>
            <ac:spMk id="7" creationId="{00000000-0000-0000-0000-000000000000}"/>
          </ac:spMkLst>
        </pc:spChg>
        <pc:picChg chg="add ord">
          <ac:chgData name="Eddie Pedersen" userId="eee76c53-a7c6-4321-8a16-ac0d319d0a31" providerId="ADAL" clId="{ACEF0AD6-5163-40BE-9AFD-EF102D5004F2}" dt="2020-01-22T13:19:46.332" v="95" actId="167"/>
          <ac:picMkLst>
            <pc:docMk/>
            <pc:sldMk cId="3469971598" sldId="329"/>
            <ac:picMk id="6" creationId="{7F82F122-CDFD-4AFE-BB8A-84787F7E7376}"/>
          </ac:picMkLst>
        </pc:picChg>
        <pc:picChg chg="del">
          <ac:chgData name="Eddie Pedersen" userId="eee76c53-a7c6-4321-8a16-ac0d319d0a31" providerId="ADAL" clId="{ACEF0AD6-5163-40BE-9AFD-EF102D5004F2}" dt="2020-01-22T13:19:40.576" v="93" actId="478"/>
          <ac:picMkLst>
            <pc:docMk/>
            <pc:sldMk cId="3469971598" sldId="329"/>
            <ac:picMk id="9" creationId="{00000000-0000-0000-0000-000000000000}"/>
          </ac:picMkLst>
        </pc:picChg>
      </pc:sldChg>
      <pc:sldChg chg="addSp delSp modSp">
        <pc:chgData name="Eddie Pedersen" userId="eee76c53-a7c6-4321-8a16-ac0d319d0a31" providerId="ADAL" clId="{ACEF0AD6-5163-40BE-9AFD-EF102D5004F2}" dt="2020-01-22T13:20:33.029" v="105" actId="1076"/>
        <pc:sldMkLst>
          <pc:docMk/>
          <pc:sldMk cId="1624038258" sldId="330"/>
        </pc:sldMkLst>
        <pc:spChg chg="mod">
          <ac:chgData name="Eddie Pedersen" userId="eee76c53-a7c6-4321-8a16-ac0d319d0a31" providerId="ADAL" clId="{ACEF0AD6-5163-40BE-9AFD-EF102D5004F2}" dt="2020-01-22T13:20:29.008" v="104" actId="1076"/>
          <ac:spMkLst>
            <pc:docMk/>
            <pc:sldMk cId="1624038258" sldId="330"/>
            <ac:spMk id="7" creationId="{00000000-0000-0000-0000-000000000000}"/>
          </ac:spMkLst>
        </pc:spChg>
        <pc:spChg chg="mod">
          <ac:chgData name="Eddie Pedersen" userId="eee76c53-a7c6-4321-8a16-ac0d319d0a31" providerId="ADAL" clId="{ACEF0AD6-5163-40BE-9AFD-EF102D5004F2}" dt="2020-01-22T13:20:33.029" v="105" actId="1076"/>
          <ac:spMkLst>
            <pc:docMk/>
            <pc:sldMk cId="1624038258" sldId="330"/>
            <ac:spMk id="9" creationId="{00000000-0000-0000-0000-000000000000}"/>
          </ac:spMkLst>
        </pc:spChg>
        <pc:picChg chg="add ord">
          <ac:chgData name="Eddie Pedersen" userId="eee76c53-a7c6-4321-8a16-ac0d319d0a31" providerId="ADAL" clId="{ACEF0AD6-5163-40BE-9AFD-EF102D5004F2}" dt="2020-01-22T13:20:22.143" v="101" actId="167"/>
          <ac:picMkLst>
            <pc:docMk/>
            <pc:sldMk cId="1624038258" sldId="330"/>
            <ac:picMk id="8" creationId="{578FED15-0A73-4527-BEAA-3E7DAA69B20F}"/>
          </ac:picMkLst>
        </pc:picChg>
        <pc:picChg chg="del">
          <ac:chgData name="Eddie Pedersen" userId="eee76c53-a7c6-4321-8a16-ac0d319d0a31" providerId="ADAL" clId="{ACEF0AD6-5163-40BE-9AFD-EF102D5004F2}" dt="2020-01-22T13:20:16.469" v="99" actId="478"/>
          <ac:picMkLst>
            <pc:docMk/>
            <pc:sldMk cId="1624038258" sldId="330"/>
            <ac:picMk id="10" creationId="{00000000-0000-0000-0000-000000000000}"/>
          </ac:picMkLst>
        </pc:picChg>
      </pc:sldChg>
      <pc:sldChg chg="del modTransition">
        <pc:chgData name="Eddie Pedersen" userId="eee76c53-a7c6-4321-8a16-ac0d319d0a31" providerId="ADAL" clId="{ACEF0AD6-5163-40BE-9AFD-EF102D5004F2}" dt="2020-01-31T08:14:28.051" v="427" actId="47"/>
        <pc:sldMkLst>
          <pc:docMk/>
          <pc:sldMk cId="3626878437" sldId="332"/>
        </pc:sldMkLst>
      </pc:sldChg>
      <pc:sldChg chg="del modTransition">
        <pc:chgData name="Eddie Pedersen" userId="eee76c53-a7c6-4321-8a16-ac0d319d0a31" providerId="ADAL" clId="{ACEF0AD6-5163-40BE-9AFD-EF102D5004F2}" dt="2020-01-31T08:14:30.070" v="428" actId="47"/>
        <pc:sldMkLst>
          <pc:docMk/>
          <pc:sldMk cId="1189730559" sldId="333"/>
        </pc:sldMkLst>
      </pc:sldChg>
      <pc:sldChg chg="del modTransition">
        <pc:chgData name="Eddie Pedersen" userId="eee76c53-a7c6-4321-8a16-ac0d319d0a31" providerId="ADAL" clId="{ACEF0AD6-5163-40BE-9AFD-EF102D5004F2}" dt="2020-01-31T08:14:31.891" v="429" actId="47"/>
        <pc:sldMkLst>
          <pc:docMk/>
          <pc:sldMk cId="3242361102" sldId="335"/>
        </pc:sldMkLst>
      </pc:sldChg>
      <pc:sldChg chg="addSp delSp modSp">
        <pc:chgData name="Eddie Pedersen" userId="eee76c53-a7c6-4321-8a16-ac0d319d0a31" providerId="ADAL" clId="{ACEF0AD6-5163-40BE-9AFD-EF102D5004F2}" dt="2020-01-22T13:24:03.942" v="138" actId="688"/>
        <pc:sldMkLst>
          <pc:docMk/>
          <pc:sldMk cId="4209134179" sldId="336"/>
        </pc:sldMkLst>
        <pc:spChg chg="mod">
          <ac:chgData name="Eddie Pedersen" userId="eee76c53-a7c6-4321-8a16-ac0d319d0a31" providerId="ADAL" clId="{ACEF0AD6-5163-40BE-9AFD-EF102D5004F2}" dt="2020-01-22T13:23:58.430" v="136" actId="14100"/>
          <ac:spMkLst>
            <pc:docMk/>
            <pc:sldMk cId="4209134179" sldId="336"/>
            <ac:spMk id="14" creationId="{00000000-0000-0000-0000-000000000000}"/>
          </ac:spMkLst>
        </pc:spChg>
        <pc:picChg chg="del">
          <ac:chgData name="Eddie Pedersen" userId="eee76c53-a7c6-4321-8a16-ac0d319d0a31" providerId="ADAL" clId="{ACEF0AD6-5163-40BE-9AFD-EF102D5004F2}" dt="2020-01-22T13:23:32.605" v="126" actId="478"/>
          <ac:picMkLst>
            <pc:docMk/>
            <pc:sldMk cId="4209134179" sldId="336"/>
            <ac:picMk id="5" creationId="{00000000-0000-0000-0000-000000000000}"/>
          </ac:picMkLst>
        </pc:picChg>
        <pc:picChg chg="mod">
          <ac:chgData name="Eddie Pedersen" userId="eee76c53-a7c6-4321-8a16-ac0d319d0a31" providerId="ADAL" clId="{ACEF0AD6-5163-40BE-9AFD-EF102D5004F2}" dt="2020-01-22T13:24:03.942" v="138" actId="688"/>
          <ac:picMkLst>
            <pc:docMk/>
            <pc:sldMk cId="4209134179" sldId="336"/>
            <ac:picMk id="6" creationId="{00000000-0000-0000-0000-000000000000}"/>
          </ac:picMkLst>
        </pc:picChg>
        <pc:picChg chg="add mod ord">
          <ac:chgData name="Eddie Pedersen" userId="eee76c53-a7c6-4321-8a16-ac0d319d0a31" providerId="ADAL" clId="{ACEF0AD6-5163-40BE-9AFD-EF102D5004F2}" dt="2020-01-22T13:23:44.770" v="130" actId="1076"/>
          <ac:picMkLst>
            <pc:docMk/>
            <pc:sldMk cId="4209134179" sldId="336"/>
            <ac:picMk id="7" creationId="{A1ECF031-DB90-45DE-A47C-102BAF5ADD97}"/>
          </ac:picMkLst>
        </pc:picChg>
      </pc:sldChg>
      <pc:sldChg chg="addSp delSp modSp">
        <pc:chgData name="Eddie Pedersen" userId="eee76c53-a7c6-4321-8a16-ac0d319d0a31" providerId="ADAL" clId="{ACEF0AD6-5163-40BE-9AFD-EF102D5004F2}" dt="2020-01-22T13:25:50.866" v="151" actId="1076"/>
        <pc:sldMkLst>
          <pc:docMk/>
          <pc:sldMk cId="4210140084" sldId="340"/>
        </pc:sldMkLst>
        <pc:spChg chg="mod">
          <ac:chgData name="Eddie Pedersen" userId="eee76c53-a7c6-4321-8a16-ac0d319d0a31" providerId="ADAL" clId="{ACEF0AD6-5163-40BE-9AFD-EF102D5004F2}" dt="2020-01-22T13:25:48.274" v="150" actId="1076"/>
          <ac:spMkLst>
            <pc:docMk/>
            <pc:sldMk cId="4210140084" sldId="340"/>
            <ac:spMk id="6" creationId="{00000000-0000-0000-0000-000000000000}"/>
          </ac:spMkLst>
        </pc:spChg>
        <pc:picChg chg="del">
          <ac:chgData name="Eddie Pedersen" userId="eee76c53-a7c6-4321-8a16-ac0d319d0a31" providerId="ADAL" clId="{ACEF0AD6-5163-40BE-9AFD-EF102D5004F2}" dt="2020-01-22T13:25:39.179" v="147" actId="478"/>
          <ac:picMkLst>
            <pc:docMk/>
            <pc:sldMk cId="4210140084" sldId="340"/>
            <ac:picMk id="5" creationId="{00000000-0000-0000-0000-000000000000}"/>
          </ac:picMkLst>
        </pc:picChg>
        <pc:picChg chg="mod">
          <ac:chgData name="Eddie Pedersen" userId="eee76c53-a7c6-4321-8a16-ac0d319d0a31" providerId="ADAL" clId="{ACEF0AD6-5163-40BE-9AFD-EF102D5004F2}" dt="2020-01-22T13:25:50.866" v="151" actId="1076"/>
          <ac:picMkLst>
            <pc:docMk/>
            <pc:sldMk cId="4210140084" sldId="340"/>
            <ac:picMk id="7" creationId="{00000000-0000-0000-0000-000000000000}"/>
          </ac:picMkLst>
        </pc:picChg>
        <pc:picChg chg="add ord">
          <ac:chgData name="Eddie Pedersen" userId="eee76c53-a7c6-4321-8a16-ac0d319d0a31" providerId="ADAL" clId="{ACEF0AD6-5163-40BE-9AFD-EF102D5004F2}" dt="2020-01-22T13:25:45.426" v="149" actId="167"/>
          <ac:picMkLst>
            <pc:docMk/>
            <pc:sldMk cId="4210140084" sldId="340"/>
            <ac:picMk id="8" creationId="{1580B0FE-1077-4496-AB49-52E92C77565D}"/>
          </ac:picMkLst>
        </pc:picChg>
      </pc:sldChg>
      <pc:sldChg chg="addSp delSp modSp">
        <pc:chgData name="Eddie Pedersen" userId="eee76c53-a7c6-4321-8a16-ac0d319d0a31" providerId="ADAL" clId="{ACEF0AD6-5163-40BE-9AFD-EF102D5004F2}" dt="2020-01-22T13:26:20.943" v="154" actId="1076"/>
        <pc:sldMkLst>
          <pc:docMk/>
          <pc:sldMk cId="2587969980" sldId="341"/>
        </pc:sldMkLst>
        <pc:picChg chg="del">
          <ac:chgData name="Eddie Pedersen" userId="eee76c53-a7c6-4321-8a16-ac0d319d0a31" providerId="ADAL" clId="{ACEF0AD6-5163-40BE-9AFD-EF102D5004F2}" dt="2020-01-22T13:26:15.219" v="152" actId="478"/>
          <ac:picMkLst>
            <pc:docMk/>
            <pc:sldMk cId="2587969980" sldId="341"/>
            <ac:picMk id="5" creationId="{00000000-0000-0000-0000-000000000000}"/>
          </ac:picMkLst>
        </pc:picChg>
        <pc:picChg chg="add mod">
          <ac:chgData name="Eddie Pedersen" userId="eee76c53-a7c6-4321-8a16-ac0d319d0a31" providerId="ADAL" clId="{ACEF0AD6-5163-40BE-9AFD-EF102D5004F2}" dt="2020-01-22T13:26:20.943" v="154" actId="1076"/>
          <ac:picMkLst>
            <pc:docMk/>
            <pc:sldMk cId="2587969980" sldId="341"/>
            <ac:picMk id="6" creationId="{F34621BF-36A3-4932-93A8-1D4898EB0709}"/>
          </ac:picMkLst>
        </pc:picChg>
      </pc:sldChg>
      <pc:sldChg chg="addSp delSp modSp">
        <pc:chgData name="Eddie Pedersen" userId="eee76c53-a7c6-4321-8a16-ac0d319d0a31" providerId="ADAL" clId="{ACEF0AD6-5163-40BE-9AFD-EF102D5004F2}" dt="2020-01-22T13:32:50.327" v="165" actId="1076"/>
        <pc:sldMkLst>
          <pc:docMk/>
          <pc:sldMk cId="2060378359" sldId="343"/>
        </pc:sldMkLst>
        <pc:spChg chg="mod">
          <ac:chgData name="Eddie Pedersen" userId="eee76c53-a7c6-4321-8a16-ac0d319d0a31" providerId="ADAL" clId="{ACEF0AD6-5163-40BE-9AFD-EF102D5004F2}" dt="2020-01-22T13:32:50.327" v="165" actId="1076"/>
          <ac:spMkLst>
            <pc:docMk/>
            <pc:sldMk cId="2060378359" sldId="343"/>
            <ac:spMk id="6" creationId="{00000000-0000-0000-0000-000000000000}"/>
          </ac:spMkLst>
        </pc:spChg>
        <pc:spChg chg="mod">
          <ac:chgData name="Eddie Pedersen" userId="eee76c53-a7c6-4321-8a16-ac0d319d0a31" providerId="ADAL" clId="{ACEF0AD6-5163-40BE-9AFD-EF102D5004F2}" dt="2020-01-22T13:32:42.396" v="163" actId="1076"/>
          <ac:spMkLst>
            <pc:docMk/>
            <pc:sldMk cId="2060378359" sldId="343"/>
            <ac:spMk id="7" creationId="{00000000-0000-0000-0000-000000000000}"/>
          </ac:spMkLst>
        </pc:spChg>
        <pc:spChg chg="mod">
          <ac:chgData name="Eddie Pedersen" userId="eee76c53-a7c6-4321-8a16-ac0d319d0a31" providerId="ADAL" clId="{ACEF0AD6-5163-40BE-9AFD-EF102D5004F2}" dt="2020-01-22T13:32:38.280" v="162" actId="1076"/>
          <ac:spMkLst>
            <pc:docMk/>
            <pc:sldMk cId="2060378359" sldId="343"/>
            <ac:spMk id="9" creationId="{00000000-0000-0000-0000-000000000000}"/>
          </ac:spMkLst>
        </pc:spChg>
        <pc:picChg chg="del">
          <ac:chgData name="Eddie Pedersen" userId="eee76c53-a7c6-4321-8a16-ac0d319d0a31" providerId="ADAL" clId="{ACEF0AD6-5163-40BE-9AFD-EF102D5004F2}" dt="2020-01-22T13:32:16.738" v="155" actId="478"/>
          <ac:picMkLst>
            <pc:docMk/>
            <pc:sldMk cId="2060378359" sldId="343"/>
            <ac:picMk id="5" creationId="{00000000-0000-0000-0000-000000000000}"/>
          </ac:picMkLst>
        </pc:picChg>
        <pc:picChg chg="add mod ord">
          <ac:chgData name="Eddie Pedersen" userId="eee76c53-a7c6-4321-8a16-ac0d319d0a31" providerId="ADAL" clId="{ACEF0AD6-5163-40BE-9AFD-EF102D5004F2}" dt="2020-01-22T13:32:27.656" v="159" actId="1076"/>
          <ac:picMkLst>
            <pc:docMk/>
            <pc:sldMk cId="2060378359" sldId="343"/>
            <ac:picMk id="11" creationId="{6A312DE8-2DC3-4D0C-A91D-3526D704C91A}"/>
          </ac:picMkLst>
        </pc:picChg>
        <pc:cxnChg chg="mod">
          <ac:chgData name="Eddie Pedersen" userId="eee76c53-a7c6-4321-8a16-ac0d319d0a31" providerId="ADAL" clId="{ACEF0AD6-5163-40BE-9AFD-EF102D5004F2}" dt="2020-01-22T13:32:46.548" v="164" actId="1076"/>
          <ac:cxnSpMkLst>
            <pc:docMk/>
            <pc:sldMk cId="2060378359" sldId="343"/>
            <ac:cxnSpMk id="8" creationId="{00000000-0000-0000-0000-000000000000}"/>
          </ac:cxnSpMkLst>
        </pc:cxnChg>
        <pc:cxnChg chg="mod">
          <ac:chgData name="Eddie Pedersen" userId="eee76c53-a7c6-4321-8a16-ac0d319d0a31" providerId="ADAL" clId="{ACEF0AD6-5163-40BE-9AFD-EF102D5004F2}" dt="2020-01-22T13:32:35.253" v="161" actId="1076"/>
          <ac:cxnSpMkLst>
            <pc:docMk/>
            <pc:sldMk cId="2060378359" sldId="343"/>
            <ac:cxnSpMk id="10" creationId="{00000000-0000-0000-0000-000000000000}"/>
          </ac:cxnSpMkLst>
        </pc:cxnChg>
      </pc:sldChg>
      <pc:sldChg chg="addSp delSp modSp">
        <pc:chgData name="Eddie Pedersen" userId="eee76c53-a7c6-4321-8a16-ac0d319d0a31" providerId="ADAL" clId="{ACEF0AD6-5163-40BE-9AFD-EF102D5004F2}" dt="2020-01-22T13:33:56.663" v="170" actId="1076"/>
        <pc:sldMkLst>
          <pc:docMk/>
          <pc:sldMk cId="1749925653" sldId="344"/>
        </pc:sldMkLst>
        <pc:spChg chg="mod">
          <ac:chgData name="Eddie Pedersen" userId="eee76c53-a7c6-4321-8a16-ac0d319d0a31" providerId="ADAL" clId="{ACEF0AD6-5163-40BE-9AFD-EF102D5004F2}" dt="2020-01-22T13:33:54.339" v="169" actId="1076"/>
          <ac:spMkLst>
            <pc:docMk/>
            <pc:sldMk cId="1749925653" sldId="344"/>
            <ac:spMk id="6" creationId="{00000000-0000-0000-0000-000000000000}"/>
          </ac:spMkLst>
        </pc:spChg>
        <pc:picChg chg="del">
          <ac:chgData name="Eddie Pedersen" userId="eee76c53-a7c6-4321-8a16-ac0d319d0a31" providerId="ADAL" clId="{ACEF0AD6-5163-40BE-9AFD-EF102D5004F2}" dt="2020-01-22T13:33:47.180" v="166" actId="478"/>
          <ac:picMkLst>
            <pc:docMk/>
            <pc:sldMk cId="1749925653" sldId="344"/>
            <ac:picMk id="5" creationId="{00000000-0000-0000-0000-000000000000}"/>
          </ac:picMkLst>
        </pc:picChg>
        <pc:picChg chg="add ord">
          <ac:chgData name="Eddie Pedersen" userId="eee76c53-a7c6-4321-8a16-ac0d319d0a31" providerId="ADAL" clId="{ACEF0AD6-5163-40BE-9AFD-EF102D5004F2}" dt="2020-01-22T13:33:52.035" v="168" actId="167"/>
          <ac:picMkLst>
            <pc:docMk/>
            <pc:sldMk cId="1749925653" sldId="344"/>
            <ac:picMk id="7" creationId="{0DE9685E-708B-4B86-AE1D-57D90B852A5F}"/>
          </ac:picMkLst>
        </pc:picChg>
        <pc:picChg chg="mod">
          <ac:chgData name="Eddie Pedersen" userId="eee76c53-a7c6-4321-8a16-ac0d319d0a31" providerId="ADAL" clId="{ACEF0AD6-5163-40BE-9AFD-EF102D5004F2}" dt="2020-01-22T13:33:56.663" v="170" actId="1076"/>
          <ac:picMkLst>
            <pc:docMk/>
            <pc:sldMk cId="1749925653" sldId="344"/>
            <ac:picMk id="11" creationId="{00000000-0000-0000-0000-000000000000}"/>
          </ac:picMkLst>
        </pc:picChg>
      </pc:sldChg>
      <pc:sldChg chg="del modTransition">
        <pc:chgData name="Eddie Pedersen" userId="eee76c53-a7c6-4321-8a16-ac0d319d0a31" providerId="ADAL" clId="{ACEF0AD6-5163-40BE-9AFD-EF102D5004F2}" dt="2020-01-31T08:14:46.656" v="430" actId="47"/>
        <pc:sldMkLst>
          <pc:docMk/>
          <pc:sldMk cId="1591778391" sldId="345"/>
        </pc:sldMkLst>
      </pc:sldChg>
      <pc:sldChg chg="addSp delSp">
        <pc:chgData name="Eddie Pedersen" userId="eee76c53-a7c6-4321-8a16-ac0d319d0a31" providerId="ADAL" clId="{ACEF0AD6-5163-40BE-9AFD-EF102D5004F2}" dt="2020-01-22T14:06:50.297" v="181"/>
        <pc:sldMkLst>
          <pc:docMk/>
          <pc:sldMk cId="1197879368" sldId="347"/>
        </pc:sldMkLst>
        <pc:picChg chg="del">
          <ac:chgData name="Eddie Pedersen" userId="eee76c53-a7c6-4321-8a16-ac0d319d0a31" providerId="ADAL" clId="{ACEF0AD6-5163-40BE-9AFD-EF102D5004F2}" dt="2020-01-22T14:06:49.121" v="180" actId="478"/>
          <ac:picMkLst>
            <pc:docMk/>
            <pc:sldMk cId="1197879368" sldId="347"/>
            <ac:picMk id="5" creationId="{00000000-0000-0000-0000-000000000000}"/>
          </ac:picMkLst>
        </pc:picChg>
        <pc:picChg chg="add">
          <ac:chgData name="Eddie Pedersen" userId="eee76c53-a7c6-4321-8a16-ac0d319d0a31" providerId="ADAL" clId="{ACEF0AD6-5163-40BE-9AFD-EF102D5004F2}" dt="2020-01-22T14:06:50.297" v="181"/>
          <ac:picMkLst>
            <pc:docMk/>
            <pc:sldMk cId="1197879368" sldId="347"/>
            <ac:picMk id="6" creationId="{3786F312-13E2-4A21-9755-4065A1AC8FE0}"/>
          </ac:picMkLst>
        </pc:picChg>
      </pc:sldChg>
      <pc:sldChg chg="addSp delSp modSp">
        <pc:chgData name="Eddie Pedersen" userId="eee76c53-a7c6-4321-8a16-ac0d319d0a31" providerId="ADAL" clId="{ACEF0AD6-5163-40BE-9AFD-EF102D5004F2}" dt="2020-01-22T14:07:53.077" v="196" actId="1076"/>
        <pc:sldMkLst>
          <pc:docMk/>
          <pc:sldMk cId="1323028512" sldId="349"/>
        </pc:sldMkLst>
        <pc:spChg chg="mod">
          <ac:chgData name="Eddie Pedersen" userId="eee76c53-a7c6-4321-8a16-ac0d319d0a31" providerId="ADAL" clId="{ACEF0AD6-5163-40BE-9AFD-EF102D5004F2}" dt="2020-01-22T14:07:50.193" v="195" actId="14100"/>
          <ac:spMkLst>
            <pc:docMk/>
            <pc:sldMk cId="1323028512" sldId="349"/>
            <ac:spMk id="8" creationId="{00000000-0000-0000-0000-000000000000}"/>
          </ac:spMkLst>
        </pc:spChg>
        <pc:picChg chg="del">
          <ac:chgData name="Eddie Pedersen" userId="eee76c53-a7c6-4321-8a16-ac0d319d0a31" providerId="ADAL" clId="{ACEF0AD6-5163-40BE-9AFD-EF102D5004F2}" dt="2020-01-22T14:07:15.421" v="182" actId="478"/>
          <ac:picMkLst>
            <pc:docMk/>
            <pc:sldMk cId="1323028512" sldId="349"/>
            <ac:picMk id="5" creationId="{00000000-0000-0000-0000-000000000000}"/>
          </ac:picMkLst>
        </pc:picChg>
        <pc:picChg chg="add ord">
          <ac:chgData name="Eddie Pedersen" userId="eee76c53-a7c6-4321-8a16-ac0d319d0a31" providerId="ADAL" clId="{ACEF0AD6-5163-40BE-9AFD-EF102D5004F2}" dt="2020-01-22T14:07:22.404" v="185" actId="167"/>
          <ac:picMkLst>
            <pc:docMk/>
            <pc:sldMk cId="1323028512" sldId="349"/>
            <ac:picMk id="9" creationId="{B9E33943-18C1-4091-B17D-E132D37B40D6}"/>
          </ac:picMkLst>
        </pc:picChg>
        <pc:picChg chg="del">
          <ac:chgData name="Eddie Pedersen" userId="eee76c53-a7c6-4321-8a16-ac0d319d0a31" providerId="ADAL" clId="{ACEF0AD6-5163-40BE-9AFD-EF102D5004F2}" dt="2020-01-22T14:07:16.338" v="183" actId="478"/>
          <ac:picMkLst>
            <pc:docMk/>
            <pc:sldMk cId="1323028512" sldId="349"/>
            <ac:picMk id="14" creationId="{00000000-0000-0000-0000-000000000000}"/>
          </ac:picMkLst>
        </pc:picChg>
        <pc:cxnChg chg="mod">
          <ac:chgData name="Eddie Pedersen" userId="eee76c53-a7c6-4321-8a16-ac0d319d0a31" providerId="ADAL" clId="{ACEF0AD6-5163-40BE-9AFD-EF102D5004F2}" dt="2020-01-22T14:07:53.077" v="196" actId="1076"/>
          <ac:cxnSpMkLst>
            <pc:docMk/>
            <pc:sldMk cId="1323028512" sldId="349"/>
            <ac:cxnSpMk id="10" creationId="{00000000-0000-0000-0000-000000000000}"/>
          </ac:cxnSpMkLst>
        </pc:cxnChg>
      </pc:sldChg>
      <pc:sldChg chg="addSp delSp">
        <pc:chgData name="Eddie Pedersen" userId="eee76c53-a7c6-4321-8a16-ac0d319d0a31" providerId="ADAL" clId="{ACEF0AD6-5163-40BE-9AFD-EF102D5004F2}" dt="2020-01-22T14:08:13.778" v="198"/>
        <pc:sldMkLst>
          <pc:docMk/>
          <pc:sldMk cId="2720062007" sldId="350"/>
        </pc:sldMkLst>
        <pc:picChg chg="add">
          <ac:chgData name="Eddie Pedersen" userId="eee76c53-a7c6-4321-8a16-ac0d319d0a31" providerId="ADAL" clId="{ACEF0AD6-5163-40BE-9AFD-EF102D5004F2}" dt="2020-01-22T14:08:13.778" v="198"/>
          <ac:picMkLst>
            <pc:docMk/>
            <pc:sldMk cId="2720062007" sldId="350"/>
            <ac:picMk id="5" creationId="{6AA3F061-EEE7-44CA-8D01-DA82F70D802E}"/>
          </ac:picMkLst>
        </pc:picChg>
        <pc:picChg chg="del">
          <ac:chgData name="Eddie Pedersen" userId="eee76c53-a7c6-4321-8a16-ac0d319d0a31" providerId="ADAL" clId="{ACEF0AD6-5163-40BE-9AFD-EF102D5004F2}" dt="2020-01-22T14:08:12.328" v="197" actId="478"/>
          <ac:picMkLst>
            <pc:docMk/>
            <pc:sldMk cId="2720062007" sldId="350"/>
            <ac:picMk id="12" creationId="{00000000-0000-0000-0000-000000000000}"/>
          </ac:picMkLst>
        </pc:picChg>
      </pc:sldChg>
      <pc:sldChg chg="addSp delSp modSp">
        <pc:chgData name="Eddie Pedersen" userId="eee76c53-a7c6-4321-8a16-ac0d319d0a31" providerId="ADAL" clId="{ACEF0AD6-5163-40BE-9AFD-EF102D5004F2}" dt="2020-01-22T14:09:03.476" v="206" actId="1076"/>
        <pc:sldMkLst>
          <pc:docMk/>
          <pc:sldMk cId="309236451" sldId="351"/>
        </pc:sldMkLst>
        <pc:spChg chg="mod">
          <ac:chgData name="Eddie Pedersen" userId="eee76c53-a7c6-4321-8a16-ac0d319d0a31" providerId="ADAL" clId="{ACEF0AD6-5163-40BE-9AFD-EF102D5004F2}" dt="2020-01-22T14:09:00.818" v="205" actId="1076"/>
          <ac:spMkLst>
            <pc:docMk/>
            <pc:sldMk cId="309236451" sldId="351"/>
            <ac:spMk id="6" creationId="{00000000-0000-0000-0000-000000000000}"/>
          </ac:spMkLst>
        </pc:spChg>
        <pc:picChg chg="add mod ord">
          <ac:chgData name="Eddie Pedersen" userId="eee76c53-a7c6-4321-8a16-ac0d319d0a31" providerId="ADAL" clId="{ACEF0AD6-5163-40BE-9AFD-EF102D5004F2}" dt="2020-01-22T14:08:57.524" v="204" actId="1076"/>
          <ac:picMkLst>
            <pc:docMk/>
            <pc:sldMk cId="309236451" sldId="351"/>
            <ac:picMk id="7" creationId="{6A98C588-E280-40EB-9220-FD2D33C74B3B}"/>
          </ac:picMkLst>
        </pc:picChg>
        <pc:picChg chg="del">
          <ac:chgData name="Eddie Pedersen" userId="eee76c53-a7c6-4321-8a16-ac0d319d0a31" providerId="ADAL" clId="{ACEF0AD6-5163-40BE-9AFD-EF102D5004F2}" dt="2020-01-22T14:08:41.175" v="199" actId="478"/>
          <ac:picMkLst>
            <pc:docMk/>
            <pc:sldMk cId="309236451" sldId="351"/>
            <ac:picMk id="21" creationId="{00000000-0000-0000-0000-000000000000}"/>
          </ac:picMkLst>
        </pc:picChg>
        <pc:cxnChg chg="mod">
          <ac:chgData name="Eddie Pedersen" userId="eee76c53-a7c6-4321-8a16-ac0d319d0a31" providerId="ADAL" clId="{ACEF0AD6-5163-40BE-9AFD-EF102D5004F2}" dt="2020-01-22T14:09:03.476" v="206" actId="1076"/>
          <ac:cxnSpMkLst>
            <pc:docMk/>
            <pc:sldMk cId="309236451" sldId="351"/>
            <ac:cxnSpMk id="14" creationId="{00000000-0000-0000-0000-000000000000}"/>
          </ac:cxnSpMkLst>
        </pc:cxnChg>
      </pc:sldChg>
      <pc:sldChg chg="addSp delSp modSp">
        <pc:chgData name="Eddie Pedersen" userId="eee76c53-a7c6-4321-8a16-ac0d319d0a31" providerId="ADAL" clId="{ACEF0AD6-5163-40BE-9AFD-EF102D5004F2}" dt="2020-01-22T14:09:44.600" v="213" actId="1076"/>
        <pc:sldMkLst>
          <pc:docMk/>
          <pc:sldMk cId="4217044609" sldId="353"/>
        </pc:sldMkLst>
        <pc:spChg chg="mod">
          <ac:chgData name="Eddie Pedersen" userId="eee76c53-a7c6-4321-8a16-ac0d319d0a31" providerId="ADAL" clId="{ACEF0AD6-5163-40BE-9AFD-EF102D5004F2}" dt="2020-01-22T14:09:44.600" v="213" actId="1076"/>
          <ac:spMkLst>
            <pc:docMk/>
            <pc:sldMk cId="4217044609" sldId="353"/>
            <ac:spMk id="8" creationId="{00000000-0000-0000-0000-000000000000}"/>
          </ac:spMkLst>
        </pc:spChg>
        <pc:picChg chg="add mod ord">
          <ac:chgData name="Eddie Pedersen" userId="eee76c53-a7c6-4321-8a16-ac0d319d0a31" providerId="ADAL" clId="{ACEF0AD6-5163-40BE-9AFD-EF102D5004F2}" dt="2020-01-22T14:09:36.204" v="210" actId="1076"/>
          <ac:picMkLst>
            <pc:docMk/>
            <pc:sldMk cId="4217044609" sldId="353"/>
            <ac:picMk id="10" creationId="{F9421463-F94D-4492-AB10-1E43192ADAD8}"/>
          </ac:picMkLst>
        </pc:picChg>
        <pc:picChg chg="del">
          <ac:chgData name="Eddie Pedersen" userId="eee76c53-a7c6-4321-8a16-ac0d319d0a31" providerId="ADAL" clId="{ACEF0AD6-5163-40BE-9AFD-EF102D5004F2}" dt="2020-01-22T14:09:14.376" v="207" actId="478"/>
          <ac:picMkLst>
            <pc:docMk/>
            <pc:sldMk cId="4217044609" sldId="353"/>
            <ac:picMk id="13" creationId="{00000000-0000-0000-0000-000000000000}"/>
          </ac:picMkLst>
        </pc:picChg>
        <pc:cxnChg chg="mod">
          <ac:chgData name="Eddie Pedersen" userId="eee76c53-a7c6-4321-8a16-ac0d319d0a31" providerId="ADAL" clId="{ACEF0AD6-5163-40BE-9AFD-EF102D5004F2}" dt="2020-01-22T14:09:42.618" v="212" actId="1076"/>
          <ac:cxnSpMkLst>
            <pc:docMk/>
            <pc:sldMk cId="4217044609" sldId="353"/>
            <ac:cxnSpMk id="9" creationId="{00000000-0000-0000-0000-000000000000}"/>
          </ac:cxnSpMkLst>
        </pc:cxnChg>
        <pc:cxnChg chg="mod">
          <ac:chgData name="Eddie Pedersen" userId="eee76c53-a7c6-4321-8a16-ac0d319d0a31" providerId="ADAL" clId="{ACEF0AD6-5163-40BE-9AFD-EF102D5004F2}" dt="2020-01-22T14:09:39.837" v="211" actId="1076"/>
          <ac:cxnSpMkLst>
            <pc:docMk/>
            <pc:sldMk cId="4217044609" sldId="353"/>
            <ac:cxnSpMk id="14" creationId="{00000000-0000-0000-0000-000000000000}"/>
          </ac:cxnSpMkLst>
        </pc:cxnChg>
      </pc:sldChg>
      <pc:sldChg chg="addSp delSp modSp">
        <pc:chgData name="Eddie Pedersen" userId="eee76c53-a7c6-4321-8a16-ac0d319d0a31" providerId="ADAL" clId="{ACEF0AD6-5163-40BE-9AFD-EF102D5004F2}" dt="2020-01-22T14:10:43.893" v="220" actId="14100"/>
        <pc:sldMkLst>
          <pc:docMk/>
          <pc:sldMk cId="2382245437" sldId="354"/>
        </pc:sldMkLst>
        <pc:spChg chg="mod">
          <ac:chgData name="Eddie Pedersen" userId="eee76c53-a7c6-4321-8a16-ac0d319d0a31" providerId="ADAL" clId="{ACEF0AD6-5163-40BE-9AFD-EF102D5004F2}" dt="2020-01-22T14:10:43.893" v="220" actId="14100"/>
          <ac:spMkLst>
            <pc:docMk/>
            <pc:sldMk cId="2382245437" sldId="354"/>
            <ac:spMk id="11" creationId="{00000000-0000-0000-0000-000000000000}"/>
          </ac:spMkLst>
        </pc:spChg>
        <pc:picChg chg="del">
          <ac:chgData name="Eddie Pedersen" userId="eee76c53-a7c6-4321-8a16-ac0d319d0a31" providerId="ADAL" clId="{ACEF0AD6-5163-40BE-9AFD-EF102D5004F2}" dt="2020-01-22T14:10:07.168" v="214" actId="478"/>
          <ac:picMkLst>
            <pc:docMk/>
            <pc:sldMk cId="2382245437" sldId="354"/>
            <ac:picMk id="12" creationId="{00000000-0000-0000-0000-000000000000}"/>
          </ac:picMkLst>
        </pc:picChg>
        <pc:picChg chg="add mod ord">
          <ac:chgData name="Eddie Pedersen" userId="eee76c53-a7c6-4321-8a16-ac0d319d0a31" providerId="ADAL" clId="{ACEF0AD6-5163-40BE-9AFD-EF102D5004F2}" dt="2020-01-22T14:10:20.064" v="217" actId="14100"/>
          <ac:picMkLst>
            <pc:docMk/>
            <pc:sldMk cId="2382245437" sldId="354"/>
            <ac:picMk id="13" creationId="{CD1D98DD-636A-4E27-A447-9A5F331DFF82}"/>
          </ac:picMkLst>
        </pc:picChg>
      </pc:sldChg>
      <pc:sldChg chg="addSp delSp modSp">
        <pc:chgData name="Eddie Pedersen" userId="eee76c53-a7c6-4321-8a16-ac0d319d0a31" providerId="ADAL" clId="{ACEF0AD6-5163-40BE-9AFD-EF102D5004F2}" dt="2020-01-22T14:11:19.805" v="227" actId="1076"/>
        <pc:sldMkLst>
          <pc:docMk/>
          <pc:sldMk cId="1451697026" sldId="355"/>
        </pc:sldMkLst>
        <pc:spChg chg="mod">
          <ac:chgData name="Eddie Pedersen" userId="eee76c53-a7c6-4321-8a16-ac0d319d0a31" providerId="ADAL" clId="{ACEF0AD6-5163-40BE-9AFD-EF102D5004F2}" dt="2020-01-22T14:11:09.081" v="225" actId="14100"/>
          <ac:spMkLst>
            <pc:docMk/>
            <pc:sldMk cId="1451697026" sldId="355"/>
            <ac:spMk id="11" creationId="{00000000-0000-0000-0000-000000000000}"/>
          </ac:spMkLst>
        </pc:spChg>
        <pc:spChg chg="mod">
          <ac:chgData name="Eddie Pedersen" userId="eee76c53-a7c6-4321-8a16-ac0d319d0a31" providerId="ADAL" clId="{ACEF0AD6-5163-40BE-9AFD-EF102D5004F2}" dt="2020-01-22T14:11:19.805" v="227" actId="1076"/>
          <ac:spMkLst>
            <pc:docMk/>
            <pc:sldMk cId="1451697026" sldId="355"/>
            <ac:spMk id="12" creationId="{00000000-0000-0000-0000-000000000000}"/>
          </ac:spMkLst>
        </pc:spChg>
        <pc:picChg chg="del">
          <ac:chgData name="Eddie Pedersen" userId="eee76c53-a7c6-4321-8a16-ac0d319d0a31" providerId="ADAL" clId="{ACEF0AD6-5163-40BE-9AFD-EF102D5004F2}" dt="2020-01-22T14:10:58.118" v="221" actId="478"/>
          <ac:picMkLst>
            <pc:docMk/>
            <pc:sldMk cId="1451697026" sldId="355"/>
            <ac:picMk id="13" creationId="{00000000-0000-0000-0000-000000000000}"/>
          </ac:picMkLst>
        </pc:picChg>
        <pc:picChg chg="add mod ord">
          <ac:chgData name="Eddie Pedersen" userId="eee76c53-a7c6-4321-8a16-ac0d319d0a31" providerId="ADAL" clId="{ACEF0AD6-5163-40BE-9AFD-EF102D5004F2}" dt="2020-01-22T14:11:15.345" v="226" actId="14100"/>
          <ac:picMkLst>
            <pc:docMk/>
            <pc:sldMk cId="1451697026" sldId="355"/>
            <ac:picMk id="15" creationId="{92F9DA5D-DA97-4E96-BE41-F7EAC8ABC62D}"/>
          </ac:picMkLst>
        </pc:picChg>
      </pc:sldChg>
      <pc:sldChg chg="addSp delSp modSp delAnim">
        <pc:chgData name="Eddie Pedersen" userId="eee76c53-a7c6-4321-8a16-ac0d319d0a31" providerId="ADAL" clId="{ACEF0AD6-5163-40BE-9AFD-EF102D5004F2}" dt="2020-01-22T14:12:02.101" v="232" actId="1076"/>
        <pc:sldMkLst>
          <pc:docMk/>
          <pc:sldMk cId="3017619459" sldId="356"/>
        </pc:sldMkLst>
        <pc:spChg chg="mod">
          <ac:chgData name="Eddie Pedersen" userId="eee76c53-a7c6-4321-8a16-ac0d319d0a31" providerId="ADAL" clId="{ACEF0AD6-5163-40BE-9AFD-EF102D5004F2}" dt="2020-01-22T14:12:02.101" v="232" actId="1076"/>
          <ac:spMkLst>
            <pc:docMk/>
            <pc:sldMk cId="3017619459" sldId="356"/>
            <ac:spMk id="17" creationId="{00000000-0000-0000-0000-000000000000}"/>
          </ac:spMkLst>
        </pc:spChg>
        <pc:picChg chg="add ord">
          <ac:chgData name="Eddie Pedersen" userId="eee76c53-a7c6-4321-8a16-ac0d319d0a31" providerId="ADAL" clId="{ACEF0AD6-5163-40BE-9AFD-EF102D5004F2}" dt="2020-01-22T14:11:55.357" v="231" actId="167"/>
          <ac:picMkLst>
            <pc:docMk/>
            <pc:sldMk cId="3017619459" sldId="356"/>
            <ac:picMk id="7" creationId="{D7E9CD7F-8CBA-4401-B9C3-DB362639D9BC}"/>
          </ac:picMkLst>
        </pc:picChg>
        <pc:picChg chg="del">
          <ac:chgData name="Eddie Pedersen" userId="eee76c53-a7c6-4321-8a16-ac0d319d0a31" providerId="ADAL" clId="{ACEF0AD6-5163-40BE-9AFD-EF102D5004F2}" dt="2020-01-22T14:11:45.941" v="228" actId="478"/>
          <ac:picMkLst>
            <pc:docMk/>
            <pc:sldMk cId="3017619459" sldId="356"/>
            <ac:picMk id="15" creationId="{00000000-0000-0000-0000-000000000000}"/>
          </ac:picMkLst>
        </pc:picChg>
        <pc:picChg chg="del">
          <ac:chgData name="Eddie Pedersen" userId="eee76c53-a7c6-4321-8a16-ac0d319d0a31" providerId="ADAL" clId="{ACEF0AD6-5163-40BE-9AFD-EF102D5004F2}" dt="2020-01-22T14:11:50.196" v="229" actId="478"/>
          <ac:picMkLst>
            <pc:docMk/>
            <pc:sldMk cId="3017619459" sldId="356"/>
            <ac:picMk id="16" creationId="{00000000-0000-0000-0000-000000000000}"/>
          </ac:picMkLst>
        </pc:picChg>
      </pc:sldChg>
      <pc:sldChg chg="addSp delSp modSp delAnim">
        <pc:chgData name="Eddie Pedersen" userId="eee76c53-a7c6-4321-8a16-ac0d319d0a31" providerId="ADAL" clId="{ACEF0AD6-5163-40BE-9AFD-EF102D5004F2}" dt="2020-01-22T14:12:22.961" v="237" actId="1076"/>
        <pc:sldMkLst>
          <pc:docMk/>
          <pc:sldMk cId="2285915302" sldId="357"/>
        </pc:sldMkLst>
        <pc:spChg chg="mod">
          <ac:chgData name="Eddie Pedersen" userId="eee76c53-a7c6-4321-8a16-ac0d319d0a31" providerId="ADAL" clId="{ACEF0AD6-5163-40BE-9AFD-EF102D5004F2}" dt="2020-01-22T14:12:22.961" v="237" actId="1076"/>
          <ac:spMkLst>
            <pc:docMk/>
            <pc:sldMk cId="2285915302" sldId="357"/>
            <ac:spMk id="17" creationId="{00000000-0000-0000-0000-000000000000}"/>
          </ac:spMkLst>
        </pc:spChg>
        <pc:picChg chg="add ord">
          <ac:chgData name="Eddie Pedersen" userId="eee76c53-a7c6-4321-8a16-ac0d319d0a31" providerId="ADAL" clId="{ACEF0AD6-5163-40BE-9AFD-EF102D5004F2}" dt="2020-01-22T14:12:19.935" v="236" actId="167"/>
          <ac:picMkLst>
            <pc:docMk/>
            <pc:sldMk cId="2285915302" sldId="357"/>
            <ac:picMk id="7" creationId="{1CD5B1BC-597D-4E49-A164-D6C4F8F13284}"/>
          </ac:picMkLst>
        </pc:picChg>
        <pc:picChg chg="del">
          <ac:chgData name="Eddie Pedersen" userId="eee76c53-a7c6-4321-8a16-ac0d319d0a31" providerId="ADAL" clId="{ACEF0AD6-5163-40BE-9AFD-EF102D5004F2}" dt="2020-01-22T14:12:13.752" v="233" actId="478"/>
          <ac:picMkLst>
            <pc:docMk/>
            <pc:sldMk cId="2285915302" sldId="357"/>
            <ac:picMk id="15" creationId="{00000000-0000-0000-0000-000000000000}"/>
          </ac:picMkLst>
        </pc:picChg>
        <pc:picChg chg="del">
          <ac:chgData name="Eddie Pedersen" userId="eee76c53-a7c6-4321-8a16-ac0d319d0a31" providerId="ADAL" clId="{ACEF0AD6-5163-40BE-9AFD-EF102D5004F2}" dt="2020-01-22T14:12:14.549" v="234" actId="478"/>
          <ac:picMkLst>
            <pc:docMk/>
            <pc:sldMk cId="2285915302" sldId="357"/>
            <ac:picMk id="16" creationId="{00000000-0000-0000-0000-000000000000}"/>
          </ac:picMkLst>
        </pc:picChg>
      </pc:sldChg>
      <pc:sldChg chg="addSp delSp modSp">
        <pc:chgData name="Eddie Pedersen" userId="eee76c53-a7c6-4321-8a16-ac0d319d0a31" providerId="ADAL" clId="{ACEF0AD6-5163-40BE-9AFD-EF102D5004F2}" dt="2020-01-31T09:22:31.351" v="434" actId="14100"/>
        <pc:sldMkLst>
          <pc:docMk/>
          <pc:sldMk cId="1426569268" sldId="358"/>
        </pc:sldMkLst>
        <pc:spChg chg="mod">
          <ac:chgData name="Eddie Pedersen" userId="eee76c53-a7c6-4321-8a16-ac0d319d0a31" providerId="ADAL" clId="{ACEF0AD6-5163-40BE-9AFD-EF102D5004F2}" dt="2020-01-31T09:22:31.351" v="434" actId="14100"/>
          <ac:spMkLst>
            <pc:docMk/>
            <pc:sldMk cId="1426569268" sldId="358"/>
            <ac:spMk id="7" creationId="{00000000-0000-0000-0000-000000000000}"/>
          </ac:spMkLst>
        </pc:spChg>
        <pc:picChg chg="add mod ord">
          <ac:chgData name="Eddie Pedersen" userId="eee76c53-a7c6-4321-8a16-ac0d319d0a31" providerId="ADAL" clId="{ACEF0AD6-5163-40BE-9AFD-EF102D5004F2}" dt="2020-01-22T14:13:16.769" v="244" actId="14100"/>
          <ac:picMkLst>
            <pc:docMk/>
            <pc:sldMk cId="1426569268" sldId="358"/>
            <ac:picMk id="6" creationId="{66AA00E7-4FFE-4C49-A9AB-41856B50EB27}"/>
          </ac:picMkLst>
        </pc:picChg>
        <pc:picChg chg="del">
          <ac:chgData name="Eddie Pedersen" userId="eee76c53-a7c6-4321-8a16-ac0d319d0a31" providerId="ADAL" clId="{ACEF0AD6-5163-40BE-9AFD-EF102D5004F2}" dt="2020-01-22T14:12:50.641" v="238" actId="478"/>
          <ac:picMkLst>
            <pc:docMk/>
            <pc:sldMk cId="1426569268" sldId="358"/>
            <ac:picMk id="15" creationId="{00000000-0000-0000-0000-000000000000}"/>
          </ac:picMkLst>
        </pc:picChg>
      </pc:sldChg>
      <pc:sldChg chg="addSp delSp modSp">
        <pc:chgData name="Eddie Pedersen" userId="eee76c53-a7c6-4321-8a16-ac0d319d0a31" providerId="ADAL" clId="{ACEF0AD6-5163-40BE-9AFD-EF102D5004F2}" dt="2020-01-22T14:13:57.513" v="255" actId="1076"/>
        <pc:sldMkLst>
          <pc:docMk/>
          <pc:sldMk cId="1750230090" sldId="359"/>
        </pc:sldMkLst>
        <pc:spChg chg="mod">
          <ac:chgData name="Eddie Pedersen" userId="eee76c53-a7c6-4321-8a16-ac0d319d0a31" providerId="ADAL" clId="{ACEF0AD6-5163-40BE-9AFD-EF102D5004F2}" dt="2020-01-22T14:13:57.513" v="255" actId="1076"/>
          <ac:spMkLst>
            <pc:docMk/>
            <pc:sldMk cId="1750230090" sldId="359"/>
            <ac:spMk id="6" creationId="{00000000-0000-0000-0000-000000000000}"/>
          </ac:spMkLst>
        </pc:spChg>
        <pc:picChg chg="mod">
          <ac:chgData name="Eddie Pedersen" userId="eee76c53-a7c6-4321-8a16-ac0d319d0a31" providerId="ADAL" clId="{ACEF0AD6-5163-40BE-9AFD-EF102D5004F2}" dt="2020-01-22T14:13:45.177" v="251" actId="1076"/>
          <ac:picMkLst>
            <pc:docMk/>
            <pc:sldMk cId="1750230090" sldId="359"/>
            <ac:picMk id="7" creationId="{00000000-0000-0000-0000-000000000000}"/>
          </ac:picMkLst>
        </pc:picChg>
        <pc:picChg chg="add mod ord">
          <ac:chgData name="Eddie Pedersen" userId="eee76c53-a7c6-4321-8a16-ac0d319d0a31" providerId="ADAL" clId="{ACEF0AD6-5163-40BE-9AFD-EF102D5004F2}" dt="2020-01-22T14:13:51.134" v="253" actId="167"/>
          <ac:picMkLst>
            <pc:docMk/>
            <pc:sldMk cId="1750230090" sldId="359"/>
            <ac:picMk id="8" creationId="{553F4788-A150-4199-9794-22E68FC03863}"/>
          </ac:picMkLst>
        </pc:picChg>
        <pc:picChg chg="del">
          <ac:chgData name="Eddie Pedersen" userId="eee76c53-a7c6-4321-8a16-ac0d319d0a31" providerId="ADAL" clId="{ACEF0AD6-5163-40BE-9AFD-EF102D5004F2}" dt="2020-01-22T14:13:37.112" v="248" actId="478"/>
          <ac:picMkLst>
            <pc:docMk/>
            <pc:sldMk cId="1750230090" sldId="359"/>
            <ac:picMk id="15" creationId="{00000000-0000-0000-0000-000000000000}"/>
          </ac:picMkLst>
        </pc:picChg>
      </pc:sldChg>
      <pc:sldChg chg="addSp delSp add del">
        <pc:chgData name="Eddie Pedersen" userId="eee76c53-a7c6-4321-8a16-ac0d319d0a31" providerId="ADAL" clId="{ACEF0AD6-5163-40BE-9AFD-EF102D5004F2}" dt="2020-01-22T14:15:04.281" v="263"/>
        <pc:sldMkLst>
          <pc:docMk/>
          <pc:sldMk cId="1200147965" sldId="360"/>
        </pc:sldMkLst>
        <pc:spChg chg="add">
          <ac:chgData name="Eddie Pedersen" userId="eee76c53-a7c6-4321-8a16-ac0d319d0a31" providerId="ADAL" clId="{ACEF0AD6-5163-40BE-9AFD-EF102D5004F2}" dt="2020-01-22T14:15:04.281" v="263"/>
          <ac:spMkLst>
            <pc:docMk/>
            <pc:sldMk cId="1200147965" sldId="360"/>
            <ac:spMk id="10" creationId="{CD7096B9-57E8-456A-85A5-B3B36450615A}"/>
          </ac:spMkLst>
        </pc:spChg>
        <pc:picChg chg="del">
          <ac:chgData name="Eddie Pedersen" userId="eee76c53-a7c6-4321-8a16-ac0d319d0a31" providerId="ADAL" clId="{ACEF0AD6-5163-40BE-9AFD-EF102D5004F2}" dt="2020-01-22T14:14:34.133" v="258" actId="478"/>
          <ac:picMkLst>
            <pc:docMk/>
            <pc:sldMk cId="1200147965" sldId="360"/>
            <ac:picMk id="6" creationId="{00000000-0000-0000-0000-000000000000}"/>
          </ac:picMkLst>
        </pc:picChg>
        <pc:picChg chg="add">
          <ac:chgData name="Eddie Pedersen" userId="eee76c53-a7c6-4321-8a16-ac0d319d0a31" providerId="ADAL" clId="{ACEF0AD6-5163-40BE-9AFD-EF102D5004F2}" dt="2020-01-22T14:14:47.311" v="260"/>
          <ac:picMkLst>
            <pc:docMk/>
            <pc:sldMk cId="1200147965" sldId="360"/>
            <ac:picMk id="7" creationId="{2A9F9117-CFA6-4BEC-91C5-F25436FA19AF}"/>
          </ac:picMkLst>
        </pc:picChg>
        <pc:picChg chg="del">
          <ac:chgData name="Eddie Pedersen" userId="eee76c53-a7c6-4321-8a16-ac0d319d0a31" providerId="ADAL" clId="{ACEF0AD6-5163-40BE-9AFD-EF102D5004F2}" dt="2020-01-22T14:14:37.568" v="259" actId="478"/>
          <ac:picMkLst>
            <pc:docMk/>
            <pc:sldMk cId="1200147965" sldId="360"/>
            <ac:picMk id="8" creationId="{00000000-0000-0000-0000-000000000000}"/>
          </ac:picMkLst>
        </pc:picChg>
        <pc:picChg chg="add del">
          <ac:chgData name="Eddie Pedersen" userId="eee76c53-a7c6-4321-8a16-ac0d319d0a31" providerId="ADAL" clId="{ACEF0AD6-5163-40BE-9AFD-EF102D5004F2}" dt="2020-01-22T14:14:56.970" v="262"/>
          <ac:picMkLst>
            <pc:docMk/>
            <pc:sldMk cId="1200147965" sldId="360"/>
            <ac:picMk id="9" creationId="{4DA84463-115F-4CC4-A09A-47CA0D6255A7}"/>
          </ac:picMkLst>
        </pc:picChg>
      </pc:sldChg>
      <pc:sldChg chg="addSp delSp modSp">
        <pc:chgData name="Eddie Pedersen" userId="eee76c53-a7c6-4321-8a16-ac0d319d0a31" providerId="ADAL" clId="{ACEF0AD6-5163-40BE-9AFD-EF102D5004F2}" dt="2020-01-22T14:18:57.425" v="272" actId="1076"/>
        <pc:sldMkLst>
          <pc:docMk/>
          <pc:sldMk cId="404412313" sldId="361"/>
        </pc:sldMkLst>
        <pc:spChg chg="mod">
          <ac:chgData name="Eddie Pedersen" userId="eee76c53-a7c6-4321-8a16-ac0d319d0a31" providerId="ADAL" clId="{ACEF0AD6-5163-40BE-9AFD-EF102D5004F2}" dt="2020-01-22T14:18:57.425" v="272" actId="1076"/>
          <ac:spMkLst>
            <pc:docMk/>
            <pc:sldMk cId="404412313" sldId="361"/>
            <ac:spMk id="14" creationId="{00000000-0000-0000-0000-000000000000}"/>
          </ac:spMkLst>
        </pc:spChg>
        <pc:spChg chg="mod">
          <ac:chgData name="Eddie Pedersen" userId="eee76c53-a7c6-4321-8a16-ac0d319d0a31" providerId="ADAL" clId="{ACEF0AD6-5163-40BE-9AFD-EF102D5004F2}" dt="2020-01-22T14:18:52.837" v="271" actId="1076"/>
          <ac:spMkLst>
            <pc:docMk/>
            <pc:sldMk cId="404412313" sldId="361"/>
            <ac:spMk id="15" creationId="{00000000-0000-0000-0000-000000000000}"/>
          </ac:spMkLst>
        </pc:spChg>
        <pc:picChg chg="del">
          <ac:chgData name="Eddie Pedersen" userId="eee76c53-a7c6-4321-8a16-ac0d319d0a31" providerId="ADAL" clId="{ACEF0AD6-5163-40BE-9AFD-EF102D5004F2}" dt="2020-01-22T14:18:24.567" v="264" actId="478"/>
          <ac:picMkLst>
            <pc:docMk/>
            <pc:sldMk cId="404412313" sldId="361"/>
            <ac:picMk id="6" creationId="{00000000-0000-0000-0000-000000000000}"/>
          </ac:picMkLst>
        </pc:picChg>
        <pc:picChg chg="add mod ord">
          <ac:chgData name="Eddie Pedersen" userId="eee76c53-a7c6-4321-8a16-ac0d319d0a31" providerId="ADAL" clId="{ACEF0AD6-5163-40BE-9AFD-EF102D5004F2}" dt="2020-01-22T14:18:50.041" v="270" actId="14100"/>
          <ac:picMkLst>
            <pc:docMk/>
            <pc:sldMk cId="404412313" sldId="361"/>
            <ac:picMk id="16" creationId="{13EF0CD9-D843-4CBF-89E9-A3C63D2073BC}"/>
          </ac:picMkLst>
        </pc:picChg>
      </pc:sldChg>
      <pc:sldChg chg="addSp delSp modSp">
        <pc:chgData name="Eddie Pedersen" userId="eee76c53-a7c6-4321-8a16-ac0d319d0a31" providerId="ADAL" clId="{ACEF0AD6-5163-40BE-9AFD-EF102D5004F2}" dt="2020-01-23T08:52:32.870" v="421" actId="14100"/>
        <pc:sldMkLst>
          <pc:docMk/>
          <pc:sldMk cId="4199086166" sldId="362"/>
        </pc:sldMkLst>
        <pc:spChg chg="mod">
          <ac:chgData name="Eddie Pedersen" userId="eee76c53-a7c6-4321-8a16-ac0d319d0a31" providerId="ADAL" clId="{ACEF0AD6-5163-40BE-9AFD-EF102D5004F2}" dt="2020-01-23T08:52:32.870" v="421" actId="14100"/>
          <ac:spMkLst>
            <pc:docMk/>
            <pc:sldMk cId="4199086166" sldId="362"/>
            <ac:spMk id="8" creationId="{00000000-0000-0000-0000-000000000000}"/>
          </ac:spMkLst>
        </pc:spChg>
        <pc:picChg chg="add mod ord">
          <ac:chgData name="Eddie Pedersen" userId="eee76c53-a7c6-4321-8a16-ac0d319d0a31" providerId="ADAL" clId="{ACEF0AD6-5163-40BE-9AFD-EF102D5004F2}" dt="2020-01-22T14:21:29.299" v="282" actId="14100"/>
          <ac:picMkLst>
            <pc:docMk/>
            <pc:sldMk cId="4199086166" sldId="362"/>
            <ac:picMk id="6" creationId="{53B6BF05-E5C8-46A8-8B82-D4C23700C3E8}"/>
          </ac:picMkLst>
        </pc:picChg>
        <pc:picChg chg="del">
          <ac:chgData name="Eddie Pedersen" userId="eee76c53-a7c6-4321-8a16-ac0d319d0a31" providerId="ADAL" clId="{ACEF0AD6-5163-40BE-9AFD-EF102D5004F2}" dt="2020-01-22T14:21:12.774" v="277" actId="478"/>
          <ac:picMkLst>
            <pc:docMk/>
            <pc:sldMk cId="4199086166" sldId="362"/>
            <ac:picMk id="7" creationId="{00000000-0000-0000-0000-000000000000}"/>
          </ac:picMkLst>
        </pc:picChg>
      </pc:sldChg>
      <pc:sldChg chg="addSp delSp modSp">
        <pc:chgData name="Eddie Pedersen" userId="eee76c53-a7c6-4321-8a16-ac0d319d0a31" providerId="ADAL" clId="{ACEF0AD6-5163-40BE-9AFD-EF102D5004F2}" dt="2020-01-22T14:23:37.195" v="293" actId="1076"/>
        <pc:sldMkLst>
          <pc:docMk/>
          <pc:sldMk cId="3154125988" sldId="363"/>
        </pc:sldMkLst>
        <pc:spChg chg="mod">
          <ac:chgData name="Eddie Pedersen" userId="eee76c53-a7c6-4321-8a16-ac0d319d0a31" providerId="ADAL" clId="{ACEF0AD6-5163-40BE-9AFD-EF102D5004F2}" dt="2020-01-22T14:23:30.105" v="290" actId="1076"/>
          <ac:spMkLst>
            <pc:docMk/>
            <pc:sldMk cId="3154125988" sldId="363"/>
            <ac:spMk id="8" creationId="{00000000-0000-0000-0000-000000000000}"/>
          </ac:spMkLst>
        </pc:spChg>
        <pc:picChg chg="del">
          <ac:chgData name="Eddie Pedersen" userId="eee76c53-a7c6-4321-8a16-ac0d319d0a31" providerId="ADAL" clId="{ACEF0AD6-5163-40BE-9AFD-EF102D5004F2}" dt="2020-01-22T14:22:26.659" v="285" actId="478"/>
          <ac:picMkLst>
            <pc:docMk/>
            <pc:sldMk cId="3154125988" sldId="363"/>
            <ac:picMk id="7" creationId="{00000000-0000-0000-0000-000000000000}"/>
          </ac:picMkLst>
        </pc:picChg>
        <pc:picChg chg="mod">
          <ac:chgData name="Eddie Pedersen" userId="eee76c53-a7c6-4321-8a16-ac0d319d0a31" providerId="ADAL" clId="{ACEF0AD6-5163-40BE-9AFD-EF102D5004F2}" dt="2020-01-22T14:23:37.195" v="293" actId="1076"/>
          <ac:picMkLst>
            <pc:docMk/>
            <pc:sldMk cId="3154125988" sldId="363"/>
            <ac:picMk id="9" creationId="{00000000-0000-0000-0000-000000000000}"/>
          </ac:picMkLst>
        </pc:picChg>
        <pc:picChg chg="add mod ord">
          <ac:chgData name="Eddie Pedersen" userId="eee76c53-a7c6-4321-8a16-ac0d319d0a31" providerId="ADAL" clId="{ACEF0AD6-5163-40BE-9AFD-EF102D5004F2}" dt="2020-01-22T14:23:35.157" v="292" actId="14100"/>
          <ac:picMkLst>
            <pc:docMk/>
            <pc:sldMk cId="3154125988" sldId="363"/>
            <ac:picMk id="10" creationId="{4E6EFA52-E0D1-4D2B-8635-BEE77C6D7FEB}"/>
          </ac:picMkLst>
        </pc:picChg>
      </pc:sldChg>
      <pc:sldChg chg="addSp delSp modSp">
        <pc:chgData name="Eddie Pedersen" userId="eee76c53-a7c6-4321-8a16-ac0d319d0a31" providerId="ADAL" clId="{ACEF0AD6-5163-40BE-9AFD-EF102D5004F2}" dt="2020-01-22T14:23:57.449" v="297"/>
        <pc:sldMkLst>
          <pc:docMk/>
          <pc:sldMk cId="1072636331" sldId="364"/>
        </pc:sldMkLst>
        <pc:spChg chg="del mod">
          <ac:chgData name="Eddie Pedersen" userId="eee76c53-a7c6-4321-8a16-ac0d319d0a31" providerId="ADAL" clId="{ACEF0AD6-5163-40BE-9AFD-EF102D5004F2}" dt="2020-01-22T14:23:54.426" v="295" actId="478"/>
          <ac:spMkLst>
            <pc:docMk/>
            <pc:sldMk cId="1072636331" sldId="364"/>
            <ac:spMk id="11" creationId="{00000000-0000-0000-0000-000000000000}"/>
          </ac:spMkLst>
        </pc:spChg>
        <pc:picChg chg="del">
          <ac:chgData name="Eddie Pedersen" userId="eee76c53-a7c6-4321-8a16-ac0d319d0a31" providerId="ADAL" clId="{ACEF0AD6-5163-40BE-9AFD-EF102D5004F2}" dt="2020-01-22T14:23:55.431" v="296" actId="478"/>
          <ac:picMkLst>
            <pc:docMk/>
            <pc:sldMk cId="1072636331" sldId="364"/>
            <ac:picMk id="4" creationId="{00000000-0000-0000-0000-000000000000}"/>
          </ac:picMkLst>
        </pc:picChg>
        <pc:picChg chg="add">
          <ac:chgData name="Eddie Pedersen" userId="eee76c53-a7c6-4321-8a16-ac0d319d0a31" providerId="ADAL" clId="{ACEF0AD6-5163-40BE-9AFD-EF102D5004F2}" dt="2020-01-22T14:23:57.449" v="297"/>
          <ac:picMkLst>
            <pc:docMk/>
            <pc:sldMk cId="1072636331" sldId="364"/>
            <ac:picMk id="6" creationId="{DE3546FF-166E-4D29-AFFA-ECEF82543A64}"/>
          </ac:picMkLst>
        </pc:picChg>
      </pc:sldChg>
      <pc:sldChg chg="addSp delSp modSp">
        <pc:chgData name="Eddie Pedersen" userId="eee76c53-a7c6-4321-8a16-ac0d319d0a31" providerId="ADAL" clId="{ACEF0AD6-5163-40BE-9AFD-EF102D5004F2}" dt="2020-01-22T14:24:35.918" v="304" actId="1076"/>
        <pc:sldMkLst>
          <pc:docMk/>
          <pc:sldMk cId="1153610494" sldId="365"/>
        </pc:sldMkLst>
        <pc:spChg chg="mod">
          <ac:chgData name="Eddie Pedersen" userId="eee76c53-a7c6-4321-8a16-ac0d319d0a31" providerId="ADAL" clId="{ACEF0AD6-5163-40BE-9AFD-EF102D5004F2}" dt="2020-01-22T14:24:26.777" v="302" actId="1076"/>
          <ac:spMkLst>
            <pc:docMk/>
            <pc:sldMk cId="1153610494" sldId="365"/>
            <ac:spMk id="6" creationId="{00000000-0000-0000-0000-000000000000}"/>
          </ac:spMkLst>
        </pc:spChg>
        <pc:spChg chg="mod">
          <ac:chgData name="Eddie Pedersen" userId="eee76c53-a7c6-4321-8a16-ac0d319d0a31" providerId="ADAL" clId="{ACEF0AD6-5163-40BE-9AFD-EF102D5004F2}" dt="2020-01-22T14:24:35.918" v="304" actId="1076"/>
          <ac:spMkLst>
            <pc:docMk/>
            <pc:sldMk cId="1153610494" sldId="365"/>
            <ac:spMk id="7" creationId="{00000000-0000-0000-0000-000000000000}"/>
          </ac:spMkLst>
        </pc:spChg>
        <pc:spChg chg="del">
          <ac:chgData name="Eddie Pedersen" userId="eee76c53-a7c6-4321-8a16-ac0d319d0a31" providerId="ADAL" clId="{ACEF0AD6-5163-40BE-9AFD-EF102D5004F2}" dt="2020-01-22T14:24:16.041" v="299" actId="478"/>
          <ac:spMkLst>
            <pc:docMk/>
            <pc:sldMk cId="1153610494" sldId="365"/>
            <ac:spMk id="11" creationId="{00000000-0000-0000-0000-000000000000}"/>
          </ac:spMkLst>
        </pc:spChg>
        <pc:picChg chg="del">
          <ac:chgData name="Eddie Pedersen" userId="eee76c53-a7c6-4321-8a16-ac0d319d0a31" providerId="ADAL" clId="{ACEF0AD6-5163-40BE-9AFD-EF102D5004F2}" dt="2020-01-22T14:24:12.061" v="298" actId="478"/>
          <ac:picMkLst>
            <pc:docMk/>
            <pc:sldMk cId="1153610494" sldId="365"/>
            <ac:picMk id="4" creationId="{00000000-0000-0000-0000-000000000000}"/>
          </ac:picMkLst>
        </pc:picChg>
        <pc:picChg chg="add ord">
          <ac:chgData name="Eddie Pedersen" userId="eee76c53-a7c6-4321-8a16-ac0d319d0a31" providerId="ADAL" clId="{ACEF0AD6-5163-40BE-9AFD-EF102D5004F2}" dt="2020-01-22T14:24:22.161" v="301" actId="167"/>
          <ac:picMkLst>
            <pc:docMk/>
            <pc:sldMk cId="1153610494" sldId="365"/>
            <ac:picMk id="9" creationId="{F2B42FD9-2A78-41E4-9010-C4FC32AC1674}"/>
          </ac:picMkLst>
        </pc:picChg>
        <pc:cxnChg chg="mod">
          <ac:chgData name="Eddie Pedersen" userId="eee76c53-a7c6-4321-8a16-ac0d319d0a31" providerId="ADAL" clId="{ACEF0AD6-5163-40BE-9AFD-EF102D5004F2}" dt="2020-01-22T14:24:29.638" v="303" actId="1076"/>
          <ac:cxnSpMkLst>
            <pc:docMk/>
            <pc:sldMk cId="1153610494" sldId="365"/>
            <ac:cxnSpMk id="8" creationId="{00000000-0000-0000-0000-000000000000}"/>
          </ac:cxnSpMkLst>
        </pc:cxnChg>
      </pc:sldChg>
      <pc:sldChg chg="addSp delSp modSp">
        <pc:chgData name="Eddie Pedersen" userId="eee76c53-a7c6-4321-8a16-ac0d319d0a31" providerId="ADAL" clId="{ACEF0AD6-5163-40BE-9AFD-EF102D5004F2}" dt="2020-01-22T14:26:06.385" v="323" actId="1076"/>
        <pc:sldMkLst>
          <pc:docMk/>
          <pc:sldMk cId="3122763646" sldId="366"/>
        </pc:sldMkLst>
        <pc:spChg chg="mod">
          <ac:chgData name="Eddie Pedersen" userId="eee76c53-a7c6-4321-8a16-ac0d319d0a31" providerId="ADAL" clId="{ACEF0AD6-5163-40BE-9AFD-EF102D5004F2}" dt="2020-01-22T14:26:00.873" v="321" actId="1076"/>
          <ac:spMkLst>
            <pc:docMk/>
            <pc:sldMk cId="3122763646" sldId="366"/>
            <ac:spMk id="6" creationId="{00000000-0000-0000-0000-000000000000}"/>
          </ac:spMkLst>
        </pc:spChg>
        <pc:spChg chg="mod">
          <ac:chgData name="Eddie Pedersen" userId="eee76c53-a7c6-4321-8a16-ac0d319d0a31" providerId="ADAL" clId="{ACEF0AD6-5163-40BE-9AFD-EF102D5004F2}" dt="2020-01-22T14:26:06.385" v="323" actId="1076"/>
          <ac:spMkLst>
            <pc:docMk/>
            <pc:sldMk cId="3122763646" sldId="366"/>
            <ac:spMk id="8" creationId="{00000000-0000-0000-0000-000000000000}"/>
          </ac:spMkLst>
        </pc:spChg>
        <pc:spChg chg="del">
          <ac:chgData name="Eddie Pedersen" userId="eee76c53-a7c6-4321-8a16-ac0d319d0a31" providerId="ADAL" clId="{ACEF0AD6-5163-40BE-9AFD-EF102D5004F2}" dt="2020-01-22T14:25:46.146" v="316" actId="478"/>
          <ac:spMkLst>
            <pc:docMk/>
            <pc:sldMk cId="3122763646" sldId="366"/>
            <ac:spMk id="11" creationId="{00000000-0000-0000-0000-000000000000}"/>
          </ac:spMkLst>
        </pc:spChg>
        <pc:picChg chg="del">
          <ac:chgData name="Eddie Pedersen" userId="eee76c53-a7c6-4321-8a16-ac0d319d0a31" providerId="ADAL" clId="{ACEF0AD6-5163-40BE-9AFD-EF102D5004F2}" dt="2020-01-22T14:25:43.991" v="315" actId="478"/>
          <ac:picMkLst>
            <pc:docMk/>
            <pc:sldMk cId="3122763646" sldId="366"/>
            <ac:picMk id="4" creationId="{00000000-0000-0000-0000-000000000000}"/>
          </ac:picMkLst>
        </pc:picChg>
        <pc:picChg chg="add mod ord">
          <ac:chgData name="Eddie Pedersen" userId="eee76c53-a7c6-4321-8a16-ac0d319d0a31" providerId="ADAL" clId="{ACEF0AD6-5163-40BE-9AFD-EF102D5004F2}" dt="2020-01-22T14:25:56.838" v="320" actId="14100"/>
          <ac:picMkLst>
            <pc:docMk/>
            <pc:sldMk cId="3122763646" sldId="366"/>
            <ac:picMk id="10" creationId="{C7AEA5FC-6C03-4DDC-9547-C88D9DBBE4B2}"/>
          </ac:picMkLst>
        </pc:picChg>
        <pc:cxnChg chg="mod">
          <ac:chgData name="Eddie Pedersen" userId="eee76c53-a7c6-4321-8a16-ac0d319d0a31" providerId="ADAL" clId="{ACEF0AD6-5163-40BE-9AFD-EF102D5004F2}" dt="2020-01-22T14:26:03.478" v="322" actId="1076"/>
          <ac:cxnSpMkLst>
            <pc:docMk/>
            <pc:sldMk cId="3122763646" sldId="366"/>
            <ac:cxnSpMk id="9" creationId="{00000000-0000-0000-0000-000000000000}"/>
          </ac:cxnSpMkLst>
        </pc:cxnChg>
      </pc:sldChg>
      <pc:sldChg chg="addSp delSp modSp">
        <pc:chgData name="Eddie Pedersen" userId="eee76c53-a7c6-4321-8a16-ac0d319d0a31" providerId="ADAL" clId="{ACEF0AD6-5163-40BE-9AFD-EF102D5004F2}" dt="2020-01-22T14:27:00.379" v="331" actId="1076"/>
        <pc:sldMkLst>
          <pc:docMk/>
          <pc:sldMk cId="1651826429" sldId="367"/>
        </pc:sldMkLst>
        <pc:spChg chg="mod">
          <ac:chgData name="Eddie Pedersen" userId="eee76c53-a7c6-4321-8a16-ac0d319d0a31" providerId="ADAL" clId="{ACEF0AD6-5163-40BE-9AFD-EF102D5004F2}" dt="2020-01-22T14:27:00.379" v="331" actId="1076"/>
          <ac:spMkLst>
            <pc:docMk/>
            <pc:sldMk cId="1651826429" sldId="367"/>
            <ac:spMk id="6" creationId="{00000000-0000-0000-0000-000000000000}"/>
          </ac:spMkLst>
        </pc:spChg>
        <pc:spChg chg="del">
          <ac:chgData name="Eddie Pedersen" userId="eee76c53-a7c6-4321-8a16-ac0d319d0a31" providerId="ADAL" clId="{ACEF0AD6-5163-40BE-9AFD-EF102D5004F2}" dt="2020-01-22T14:26:37.417" v="324" actId="478"/>
          <ac:spMkLst>
            <pc:docMk/>
            <pc:sldMk cId="1651826429" sldId="367"/>
            <ac:spMk id="11" creationId="{00000000-0000-0000-0000-000000000000}"/>
          </ac:spMkLst>
        </pc:spChg>
        <pc:picChg chg="del">
          <ac:chgData name="Eddie Pedersen" userId="eee76c53-a7c6-4321-8a16-ac0d319d0a31" providerId="ADAL" clId="{ACEF0AD6-5163-40BE-9AFD-EF102D5004F2}" dt="2020-01-22T14:26:38.255" v="325" actId="478"/>
          <ac:picMkLst>
            <pc:docMk/>
            <pc:sldMk cId="1651826429" sldId="367"/>
            <ac:picMk id="4" creationId="{00000000-0000-0000-0000-000000000000}"/>
          </ac:picMkLst>
        </pc:picChg>
        <pc:picChg chg="add mod ord">
          <ac:chgData name="Eddie Pedersen" userId="eee76c53-a7c6-4321-8a16-ac0d319d0a31" providerId="ADAL" clId="{ACEF0AD6-5163-40BE-9AFD-EF102D5004F2}" dt="2020-01-22T14:26:57.374" v="330" actId="1076"/>
          <ac:picMkLst>
            <pc:docMk/>
            <pc:sldMk cId="1651826429" sldId="367"/>
            <ac:picMk id="7" creationId="{67BC66B8-5216-4DFF-9037-B1EF230BE620}"/>
          </ac:picMkLst>
        </pc:picChg>
      </pc:sldChg>
      <pc:sldChg chg="addSp delSp modSp">
        <pc:chgData name="Eddie Pedersen" userId="eee76c53-a7c6-4321-8a16-ac0d319d0a31" providerId="ADAL" clId="{ACEF0AD6-5163-40BE-9AFD-EF102D5004F2}" dt="2020-01-22T14:25:29.502" v="314" actId="1076"/>
        <pc:sldMkLst>
          <pc:docMk/>
          <pc:sldMk cId="1756739984" sldId="368"/>
        </pc:sldMkLst>
        <pc:spChg chg="mod">
          <ac:chgData name="Eddie Pedersen" userId="eee76c53-a7c6-4321-8a16-ac0d319d0a31" providerId="ADAL" clId="{ACEF0AD6-5163-40BE-9AFD-EF102D5004F2}" dt="2020-01-22T14:25:19.465" v="311" actId="14100"/>
          <ac:spMkLst>
            <pc:docMk/>
            <pc:sldMk cId="1756739984" sldId="368"/>
            <ac:spMk id="6" creationId="{00000000-0000-0000-0000-000000000000}"/>
          </ac:spMkLst>
        </pc:spChg>
        <pc:spChg chg="mod">
          <ac:chgData name="Eddie Pedersen" userId="eee76c53-a7c6-4321-8a16-ac0d319d0a31" providerId="ADAL" clId="{ACEF0AD6-5163-40BE-9AFD-EF102D5004F2}" dt="2020-01-22T14:25:29.502" v="314" actId="1076"/>
          <ac:spMkLst>
            <pc:docMk/>
            <pc:sldMk cId="1756739984" sldId="368"/>
            <ac:spMk id="7" creationId="{00000000-0000-0000-0000-000000000000}"/>
          </ac:spMkLst>
        </pc:spChg>
        <pc:spChg chg="del">
          <ac:chgData name="Eddie Pedersen" userId="eee76c53-a7c6-4321-8a16-ac0d319d0a31" providerId="ADAL" clId="{ACEF0AD6-5163-40BE-9AFD-EF102D5004F2}" dt="2020-01-22T14:24:57.242" v="305" actId="478"/>
          <ac:spMkLst>
            <pc:docMk/>
            <pc:sldMk cId="1756739984" sldId="368"/>
            <ac:spMk id="11" creationId="{00000000-0000-0000-0000-000000000000}"/>
          </ac:spMkLst>
        </pc:spChg>
        <pc:picChg chg="del">
          <ac:chgData name="Eddie Pedersen" userId="eee76c53-a7c6-4321-8a16-ac0d319d0a31" providerId="ADAL" clId="{ACEF0AD6-5163-40BE-9AFD-EF102D5004F2}" dt="2020-01-22T14:24:58.042" v="306" actId="478"/>
          <ac:picMkLst>
            <pc:docMk/>
            <pc:sldMk cId="1756739984" sldId="368"/>
            <ac:picMk id="4" creationId="{00000000-0000-0000-0000-000000000000}"/>
          </ac:picMkLst>
        </pc:picChg>
        <pc:picChg chg="add mod ord">
          <ac:chgData name="Eddie Pedersen" userId="eee76c53-a7c6-4321-8a16-ac0d319d0a31" providerId="ADAL" clId="{ACEF0AD6-5163-40BE-9AFD-EF102D5004F2}" dt="2020-01-22T14:25:23.207" v="312" actId="1076"/>
          <ac:picMkLst>
            <pc:docMk/>
            <pc:sldMk cId="1756739984" sldId="368"/>
            <ac:picMk id="9" creationId="{E44CAA73-73E4-4334-BE8C-F2426EFC270C}"/>
          </ac:picMkLst>
        </pc:picChg>
        <pc:cxnChg chg="mod">
          <ac:chgData name="Eddie Pedersen" userId="eee76c53-a7c6-4321-8a16-ac0d319d0a31" providerId="ADAL" clId="{ACEF0AD6-5163-40BE-9AFD-EF102D5004F2}" dt="2020-01-22T14:25:26.010" v="313" actId="1076"/>
          <ac:cxnSpMkLst>
            <pc:docMk/>
            <pc:sldMk cId="1756739984" sldId="368"/>
            <ac:cxnSpMk id="8" creationId="{00000000-0000-0000-0000-000000000000}"/>
          </ac:cxnSpMkLst>
        </pc:cxnChg>
      </pc:sldChg>
      <pc:sldChg chg="addSp delSp modSp">
        <pc:chgData name="Eddie Pedersen" userId="eee76c53-a7c6-4321-8a16-ac0d319d0a31" providerId="ADAL" clId="{ACEF0AD6-5163-40BE-9AFD-EF102D5004F2}" dt="2020-01-22T14:27:37.208" v="337" actId="1076"/>
        <pc:sldMkLst>
          <pc:docMk/>
          <pc:sldMk cId="1805615655" sldId="369"/>
        </pc:sldMkLst>
        <pc:spChg chg="mod">
          <ac:chgData name="Eddie Pedersen" userId="eee76c53-a7c6-4321-8a16-ac0d319d0a31" providerId="ADAL" clId="{ACEF0AD6-5163-40BE-9AFD-EF102D5004F2}" dt="2020-01-22T14:27:37.208" v="337" actId="1076"/>
          <ac:spMkLst>
            <pc:docMk/>
            <pc:sldMk cId="1805615655" sldId="369"/>
            <ac:spMk id="6" creationId="{00000000-0000-0000-0000-000000000000}"/>
          </ac:spMkLst>
        </pc:spChg>
        <pc:picChg chg="add ord">
          <ac:chgData name="Eddie Pedersen" userId="eee76c53-a7c6-4321-8a16-ac0d319d0a31" providerId="ADAL" clId="{ACEF0AD6-5163-40BE-9AFD-EF102D5004F2}" dt="2020-01-22T14:27:31.225" v="334" actId="167"/>
          <ac:picMkLst>
            <pc:docMk/>
            <pc:sldMk cId="1805615655" sldId="369"/>
            <ac:picMk id="7" creationId="{8C7EDA4B-6581-4F91-AC47-F6CD532F25B0}"/>
          </ac:picMkLst>
        </pc:picChg>
        <pc:picChg chg="del">
          <ac:chgData name="Eddie Pedersen" userId="eee76c53-a7c6-4321-8a16-ac0d319d0a31" providerId="ADAL" clId="{ACEF0AD6-5163-40BE-9AFD-EF102D5004F2}" dt="2020-01-22T14:27:26.081" v="332" actId="478"/>
          <ac:picMkLst>
            <pc:docMk/>
            <pc:sldMk cId="1805615655" sldId="369"/>
            <ac:picMk id="9" creationId="{00000000-0000-0000-0000-000000000000}"/>
          </ac:picMkLst>
        </pc:picChg>
      </pc:sldChg>
      <pc:sldChg chg="addSp delSp modSp">
        <pc:chgData name="Eddie Pedersen" userId="eee76c53-a7c6-4321-8a16-ac0d319d0a31" providerId="ADAL" clId="{ACEF0AD6-5163-40BE-9AFD-EF102D5004F2}" dt="2020-01-22T14:28:22.998" v="346" actId="1076"/>
        <pc:sldMkLst>
          <pc:docMk/>
          <pc:sldMk cId="1800220463" sldId="370"/>
        </pc:sldMkLst>
        <pc:spChg chg="mod">
          <ac:chgData name="Eddie Pedersen" userId="eee76c53-a7c6-4321-8a16-ac0d319d0a31" providerId="ADAL" clId="{ACEF0AD6-5163-40BE-9AFD-EF102D5004F2}" dt="2020-01-22T14:28:22.998" v="346" actId="1076"/>
          <ac:spMkLst>
            <pc:docMk/>
            <pc:sldMk cId="1800220463" sldId="370"/>
            <ac:spMk id="6" creationId="{00000000-0000-0000-0000-000000000000}"/>
          </ac:spMkLst>
        </pc:spChg>
        <pc:picChg chg="add mod ord">
          <ac:chgData name="Eddie Pedersen" userId="eee76c53-a7c6-4321-8a16-ac0d319d0a31" providerId="ADAL" clId="{ACEF0AD6-5163-40BE-9AFD-EF102D5004F2}" dt="2020-01-22T14:28:19.602" v="345" actId="1076"/>
          <ac:picMkLst>
            <pc:docMk/>
            <pc:sldMk cId="1800220463" sldId="370"/>
            <ac:picMk id="7" creationId="{5E04BFE0-5025-4435-99E1-390EB465DC87}"/>
          </ac:picMkLst>
        </pc:picChg>
        <pc:picChg chg="del">
          <ac:chgData name="Eddie Pedersen" userId="eee76c53-a7c6-4321-8a16-ac0d319d0a31" providerId="ADAL" clId="{ACEF0AD6-5163-40BE-9AFD-EF102D5004F2}" dt="2020-01-22T14:28:00.259" v="338" actId="478"/>
          <ac:picMkLst>
            <pc:docMk/>
            <pc:sldMk cId="1800220463" sldId="370"/>
            <ac:picMk id="9" creationId="{00000000-0000-0000-0000-000000000000}"/>
          </ac:picMkLst>
        </pc:picChg>
      </pc:sldChg>
      <pc:sldChg chg="addSp delSp modSp">
        <pc:chgData name="Eddie Pedersen" userId="eee76c53-a7c6-4321-8a16-ac0d319d0a31" providerId="ADAL" clId="{ACEF0AD6-5163-40BE-9AFD-EF102D5004F2}" dt="2020-01-22T14:29:22.387" v="350" actId="1076"/>
        <pc:sldMkLst>
          <pc:docMk/>
          <pc:sldMk cId="974196392" sldId="372"/>
        </pc:sldMkLst>
        <pc:picChg chg="add ord">
          <ac:chgData name="Eddie Pedersen" userId="eee76c53-a7c6-4321-8a16-ac0d319d0a31" providerId="ADAL" clId="{ACEF0AD6-5163-40BE-9AFD-EF102D5004F2}" dt="2020-01-22T14:29:18.862" v="349" actId="167"/>
          <ac:picMkLst>
            <pc:docMk/>
            <pc:sldMk cId="974196392" sldId="372"/>
            <ac:picMk id="6" creationId="{7F900F25-502B-443F-8CBE-1530E975010C}"/>
          </ac:picMkLst>
        </pc:picChg>
        <pc:picChg chg="mod">
          <ac:chgData name="Eddie Pedersen" userId="eee76c53-a7c6-4321-8a16-ac0d319d0a31" providerId="ADAL" clId="{ACEF0AD6-5163-40BE-9AFD-EF102D5004F2}" dt="2020-01-22T14:29:22.387" v="350" actId="1076"/>
          <ac:picMkLst>
            <pc:docMk/>
            <pc:sldMk cId="974196392" sldId="372"/>
            <ac:picMk id="7" creationId="{00000000-0000-0000-0000-000000000000}"/>
          </ac:picMkLst>
        </pc:picChg>
        <pc:picChg chg="del">
          <ac:chgData name="Eddie Pedersen" userId="eee76c53-a7c6-4321-8a16-ac0d319d0a31" providerId="ADAL" clId="{ACEF0AD6-5163-40BE-9AFD-EF102D5004F2}" dt="2020-01-22T14:29:13.216" v="347" actId="478"/>
          <ac:picMkLst>
            <pc:docMk/>
            <pc:sldMk cId="974196392" sldId="372"/>
            <ac:picMk id="9" creationId="{00000000-0000-0000-0000-000000000000}"/>
          </ac:picMkLst>
        </pc:picChg>
      </pc:sldChg>
      <pc:sldChg chg="addSp delSp modSp">
        <pc:chgData name="Eddie Pedersen" userId="eee76c53-a7c6-4321-8a16-ac0d319d0a31" providerId="ADAL" clId="{ACEF0AD6-5163-40BE-9AFD-EF102D5004F2}" dt="2020-01-22T14:29:52.839" v="356" actId="1076"/>
        <pc:sldMkLst>
          <pc:docMk/>
          <pc:sldMk cId="3109352818" sldId="373"/>
        </pc:sldMkLst>
        <pc:spChg chg="mod">
          <ac:chgData name="Eddie Pedersen" userId="eee76c53-a7c6-4321-8a16-ac0d319d0a31" providerId="ADAL" clId="{ACEF0AD6-5163-40BE-9AFD-EF102D5004F2}" dt="2020-01-22T14:29:52.839" v="356" actId="1076"/>
          <ac:spMkLst>
            <pc:docMk/>
            <pc:sldMk cId="3109352818" sldId="373"/>
            <ac:spMk id="6" creationId="{00000000-0000-0000-0000-000000000000}"/>
          </ac:spMkLst>
        </pc:spChg>
        <pc:spChg chg="del">
          <ac:chgData name="Eddie Pedersen" userId="eee76c53-a7c6-4321-8a16-ac0d319d0a31" providerId="ADAL" clId="{ACEF0AD6-5163-40BE-9AFD-EF102D5004F2}" dt="2020-01-22T14:29:38.697" v="351" actId="478"/>
          <ac:spMkLst>
            <pc:docMk/>
            <pc:sldMk cId="3109352818" sldId="373"/>
            <ac:spMk id="11" creationId="{00000000-0000-0000-0000-000000000000}"/>
          </ac:spMkLst>
        </pc:spChg>
        <pc:picChg chg="del">
          <ac:chgData name="Eddie Pedersen" userId="eee76c53-a7c6-4321-8a16-ac0d319d0a31" providerId="ADAL" clId="{ACEF0AD6-5163-40BE-9AFD-EF102D5004F2}" dt="2020-01-22T14:29:39.474" v="352" actId="478"/>
          <ac:picMkLst>
            <pc:docMk/>
            <pc:sldMk cId="3109352818" sldId="373"/>
            <ac:picMk id="4" creationId="{00000000-0000-0000-0000-000000000000}"/>
          </ac:picMkLst>
        </pc:picChg>
        <pc:picChg chg="add mod ord">
          <ac:chgData name="Eddie Pedersen" userId="eee76c53-a7c6-4321-8a16-ac0d319d0a31" providerId="ADAL" clId="{ACEF0AD6-5163-40BE-9AFD-EF102D5004F2}" dt="2020-01-22T14:29:50.254" v="355" actId="1076"/>
          <ac:picMkLst>
            <pc:docMk/>
            <pc:sldMk cId="3109352818" sldId="373"/>
            <ac:picMk id="7" creationId="{968E4E37-ECB2-4E4E-BF5A-AF1476CCBD7A}"/>
          </ac:picMkLst>
        </pc:picChg>
      </pc:sldChg>
      <pc:sldChg chg="addSp delSp modSp modNotesTx">
        <pc:chgData name="Eddie Pedersen" userId="eee76c53-a7c6-4321-8a16-ac0d319d0a31" providerId="ADAL" clId="{ACEF0AD6-5163-40BE-9AFD-EF102D5004F2}" dt="2020-01-22T14:30:43.711" v="365" actId="1076"/>
        <pc:sldMkLst>
          <pc:docMk/>
          <pc:sldMk cId="3551617006" sldId="374"/>
        </pc:sldMkLst>
        <pc:spChg chg="mod">
          <ac:chgData name="Eddie Pedersen" userId="eee76c53-a7c6-4321-8a16-ac0d319d0a31" providerId="ADAL" clId="{ACEF0AD6-5163-40BE-9AFD-EF102D5004F2}" dt="2020-01-22T14:30:41.002" v="364" actId="1076"/>
          <ac:spMkLst>
            <pc:docMk/>
            <pc:sldMk cId="3551617006" sldId="374"/>
            <ac:spMk id="5" creationId="{00000000-0000-0000-0000-000000000000}"/>
          </ac:spMkLst>
        </pc:spChg>
        <pc:spChg chg="del">
          <ac:chgData name="Eddie Pedersen" userId="eee76c53-a7c6-4321-8a16-ac0d319d0a31" providerId="ADAL" clId="{ACEF0AD6-5163-40BE-9AFD-EF102D5004F2}" dt="2020-01-22T14:30:38.437" v="363" actId="478"/>
          <ac:spMkLst>
            <pc:docMk/>
            <pc:sldMk cId="3551617006" sldId="374"/>
            <ac:spMk id="12" creationId="{00000000-0000-0000-0000-000000000000}"/>
          </ac:spMkLst>
        </pc:spChg>
        <pc:picChg chg="del">
          <ac:chgData name="Eddie Pedersen" userId="eee76c53-a7c6-4321-8a16-ac0d319d0a31" providerId="ADAL" clId="{ACEF0AD6-5163-40BE-9AFD-EF102D5004F2}" dt="2020-01-22T14:30:15.496" v="357" actId="478"/>
          <ac:picMkLst>
            <pc:docMk/>
            <pc:sldMk cId="3551617006" sldId="374"/>
            <ac:picMk id="7" creationId="{00000000-0000-0000-0000-000000000000}"/>
          </ac:picMkLst>
        </pc:picChg>
        <pc:picChg chg="add ord">
          <ac:chgData name="Eddie Pedersen" userId="eee76c53-a7c6-4321-8a16-ac0d319d0a31" providerId="ADAL" clId="{ACEF0AD6-5163-40BE-9AFD-EF102D5004F2}" dt="2020-01-22T14:30:23.247" v="359" actId="167"/>
          <ac:picMkLst>
            <pc:docMk/>
            <pc:sldMk cId="3551617006" sldId="374"/>
            <ac:picMk id="10" creationId="{6D4CE92A-BC19-4285-8C0D-7F3E940C55C7}"/>
          </ac:picMkLst>
        </pc:picChg>
        <pc:cxnChg chg="mod">
          <ac:chgData name="Eddie Pedersen" userId="eee76c53-a7c6-4321-8a16-ac0d319d0a31" providerId="ADAL" clId="{ACEF0AD6-5163-40BE-9AFD-EF102D5004F2}" dt="2020-01-22T14:30:43.711" v="365" actId="1076"/>
          <ac:cxnSpMkLst>
            <pc:docMk/>
            <pc:sldMk cId="3551617006" sldId="374"/>
            <ac:cxnSpMk id="9" creationId="{00000000-0000-0000-0000-000000000000}"/>
          </ac:cxnSpMkLst>
        </pc:cxnChg>
        <pc:cxnChg chg="del">
          <ac:chgData name="Eddie Pedersen" userId="eee76c53-a7c6-4321-8a16-ac0d319d0a31" providerId="ADAL" clId="{ACEF0AD6-5163-40BE-9AFD-EF102D5004F2}" dt="2020-01-22T14:30:26.266" v="360" actId="478"/>
          <ac:cxnSpMkLst>
            <pc:docMk/>
            <pc:sldMk cId="3551617006" sldId="374"/>
            <ac:cxnSpMk id="17" creationId="{00000000-0000-0000-0000-000000000000}"/>
          </ac:cxnSpMkLst>
        </pc:cxnChg>
      </pc:sldChg>
      <pc:sldChg chg="addSp delSp modSp">
        <pc:chgData name="Eddie Pedersen" userId="eee76c53-a7c6-4321-8a16-ac0d319d0a31" providerId="ADAL" clId="{ACEF0AD6-5163-40BE-9AFD-EF102D5004F2}" dt="2020-01-22T14:32:38.938" v="386" actId="1076"/>
        <pc:sldMkLst>
          <pc:docMk/>
          <pc:sldMk cId="2157567136" sldId="375"/>
        </pc:sldMkLst>
        <pc:spChg chg="del">
          <ac:chgData name="Eddie Pedersen" userId="eee76c53-a7c6-4321-8a16-ac0d319d0a31" providerId="ADAL" clId="{ACEF0AD6-5163-40BE-9AFD-EF102D5004F2}" dt="2020-01-22T14:32:28.796" v="382" actId="478"/>
          <ac:spMkLst>
            <pc:docMk/>
            <pc:sldMk cId="2157567136" sldId="375"/>
            <ac:spMk id="5" creationId="{00000000-0000-0000-0000-000000000000}"/>
          </ac:spMkLst>
        </pc:spChg>
        <pc:spChg chg="del">
          <ac:chgData name="Eddie Pedersen" userId="eee76c53-a7c6-4321-8a16-ac0d319d0a31" providerId="ADAL" clId="{ACEF0AD6-5163-40BE-9AFD-EF102D5004F2}" dt="2020-01-22T14:32:22.236" v="377" actId="478"/>
          <ac:spMkLst>
            <pc:docMk/>
            <pc:sldMk cId="2157567136" sldId="375"/>
            <ac:spMk id="10" creationId="{00000000-0000-0000-0000-000000000000}"/>
          </ac:spMkLst>
        </pc:spChg>
        <pc:spChg chg="mod">
          <ac:chgData name="Eddie Pedersen" userId="eee76c53-a7c6-4321-8a16-ac0d319d0a31" providerId="ADAL" clId="{ACEF0AD6-5163-40BE-9AFD-EF102D5004F2}" dt="2020-01-22T14:32:38.938" v="386" actId="1076"/>
          <ac:spMkLst>
            <pc:docMk/>
            <pc:sldMk cId="2157567136" sldId="375"/>
            <ac:spMk id="11" creationId="{00000000-0000-0000-0000-000000000000}"/>
          </ac:spMkLst>
        </pc:spChg>
        <pc:spChg chg="del">
          <ac:chgData name="Eddie Pedersen" userId="eee76c53-a7c6-4321-8a16-ac0d319d0a31" providerId="ADAL" clId="{ACEF0AD6-5163-40BE-9AFD-EF102D5004F2}" dt="2020-01-22T14:32:27.355" v="381" actId="478"/>
          <ac:spMkLst>
            <pc:docMk/>
            <pc:sldMk cId="2157567136" sldId="375"/>
            <ac:spMk id="12" creationId="{00000000-0000-0000-0000-000000000000}"/>
          </ac:spMkLst>
        </pc:spChg>
        <pc:spChg chg="del">
          <ac:chgData name="Eddie Pedersen" userId="eee76c53-a7c6-4321-8a16-ac0d319d0a31" providerId="ADAL" clId="{ACEF0AD6-5163-40BE-9AFD-EF102D5004F2}" dt="2020-01-22T14:32:25.818" v="380" actId="478"/>
          <ac:spMkLst>
            <pc:docMk/>
            <pc:sldMk cId="2157567136" sldId="375"/>
            <ac:spMk id="19" creationId="{00000000-0000-0000-0000-000000000000}"/>
          </ac:spMkLst>
        </pc:spChg>
        <pc:picChg chg="del mod">
          <ac:chgData name="Eddie Pedersen" userId="eee76c53-a7c6-4321-8a16-ac0d319d0a31" providerId="ADAL" clId="{ACEF0AD6-5163-40BE-9AFD-EF102D5004F2}" dt="2020-01-22T14:32:23.570" v="379" actId="478"/>
          <ac:picMkLst>
            <pc:docMk/>
            <pc:sldMk cId="2157567136" sldId="375"/>
            <ac:picMk id="7" creationId="{00000000-0000-0000-0000-000000000000}"/>
          </ac:picMkLst>
        </pc:picChg>
        <pc:picChg chg="add ord">
          <ac:chgData name="Eddie Pedersen" userId="eee76c53-a7c6-4321-8a16-ac0d319d0a31" providerId="ADAL" clId="{ACEF0AD6-5163-40BE-9AFD-EF102D5004F2}" dt="2020-01-22T14:32:35.517" v="385" actId="167"/>
          <ac:picMkLst>
            <pc:docMk/>
            <pc:sldMk cId="2157567136" sldId="375"/>
            <ac:picMk id="14" creationId="{53F265B9-260F-49FF-8962-E40E66D32FFF}"/>
          </ac:picMkLst>
        </pc:picChg>
        <pc:cxnChg chg="del">
          <ac:chgData name="Eddie Pedersen" userId="eee76c53-a7c6-4321-8a16-ac0d319d0a31" providerId="ADAL" clId="{ACEF0AD6-5163-40BE-9AFD-EF102D5004F2}" dt="2020-01-22T14:32:30.626" v="383" actId="478"/>
          <ac:cxnSpMkLst>
            <pc:docMk/>
            <pc:sldMk cId="2157567136" sldId="375"/>
            <ac:cxnSpMk id="13" creationId="{00000000-0000-0000-0000-000000000000}"/>
          </ac:cxnSpMkLst>
        </pc:cxnChg>
      </pc:sldChg>
      <pc:sldChg chg="addSp delSp modSp">
        <pc:chgData name="Eddie Pedersen" userId="eee76c53-a7c6-4321-8a16-ac0d319d0a31" providerId="ADAL" clId="{ACEF0AD6-5163-40BE-9AFD-EF102D5004F2}" dt="2020-01-22T14:31:33.702" v="376" actId="1076"/>
        <pc:sldMkLst>
          <pc:docMk/>
          <pc:sldMk cId="653340080" sldId="376"/>
        </pc:sldMkLst>
        <pc:spChg chg="del">
          <ac:chgData name="Eddie Pedersen" userId="eee76c53-a7c6-4321-8a16-ac0d319d0a31" providerId="ADAL" clId="{ACEF0AD6-5163-40BE-9AFD-EF102D5004F2}" dt="2020-01-22T14:31:02.168" v="367" actId="478"/>
          <ac:spMkLst>
            <pc:docMk/>
            <pc:sldMk cId="653340080" sldId="376"/>
            <ac:spMk id="5" creationId="{00000000-0000-0000-0000-000000000000}"/>
          </ac:spMkLst>
        </pc:spChg>
        <pc:spChg chg="del">
          <ac:chgData name="Eddie Pedersen" userId="eee76c53-a7c6-4321-8a16-ac0d319d0a31" providerId="ADAL" clId="{ACEF0AD6-5163-40BE-9AFD-EF102D5004F2}" dt="2020-01-22T14:31:07.271" v="369" actId="478"/>
          <ac:spMkLst>
            <pc:docMk/>
            <pc:sldMk cId="653340080" sldId="376"/>
            <ac:spMk id="10" creationId="{00000000-0000-0000-0000-000000000000}"/>
          </ac:spMkLst>
        </pc:spChg>
        <pc:spChg chg="mod">
          <ac:chgData name="Eddie Pedersen" userId="eee76c53-a7c6-4321-8a16-ac0d319d0a31" providerId="ADAL" clId="{ACEF0AD6-5163-40BE-9AFD-EF102D5004F2}" dt="2020-01-22T14:31:33.702" v="376" actId="1076"/>
          <ac:spMkLst>
            <pc:docMk/>
            <pc:sldMk cId="653340080" sldId="376"/>
            <ac:spMk id="11" creationId="{00000000-0000-0000-0000-000000000000}"/>
          </ac:spMkLst>
        </pc:spChg>
        <pc:spChg chg="del">
          <ac:chgData name="Eddie Pedersen" userId="eee76c53-a7c6-4321-8a16-ac0d319d0a31" providerId="ADAL" clId="{ACEF0AD6-5163-40BE-9AFD-EF102D5004F2}" dt="2020-01-22T14:31:04.209" v="368" actId="478"/>
          <ac:spMkLst>
            <pc:docMk/>
            <pc:sldMk cId="653340080" sldId="376"/>
            <ac:spMk id="12" creationId="{00000000-0000-0000-0000-000000000000}"/>
          </ac:spMkLst>
        </pc:spChg>
        <pc:picChg chg="del">
          <ac:chgData name="Eddie Pedersen" userId="eee76c53-a7c6-4321-8a16-ac0d319d0a31" providerId="ADAL" clId="{ACEF0AD6-5163-40BE-9AFD-EF102D5004F2}" dt="2020-01-22T14:30:59.921" v="366" actId="478"/>
          <ac:picMkLst>
            <pc:docMk/>
            <pc:sldMk cId="653340080" sldId="376"/>
            <ac:picMk id="7" creationId="{00000000-0000-0000-0000-000000000000}"/>
          </ac:picMkLst>
        </pc:picChg>
        <pc:picChg chg="add mod ord">
          <ac:chgData name="Eddie Pedersen" userId="eee76c53-a7c6-4321-8a16-ac0d319d0a31" providerId="ADAL" clId="{ACEF0AD6-5163-40BE-9AFD-EF102D5004F2}" dt="2020-01-22T14:31:29.167" v="375" actId="1076"/>
          <ac:picMkLst>
            <pc:docMk/>
            <pc:sldMk cId="653340080" sldId="376"/>
            <ac:picMk id="14" creationId="{B2BCBEE6-B204-49D1-BAEE-ED47E5322A46}"/>
          </ac:picMkLst>
        </pc:picChg>
        <pc:cxnChg chg="del">
          <ac:chgData name="Eddie Pedersen" userId="eee76c53-a7c6-4321-8a16-ac0d319d0a31" providerId="ADAL" clId="{ACEF0AD6-5163-40BE-9AFD-EF102D5004F2}" dt="2020-01-22T14:31:08.623" v="370" actId="478"/>
          <ac:cxnSpMkLst>
            <pc:docMk/>
            <pc:sldMk cId="653340080" sldId="376"/>
            <ac:cxnSpMk id="13" creationId="{00000000-0000-0000-0000-000000000000}"/>
          </ac:cxnSpMkLst>
        </pc:cxnChg>
      </pc:sldChg>
      <pc:sldChg chg="addSp delSp">
        <pc:chgData name="Eddie Pedersen" userId="eee76c53-a7c6-4321-8a16-ac0d319d0a31" providerId="ADAL" clId="{ACEF0AD6-5163-40BE-9AFD-EF102D5004F2}" dt="2020-01-22T14:33:15.237" v="389"/>
        <pc:sldMkLst>
          <pc:docMk/>
          <pc:sldMk cId="2674446294" sldId="377"/>
        </pc:sldMkLst>
        <pc:spChg chg="add">
          <ac:chgData name="Eddie Pedersen" userId="eee76c53-a7c6-4321-8a16-ac0d319d0a31" providerId="ADAL" clId="{ACEF0AD6-5163-40BE-9AFD-EF102D5004F2}" dt="2020-01-22T14:33:15.237" v="389"/>
          <ac:spMkLst>
            <pc:docMk/>
            <pc:sldMk cId="2674446294" sldId="377"/>
            <ac:spMk id="6" creationId="{A17766F4-9776-492D-B029-10FE690CE3A6}"/>
          </ac:spMkLst>
        </pc:spChg>
        <pc:picChg chg="add">
          <ac:chgData name="Eddie Pedersen" userId="eee76c53-a7c6-4321-8a16-ac0d319d0a31" providerId="ADAL" clId="{ACEF0AD6-5163-40BE-9AFD-EF102D5004F2}" dt="2020-01-22T14:33:06.908" v="388"/>
          <ac:picMkLst>
            <pc:docMk/>
            <pc:sldMk cId="2674446294" sldId="377"/>
            <ac:picMk id="5" creationId="{2B7A5CDC-3648-4D5B-ACF2-B41C433CFDD4}"/>
          </ac:picMkLst>
        </pc:picChg>
        <pc:picChg chg="del">
          <ac:chgData name="Eddie Pedersen" userId="eee76c53-a7c6-4321-8a16-ac0d319d0a31" providerId="ADAL" clId="{ACEF0AD6-5163-40BE-9AFD-EF102D5004F2}" dt="2020-01-22T14:32:58.423" v="387" actId="478"/>
          <ac:picMkLst>
            <pc:docMk/>
            <pc:sldMk cId="2674446294" sldId="377"/>
            <ac:picMk id="14" creationId="{00000000-0000-0000-0000-000000000000}"/>
          </ac:picMkLst>
        </pc:picChg>
      </pc:sldChg>
      <pc:sldChg chg="addSp delSp modSp">
        <pc:chgData name="Eddie Pedersen" userId="eee76c53-a7c6-4321-8a16-ac0d319d0a31" providerId="ADAL" clId="{ACEF0AD6-5163-40BE-9AFD-EF102D5004F2}" dt="2020-01-23T08:54:24.599" v="422" actId="14100"/>
        <pc:sldMkLst>
          <pc:docMk/>
          <pc:sldMk cId="2344419702" sldId="378"/>
        </pc:sldMkLst>
        <pc:spChg chg="mod">
          <ac:chgData name="Eddie Pedersen" userId="eee76c53-a7c6-4321-8a16-ac0d319d0a31" providerId="ADAL" clId="{ACEF0AD6-5163-40BE-9AFD-EF102D5004F2}" dt="2020-01-23T08:54:24.599" v="422" actId="14100"/>
          <ac:spMkLst>
            <pc:docMk/>
            <pc:sldMk cId="2344419702" sldId="378"/>
            <ac:spMk id="5" creationId="{00000000-0000-0000-0000-000000000000}"/>
          </ac:spMkLst>
        </pc:spChg>
        <pc:spChg chg="add del">
          <ac:chgData name="Eddie Pedersen" userId="eee76c53-a7c6-4321-8a16-ac0d319d0a31" providerId="ADAL" clId="{ACEF0AD6-5163-40BE-9AFD-EF102D5004F2}" dt="2020-01-22T14:33:37.215" v="392"/>
          <ac:spMkLst>
            <pc:docMk/>
            <pc:sldMk cId="2344419702" sldId="378"/>
            <ac:spMk id="6" creationId="{ECBA4A6A-4A74-49B5-9F34-FAD944D2DDB0}"/>
          </ac:spMkLst>
        </pc:spChg>
        <pc:picChg chg="add ord">
          <ac:chgData name="Eddie Pedersen" userId="eee76c53-a7c6-4321-8a16-ac0d319d0a31" providerId="ADAL" clId="{ACEF0AD6-5163-40BE-9AFD-EF102D5004F2}" dt="2020-01-22T14:33:46" v="394" actId="167"/>
          <ac:picMkLst>
            <pc:docMk/>
            <pc:sldMk cId="2344419702" sldId="378"/>
            <ac:picMk id="7" creationId="{E6963705-74D4-43EB-AEDA-BBE8839BF8B8}"/>
          </ac:picMkLst>
        </pc:picChg>
        <pc:picChg chg="del">
          <ac:chgData name="Eddie Pedersen" userId="eee76c53-a7c6-4321-8a16-ac0d319d0a31" providerId="ADAL" clId="{ACEF0AD6-5163-40BE-9AFD-EF102D5004F2}" dt="2020-01-22T14:33:30.788" v="390" actId="478"/>
          <ac:picMkLst>
            <pc:docMk/>
            <pc:sldMk cId="2344419702" sldId="378"/>
            <ac:picMk id="14" creationId="{00000000-0000-0000-0000-000000000000}"/>
          </ac:picMkLst>
        </pc:picChg>
      </pc:sldChg>
      <pc:sldChg chg="addSp delSp modSp del">
        <pc:chgData name="Eddie Pedersen" userId="eee76c53-a7c6-4321-8a16-ac0d319d0a31" providerId="ADAL" clId="{ACEF0AD6-5163-40BE-9AFD-EF102D5004F2}" dt="2020-01-23T08:54:39.073" v="423" actId="47"/>
        <pc:sldMkLst>
          <pc:docMk/>
          <pc:sldMk cId="876057233" sldId="379"/>
        </pc:sldMkLst>
        <pc:spChg chg="mod">
          <ac:chgData name="Eddie Pedersen" userId="eee76c53-a7c6-4321-8a16-ac0d319d0a31" providerId="ADAL" clId="{ACEF0AD6-5163-40BE-9AFD-EF102D5004F2}" dt="2020-01-22T14:35:30.967" v="409" actId="1076"/>
          <ac:spMkLst>
            <pc:docMk/>
            <pc:sldMk cId="876057233" sldId="379"/>
            <ac:spMk id="5" creationId="{00000000-0000-0000-0000-000000000000}"/>
          </ac:spMkLst>
        </pc:spChg>
        <pc:picChg chg="add del ord">
          <ac:chgData name="Eddie Pedersen" userId="eee76c53-a7c6-4321-8a16-ac0d319d0a31" providerId="ADAL" clId="{ACEF0AD6-5163-40BE-9AFD-EF102D5004F2}" dt="2020-01-22T14:34:49.993" v="406"/>
          <ac:picMkLst>
            <pc:docMk/>
            <pc:sldMk cId="876057233" sldId="379"/>
            <ac:picMk id="6" creationId="{090C948A-964E-4CF6-B420-A5F3C56E9E73}"/>
          </ac:picMkLst>
        </pc:picChg>
        <pc:picChg chg="add ord">
          <ac:chgData name="Eddie Pedersen" userId="eee76c53-a7c6-4321-8a16-ac0d319d0a31" providerId="ADAL" clId="{ACEF0AD6-5163-40BE-9AFD-EF102D5004F2}" dt="2020-01-22T14:35:28.677" v="408" actId="167"/>
          <ac:picMkLst>
            <pc:docMk/>
            <pc:sldMk cId="876057233" sldId="379"/>
            <ac:picMk id="7" creationId="{D34DE4CA-F11C-4153-B91C-E210569AE161}"/>
          </ac:picMkLst>
        </pc:picChg>
        <pc:picChg chg="del">
          <ac:chgData name="Eddie Pedersen" userId="eee76c53-a7c6-4321-8a16-ac0d319d0a31" providerId="ADAL" clId="{ACEF0AD6-5163-40BE-9AFD-EF102D5004F2}" dt="2020-01-22T14:33:59.919" v="396" actId="478"/>
          <ac:picMkLst>
            <pc:docMk/>
            <pc:sldMk cId="876057233" sldId="379"/>
            <ac:picMk id="14" creationId="{00000000-0000-0000-0000-000000000000}"/>
          </ac:picMkLst>
        </pc:picChg>
      </pc:sldChg>
      <pc:sldChg chg="addSp delSp modSp">
        <pc:chgData name="Eddie Pedersen" userId="eee76c53-a7c6-4321-8a16-ac0d319d0a31" providerId="ADAL" clId="{ACEF0AD6-5163-40BE-9AFD-EF102D5004F2}" dt="2020-01-22T14:35:52.611" v="418" actId="1076"/>
        <pc:sldMkLst>
          <pc:docMk/>
          <pc:sldMk cId="3569080177" sldId="380"/>
        </pc:sldMkLst>
        <pc:spChg chg="del">
          <ac:chgData name="Eddie Pedersen" userId="eee76c53-a7c6-4321-8a16-ac0d319d0a31" providerId="ADAL" clId="{ACEF0AD6-5163-40BE-9AFD-EF102D5004F2}" dt="2020-01-22T14:35:38.882" v="412" actId="478"/>
          <ac:spMkLst>
            <pc:docMk/>
            <pc:sldMk cId="3569080177" sldId="380"/>
            <ac:spMk id="7" creationId="{00000000-0000-0000-0000-000000000000}"/>
          </ac:spMkLst>
        </pc:spChg>
        <pc:spChg chg="del">
          <ac:chgData name="Eddie Pedersen" userId="eee76c53-a7c6-4321-8a16-ac0d319d0a31" providerId="ADAL" clId="{ACEF0AD6-5163-40BE-9AFD-EF102D5004F2}" dt="2020-01-22T14:35:40.418" v="413" actId="478"/>
          <ac:spMkLst>
            <pc:docMk/>
            <pc:sldMk cId="3569080177" sldId="380"/>
            <ac:spMk id="8" creationId="{00000000-0000-0000-0000-000000000000}"/>
          </ac:spMkLst>
        </pc:spChg>
        <pc:spChg chg="mod">
          <ac:chgData name="Eddie Pedersen" userId="eee76c53-a7c6-4321-8a16-ac0d319d0a31" providerId="ADAL" clId="{ACEF0AD6-5163-40BE-9AFD-EF102D5004F2}" dt="2020-01-22T14:35:52.611" v="418" actId="1076"/>
          <ac:spMkLst>
            <pc:docMk/>
            <pc:sldMk cId="3569080177" sldId="380"/>
            <ac:spMk id="9" creationId="{00000000-0000-0000-0000-000000000000}"/>
          </ac:spMkLst>
        </pc:spChg>
        <pc:spChg chg="del">
          <ac:chgData name="Eddie Pedersen" userId="eee76c53-a7c6-4321-8a16-ac0d319d0a31" providerId="ADAL" clId="{ACEF0AD6-5163-40BE-9AFD-EF102D5004F2}" dt="2020-01-22T14:35:35.777" v="410" actId="478"/>
          <ac:spMkLst>
            <pc:docMk/>
            <pc:sldMk cId="3569080177" sldId="380"/>
            <ac:spMk id="10" creationId="{00000000-0000-0000-0000-000000000000}"/>
          </ac:spMkLst>
        </pc:spChg>
        <pc:spChg chg="del">
          <ac:chgData name="Eddie Pedersen" userId="eee76c53-a7c6-4321-8a16-ac0d319d0a31" providerId="ADAL" clId="{ACEF0AD6-5163-40BE-9AFD-EF102D5004F2}" dt="2020-01-22T14:35:42.157" v="414" actId="478"/>
          <ac:spMkLst>
            <pc:docMk/>
            <pc:sldMk cId="3569080177" sldId="380"/>
            <ac:spMk id="11" creationId="{00000000-0000-0000-0000-000000000000}"/>
          </ac:spMkLst>
        </pc:spChg>
        <pc:picChg chg="del">
          <ac:chgData name="Eddie Pedersen" userId="eee76c53-a7c6-4321-8a16-ac0d319d0a31" providerId="ADAL" clId="{ACEF0AD6-5163-40BE-9AFD-EF102D5004F2}" dt="2020-01-22T14:35:37.268" v="411" actId="478"/>
          <ac:picMkLst>
            <pc:docMk/>
            <pc:sldMk cId="3569080177" sldId="380"/>
            <ac:picMk id="6" creationId="{00000000-0000-0000-0000-000000000000}"/>
          </ac:picMkLst>
        </pc:picChg>
        <pc:picChg chg="add ord">
          <ac:chgData name="Eddie Pedersen" userId="eee76c53-a7c6-4321-8a16-ac0d319d0a31" providerId="ADAL" clId="{ACEF0AD6-5163-40BE-9AFD-EF102D5004F2}" dt="2020-01-22T14:35:49.062" v="417" actId="167"/>
          <ac:picMkLst>
            <pc:docMk/>
            <pc:sldMk cId="3569080177" sldId="380"/>
            <ac:picMk id="13" creationId="{4B89D20B-8C5D-4587-8E96-54C710CBAF62}"/>
          </ac:picMkLst>
        </pc:picChg>
        <pc:cxnChg chg="del">
          <ac:chgData name="Eddie Pedersen" userId="eee76c53-a7c6-4321-8a16-ac0d319d0a31" providerId="ADAL" clId="{ACEF0AD6-5163-40BE-9AFD-EF102D5004F2}" dt="2020-01-22T14:35:43.681" v="415" actId="478"/>
          <ac:cxnSpMkLst>
            <pc:docMk/>
            <pc:sldMk cId="3569080177" sldId="380"/>
            <ac:cxnSpMk id="12" creationId="{00000000-0000-0000-0000-000000000000}"/>
          </ac:cxnSpMkLst>
        </pc:cxnChg>
      </pc:sldChg>
      <pc:sldChg chg="addSp delSp modSp">
        <pc:chgData name="Eddie Pedersen" userId="eee76c53-a7c6-4321-8a16-ac0d319d0a31" providerId="ADAL" clId="{ACEF0AD6-5163-40BE-9AFD-EF102D5004F2}" dt="2020-01-22T13:21:30.480" v="114" actId="1076"/>
        <pc:sldMkLst>
          <pc:docMk/>
          <pc:sldMk cId="439545920" sldId="381"/>
        </pc:sldMkLst>
        <pc:picChg chg="del">
          <ac:chgData name="Eddie Pedersen" userId="eee76c53-a7c6-4321-8a16-ac0d319d0a31" providerId="ADAL" clId="{ACEF0AD6-5163-40BE-9AFD-EF102D5004F2}" dt="2020-01-22T13:21:17.454" v="109" actId="478"/>
          <ac:picMkLst>
            <pc:docMk/>
            <pc:sldMk cId="439545920" sldId="381"/>
            <ac:picMk id="3" creationId="{00000000-0000-0000-0000-000000000000}"/>
          </ac:picMkLst>
        </pc:picChg>
        <pc:picChg chg="add mod ord">
          <ac:chgData name="Eddie Pedersen" userId="eee76c53-a7c6-4321-8a16-ac0d319d0a31" providerId="ADAL" clId="{ACEF0AD6-5163-40BE-9AFD-EF102D5004F2}" dt="2020-01-22T13:21:27.308" v="113" actId="1076"/>
          <ac:picMkLst>
            <pc:docMk/>
            <pc:sldMk cId="439545920" sldId="381"/>
            <ac:picMk id="6" creationId="{6C4E3358-AE51-4D5A-AAB6-03468791051F}"/>
          </ac:picMkLst>
        </pc:picChg>
        <pc:picChg chg="mod">
          <ac:chgData name="Eddie Pedersen" userId="eee76c53-a7c6-4321-8a16-ac0d319d0a31" providerId="ADAL" clId="{ACEF0AD6-5163-40BE-9AFD-EF102D5004F2}" dt="2020-01-22T13:21:30.480" v="114" actId="1076"/>
          <ac:picMkLst>
            <pc:docMk/>
            <pc:sldMk cId="439545920" sldId="381"/>
            <ac:picMk id="11" creationId="{00000000-0000-0000-0000-000000000000}"/>
          </ac:picMkLst>
        </pc:picChg>
      </pc:sldChg>
      <pc:sldChg chg="addSp delSp modSp">
        <pc:chgData name="Eddie Pedersen" userId="eee76c53-a7c6-4321-8a16-ac0d319d0a31" providerId="ADAL" clId="{ACEF0AD6-5163-40BE-9AFD-EF102D5004F2}" dt="2020-01-22T13:22:34.851" v="125" actId="688"/>
        <pc:sldMkLst>
          <pc:docMk/>
          <pc:sldMk cId="963619226" sldId="382"/>
        </pc:sldMkLst>
        <pc:spChg chg="mod">
          <ac:chgData name="Eddie Pedersen" userId="eee76c53-a7c6-4321-8a16-ac0d319d0a31" providerId="ADAL" clId="{ACEF0AD6-5163-40BE-9AFD-EF102D5004F2}" dt="2020-01-22T13:22:27.127" v="123" actId="1076"/>
          <ac:spMkLst>
            <pc:docMk/>
            <pc:sldMk cId="963619226" sldId="382"/>
            <ac:spMk id="10" creationId="{00000000-0000-0000-0000-000000000000}"/>
          </ac:spMkLst>
        </pc:spChg>
        <pc:picChg chg="del">
          <ac:chgData name="Eddie Pedersen" userId="eee76c53-a7c6-4321-8a16-ac0d319d0a31" providerId="ADAL" clId="{ACEF0AD6-5163-40BE-9AFD-EF102D5004F2}" dt="2020-01-22T13:22:00.691" v="115" actId="478"/>
          <ac:picMkLst>
            <pc:docMk/>
            <pc:sldMk cId="963619226" sldId="382"/>
            <ac:picMk id="5" creationId="{00000000-0000-0000-0000-000000000000}"/>
          </ac:picMkLst>
        </pc:picChg>
        <pc:picChg chg="add mod ord">
          <ac:chgData name="Eddie Pedersen" userId="eee76c53-a7c6-4321-8a16-ac0d319d0a31" providerId="ADAL" clId="{ACEF0AD6-5163-40BE-9AFD-EF102D5004F2}" dt="2020-01-22T13:22:12.066" v="118" actId="167"/>
          <ac:picMkLst>
            <pc:docMk/>
            <pc:sldMk cId="963619226" sldId="382"/>
            <ac:picMk id="7" creationId="{5AD008A4-DA3A-4C06-BE71-A416CDD72ED6}"/>
          </ac:picMkLst>
        </pc:picChg>
        <pc:picChg chg="mod">
          <ac:chgData name="Eddie Pedersen" userId="eee76c53-a7c6-4321-8a16-ac0d319d0a31" providerId="ADAL" clId="{ACEF0AD6-5163-40BE-9AFD-EF102D5004F2}" dt="2020-01-22T13:22:34.851" v="125" actId="688"/>
          <ac:picMkLst>
            <pc:docMk/>
            <pc:sldMk cId="963619226" sldId="382"/>
            <ac:picMk id="11" creationId="{00000000-0000-0000-0000-000000000000}"/>
          </ac:picMkLst>
        </pc:picChg>
      </pc:sldChg>
      <pc:sldChg chg="add del">
        <pc:chgData name="Eddie Pedersen" userId="eee76c53-a7c6-4321-8a16-ac0d319d0a31" providerId="ADAL" clId="{ACEF0AD6-5163-40BE-9AFD-EF102D5004F2}" dt="2020-01-22T14:22:57.166" v="287"/>
        <pc:sldMkLst>
          <pc:docMk/>
          <pc:sldMk cId="1358301104" sldId="383"/>
        </pc:sldMkLst>
      </pc:sldChg>
      <pc:sldChg chg="modSp add del">
        <pc:chgData name="Eddie Pedersen" userId="eee76c53-a7c6-4321-8a16-ac0d319d0a31" providerId="ADAL" clId="{ACEF0AD6-5163-40BE-9AFD-EF102D5004F2}" dt="2020-01-22T12:26:14.981" v="24" actId="47"/>
        <pc:sldMkLst>
          <pc:docMk/>
          <pc:sldMk cId="3775441254" sldId="383"/>
        </pc:sldMkLst>
        <pc:spChg chg="mod">
          <ac:chgData name="Eddie Pedersen" userId="eee76c53-a7c6-4321-8a16-ac0d319d0a31" providerId="ADAL" clId="{ACEF0AD6-5163-40BE-9AFD-EF102D5004F2}" dt="2020-01-22T12:22:59.670" v="9" actId="1076"/>
          <ac:spMkLst>
            <pc:docMk/>
            <pc:sldMk cId="3775441254" sldId="383"/>
            <ac:spMk id="6" creationId="{00000000-0000-0000-0000-000000000000}"/>
          </ac:spMkLst>
        </pc:spChg>
        <pc:picChg chg="mod ord">
          <ac:chgData name="Eddie Pedersen" userId="eee76c53-a7c6-4321-8a16-ac0d319d0a31" providerId="ADAL" clId="{ACEF0AD6-5163-40BE-9AFD-EF102D5004F2}" dt="2020-01-22T12:22:57.185" v="8" actId="1076"/>
          <ac:picMkLst>
            <pc:docMk/>
            <pc:sldMk cId="3775441254" sldId="383"/>
            <ac:picMk id="3" creationId="{E42D0236-A42C-4B9A-AF9D-5E8A929426FC}"/>
          </ac:picMkLst>
        </pc:picChg>
      </pc:sldChg>
    </pc:docChg>
  </pc:docChgLst>
  <pc:docChgLst>
    <pc:chgData name="Eddie Pedersen" userId="eee76c53-a7c6-4321-8a16-ac0d319d0a31" providerId="ADAL" clId="{7B0B0FA9-E379-4941-A9BB-F1D375702AFB}"/>
    <pc:docChg chg="custSel modSld">
      <pc:chgData name="Eddie Pedersen" userId="eee76c53-a7c6-4321-8a16-ac0d319d0a31" providerId="ADAL" clId="{7B0B0FA9-E379-4941-A9BB-F1D375702AFB}" dt="2020-02-05T11:16:57.289" v="2" actId="20577"/>
      <pc:docMkLst>
        <pc:docMk/>
      </pc:docMkLst>
      <pc:sldChg chg="modNotesTx">
        <pc:chgData name="Eddie Pedersen" userId="eee76c53-a7c6-4321-8a16-ac0d319d0a31" providerId="ADAL" clId="{7B0B0FA9-E379-4941-A9BB-F1D375702AFB}" dt="2020-02-05T11:16:57.289" v="2" actId="20577"/>
        <pc:sldMkLst>
          <pc:docMk/>
          <pc:sldMk cId="3551617006" sldId="37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591F1-365D-9A44-BAB0-9478600B76DC}" type="datetimeFigureOut">
              <a:t>05.02.2020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96447-93CD-D248-8463-E4F159614110}" type="slidenum"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93103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B15F3-F8D5-4A64-AADD-6C8711A9C4A2}" type="datetimeFigureOut">
              <a:rPr lang="nb-NO" smtClean="0"/>
              <a:t>05.02.2020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54B7B-5006-4AAE-B324-0D18C385F145}" type="slidenum">
              <a:rPr lang="nb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272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="1" dirty="0"/>
              <a:t>På dette kurset vil deltakarane lære å bruke Gmail.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b="1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="1" baseline="0" dirty="0"/>
              <a:t>Mange e-posttenester oppgraderer tenestene sine med jamne mellomrom. Derfor kan det hende oppretting av konto, innlogging og andre funksjonar ikkje ser heilt likt ut som illustrasjonane i denne presentasjonen. Prøv derfor å opprette ein brukarkonto og å sende og ta imot e-post med Gmail sjølv før du held kurset. Ser du at noko er forandra, bør du oppdatere presentasjonen, slik at det blir lettare for kursdeltakarane å følgje med.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="1" dirty="0"/>
              <a:t>Gå gjennom læringsmåla med kursdeltakarane før du startar opplæringa. Dette vil gjere det lettare å leggje vekt på og hugse den viktigaste kunnskapen.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50293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Dersom nokon allereie brukar det brukarnamnet du har skrive inn, dukkar denne meldinga opp i raud skrift under feltet for brukarnamn.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Dersom det allereie er nokon som brukar namnet som sitt brukarnamn, må du forandre litt på det. Mange vel å leggje til ein initial eller nokre tal på slutten av namnet. Prøv deg fram til du finn eit namn som ingen andre brukar. </a:t>
            </a:r>
          </a:p>
          <a:p>
            <a:endParaRPr lang="nn-NO" baseline="0" dirty="0"/>
          </a:p>
          <a:p>
            <a:r>
              <a:rPr lang="nn-NO" b="1" baseline="0" dirty="0"/>
              <a:t>Vent med å gå vidare til alle har funne eit ledig brukarnamn. Ta deg tid til å hjelpe dei som treng det, med å finne gode brukarnamn.</a:t>
            </a:r>
          </a:p>
          <a:p>
            <a:endParaRPr lang="nn-NO" b="1" baseline="0" dirty="0"/>
          </a:p>
          <a:p>
            <a:r>
              <a:rPr lang="nn-NO" b="0" baseline="0" dirty="0"/>
              <a:t>No som alle har eit brukarnamn, kan det vere lurt å skrive det ned, så vi ikkje gløymer det. </a:t>
            </a:r>
            <a:endParaRPr lang="nn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Klikk eller trykk på det neste feltet for å lage eit passord.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Eit passord må ha minst 8 teikn. Eit passord må også ha minst to ulike typar teikn. Det bør vere lett for deg å hugse og vanskeleg for andre å gjette. </a:t>
            </a:r>
          </a:p>
          <a:p>
            <a:endParaRPr lang="nn-NO" baseline="0" dirty="0"/>
          </a:p>
          <a:p>
            <a:r>
              <a:rPr lang="nn-NO"/>
              <a:t>Passordet kan du forandre seinare, og det er mogleg å få eit nytt passord dersom ein gløymer det, men det beste og raskaste er å ha eit passord ein er sikker på at ein kjem til å hugse. </a:t>
            </a:r>
          </a:p>
          <a:p>
            <a:endParaRPr lang="nn-NO" baseline="0" dirty="0"/>
          </a:p>
          <a:p>
            <a:r>
              <a:rPr lang="nn-NO"/>
              <a:t>Akkurat som koden til bankkortet er passordet ditt privat.</a:t>
            </a:r>
          </a:p>
          <a:p>
            <a:endParaRPr lang="nn-NO" baseline="0" dirty="0"/>
          </a:p>
          <a:p>
            <a:r>
              <a:rPr lang="nn-NO"/>
              <a:t>Skriv inn passordet du ønskjer å bruke. Når du skriv, blir ikkje teikna viste på skjermen. I staden for ser du ein svart prikk per teikn i passordfeltet. Dette er fordi ingen andre skal kunne sjå kva for passord du skriv inn.</a:t>
            </a:r>
          </a:p>
          <a:p>
            <a:endParaRPr lang="nn-NO" baseline="0" dirty="0"/>
          </a:p>
          <a:p>
            <a:r>
              <a:rPr lang="nn-NO"/>
              <a:t>Når du er ferdig, trykkjer du «Enter» eller «neste» på tastaturet.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Dersom passordet ditt ikkje er langt nok eller ikkje inneheld nok ulike teikn, dukkar denne meldinga opp. Då må du prøve igjen.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Hugs å halde deg til desse reglane.</a:t>
            </a:r>
          </a:p>
          <a:p>
            <a:endParaRPr lang="nn-NO" baseline="0" dirty="0"/>
          </a:p>
          <a:p>
            <a:r>
              <a:rPr lang="nn-NO" b="1" baseline="0" dirty="0"/>
              <a:t>Vent med å gå vidare til alle har skrive inn eit godkjent passord.</a:t>
            </a:r>
            <a:endParaRPr lang="nn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I det neste feltet skal du skrive inn passordet ditt på nytt. Slik passar tenesta på at du ikkje har tasta feil.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Dersom passordet ditt ikkje er langt nok eller inneheld nok ulike teikn, dukkar denne meldinga opp. Då må du prøve igjen.</a:t>
            </a:r>
          </a:p>
          <a:p>
            <a:endParaRPr lang="nn-NO" baseline="0" dirty="0"/>
          </a:p>
          <a:p>
            <a:r>
              <a:rPr lang="nn-NO"/>
              <a:t>Dersom du framleis får melding om at passorda ikkje samsvarar, har du nok ein skrivefeil i det første passordfeltet. Då må du gå tilbake og skrive passordet på nytt der før du prøver igjen.</a:t>
            </a:r>
          </a:p>
          <a:p>
            <a:endParaRPr lang="nn-NO" baseline="0" dirty="0"/>
          </a:p>
          <a:p>
            <a:r>
              <a:rPr lang="nn-NO" b="1" baseline="0" dirty="0"/>
              <a:t>Hjelp dei som har problem med å opprette eller stadfeste passordet sitt, før du held fram kurset.</a:t>
            </a:r>
            <a:endParaRPr lang="nn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/>
              <a:t>I neste felt skal vi leggje inn fødselsmånad. Då dukkar det opp ei rullegardinliste. 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I neste felt skal vi leggje inn kva for dag i månaden du er fødd. 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606696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Så vel vi feltet for år. Gmail-brukarar klikkar på feltet og skriv inn fullt årstal.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I neste felt må du fylle inn kjønn. For å gjere det klikkar du på pila heilt til høgre i feltet. Då dukkar det opp ei rullegardinliste. Peik eller klikk på eit alternativ for å velje det.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Finn feltet der det står «Mobilnummer». Tenesta har allereie fylt ut landskoden til Noreg (+47). Skriv inn telefonnummeret ditt. Det bør helst vere eit mobilnummer.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Dei som har ei anna e-postadresse frå før, kan skrive henne inn i det neste feltet. Det er ikkje nødvendig for å få lage ein brukarkonto, men kan vere lurt dersom ein til dømes gløymer passordet sitt. Då kan Gmail sende deg eit nytt passord til den andre e-postadressa.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No dukkar det opp eit vindauge med brukarvilkåra til Google. For å seie deg einig i desse må du rulle («scrolle») ned til botnen av vindauget.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No er «Eg er einig»-knappen blå. Trykk på han.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Då dukkar det opp ei velkomstmelding. Trykk på den blå knappen. 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Gratulerer! De har no alle ein brukarkonto og ei e-postadresse!</a:t>
            </a:r>
          </a:p>
          <a:p>
            <a:endParaRPr lang="nn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E-postadressa di er sett saman slik:</a:t>
            </a:r>
          </a:p>
          <a:p>
            <a:endParaRPr lang="nn-NO" baseline="0" dirty="0"/>
          </a:p>
          <a:p>
            <a:r>
              <a:rPr lang="nn-NO"/>
              <a:t>Først kjem brukarnamnet ditt. 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Etter brukarnamnet kjem det ein krøllalfa (@). Alle e-postadresser inneheld ein krøllalfa. Det er den som gjer at ein kan sjå skilnad mellom ei e-postadresse og adressa til ein nettstad. 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For å kunne sende og ta imot e-post må ein ha ei e-postadresse. For å få ei slik må ein opprette ein konto hos ei e-postteneste. Prosessen kan vere litt tungvint, men dette er heldigvis noko ein berre treng å gjere éin gong. Hald tunga rett i munnen, og ikkje tenk så mykje på å lære denne delen av kurset utanåt.</a:t>
            </a:r>
          </a:p>
          <a:p>
            <a:endParaRPr lang="nn-NO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/>
              <a:t>Det finst mange e-posttenester. Det går an å ha fleire e-postadresser hos fleire ulike e-posttenester.</a:t>
            </a:r>
          </a:p>
          <a:p>
            <a:endParaRPr lang="nn-NO" baseline="0" dirty="0"/>
          </a:p>
          <a:p>
            <a:r>
              <a:rPr lang="nn-NO"/>
              <a:t>På dette kurset skal vi lære om Gmail. Gmail er eigd av Google og er ei populær e-postteneste. </a:t>
            </a:r>
          </a:p>
          <a:p>
            <a:endParaRPr lang="nn-NO" baseline="0" dirty="0"/>
          </a:p>
          <a:p>
            <a:r>
              <a:rPr lang="nn-NO"/>
              <a:t>For å kunne sende og ta imot e-post må ein først opprette ei e-postadresse.</a:t>
            </a:r>
          </a:p>
          <a:p>
            <a:endParaRPr lang="nn-NO" b="1" baseline="0" dirty="0"/>
          </a:p>
          <a:p>
            <a:r>
              <a:rPr lang="nn-NO"/>
              <a:t>For å opprette ei e-postadresse opnar du nettleseren din og skriv inn nettadressa til e-posttenesta. </a:t>
            </a:r>
            <a:endParaRPr lang="nn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Etter krøllalfaen kjem namnet på e-posttenesta du brukar (i vårt tilfelle Gmail), og på slutten eit punktum og bokstavane c-o-m.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81810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Det du ser på skjermen no, er innboksen din. Ulike e-posttenarar har litt ulik utsjånad, men hovudelementa er dei same. Eg brukar ein forenkla versjon, slik at det skal vere lettare å sjå kva de skal gjere. </a:t>
            </a:r>
          </a:p>
          <a:p>
            <a:endParaRPr lang="nn-NO" baseline="0" dirty="0"/>
          </a:p>
          <a:p>
            <a:r>
              <a:rPr lang="nn-NO"/>
              <a:t>Innboksen er staden der e-postar som blir sende til deg, hamnar. Her finn du også det du treng for å sende e-post sjølv. Vi skal sjå på det litt seinare. No skal vi logge ut.</a:t>
            </a:r>
          </a:p>
          <a:p>
            <a:endParaRPr lang="nn-NO" baseline="0" dirty="0"/>
          </a:p>
          <a:p>
            <a:r>
              <a:rPr lang="nn-NO"/>
              <a:t>Øvst i høgre hjørne av innboksen ser du namnet ditt eller e-postadressa di. Klikk éin gong på henne.</a:t>
            </a:r>
            <a:endParaRPr lang="nn-NO" dirty="0"/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262743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Det dukkar opp ein meny. På denne menyen kan du finne eit punkt som heiter «Logg av» eller «Logg ut». Klikk på dette menypunktet for å logge ut.</a:t>
            </a:r>
            <a:endParaRPr lang="nn-NO" dirty="0"/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262743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b="0" dirty="0"/>
              <a:t>Biletet som dukkar opp no, bør likne på biletet vi såg før vi laga oss ein e-postkonto. Vi skal bruke denne sida til å logge oss på e-postkontoen igjen, men først skal vi snakke litt om dei ulike måtane det går an å logge på kontoen sin på.</a:t>
            </a:r>
          </a:p>
          <a:p>
            <a:endParaRPr lang="nn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/>
              <a:t>I dette kurset lærer de å logge på og bruke e-postkontoen dykkar i ein nettlesar. Då må ein først opne nettlesaren og så skrive inn nettadressa til e-posttenesta ein brukar. Dette gjorde vi i byrjinga av del 1 av dette kurset.</a:t>
            </a:r>
            <a:endParaRPr lang="nn-NO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/>
              <a:t>Nokre av dykk har kanskje eit program på datamaskina eller ein app på nettbrett eller smarttelefon som de kan bruke til å sjekke e-posten med. Det er ofte ei grei løysing. Når ein først legg inn brukarkontoen sin og passordet sitt i eit slikt program eller ein slik app, slepp ein å skrive inn informasjonen kvar gong ein vil gå inn for å sjekke e-posten sin. Det er ei god løysing, men det fungerer berre på di eiga datamaskin, din eigen smarttelefon og ditt eige nettbrett. Har du ikkje desse i nærleiken, må du gå inn på nettadressa og logge inn derifrå. Det tek ofte litt lenger tid, men fordelen er at du då kan sjekke e-posten din på andre sine maskiner. Hugs å logge ut når du er ferdig, så ikkje andre kan gå inn og lese og sende e-post frå din konto. </a:t>
            </a:r>
            <a:endParaRPr lang="nn-NO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dirty="0"/>
          </a:p>
          <a:p>
            <a:r>
              <a:rPr lang="nn-NO" b="0" dirty="0"/>
              <a:t>I dette kurset lærer vi å bruke e-post i nettlesaren fordi det då ikkje spelar noka rolle om du brukar maskiner som høyrer til slektningar, kurslokala eller nokon andre. </a:t>
            </a:r>
          </a:p>
          <a:p>
            <a:endParaRPr lang="nn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b="0" dirty="0"/>
              <a:t>No skal vi logge på e-postkontoen vår igjen. </a:t>
            </a:r>
          </a:p>
          <a:p>
            <a:endParaRPr lang="nn-NO" b="0" dirty="0"/>
          </a:p>
          <a:p>
            <a:r>
              <a:rPr lang="nn-NO" b="0" dirty="0"/>
              <a:t>Mange av dei som brukar Gmail, vil sjå at e-postadressa deira allereie er fylt inn av tenesta. Dei treng då berre å skrive inn passordet.</a:t>
            </a:r>
          </a:p>
          <a:p>
            <a:endParaRPr lang="nn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b="0" baseline="0" dirty="0"/>
              <a:t>Trykk på den blå «Logg på»-knappen for å logge på.</a:t>
            </a:r>
          </a:p>
          <a:p>
            <a:endParaRPr lang="nn-NO" b="0" baseline="0" dirty="0"/>
          </a:p>
          <a:p>
            <a:r>
              <a:rPr lang="nn-NO" b="0" baseline="0" dirty="0"/>
              <a:t>No dukkar innboksen dykkar opp igjen.</a:t>
            </a:r>
          </a:p>
          <a:p>
            <a:endParaRPr lang="nn-NO" b="0" dirty="0"/>
          </a:p>
          <a:p>
            <a:r>
              <a:rPr lang="nn-NO" b="1" dirty="0"/>
              <a:t>Be alle om å øve på å logge av og på eit par gonger.</a:t>
            </a:r>
          </a:p>
          <a:p>
            <a:endParaRPr lang="nn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b="1" dirty="0"/>
              <a:t>Pass på at alle er logga på.</a:t>
            </a:r>
          </a:p>
          <a:p>
            <a:endParaRPr lang="nn-NO" b="1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="0" dirty="0"/>
              <a:t>Alle e-posttenester har ein knapp for å begynne å skrive ein ny e-post.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b="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/>
              <a:t>Knappen ligg i den øvste delen av biletet, mot venstre.</a:t>
            </a:r>
          </a:p>
          <a:p>
            <a:endParaRPr lang="nn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Vindauget som dukkar opp no, er det du skal skrive e-posten din i.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Adressa til Gmail er www.gmail.com.</a:t>
            </a:r>
          </a:p>
          <a:p>
            <a:endParaRPr lang="nn-NO" baseline="0" dirty="0"/>
          </a:p>
          <a:p>
            <a:r>
              <a:rPr lang="nn-NO" b="1" baseline="0" dirty="0"/>
              <a:t>Be alle om å gå til adressa.</a:t>
            </a:r>
          </a:p>
          <a:p>
            <a:endParaRPr lang="nn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Hos nokre Gmail-brukarar kan vindauget vere litt lite. Då kan de klikke på pila som går i to retningar øvst til høgre i vindauget som dukka opp. Synest du vindauget har ein grei storleik, treng du ikkje gjere noko. 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Dette forenkla vindauget viser alle dei viktigaste elementa for å sende e-post.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n-NO"/>
              <a:t>Eit «Til»-felt der ein skriv e-postadressa til den som skal få e-posten.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n-NO"/>
              <a:t>Eit «Emne»-felt der ein kan skrive tittelen på e-posten.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n-NO"/>
              <a:t>Størstedelen av vindauget er delen der du skriv meldinga eller brevteksten.</a:t>
            </a:r>
            <a:endParaRPr lang="nn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n-NO"/>
              <a:t>Til slutt er det ein knapp ein trykkjer på når ein ønskjer å sende e-posten til mottakaren.</a:t>
            </a:r>
            <a:endParaRPr lang="nn-NO" baseline="0" dirty="0"/>
          </a:p>
          <a:p>
            <a:pPr marL="0" indent="0">
              <a:buFontTx/>
              <a:buNone/>
            </a:pPr>
            <a:endParaRPr lang="nn-NO" baseline="0" dirty="0"/>
          </a:p>
          <a:p>
            <a:pPr marL="0" indent="0">
              <a:buFontTx/>
              <a:buNone/>
            </a:pPr>
            <a:r>
              <a:rPr lang="nn-NO"/>
              <a:t>For at de skal få sendt den første e-posten dykkar, skal vi gå gjennom og fylle ut alle felta steg for steg.</a:t>
            </a:r>
            <a:endParaRPr lang="nn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Alle skal no sende ein e-post til meg.</a:t>
            </a:r>
          </a:p>
          <a:p>
            <a:endParaRPr lang="nn-NO" baseline="0" dirty="0"/>
          </a:p>
          <a:p>
            <a:r>
              <a:rPr lang="nn-NO"/>
              <a:t>Vi begynner med å fylle ut e-postadressa.</a:t>
            </a:r>
          </a:p>
          <a:p>
            <a:endParaRPr lang="nn-NO" baseline="0" dirty="0"/>
          </a:p>
          <a:p>
            <a:r>
              <a:rPr lang="nn-NO"/>
              <a:t>Finn «Til»-feltet, og trykk på det.</a:t>
            </a:r>
          </a:p>
          <a:p>
            <a:endParaRPr lang="nn-NO" baseline="0" dirty="0"/>
          </a:p>
          <a:p>
            <a:r>
              <a:rPr lang="nn-NO"/>
              <a:t>E-postadressa eg brukar, er: </a:t>
            </a:r>
            <a:r>
              <a:rPr lang="nn-NO" b="1" baseline="0" dirty="0"/>
              <a:t>Set inn di eiga e-postadresse eller ei e-postadresse du har oppretta til bruk i dette kurset. Før kurset kan du gjerne leggje til eit lysbilete med e-postadressa på i presentasjonen eller skrive henne opp på ei tavle, slik at alle får skrive henne rett.</a:t>
            </a:r>
          </a:p>
          <a:p>
            <a:endParaRPr lang="nn-NO" b="1" baseline="0" dirty="0"/>
          </a:p>
          <a:p>
            <a:r>
              <a:rPr lang="nn-NO" b="1" baseline="0" dirty="0"/>
              <a:t>Vent med å gå vidare til alle har fylt inn e-postadressa.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No kan vi leggje til eit emne.</a:t>
            </a:r>
          </a:p>
          <a:p>
            <a:endParaRPr lang="nn-NO" dirty="0"/>
          </a:p>
          <a:p>
            <a:r>
              <a:rPr lang="nn-NO"/>
              <a:t>Finn emnefeltet, og trykk på det.</a:t>
            </a:r>
          </a:p>
          <a:p>
            <a:endParaRPr lang="nn-NO" dirty="0"/>
          </a:p>
          <a:p>
            <a:r>
              <a:rPr lang="nn-NO"/>
              <a:t>Det er lurt å alltid fylle inn noko i emnefeltet. Det gjer det lettare for mottakaren å skjøne føremålet med e-posten og gjer han lettare å leite fram seinare.</a:t>
            </a:r>
          </a:p>
          <a:p>
            <a:endParaRPr lang="nn-NO" baseline="0" dirty="0"/>
          </a:p>
          <a:p>
            <a:r>
              <a:rPr lang="nn-NO"/>
              <a:t>Sidan de prøver dykk fram, kan de kalle denne e-posten for «Prøve». Skriv «Prøve» i emnefeltet.</a:t>
            </a:r>
          </a:p>
          <a:p>
            <a:endParaRPr lang="nn-NO" baseline="0" dirty="0"/>
          </a:p>
          <a:p>
            <a:r>
              <a:rPr lang="nn-NO" b="1" baseline="0" dirty="0"/>
              <a:t>Pass på at alle har skrive inn eit emne i feltet før du går vidare.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No kan vi begynne å skrive sjølve innhaldet i e-posten.</a:t>
            </a:r>
          </a:p>
          <a:p>
            <a:endParaRPr lang="nn-NO" dirty="0"/>
          </a:p>
          <a:p>
            <a:r>
              <a:rPr lang="nn-NO"/>
              <a:t>Klikk på det store kvite feltet.</a:t>
            </a:r>
          </a:p>
          <a:p>
            <a:endParaRPr lang="nn-NO" baseline="0" dirty="0"/>
          </a:p>
          <a:p>
            <a:r>
              <a:rPr lang="nn-NO"/>
              <a:t>No kan de skrive ei kort melding eller helsing til meg. Akkurat som når ein skriv eit brev, er det høfleg å starte med «Hei» og avslutte med «Helsing».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Når de er ferdige med å skrive til meg, må de trykkje på «Send»-knappen for å sende av garde e-posten, så eg kan sjå kva de har skrive. </a:t>
            </a:r>
          </a:p>
          <a:p>
            <a:endParaRPr lang="nn-NO" baseline="0" dirty="0"/>
          </a:p>
          <a:p>
            <a:r>
              <a:rPr lang="nn-NO"/>
              <a:t>«Send»-knappen ligg nedst til venstre.</a:t>
            </a:r>
          </a:p>
          <a:p>
            <a:endParaRPr lang="nn-NO" baseline="0" dirty="0"/>
          </a:p>
          <a:p>
            <a:r>
              <a:rPr lang="nn-NO"/>
              <a:t>Trykk på «Send»-knappen.</a:t>
            </a:r>
          </a:p>
          <a:p>
            <a:endParaRPr lang="nn-NO" baseline="0" dirty="0"/>
          </a:p>
          <a:p>
            <a:r>
              <a:rPr lang="nn-NO" b="1" baseline="0" dirty="0"/>
              <a:t>Vent med å gå vidare til alle har fått sendt e-posten sin.</a:t>
            </a:r>
            <a:endParaRPr lang="nn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Dersom de har skrive rett adresse, bør de sjå dette biletet på skjermen.</a:t>
            </a:r>
          </a:p>
          <a:p>
            <a:endParaRPr lang="nn-NO" baseline="0" dirty="0"/>
          </a:p>
          <a:p>
            <a:r>
              <a:rPr lang="nn-NO" b="1" baseline="0" dirty="0"/>
              <a:t>Pass på at alle har kome til innloggingssida før du held fram.</a:t>
            </a:r>
          </a:p>
          <a:p>
            <a:endParaRPr lang="nn-NO" b="1" baseline="0" dirty="0"/>
          </a:p>
          <a:p>
            <a:r>
              <a:rPr lang="nn-NO" b="0" baseline="0" dirty="0"/>
              <a:t>Dette er sida som vil møte deg når du skal bruke e-postadressa di framover, men sidan vi ikkje har e-postadresser endå, må vi først opprette ein konto og registrere oss hos tenesta.</a:t>
            </a:r>
            <a:endParaRPr lang="nn-NO" b="0" dirty="0"/>
          </a:p>
          <a:p>
            <a:endParaRPr lang="nn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No er de tilbake i innboksen igjen.</a:t>
            </a:r>
          </a:p>
          <a:p>
            <a:endParaRPr lang="nn-NO" baseline="0" dirty="0"/>
          </a:p>
          <a:p>
            <a:r>
              <a:rPr lang="nn-NO"/>
              <a:t>Prøv å sende meg ein e-post til.</a:t>
            </a:r>
          </a:p>
          <a:p>
            <a:endParaRPr lang="nn-NO" baseline="0" dirty="0"/>
          </a:p>
          <a:p>
            <a:r>
              <a:rPr lang="nn-NO"/>
              <a:t>Start med å finne knappen for «Ny» eller «Skriv ny».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Eg lèt denne stå på skjermen, så det blir lettare å hugse kva de skal gjere.</a:t>
            </a:r>
          </a:p>
          <a:p>
            <a:endParaRPr lang="nn-NO" baseline="0" dirty="0"/>
          </a:p>
          <a:p>
            <a:r>
              <a:rPr lang="nn-NO"/>
              <a:t>Medan de sender e-postar til meg, skal eg prøve å svare på den e-posten de sende meg akkurat, så skal vi lære å opne og svare på e-postar.</a:t>
            </a:r>
          </a:p>
          <a:p>
            <a:endParaRPr lang="nn-NO" baseline="0" dirty="0"/>
          </a:p>
          <a:p>
            <a:r>
              <a:rPr lang="nn-NO" b="1" baseline="0" dirty="0"/>
              <a:t>Bruk denne tida til å sende eit kort svar på «prøve-e-postane» du har fått frå deltakarane. Forslag til tekst:</a:t>
            </a:r>
          </a:p>
          <a:p>
            <a:endParaRPr lang="nn-NO" b="1" baseline="0" dirty="0"/>
          </a:p>
          <a:p>
            <a:r>
              <a:rPr lang="nn-NO" b="1" baseline="0" dirty="0"/>
              <a:t>«Hei</a:t>
            </a:r>
          </a:p>
          <a:p>
            <a:endParaRPr lang="nn-NO" b="1" baseline="0" dirty="0"/>
          </a:p>
          <a:p>
            <a:r>
              <a:rPr lang="nn-NO" b="1" baseline="0" dirty="0"/>
              <a:t>Eg har fått e-posten du sende. </a:t>
            </a:r>
          </a:p>
          <a:p>
            <a:endParaRPr lang="nn-NO" b="1" baseline="0" dirty="0"/>
          </a:p>
          <a:p>
            <a:r>
              <a:rPr lang="nn-NO" b="1" baseline="0" dirty="0"/>
              <a:t>Godt jobba!</a:t>
            </a:r>
          </a:p>
          <a:p>
            <a:endParaRPr lang="nn-NO" b="1" baseline="0" dirty="0"/>
          </a:p>
          <a:p>
            <a:r>
              <a:rPr lang="nn-NO" b="1" baseline="0" dirty="0"/>
              <a:t>Helsing kursleiaren»</a:t>
            </a:r>
          </a:p>
          <a:p>
            <a:endParaRPr lang="nn-NO" b="1" baseline="0" dirty="0"/>
          </a:p>
          <a:p>
            <a:r>
              <a:rPr lang="nn-NO" b="1" baseline="0" dirty="0"/>
              <a:t>Når du har svara alle og alle har sendt minst éin e-post til, kan du gå vidare med kurset.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/>
              <a:t>Send ein e-post til alle på kurset</a:t>
            </a:r>
            <a:endParaRPr lang="nn-NO" dirty="0"/>
          </a:p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1742554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b="1" dirty="0"/>
              <a:t>Pass på at alle har eit vindauge med innboksen sin framfor seg.</a:t>
            </a:r>
          </a:p>
          <a:p>
            <a:endParaRPr lang="nn-NO" b="1" baseline="0" dirty="0"/>
          </a:p>
          <a:p>
            <a:r>
              <a:rPr lang="nn-NO" b="0" baseline="0" dirty="0"/>
              <a:t>Til venstre i biletet ser du ei oversikt over alle mappene som høyrer til e-postkontoen din. Den viktigaste er innboksen. </a:t>
            </a:r>
          </a:p>
          <a:p>
            <a:endParaRPr lang="nn-NO" b="0" baseline="0" dirty="0"/>
          </a:p>
          <a:p>
            <a:r>
              <a:rPr lang="nn-NO" b="0" baseline="0" dirty="0"/>
              <a:t>Når du har ulesne e-postar i innboksen din, dukkar det opp eit tal bak der det står «Innboks» i oversikta. Står det ikkje noko tal der, vil det seie at du ikkje har nokon nye e-postar som ventar på deg.</a:t>
            </a:r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Oversiktene over alle e-postane du har fått, ligg som ei liste i hovuddelen av biletet. Dei nyaste e-postane ligg øvst i lista. Dei eldste ligg lengst nede. </a:t>
            </a:r>
          </a:p>
          <a:p>
            <a:endParaRPr lang="nn-NO" baseline="0" dirty="0"/>
          </a:p>
          <a:p>
            <a:r>
              <a:rPr lang="nn-NO"/>
              <a:t>Kvar e-post inneheld namnet eller e-postadressa til avsendaren, og tittelen på e-posten (det avsendaren har skrive i emnefeltet).</a:t>
            </a:r>
          </a:p>
          <a:p>
            <a:endParaRPr lang="nn-NO" baseline="0" dirty="0"/>
          </a:p>
          <a:p>
            <a:r>
              <a:rPr lang="nn-NO"/>
              <a:t>Ein e-post som ikkje har vore opna, har utheva/feit skrift.</a:t>
            </a:r>
            <a:endParaRPr lang="nn-NO" dirty="0"/>
          </a:p>
          <a:p>
            <a:endParaRPr lang="nn-NO" dirty="0"/>
          </a:p>
          <a:p>
            <a:r>
              <a:rPr lang="nn-NO"/>
              <a:t>For å opne ein e-post og lese innhaldet, trykkjer du éin gong på anten namnet på avsendaren eller tittelen.</a:t>
            </a:r>
            <a:endParaRPr lang="nn-NO" dirty="0"/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For å opne ein e-post trykkjer du på avsendaren eller tittelen.</a:t>
            </a:r>
          </a:p>
          <a:p>
            <a:endParaRPr lang="nn-NO" baseline="0" dirty="0"/>
          </a:p>
          <a:p>
            <a:r>
              <a:rPr lang="nn-NO" b="1" baseline="0" dirty="0"/>
              <a:t>Be alle om å trykkje på ein av e-postane dei har i innboksen sin.</a:t>
            </a:r>
            <a:endParaRPr lang="nn-NO" b="1" dirty="0"/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Slik ser ein typisk e-post ut i Gmail.</a:t>
            </a:r>
            <a:endParaRPr lang="nn-NO" dirty="0"/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Øvst ser du tittelen på e-posten.</a:t>
            </a:r>
            <a:endParaRPr lang="nn-NO" dirty="0"/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Så ser du namn og/eller e-postadresse til den som har sendt deg e-posten.</a:t>
            </a:r>
            <a:endParaRPr lang="nn-NO" dirty="0"/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Under det kjem meldinga frå avsendaren.</a:t>
            </a:r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For å skrive i eit felt må vi trykkje eller klikke på det. Trykk eller klikk på det øvste feltet. Der skal du skrive inn førenamnet ditt.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For å kome tilbake igjen til innboksen og lista over alle e-postane du har fått, trykkjer du på «Innboks» i menyen til venstre i biletet. </a:t>
            </a:r>
          </a:p>
          <a:p>
            <a:endParaRPr lang="nn-NO" dirty="0"/>
          </a:p>
          <a:p>
            <a:r>
              <a:rPr lang="nn-NO" b="1" dirty="0"/>
              <a:t>Pass på at alle er tilbake i innboksen igjen før du held fram.</a:t>
            </a:r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b="0" baseline="0" dirty="0"/>
              <a:t>No kan de sjå at talet etter «Innboks» i oversikta har vorte lågare. </a:t>
            </a:r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b="0" baseline="0" dirty="0"/>
              <a:t>Du kan også sjå at den e-posten du har opna, ikkje lenger har feit eller utheva skrift.</a:t>
            </a:r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/>
              <a:t>Send ein e-post til alle på kurset</a:t>
            </a:r>
            <a:endParaRPr lang="nn-NO" dirty="0"/>
          </a:p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1742554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For å svare på ein e-post vel du han frå lista i innboksen.</a:t>
            </a:r>
          </a:p>
          <a:p>
            <a:endParaRPr lang="nn-NO" baseline="0" dirty="0"/>
          </a:p>
          <a:p>
            <a:r>
              <a:rPr lang="nn-NO"/>
              <a:t>De skal alle ha fått ein e-post frå meg med svar på den e-posten de sende meg tidlegare. Nokre har kanskje sett på han allereie.</a:t>
            </a:r>
          </a:p>
          <a:p>
            <a:endParaRPr lang="nn-NO" baseline="0" dirty="0"/>
          </a:p>
          <a:p>
            <a:r>
              <a:rPr lang="nn-NO"/>
              <a:t>Finn denne i lista i innboksen din, og trykk på han.</a:t>
            </a:r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For å sende meg eit svar må Gmail-brukarar klikke i det kvite feltet nedst i vindauget der det står «Klikk her for å svare eller videresende».</a:t>
            </a:r>
            <a:endParaRPr lang="nn-NO" baseline="0" dirty="0"/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/>
              <a:t>Ein svar-e-post liknar ganske mykje på ein ny e-post, men her er </a:t>
            </a:r>
            <a:r>
              <a:rPr lang="nn-NO"/>
              <a:t>«til» </a:t>
            </a:r>
            <a:r>
              <a:rPr lang="nn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felta ferdig utfylte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I tillegg vil teksten i e-posten du svarar på, vere synleg over eller under det feltet du skal skrive i.</a:t>
            </a:r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Alt du må gjere, er å skrive svaret ditt.</a:t>
            </a:r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Slik ser det typisk ut i Gmail.</a:t>
            </a:r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70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Klikk eller trykk på feltet for etternamn, og skriv inn etternamnet ditt der.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Dette er teksten frå avsendaren.</a:t>
            </a:r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71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Når du er ferdig med å skrive svaret ditt, trykkjer du på «Send»-knappen.</a:t>
            </a:r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72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I neste felt skal vi lage oss eit brukarnamn. Brukarnamnet er det som skil di e-postadresse frå alle andre e-postadresser. Brukarnamnet kan vere kva enn du vil, men det er lurt å ha eit brukarnamn som minner litt om det vanlege namnet ditt. Slik blir det lettare for både deg og andre å hugse brukarnamnet ditt og e-postadressa di. </a:t>
            </a:r>
          </a:p>
          <a:p>
            <a:endParaRPr lang="nn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/>
              <a:t>Brukarnamnet ditt kan ikkje innehalde mellomrom eller bokstavane «æ», «ø» og «å». Vil du ha eit brukarnamn med føre- og etternamnet ditt, må du byte ut slike bokstavar med til dømes «aa» eller «o», og i staden for mellomrom mellom føre- og etternamn er det vanleg å bruke eit punktum.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først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19630" y="1666366"/>
            <a:ext cx="8286372" cy="100882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828637" y="3566926"/>
            <a:ext cx="9839363" cy="2017655"/>
          </a:xfrm>
        </p:spPr>
        <p:txBody>
          <a:bodyPr>
            <a:normAutofit/>
          </a:bodyPr>
          <a:lstStyle>
            <a:lvl1pPr marL="342900" indent="-342900" algn="l">
              <a:buFont typeface="Arial"/>
              <a:buChar char="•"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ittel 1"/>
          <p:cNvSpPr txBox="1">
            <a:spLocks/>
          </p:cNvSpPr>
          <p:nvPr userDrawn="1"/>
        </p:nvSpPr>
        <p:spPr>
          <a:xfrm>
            <a:off x="810623" y="1666368"/>
            <a:ext cx="8286372" cy="40532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Calibri Light"/>
              </a:defRPr>
            </a:lvl1pPr>
          </a:lstStyle>
          <a:p>
            <a:endParaRPr lang="nb-NO" sz="2400">
              <a:solidFill>
                <a:srgbClr val="FFFFFF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409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05.02.2020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237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andr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2413856" y="2468007"/>
            <a:ext cx="1260969" cy="419077"/>
          </a:xfrm>
        </p:spPr>
        <p:txBody>
          <a:bodyPr anchor="b">
            <a:noAutofit/>
          </a:bodyPr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Del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071131" y="2335910"/>
            <a:ext cx="7736949" cy="481694"/>
          </a:xfrm>
        </p:spPr>
        <p:txBody>
          <a:bodyPr>
            <a:noAutofit/>
          </a:bodyPr>
          <a:lstStyle>
            <a:lvl1pPr marL="0" indent="0">
              <a:buNone/>
              <a:defRPr sz="3200" b="0" i="0" baseline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Tema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989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tredj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/>
              <a:t>Tema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/>
          <p:cNvSpPr txBox="1">
            <a:spLocks/>
          </p:cNvSpPr>
          <p:nvPr userDrawn="1"/>
        </p:nvSpPr>
        <p:spPr>
          <a:xfrm>
            <a:off x="318454" y="180144"/>
            <a:ext cx="447135" cy="4190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nb-NO" sz="3200" b="0" i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950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05.02.2020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642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05.02.2020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978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05.02.2020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258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05.02.2020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479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05.02.2020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9514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05.02.2020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619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491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+mj-lt"/>
          <a:ea typeface="+mj-ea"/>
          <a:cs typeface="Calibri Light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Wingdings" charset="2"/>
        <a:buAutoNum type="arabicPlain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/>
              <a:t>LÆR Å BRUKE E-POST</a:t>
            </a:r>
          </a:p>
        </p:txBody>
      </p:sp>
      <p:sp>
        <p:nvSpPr>
          <p:cNvPr id="7" name="Undertittel 6"/>
          <p:cNvSpPr>
            <a:spLocks noGrp="1"/>
          </p:cNvSpPr>
          <p:nvPr>
            <p:ph type="subTitle" idx="1"/>
          </p:nvPr>
        </p:nvSpPr>
        <p:spPr>
          <a:xfrm>
            <a:off x="828637" y="3572540"/>
            <a:ext cx="9839363" cy="21690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n-NO" sz="2400" b="1" dirty="0">
                <a:solidFill>
                  <a:schemeClr val="tx1"/>
                </a:solidFill>
              </a:rPr>
              <a:t>Læringsmål:</a:t>
            </a:r>
          </a:p>
          <a:p>
            <a:pPr>
              <a:buFontTx/>
              <a:buChar char="-"/>
            </a:pPr>
            <a:r>
              <a:rPr lang="nn-NO" sz="2400" dirty="0"/>
              <a:t>å kunne logge av og på ein e-postkonto</a:t>
            </a:r>
          </a:p>
          <a:p>
            <a:pPr>
              <a:buFontTx/>
              <a:buChar char="-"/>
            </a:pPr>
            <a:r>
              <a:rPr lang="nn-NO" sz="2400" dirty="0"/>
              <a:t>å kunne sende, ta imot og svare på e-post</a:t>
            </a:r>
          </a:p>
        </p:txBody>
      </p:sp>
    </p:spTree>
    <p:extLst>
      <p:ext uri="{BB962C8B-B14F-4D97-AF65-F5344CB8AC3E}">
        <p14:creationId xmlns:p14="http://schemas.microsoft.com/office/powerpoint/2010/main" val="1644683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29A0D67-A092-477A-A92F-6C463992D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475" y="820190"/>
            <a:ext cx="6496253" cy="554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57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3394954" y="2551004"/>
            <a:ext cx="46900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600" dirty="0" err="1">
                <a:solidFill>
                  <a:srgbClr val="000000"/>
                </a:solidFill>
              </a:rPr>
              <a:t>namn.i.etternamn</a:t>
            </a:r>
            <a:endParaRPr lang="nn-NO" sz="3600" dirty="0">
              <a:solidFill>
                <a:srgbClr val="000000"/>
              </a:solidFill>
            </a:endParaRPr>
          </a:p>
          <a:p>
            <a:endParaRPr lang="nn-NO" sz="3600" dirty="0">
              <a:solidFill>
                <a:srgbClr val="000000"/>
              </a:solidFill>
            </a:endParaRPr>
          </a:p>
          <a:p>
            <a:r>
              <a:rPr lang="nn-NO" sz="3600" dirty="0">
                <a:solidFill>
                  <a:srgbClr val="000000"/>
                </a:solidFill>
              </a:rPr>
              <a:t>namn.etternamn123</a:t>
            </a:r>
          </a:p>
          <a:p>
            <a:pPr algn="ctr"/>
            <a:endParaRPr lang="nn-NO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300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6CF208AE-B87B-48B8-8797-226B1C376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273" y="660440"/>
            <a:ext cx="7200900" cy="56769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Ellipse 5"/>
          <p:cNvSpPr/>
          <p:nvPr/>
        </p:nvSpPr>
        <p:spPr>
          <a:xfrm>
            <a:off x="2714017" y="3689168"/>
            <a:ext cx="2918298" cy="62018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5761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3482979" y="1645615"/>
            <a:ext cx="495413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200" dirty="0"/>
              <a:t>Minimum 8 teikn</a:t>
            </a:r>
          </a:p>
          <a:p>
            <a:r>
              <a:rPr lang="nn-NO"/>
              <a:t> </a:t>
            </a:r>
          </a:p>
          <a:p>
            <a:r>
              <a:rPr lang="nn-NO" sz="3200" dirty="0"/>
              <a:t>Minimum 2 av desse:</a:t>
            </a:r>
          </a:p>
          <a:p>
            <a:pPr marL="571500" indent="-571500">
              <a:buFont typeface="Arial"/>
              <a:buChar char="•"/>
            </a:pPr>
            <a:r>
              <a:rPr lang="nn-NO" sz="3200" dirty="0"/>
              <a:t>STORE BOKSTAVAR</a:t>
            </a:r>
          </a:p>
          <a:p>
            <a:pPr marL="571500" indent="-571500">
              <a:buFont typeface="Arial"/>
              <a:buChar char="•"/>
            </a:pPr>
            <a:r>
              <a:rPr lang="nn-NO" sz="3200" dirty="0"/>
              <a:t>små bokstavar</a:t>
            </a:r>
          </a:p>
          <a:p>
            <a:pPr marL="571500" indent="-571500">
              <a:buFont typeface="Arial"/>
              <a:buChar char="•"/>
            </a:pPr>
            <a:r>
              <a:rPr lang="nn-NO" sz="3200" dirty="0"/>
              <a:t>tal</a:t>
            </a:r>
          </a:p>
          <a:p>
            <a:pPr marL="571500" indent="-571500">
              <a:buFont typeface="Arial"/>
              <a:buChar char="•"/>
            </a:pPr>
            <a:r>
              <a:rPr lang="nn-NO" sz="3200" dirty="0"/>
              <a:t>symbol</a:t>
            </a:r>
          </a:p>
          <a:p>
            <a:pPr algn="ctr"/>
            <a:endParaRPr lang="nn-NO" sz="3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388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EF432A1-7E63-4D79-A590-1904903BD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024" y="1148269"/>
            <a:ext cx="69723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52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3482979" y="1645615"/>
            <a:ext cx="495413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200" dirty="0"/>
              <a:t>Minimum 8 teikn</a:t>
            </a:r>
          </a:p>
          <a:p>
            <a:r>
              <a:rPr lang="nn-NO"/>
              <a:t> </a:t>
            </a:r>
          </a:p>
          <a:p>
            <a:r>
              <a:rPr lang="nn-NO" sz="3200" dirty="0"/>
              <a:t>Minimum 2 av desse:</a:t>
            </a:r>
          </a:p>
          <a:p>
            <a:pPr marL="571500" indent="-571500">
              <a:buFont typeface="Arial"/>
              <a:buChar char="•"/>
            </a:pPr>
            <a:r>
              <a:rPr lang="nn-NO" sz="3200" dirty="0"/>
              <a:t>STORE BOKSTAVAR</a:t>
            </a:r>
          </a:p>
          <a:p>
            <a:pPr marL="571500" indent="-571500">
              <a:buFont typeface="Arial"/>
              <a:buChar char="•"/>
            </a:pPr>
            <a:r>
              <a:rPr lang="nn-NO" sz="3200" dirty="0"/>
              <a:t>små bokstavar</a:t>
            </a:r>
          </a:p>
          <a:p>
            <a:pPr marL="571500" indent="-571500">
              <a:buFont typeface="Arial"/>
              <a:buChar char="•"/>
            </a:pPr>
            <a:r>
              <a:rPr lang="nn-NO" sz="3200" dirty="0"/>
              <a:t>tal</a:t>
            </a:r>
          </a:p>
          <a:p>
            <a:pPr marL="571500" indent="-571500">
              <a:buFont typeface="Arial"/>
              <a:buChar char="•"/>
            </a:pPr>
            <a:r>
              <a:rPr lang="nn-NO" sz="3200" dirty="0"/>
              <a:t>symbol</a:t>
            </a:r>
          </a:p>
          <a:p>
            <a:pPr algn="ctr"/>
            <a:endParaRPr lang="nn-NO" sz="3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27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7DF82EFE-FB04-48F7-80FD-0ED72A895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226" y="965999"/>
            <a:ext cx="7191375" cy="55626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Ellipse 6"/>
          <p:cNvSpPr/>
          <p:nvPr/>
        </p:nvSpPr>
        <p:spPr>
          <a:xfrm>
            <a:off x="4212076" y="3929975"/>
            <a:ext cx="2040413" cy="749281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8868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66B4C5A-D459-4337-A3B9-4A6AFAD0F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362" y="2714625"/>
            <a:ext cx="41052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02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EBEFED9A-274E-4C2C-8A5E-14D3FE72D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271" y="704351"/>
            <a:ext cx="5241892" cy="551633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Ellipse 8"/>
          <p:cNvSpPr/>
          <p:nvPr/>
        </p:nvSpPr>
        <p:spPr>
          <a:xfrm>
            <a:off x="4385462" y="3429000"/>
            <a:ext cx="1094565" cy="456457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098" y="3885457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67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F0B816DE-9267-4F1C-AA2B-CBE3BD101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088" y="784450"/>
            <a:ext cx="5241892" cy="551633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Ellipse 6"/>
          <p:cNvSpPr/>
          <p:nvPr/>
        </p:nvSpPr>
        <p:spPr>
          <a:xfrm>
            <a:off x="3297043" y="3429000"/>
            <a:ext cx="1090132" cy="6331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3301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Del 1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071131" y="2348485"/>
            <a:ext cx="7736949" cy="481694"/>
          </a:xfrm>
        </p:spPr>
        <p:txBody>
          <a:bodyPr/>
          <a:lstStyle/>
          <a:p>
            <a:r>
              <a:rPr lang="nn-NO" dirty="0">
                <a:solidFill>
                  <a:srgbClr val="000000"/>
                </a:solidFill>
                <a:latin typeface="+mj-lt"/>
              </a:rPr>
              <a:t>Opprette ei e-postadresse</a:t>
            </a:r>
          </a:p>
        </p:txBody>
      </p:sp>
    </p:spTree>
    <p:extLst>
      <p:ext uri="{BB962C8B-B14F-4D97-AF65-F5344CB8AC3E}">
        <p14:creationId xmlns:p14="http://schemas.microsoft.com/office/powerpoint/2010/main" val="3396825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9B3506B2-617F-48B1-985A-71DBD6E88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088" y="784450"/>
            <a:ext cx="5241892" cy="551633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Ellipse 8"/>
          <p:cNvSpPr/>
          <p:nvPr/>
        </p:nvSpPr>
        <p:spPr>
          <a:xfrm>
            <a:off x="5146458" y="3536004"/>
            <a:ext cx="1234886" cy="453138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1085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61422224-8C16-4587-A722-88A5854FD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088" y="784450"/>
            <a:ext cx="5241892" cy="551633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Ellipse 8"/>
          <p:cNvSpPr/>
          <p:nvPr/>
        </p:nvSpPr>
        <p:spPr>
          <a:xfrm>
            <a:off x="3367088" y="4010665"/>
            <a:ext cx="3033712" cy="75449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944" y="4842519"/>
            <a:ext cx="463030" cy="69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98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F82F122-CDFD-4AFE-BB8A-84787F7E7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462" y="836579"/>
            <a:ext cx="5395718" cy="567821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Ellipse 6"/>
          <p:cNvSpPr/>
          <p:nvPr/>
        </p:nvSpPr>
        <p:spPr>
          <a:xfrm>
            <a:off x="3784059" y="2251608"/>
            <a:ext cx="2672963" cy="618051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9971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8FED15-0A73-4527-BEAA-3E7DAA69B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716" y="810747"/>
            <a:ext cx="5222436" cy="549586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Ellipse 6"/>
          <p:cNvSpPr/>
          <p:nvPr/>
        </p:nvSpPr>
        <p:spPr>
          <a:xfrm>
            <a:off x="2999649" y="2961748"/>
            <a:ext cx="2429819" cy="52322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/>
          <p:cNvSpPr txBox="1"/>
          <p:nvPr/>
        </p:nvSpPr>
        <p:spPr>
          <a:xfrm>
            <a:off x="3747134" y="2961748"/>
            <a:ext cx="698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8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24038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6C4E3358-AE51-4D5A-AAB6-034687910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021" y="875794"/>
            <a:ext cx="6183355" cy="561022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1" name="Bilde 10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499" y="5909888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45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5AD008A4-DA3A-4C06-BE71-A416CDD72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650" y="898842"/>
            <a:ext cx="6425524" cy="567817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Ellipse 9"/>
          <p:cNvSpPr/>
          <p:nvPr/>
        </p:nvSpPr>
        <p:spPr>
          <a:xfrm>
            <a:off x="2368279" y="4543047"/>
            <a:ext cx="4110341" cy="203396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2244">
            <a:off x="6788005" y="5926450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19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A1ECF031-DB90-45DE-A47C-102BAF5AD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039" y="1050587"/>
            <a:ext cx="5277139" cy="516994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Ellipse 13"/>
          <p:cNvSpPr/>
          <p:nvPr/>
        </p:nvSpPr>
        <p:spPr>
          <a:xfrm>
            <a:off x="5885234" y="5418306"/>
            <a:ext cx="1177718" cy="6305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1196">
            <a:off x="7333782" y="5544740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34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3294369" y="2890524"/>
            <a:ext cx="5821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3600">
                <a:solidFill>
                  <a:srgbClr val="000000"/>
                </a:solidFill>
              </a:rPr>
              <a:t>Gratulerer med brukarkonto og e-postadresse!</a:t>
            </a:r>
          </a:p>
        </p:txBody>
      </p:sp>
    </p:spTree>
    <p:extLst>
      <p:ext uri="{BB962C8B-B14F-4D97-AF65-F5344CB8AC3E}">
        <p14:creationId xmlns:p14="http://schemas.microsoft.com/office/powerpoint/2010/main" val="1580327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3659014" y="2890524"/>
            <a:ext cx="4979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600">
                <a:solidFill>
                  <a:srgbClr val="000000"/>
                </a:solidFill>
              </a:rPr>
              <a:t>brukarnamn</a:t>
            </a:r>
          </a:p>
        </p:txBody>
      </p:sp>
    </p:spTree>
    <p:extLst>
      <p:ext uri="{BB962C8B-B14F-4D97-AF65-F5344CB8AC3E}">
        <p14:creationId xmlns:p14="http://schemas.microsoft.com/office/powerpoint/2010/main" val="1159696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3659014" y="2890524"/>
            <a:ext cx="4979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600">
                <a:solidFill>
                  <a:srgbClr val="000000"/>
                </a:solidFill>
              </a:rPr>
              <a:t>brukarnamn@</a:t>
            </a:r>
          </a:p>
        </p:txBody>
      </p:sp>
    </p:spTree>
    <p:extLst>
      <p:ext uri="{BB962C8B-B14F-4D97-AF65-F5344CB8AC3E}">
        <p14:creationId xmlns:p14="http://schemas.microsoft.com/office/powerpoint/2010/main" val="2489358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446" y="2566746"/>
            <a:ext cx="1996961" cy="93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04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3659014" y="2890524"/>
            <a:ext cx="4979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600">
                <a:solidFill>
                  <a:srgbClr val="000000"/>
                </a:solidFill>
              </a:rPr>
              <a:t>brukarnamn@gmail.com</a:t>
            </a:r>
          </a:p>
          <a:p>
            <a:pPr algn="ctr"/>
            <a:endParaRPr lang="nn-NO" sz="3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766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Del 2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>
                <a:solidFill>
                  <a:srgbClr val="000000"/>
                </a:solidFill>
              </a:rPr>
              <a:t>Logge av og på</a:t>
            </a:r>
          </a:p>
        </p:txBody>
      </p:sp>
    </p:spTree>
    <p:extLst>
      <p:ext uri="{BB962C8B-B14F-4D97-AF65-F5344CB8AC3E}">
        <p14:creationId xmlns:p14="http://schemas.microsoft.com/office/powerpoint/2010/main" val="1251633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089C31A5-1A81-425B-A69C-151FAC165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251" y="1773110"/>
            <a:ext cx="9858991" cy="339227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Logge av og på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Ellipse 5"/>
          <p:cNvSpPr/>
          <p:nvPr/>
        </p:nvSpPr>
        <p:spPr>
          <a:xfrm>
            <a:off x="10817158" y="1815299"/>
            <a:ext cx="901735" cy="5856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807" y="2443109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192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1580B0FE-1077-4496-AB49-52E92C775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85" y="1485900"/>
            <a:ext cx="11329952" cy="366003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/>
              <a:t>Logge av og på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Ellipse 5"/>
          <p:cNvSpPr/>
          <p:nvPr/>
        </p:nvSpPr>
        <p:spPr>
          <a:xfrm>
            <a:off x="10239106" y="4127331"/>
            <a:ext cx="1307688" cy="4149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534" y="4652549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400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/>
              <a:t>Logge av og på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34621BF-36A3-4932-93A8-1D4898EB0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328" y="827054"/>
            <a:ext cx="43529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699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Logge av og på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446" y="2566746"/>
            <a:ext cx="1996961" cy="937702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4652354" y="4412081"/>
            <a:ext cx="29045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3200">
                <a:solidFill>
                  <a:srgbClr val="000000"/>
                </a:solidFill>
              </a:rPr>
              <a:t>www.gmail.com</a:t>
            </a:r>
          </a:p>
        </p:txBody>
      </p:sp>
    </p:spTree>
    <p:extLst>
      <p:ext uri="{BB962C8B-B14F-4D97-AF65-F5344CB8AC3E}">
        <p14:creationId xmlns:p14="http://schemas.microsoft.com/office/powerpoint/2010/main" val="32020597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A312DE8-2DC3-4D0C-A91D-3526D704C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072" y="829429"/>
            <a:ext cx="4665855" cy="563454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/>
              <a:t>Logge av og på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Ellipse 5"/>
          <p:cNvSpPr/>
          <p:nvPr/>
        </p:nvSpPr>
        <p:spPr>
          <a:xfrm>
            <a:off x="4121506" y="3123247"/>
            <a:ext cx="2450809" cy="4904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305846" y="3244334"/>
            <a:ext cx="1405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>
                <a:solidFill>
                  <a:srgbClr val="000000"/>
                </a:solidFill>
              </a:rPr>
              <a:t>Passord</a:t>
            </a:r>
          </a:p>
        </p:txBody>
      </p:sp>
      <p:cxnSp>
        <p:nvCxnSpPr>
          <p:cNvPr id="8" name="Rett pil 7"/>
          <p:cNvCxnSpPr/>
          <p:nvPr/>
        </p:nvCxnSpPr>
        <p:spPr>
          <a:xfrm>
            <a:off x="1559691" y="3425348"/>
            <a:ext cx="1395705" cy="365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kstSylinder 8"/>
          <p:cNvSpPr txBox="1"/>
          <p:nvPr/>
        </p:nvSpPr>
        <p:spPr>
          <a:xfrm>
            <a:off x="307707" y="2091907"/>
            <a:ext cx="178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>
                <a:solidFill>
                  <a:srgbClr val="000000"/>
                </a:solidFill>
              </a:rPr>
              <a:t>E-postadresse</a:t>
            </a:r>
          </a:p>
        </p:txBody>
      </p:sp>
      <p:cxnSp>
        <p:nvCxnSpPr>
          <p:cNvPr id="10" name="Rett pil 9"/>
          <p:cNvCxnSpPr/>
          <p:nvPr/>
        </p:nvCxnSpPr>
        <p:spPr>
          <a:xfrm flipV="1">
            <a:off x="2147721" y="2276573"/>
            <a:ext cx="1798072" cy="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3783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0DE9685E-708B-4B86-AE1D-57D90B852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275" y="1005153"/>
            <a:ext cx="4759865" cy="574807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/>
              <a:t>Logge av og på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Ellipse 5"/>
          <p:cNvSpPr/>
          <p:nvPr/>
        </p:nvSpPr>
        <p:spPr>
          <a:xfrm>
            <a:off x="6012707" y="4256581"/>
            <a:ext cx="2450809" cy="4904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293" y="4910353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256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Del 3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071131" y="2335910"/>
            <a:ext cx="7736949" cy="481694"/>
          </a:xfrm>
        </p:spPr>
        <p:txBody>
          <a:bodyPr/>
          <a:lstStyle/>
          <a:p>
            <a:r>
              <a:rPr lang="nn-NO"/>
              <a:t>Sende e-post</a:t>
            </a:r>
          </a:p>
        </p:txBody>
      </p:sp>
    </p:spTree>
    <p:extLst>
      <p:ext uri="{BB962C8B-B14F-4D97-AF65-F5344CB8AC3E}">
        <p14:creationId xmlns:p14="http://schemas.microsoft.com/office/powerpoint/2010/main" val="25792466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63CB6011-F16E-43B7-8D6A-AF070D127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76" y="1368791"/>
            <a:ext cx="10847446" cy="389387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>
                <a:solidFill>
                  <a:schemeClr val="tx1"/>
                </a:solidFill>
              </a:rPr>
              <a:t>Sende e-post</a:t>
            </a:r>
            <a:endParaRPr lang="nn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1" name="Ellipse 20"/>
          <p:cNvSpPr/>
          <p:nvPr/>
        </p:nvSpPr>
        <p:spPr>
          <a:xfrm>
            <a:off x="638090" y="1966659"/>
            <a:ext cx="1809537" cy="5856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7903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51749266-3DF5-4A57-9270-124A584B2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25" y="1106294"/>
            <a:ext cx="9496060" cy="464541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4733501" y="5384155"/>
            <a:ext cx="29045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3200" dirty="0">
                <a:solidFill>
                  <a:srgbClr val="000000"/>
                </a:solidFill>
              </a:rPr>
              <a:t>www.gmail.com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86149AB-D2B9-49E7-9E01-14B329CFA7EB}"/>
              </a:ext>
            </a:extLst>
          </p:cNvPr>
          <p:cNvSpPr/>
          <p:nvPr/>
        </p:nvSpPr>
        <p:spPr>
          <a:xfrm>
            <a:off x="1647626" y="3720830"/>
            <a:ext cx="1207098" cy="553293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53165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>
                <a:solidFill>
                  <a:schemeClr val="tx1"/>
                </a:solidFill>
              </a:rPr>
              <a:t>Sende e-post</a:t>
            </a:r>
            <a:endParaRPr lang="nn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006" y="3443985"/>
            <a:ext cx="1104709" cy="518732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3786F312-13E2-4A21-9755-4065A1AC8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55" y="791067"/>
            <a:ext cx="5717647" cy="570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7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B9E33943-18C1-4091-B17D-E132D37B4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506" y="895032"/>
            <a:ext cx="5766285" cy="575096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>
                <a:solidFill>
                  <a:schemeClr val="tx1"/>
                </a:solidFill>
              </a:rPr>
              <a:t>Sende e-post</a:t>
            </a:r>
            <a:endParaRPr lang="nn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Ellipse 7"/>
          <p:cNvSpPr/>
          <p:nvPr/>
        </p:nvSpPr>
        <p:spPr>
          <a:xfrm>
            <a:off x="7801583" y="895032"/>
            <a:ext cx="515566" cy="4176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Rett pil 9"/>
          <p:cNvCxnSpPr>
            <a:cxnSpLocks/>
          </p:cNvCxnSpPr>
          <p:nvPr/>
        </p:nvCxnSpPr>
        <p:spPr>
          <a:xfrm flipH="1" flipV="1">
            <a:off x="8239327" y="1392804"/>
            <a:ext cx="466927" cy="70837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0285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>
                <a:solidFill>
                  <a:schemeClr val="tx1"/>
                </a:solidFill>
              </a:rPr>
              <a:t>Sende e-post</a:t>
            </a:r>
            <a:endParaRPr lang="nn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AA3F061-EEE7-44CA-8D01-DA82F70D8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604" y="778610"/>
            <a:ext cx="5883017" cy="58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620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6A98C588-E280-40EB-9220-FD2D33C74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707" y="1195787"/>
            <a:ext cx="5464728" cy="545021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>
                <a:solidFill>
                  <a:schemeClr val="tx1"/>
                </a:solidFill>
              </a:rPr>
              <a:t>Sende e-post</a:t>
            </a:r>
            <a:endParaRPr lang="nn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2769825" y="612851"/>
            <a:ext cx="625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/>
              <a:t>E-postadressa til mottakaren</a:t>
            </a:r>
          </a:p>
        </p:txBody>
      </p:sp>
      <p:cxnSp>
        <p:nvCxnSpPr>
          <p:cNvPr id="14" name="Rett pil 13"/>
          <p:cNvCxnSpPr/>
          <p:nvPr/>
        </p:nvCxnSpPr>
        <p:spPr>
          <a:xfrm>
            <a:off x="3805329" y="1047030"/>
            <a:ext cx="0" cy="57844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364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F9421463-F94D-4492-AB10-1E43192AD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376" y="1248828"/>
            <a:ext cx="5411547" cy="539717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>
                <a:solidFill>
                  <a:schemeClr val="tx1"/>
                </a:solidFill>
              </a:rPr>
              <a:t>Sende e-post</a:t>
            </a:r>
            <a:endParaRPr lang="nn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3418376" y="604605"/>
            <a:ext cx="26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/>
              <a:t>E-postadressa til mottakaren</a:t>
            </a:r>
          </a:p>
        </p:txBody>
      </p:sp>
      <p:cxnSp>
        <p:nvCxnSpPr>
          <p:cNvPr id="14" name="Rett pil 13"/>
          <p:cNvCxnSpPr/>
          <p:nvPr/>
        </p:nvCxnSpPr>
        <p:spPr>
          <a:xfrm>
            <a:off x="4184708" y="1195361"/>
            <a:ext cx="0" cy="57844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kstSylinder 7"/>
          <p:cNvSpPr txBox="1"/>
          <p:nvPr/>
        </p:nvSpPr>
        <p:spPr>
          <a:xfrm>
            <a:off x="5690764" y="616873"/>
            <a:ext cx="26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/>
              <a:t>Kva handlar e-posten om</a:t>
            </a:r>
          </a:p>
        </p:txBody>
      </p:sp>
      <p:cxnSp>
        <p:nvCxnSpPr>
          <p:cNvPr id="9" name="Rett pil 8"/>
          <p:cNvCxnSpPr/>
          <p:nvPr/>
        </p:nvCxnSpPr>
        <p:spPr>
          <a:xfrm flipH="1">
            <a:off x="6270757" y="1195361"/>
            <a:ext cx="1514" cy="90388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0446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CD1D98DD-636A-4E27-A447-9A5F331DF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300" y="1342420"/>
            <a:ext cx="5159953" cy="514624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>
                <a:solidFill>
                  <a:schemeClr val="tx1"/>
                </a:solidFill>
              </a:rPr>
              <a:t>Sende e-post</a:t>
            </a:r>
            <a:endParaRPr lang="nn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3418376" y="604605"/>
            <a:ext cx="26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/>
              <a:t>E-postadressa til mottakaren</a:t>
            </a:r>
          </a:p>
        </p:txBody>
      </p:sp>
      <p:cxnSp>
        <p:nvCxnSpPr>
          <p:cNvPr id="14" name="Rett pil 13"/>
          <p:cNvCxnSpPr/>
          <p:nvPr/>
        </p:nvCxnSpPr>
        <p:spPr>
          <a:xfrm>
            <a:off x="4778095" y="1031137"/>
            <a:ext cx="0" cy="57844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kstSylinder 7"/>
          <p:cNvSpPr txBox="1"/>
          <p:nvPr/>
        </p:nvSpPr>
        <p:spPr>
          <a:xfrm>
            <a:off x="6060415" y="606108"/>
            <a:ext cx="26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/>
              <a:t>Kva handlar e-posten om</a:t>
            </a:r>
          </a:p>
        </p:txBody>
      </p:sp>
      <p:cxnSp>
        <p:nvCxnSpPr>
          <p:cNvPr id="9" name="Rett pil 8"/>
          <p:cNvCxnSpPr/>
          <p:nvPr/>
        </p:nvCxnSpPr>
        <p:spPr>
          <a:xfrm flipH="1">
            <a:off x="7418621" y="1032640"/>
            <a:ext cx="1514" cy="90388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/>
          <p:cNvSpPr txBox="1"/>
          <p:nvPr/>
        </p:nvSpPr>
        <p:spPr>
          <a:xfrm>
            <a:off x="3630620" y="3646214"/>
            <a:ext cx="479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/>
              <a:t>I dette feltet skriv du meldinga eller brevet du </a:t>
            </a:r>
            <a:br/>
            <a:r>
              <a:rPr lang="nn-NO"/>
              <a:t>ønskjer å sende, frå «Hei» til «Helsing»</a:t>
            </a:r>
          </a:p>
        </p:txBody>
      </p:sp>
      <p:sp>
        <p:nvSpPr>
          <p:cNvPr id="11" name="Ellipse 10"/>
          <p:cNvSpPr/>
          <p:nvPr/>
        </p:nvSpPr>
        <p:spPr>
          <a:xfrm>
            <a:off x="3415299" y="2470825"/>
            <a:ext cx="5004695" cy="34519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22454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>
            <a:extLst>
              <a:ext uri="{FF2B5EF4-FFF2-40B4-BE49-F238E27FC236}">
                <a16:creationId xmlns:a16="http://schemas.microsoft.com/office/drawing/2014/main" id="{92F9DA5D-DA97-4E96-BE41-F7EAC8ABC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141" y="1244521"/>
            <a:ext cx="5258112" cy="524414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>
                <a:solidFill>
                  <a:schemeClr val="tx1"/>
                </a:solidFill>
              </a:rPr>
              <a:t>Sende e-post</a:t>
            </a:r>
            <a:endParaRPr lang="nn-NO" sz="240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3418376" y="604605"/>
            <a:ext cx="26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/>
              <a:t>E-postadressa til mottakaren</a:t>
            </a:r>
          </a:p>
        </p:txBody>
      </p:sp>
      <p:cxnSp>
        <p:nvCxnSpPr>
          <p:cNvPr id="14" name="Rett pil 13"/>
          <p:cNvCxnSpPr/>
          <p:nvPr/>
        </p:nvCxnSpPr>
        <p:spPr>
          <a:xfrm>
            <a:off x="4778095" y="1031137"/>
            <a:ext cx="0" cy="57844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kstSylinder 7"/>
          <p:cNvSpPr txBox="1"/>
          <p:nvPr/>
        </p:nvSpPr>
        <p:spPr>
          <a:xfrm>
            <a:off x="6060415" y="606108"/>
            <a:ext cx="26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/>
              <a:t>Kva handlar e-posten om</a:t>
            </a:r>
          </a:p>
        </p:txBody>
      </p:sp>
      <p:cxnSp>
        <p:nvCxnSpPr>
          <p:cNvPr id="9" name="Rett pil 8"/>
          <p:cNvCxnSpPr/>
          <p:nvPr/>
        </p:nvCxnSpPr>
        <p:spPr>
          <a:xfrm flipH="1">
            <a:off x="7418621" y="1032640"/>
            <a:ext cx="1514" cy="90388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/>
          <p:cNvSpPr txBox="1"/>
          <p:nvPr/>
        </p:nvSpPr>
        <p:spPr>
          <a:xfrm>
            <a:off x="3630620" y="3646214"/>
            <a:ext cx="479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/>
              <a:t>I dette feltet skriv du meldinga eller brevet du </a:t>
            </a:r>
            <a:br/>
            <a:r>
              <a:rPr lang="nn-NO"/>
              <a:t>ønskjer å sende, frå «Hei» til «Helsing»</a:t>
            </a:r>
          </a:p>
        </p:txBody>
      </p:sp>
      <p:sp>
        <p:nvSpPr>
          <p:cNvPr id="11" name="Ellipse 10"/>
          <p:cNvSpPr/>
          <p:nvPr/>
        </p:nvSpPr>
        <p:spPr>
          <a:xfrm>
            <a:off x="3630619" y="2250895"/>
            <a:ext cx="4935551" cy="36718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Ellipse 11"/>
          <p:cNvSpPr/>
          <p:nvPr/>
        </p:nvSpPr>
        <p:spPr>
          <a:xfrm>
            <a:off x="3328656" y="5753187"/>
            <a:ext cx="1018488" cy="8928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16970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D7E9CD7F-8CBA-4401-B9C3-DB362639D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55" y="791067"/>
            <a:ext cx="5717647" cy="570246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>
                <a:solidFill>
                  <a:schemeClr val="tx1"/>
                </a:solidFill>
              </a:rPr>
              <a:t>Sende e-post</a:t>
            </a:r>
            <a:endParaRPr lang="nn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Ellipse 16"/>
          <p:cNvSpPr/>
          <p:nvPr/>
        </p:nvSpPr>
        <p:spPr>
          <a:xfrm>
            <a:off x="2642323" y="1101846"/>
            <a:ext cx="4061379" cy="4652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76194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1CD5B1BC-597D-4E49-A164-D6C4F8F13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55" y="791067"/>
            <a:ext cx="5717647" cy="570246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>
                <a:solidFill>
                  <a:schemeClr val="tx1"/>
                </a:solidFill>
              </a:rPr>
              <a:t>Sende e-post</a:t>
            </a:r>
            <a:endParaRPr lang="nn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Ellipse 16"/>
          <p:cNvSpPr/>
          <p:nvPr/>
        </p:nvSpPr>
        <p:spPr>
          <a:xfrm>
            <a:off x="2704723" y="1415742"/>
            <a:ext cx="4061379" cy="4652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59153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-postvindu.png">
            <a:extLst>
              <a:ext uri="{FF2B5EF4-FFF2-40B4-BE49-F238E27FC236}">
                <a16:creationId xmlns:a16="http://schemas.microsoft.com/office/drawing/2014/main" id="{66AA00E7-4FFE-4C49-A9AB-41856B50E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106" y="1147864"/>
            <a:ext cx="7354111" cy="441635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>
                <a:solidFill>
                  <a:schemeClr val="tx1"/>
                </a:solidFill>
              </a:rPr>
              <a:t>Sende e-post</a:t>
            </a:r>
            <a:endParaRPr lang="nn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Ellipse 6"/>
          <p:cNvSpPr/>
          <p:nvPr/>
        </p:nvSpPr>
        <p:spPr>
          <a:xfrm>
            <a:off x="2801564" y="2480553"/>
            <a:ext cx="7101193" cy="20622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6569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89794BF-FDED-4FD4-809B-8C115D7DF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851" y="1122960"/>
            <a:ext cx="6655036" cy="514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645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53F4788-A150-4199-9794-22E68FC03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331" y="660440"/>
            <a:ext cx="5883017" cy="530238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>
                <a:solidFill>
                  <a:schemeClr val="tx1"/>
                </a:solidFill>
              </a:rPr>
              <a:t>Sende e-post</a:t>
            </a:r>
            <a:endParaRPr lang="nn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" name="Ellipse 5"/>
          <p:cNvSpPr/>
          <p:nvPr/>
        </p:nvSpPr>
        <p:spPr>
          <a:xfrm>
            <a:off x="2793208" y="5331084"/>
            <a:ext cx="1448496" cy="7195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457" y="6138449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300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>
                <a:solidFill>
                  <a:schemeClr val="tx1"/>
                </a:solidFill>
              </a:rPr>
              <a:t>Sende e-post</a:t>
            </a:r>
            <a:endParaRPr lang="nn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A9F9117-CFA6-4BEC-91C5-F25436FA1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45" y="1205317"/>
            <a:ext cx="11167354" cy="4008708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CD7096B9-57E8-456A-85A5-B3B36450615A}"/>
              </a:ext>
            </a:extLst>
          </p:cNvPr>
          <p:cNvSpPr/>
          <p:nvPr/>
        </p:nvSpPr>
        <p:spPr>
          <a:xfrm>
            <a:off x="368545" y="1799618"/>
            <a:ext cx="942213" cy="5544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01479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>
            <a:extLst>
              <a:ext uri="{FF2B5EF4-FFF2-40B4-BE49-F238E27FC236}">
                <a16:creationId xmlns:a16="http://schemas.microsoft.com/office/drawing/2014/main" id="{13EF0CD9-D843-4CBF-89E9-A3C63D207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915" y="1259558"/>
            <a:ext cx="5113337" cy="522910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>
                <a:solidFill>
                  <a:schemeClr val="tx1"/>
                </a:solidFill>
              </a:rPr>
              <a:t>Sende e-post</a:t>
            </a:r>
            <a:endParaRPr lang="nn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3418376" y="604605"/>
            <a:ext cx="26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/>
              <a:t>E-postadressa til mottakaren</a:t>
            </a:r>
          </a:p>
        </p:txBody>
      </p:sp>
      <p:cxnSp>
        <p:nvCxnSpPr>
          <p:cNvPr id="10" name="Rett pil 9"/>
          <p:cNvCxnSpPr/>
          <p:nvPr/>
        </p:nvCxnSpPr>
        <p:spPr>
          <a:xfrm>
            <a:off x="4778095" y="1031137"/>
            <a:ext cx="0" cy="57844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kstSylinder 10"/>
          <p:cNvSpPr txBox="1"/>
          <p:nvPr/>
        </p:nvSpPr>
        <p:spPr>
          <a:xfrm>
            <a:off x="6060415" y="606108"/>
            <a:ext cx="26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/>
              <a:t>Kva handlar e-posten om</a:t>
            </a:r>
          </a:p>
        </p:txBody>
      </p:sp>
      <p:cxnSp>
        <p:nvCxnSpPr>
          <p:cNvPr id="12" name="Rett pil 11"/>
          <p:cNvCxnSpPr/>
          <p:nvPr/>
        </p:nvCxnSpPr>
        <p:spPr>
          <a:xfrm flipH="1">
            <a:off x="7418621" y="1032640"/>
            <a:ext cx="1514" cy="90388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kstSylinder 12"/>
          <p:cNvSpPr txBox="1"/>
          <p:nvPr/>
        </p:nvSpPr>
        <p:spPr>
          <a:xfrm>
            <a:off x="3630620" y="3646214"/>
            <a:ext cx="479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/>
              <a:t>I dette feltet skriv du meldinga eller brevet du </a:t>
            </a:r>
            <a:br/>
            <a:r>
              <a:rPr lang="nn-NO"/>
              <a:t>ønskjer å sende, frå «Hei» til «Helsing»</a:t>
            </a:r>
          </a:p>
        </p:txBody>
      </p:sp>
      <p:sp>
        <p:nvSpPr>
          <p:cNvPr id="14" name="Ellipse 13"/>
          <p:cNvSpPr/>
          <p:nvPr/>
        </p:nvSpPr>
        <p:spPr>
          <a:xfrm>
            <a:off x="3451057" y="2235234"/>
            <a:ext cx="5113336" cy="36718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Ellipse 14"/>
          <p:cNvSpPr/>
          <p:nvPr/>
        </p:nvSpPr>
        <p:spPr>
          <a:xfrm>
            <a:off x="3461915" y="5687864"/>
            <a:ext cx="1018488" cy="8928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4123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Del 4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Opne e-post</a:t>
            </a:r>
          </a:p>
        </p:txBody>
      </p:sp>
    </p:spTree>
    <p:extLst>
      <p:ext uri="{BB962C8B-B14F-4D97-AF65-F5344CB8AC3E}">
        <p14:creationId xmlns:p14="http://schemas.microsoft.com/office/powerpoint/2010/main" val="18849100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CCC6A540-3C99-49D9-ADBA-BE6BF2935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62" y="1760654"/>
            <a:ext cx="10953345" cy="333669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n-NO" sz="2400" dirty="0"/>
              <a:t>Opne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" name="Ellipse 6"/>
          <p:cNvSpPr/>
          <p:nvPr/>
        </p:nvSpPr>
        <p:spPr>
          <a:xfrm>
            <a:off x="499532" y="2803238"/>
            <a:ext cx="1018488" cy="4275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04594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53B6BF05-E5C8-46A8-8B82-D4C23700C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25" y="1661160"/>
            <a:ext cx="8291806" cy="353568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n-NO" sz="2400" dirty="0"/>
              <a:t>Opne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Ellipse 7"/>
          <p:cNvSpPr/>
          <p:nvPr/>
        </p:nvSpPr>
        <p:spPr>
          <a:xfrm>
            <a:off x="2363822" y="2793509"/>
            <a:ext cx="2451370" cy="8928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90861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4E6EFA52-E0D1-4D2B-8635-BEE77C6D7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24" y="1760654"/>
            <a:ext cx="9750955" cy="333669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n-NO" sz="2400" dirty="0"/>
              <a:t>Opne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Ellipse 7"/>
          <p:cNvSpPr/>
          <p:nvPr/>
        </p:nvSpPr>
        <p:spPr>
          <a:xfrm>
            <a:off x="2166900" y="2785326"/>
            <a:ext cx="3105761" cy="8928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116" y="3668190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259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n-NO" sz="2400" dirty="0"/>
              <a:t>Opne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E3546FF-166E-4D29-AFFA-ECEF82543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063" y="1107076"/>
            <a:ext cx="8949447" cy="47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363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F2B42FD9-2A78-41E4-9010-C4FC32AC1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063" y="1107076"/>
            <a:ext cx="8949447" cy="47843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n-NO" sz="2400" dirty="0"/>
              <a:t>Opne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Ellipse 5"/>
          <p:cNvSpPr/>
          <p:nvPr/>
        </p:nvSpPr>
        <p:spPr>
          <a:xfrm>
            <a:off x="4407933" y="2257065"/>
            <a:ext cx="2112420" cy="4652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5050163" y="752558"/>
            <a:ext cx="894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/>
              <a:t>Tittel</a:t>
            </a:r>
          </a:p>
        </p:txBody>
      </p:sp>
      <p:cxnSp>
        <p:nvCxnSpPr>
          <p:cNvPr id="8" name="Rett pil 7"/>
          <p:cNvCxnSpPr/>
          <p:nvPr/>
        </p:nvCxnSpPr>
        <p:spPr>
          <a:xfrm>
            <a:off x="5497405" y="1506036"/>
            <a:ext cx="0" cy="57844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6104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E44CAA73-73E4-4334-BE8C-F2426EFC2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385" y="1412435"/>
            <a:ext cx="7838239" cy="429770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n-NO" sz="2400" dirty="0"/>
              <a:t>Opne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Ellipse 5"/>
          <p:cNvSpPr/>
          <p:nvPr/>
        </p:nvSpPr>
        <p:spPr>
          <a:xfrm>
            <a:off x="4193925" y="2918298"/>
            <a:ext cx="2440339" cy="4929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4870965" y="977660"/>
            <a:ext cx="139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/>
              <a:t>Avsendar</a:t>
            </a:r>
          </a:p>
        </p:txBody>
      </p:sp>
      <p:cxnSp>
        <p:nvCxnSpPr>
          <p:cNvPr id="8" name="Rett pil 7"/>
          <p:cNvCxnSpPr/>
          <p:nvPr/>
        </p:nvCxnSpPr>
        <p:spPr>
          <a:xfrm>
            <a:off x="5414389" y="1788473"/>
            <a:ext cx="0" cy="79221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739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52D43F73-859A-4E51-A400-D693C2E44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112" y="749030"/>
            <a:ext cx="7343775" cy="551842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Ellipse 5"/>
          <p:cNvSpPr/>
          <p:nvPr/>
        </p:nvSpPr>
        <p:spPr>
          <a:xfrm>
            <a:off x="2753084" y="2480086"/>
            <a:ext cx="1219671" cy="364671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89942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C7AEA5FC-6C03-4DDC-9547-C88D9DBBE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703" y="1400784"/>
            <a:ext cx="7346163" cy="402789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n-NO" sz="2400" dirty="0"/>
              <a:t>Opne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Ellipse 5"/>
          <p:cNvSpPr/>
          <p:nvPr/>
        </p:nvSpPr>
        <p:spPr>
          <a:xfrm>
            <a:off x="4432827" y="2866587"/>
            <a:ext cx="3847624" cy="160957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4984641" y="893213"/>
            <a:ext cx="290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/>
              <a:t>Meldinga frå avsendaren</a:t>
            </a:r>
          </a:p>
        </p:txBody>
      </p:sp>
      <p:cxnSp>
        <p:nvCxnSpPr>
          <p:cNvPr id="9" name="Rett pil 8"/>
          <p:cNvCxnSpPr/>
          <p:nvPr/>
        </p:nvCxnSpPr>
        <p:spPr>
          <a:xfrm>
            <a:off x="6185791" y="1590104"/>
            <a:ext cx="0" cy="109401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7636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67BC66B8-5216-4DFF-9037-B1EF230BE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90" y="2563163"/>
            <a:ext cx="10486417" cy="173167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n-NO" sz="2400" dirty="0"/>
              <a:t>Opne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Ellipse 5"/>
          <p:cNvSpPr/>
          <p:nvPr/>
        </p:nvSpPr>
        <p:spPr>
          <a:xfrm>
            <a:off x="797109" y="2947482"/>
            <a:ext cx="1290535" cy="6621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18264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8C7EDA4B-6581-4F91-AC47-F6CD532F2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25" y="2217907"/>
            <a:ext cx="8866809" cy="223257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n-NO" sz="2400" dirty="0"/>
              <a:t>Opne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Ellipse 5"/>
          <p:cNvSpPr/>
          <p:nvPr/>
        </p:nvSpPr>
        <p:spPr>
          <a:xfrm>
            <a:off x="1144025" y="2824214"/>
            <a:ext cx="1258707" cy="6680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56156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5E04BFE0-5025-4435-99E1-390EB465D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32" y="2592346"/>
            <a:ext cx="9445558" cy="265086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n-NO" sz="2400" dirty="0"/>
              <a:t>Opne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Ellipse 5"/>
          <p:cNvSpPr/>
          <p:nvPr/>
        </p:nvSpPr>
        <p:spPr>
          <a:xfrm>
            <a:off x="2051824" y="3764604"/>
            <a:ext cx="1887880" cy="12840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02204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Del 5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Svare på e-post</a:t>
            </a:r>
          </a:p>
        </p:txBody>
      </p:sp>
    </p:spTree>
    <p:extLst>
      <p:ext uri="{BB962C8B-B14F-4D97-AF65-F5344CB8AC3E}">
        <p14:creationId xmlns:p14="http://schemas.microsoft.com/office/powerpoint/2010/main" val="33642435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F900F25-502B-443F-8CBE-1530E9750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49" y="2373550"/>
            <a:ext cx="10188102" cy="270428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n-NO" sz="2400" dirty="0"/>
              <a:t>Svare på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7" name="Bilde 6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105" y="4074480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963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968E4E37-ECB2-4E4E-BF5A-AF1476CCB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91" y="1528762"/>
            <a:ext cx="11506200" cy="380047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n-NO" sz="2400" dirty="0"/>
              <a:t>Svare på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" name="Ellipse 5"/>
          <p:cNvSpPr/>
          <p:nvPr/>
        </p:nvSpPr>
        <p:spPr>
          <a:xfrm>
            <a:off x="2363683" y="4255039"/>
            <a:ext cx="3118335" cy="6790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93528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6D4CE92A-BC19-4285-8C0D-7F3E940C5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62" y="1684062"/>
            <a:ext cx="10582275" cy="389960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n-NO" sz="2400" dirty="0"/>
              <a:t>Svare på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9" name="Rett pil 8"/>
          <p:cNvCxnSpPr/>
          <p:nvPr/>
        </p:nvCxnSpPr>
        <p:spPr>
          <a:xfrm rot="10800000">
            <a:off x="5976661" y="2322511"/>
            <a:ext cx="1684910" cy="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kstSylinder 4"/>
          <p:cNvSpPr txBox="1"/>
          <p:nvPr/>
        </p:nvSpPr>
        <p:spPr>
          <a:xfrm>
            <a:off x="3505533" y="2153234"/>
            <a:ext cx="21153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600" dirty="0"/>
              <a:t>brukarnamn@e-post.no</a:t>
            </a:r>
          </a:p>
        </p:txBody>
      </p:sp>
    </p:spTree>
    <p:extLst>
      <p:ext uri="{BB962C8B-B14F-4D97-AF65-F5344CB8AC3E}">
        <p14:creationId xmlns:p14="http://schemas.microsoft.com/office/powerpoint/2010/main" val="35516170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>
            <a:extLst>
              <a:ext uri="{FF2B5EF4-FFF2-40B4-BE49-F238E27FC236}">
                <a16:creationId xmlns:a16="http://schemas.microsoft.com/office/drawing/2014/main" id="{B2BCBEE6-B204-49D1-BAEE-ED47E5322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33" y="1130030"/>
            <a:ext cx="11306175" cy="4267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n-NO" sz="2400" dirty="0"/>
              <a:t>Svare på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Ellipse 10"/>
          <p:cNvSpPr/>
          <p:nvPr/>
        </p:nvSpPr>
        <p:spPr>
          <a:xfrm>
            <a:off x="2559425" y="2247090"/>
            <a:ext cx="3082617" cy="14316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33400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>
            <a:extLst>
              <a:ext uri="{FF2B5EF4-FFF2-40B4-BE49-F238E27FC236}">
                <a16:creationId xmlns:a16="http://schemas.microsoft.com/office/drawing/2014/main" id="{53F265B9-260F-49FF-8962-E40E66D32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338" y="1410510"/>
            <a:ext cx="10074905" cy="429628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n-NO" sz="2400" dirty="0"/>
              <a:t>Svare på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Ellipse 10"/>
          <p:cNvSpPr/>
          <p:nvPr/>
        </p:nvSpPr>
        <p:spPr>
          <a:xfrm>
            <a:off x="2406845" y="3938525"/>
            <a:ext cx="5004425" cy="11317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7567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64060C2F-3C19-4891-AD9D-EA931A49A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557" y="716896"/>
            <a:ext cx="7180330" cy="555055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Ellipse 5"/>
          <p:cNvSpPr/>
          <p:nvPr/>
        </p:nvSpPr>
        <p:spPr>
          <a:xfrm>
            <a:off x="4653692" y="2388031"/>
            <a:ext cx="1357984" cy="477844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580079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n-NO" sz="2400" dirty="0"/>
              <a:t>Svare på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B7A5CDC-3648-4D5B-ACF2-B41C433CF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2" y="985837"/>
            <a:ext cx="11458575" cy="4886325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A17766F4-9776-492D-B029-10FE690CE3A6}"/>
              </a:ext>
            </a:extLst>
          </p:cNvPr>
          <p:cNvSpPr/>
          <p:nvPr/>
        </p:nvSpPr>
        <p:spPr>
          <a:xfrm>
            <a:off x="2087273" y="2452094"/>
            <a:ext cx="2778839" cy="14486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444629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E6963705-74D4-43EB-AEDA-BBE8839BF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2" y="985837"/>
            <a:ext cx="11458575" cy="488632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n-NO" sz="2400" dirty="0"/>
              <a:t>Svare på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" name="Ellipse 4"/>
          <p:cNvSpPr/>
          <p:nvPr/>
        </p:nvSpPr>
        <p:spPr>
          <a:xfrm>
            <a:off x="2437469" y="3784783"/>
            <a:ext cx="2778839" cy="13903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44197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4B89D20B-8C5D-4587-8E96-54C710CBA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2" y="985837"/>
            <a:ext cx="11458575" cy="488632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n-NO" sz="2400" dirty="0"/>
              <a:t>Svare på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" name="Ellipse 8"/>
          <p:cNvSpPr/>
          <p:nvPr/>
        </p:nvSpPr>
        <p:spPr>
          <a:xfrm>
            <a:off x="2877140" y="5067478"/>
            <a:ext cx="968193" cy="9074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90801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/>
              <a:t>Ferdig – godt jobba, alle saman!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28637" y="3378301"/>
            <a:ext cx="9839363" cy="20176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n-NO" b="1" dirty="0">
                <a:solidFill>
                  <a:schemeClr val="tx1"/>
                </a:solidFill>
              </a:rPr>
              <a:t>No kan de øve på</a:t>
            </a:r>
          </a:p>
          <a:p>
            <a:r>
              <a:rPr lang="nn-NO"/>
              <a:t>å be om e-postadressa til sidemannen, slik at de kan øve på å sende e-post </a:t>
            </a:r>
            <a:br/>
            <a:r>
              <a:rPr lang="nn-NO"/>
              <a:t>til kvarandre og opne og svare på e-postane til kvarandre</a:t>
            </a:r>
          </a:p>
          <a:p>
            <a:r>
              <a:rPr lang="nn-NO"/>
              <a:t>å logge av og på e-postkontoen</a:t>
            </a:r>
          </a:p>
          <a:p>
            <a:r>
              <a:rPr lang="nn-NO"/>
              <a:t>å lukke nettlesaren heilt, opne han igjen, skrive inn adressa til e-posttenesta og </a:t>
            </a:r>
            <a:br/>
            <a:r>
              <a:rPr lang="nn-NO"/>
              <a:t>logge inn på nytt</a:t>
            </a:r>
          </a:p>
          <a:p>
            <a:endParaRPr lang="nn-NO" dirty="0"/>
          </a:p>
        </p:txBody>
      </p:sp>
      <p:sp>
        <p:nvSpPr>
          <p:cNvPr id="4" name="Undertittel 2"/>
          <p:cNvSpPr txBox="1">
            <a:spLocks/>
          </p:cNvSpPr>
          <p:nvPr/>
        </p:nvSpPr>
        <p:spPr>
          <a:xfrm>
            <a:off x="803489" y="5402850"/>
            <a:ext cx="9839363" cy="1266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n-NO" b="1" dirty="0">
                <a:solidFill>
                  <a:schemeClr val="tx1"/>
                </a:solidFill>
              </a:rPr>
              <a:t>Øv heime:</a:t>
            </a:r>
          </a:p>
          <a:p>
            <a:r>
              <a:rPr lang="nn-NO"/>
              <a:t>Finn nokon å øve med som du kan sende og ta imot e-post frå.</a:t>
            </a:r>
          </a:p>
          <a:p>
            <a:pPr marL="0" indent="0">
              <a:buNone/>
            </a:pP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17867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4741D10A-B8F3-4300-B73A-92B4A51AC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112" y="590550"/>
            <a:ext cx="7343775" cy="56769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Ellipse 5"/>
          <p:cNvSpPr/>
          <p:nvPr/>
        </p:nvSpPr>
        <p:spPr>
          <a:xfrm>
            <a:off x="2661499" y="2908570"/>
            <a:ext cx="2630347" cy="42708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8514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4400877" y="1760476"/>
            <a:ext cx="3080613" cy="270358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5130162" y="2136036"/>
            <a:ext cx="290458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600" dirty="0"/>
              <a:t>æ =&gt; ae</a:t>
            </a:r>
          </a:p>
          <a:p>
            <a:r>
              <a:rPr lang="nn-NO" sz="3600" dirty="0"/>
              <a:t> ø =&gt; o</a:t>
            </a:r>
          </a:p>
          <a:p>
            <a:r>
              <a:rPr lang="nn-NO" sz="3600" dirty="0"/>
              <a:t> å =&gt; aa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4237413" y="4713876"/>
            <a:ext cx="3382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3600">
                <a:solidFill>
                  <a:srgbClr val="000000"/>
                </a:solidFill>
              </a:rPr>
              <a:t>namn.etternamn</a:t>
            </a:r>
          </a:p>
        </p:txBody>
      </p:sp>
    </p:spTree>
    <p:extLst>
      <p:ext uri="{BB962C8B-B14F-4D97-AF65-F5344CB8AC3E}">
        <p14:creationId xmlns:p14="http://schemas.microsoft.com/office/powerpoint/2010/main" val="2117478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7cfdae-b7db-49af-a969-37a801cfc466">
      <Terms xmlns="http://schemas.microsoft.com/office/infopath/2007/PartnerControls"/>
    </lcf76f155ced4ddcb4097134ff3c332f>
    <TaxCatchAll xmlns="8ce05ccd-f718-4116-8745-425bc5dd2d2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66922755D75343AA6FC2D19ACCF025" ma:contentTypeVersion="16" ma:contentTypeDescription="Create a new document." ma:contentTypeScope="" ma:versionID="4e7c78d6704d76da007828982f462f8a">
  <xsd:schema xmlns:xsd="http://www.w3.org/2001/XMLSchema" xmlns:xs="http://www.w3.org/2001/XMLSchema" xmlns:p="http://schemas.microsoft.com/office/2006/metadata/properties" xmlns:ns2="2f7cfdae-b7db-49af-a969-37a801cfc466" xmlns:ns3="8ce05ccd-f718-4116-8745-425bc5dd2d25" targetNamespace="http://schemas.microsoft.com/office/2006/metadata/properties" ma:root="true" ma:fieldsID="395ac007c5a343eee9314ca280217d45" ns2:_="" ns3:_="">
    <xsd:import namespace="2f7cfdae-b7db-49af-a969-37a801cfc466"/>
    <xsd:import namespace="8ce05ccd-f718-4116-8745-425bc5dd2d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cfdae-b7db-49af-a969-37a801cfc4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5a638eb-336d-4a77-9d4b-1a2ff89923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e05ccd-f718-4116-8745-425bc5dd2d2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d37f2f9-4258-4d96-a1e8-e64302668963}" ma:internalName="TaxCatchAll" ma:showField="CatchAllData" ma:web="8ce05ccd-f718-4116-8745-425bc5dd2d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EF6EE9-4430-4BA5-89FC-B45B53CF35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5D9D9C-BB68-420C-84F7-6757F6E9588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63C0B0E-3407-4871-A0C5-C514A6E6EEA5}"/>
</file>

<file path=docProps/app.xml><?xml version="1.0" encoding="utf-8"?>
<Properties xmlns="http://schemas.openxmlformats.org/officeDocument/2006/extended-properties" xmlns:vt="http://schemas.openxmlformats.org/officeDocument/2006/docPropsVTypes">
  <TotalTime>2780</TotalTime>
  <Words>3485</Words>
  <Application>Microsoft Office PowerPoint</Application>
  <PresentationFormat>Widescreen</PresentationFormat>
  <Paragraphs>459</Paragraphs>
  <Slides>73</Slides>
  <Notes>71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73</vt:i4>
      </vt:variant>
    </vt:vector>
  </HeadingPairs>
  <TitlesOfParts>
    <vt:vector size="78" baseType="lpstr">
      <vt:lpstr>Arial</vt:lpstr>
      <vt:lpstr>Calibri</vt:lpstr>
      <vt:lpstr>Calibri Light</vt:lpstr>
      <vt:lpstr>Wingdings</vt:lpstr>
      <vt:lpstr>Office-tema</vt:lpstr>
      <vt:lpstr>LÆR Å BRUKE E-POST</vt:lpstr>
      <vt:lpstr>Del 1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Del 2</vt:lpstr>
      <vt:lpstr>Logge av og på</vt:lpstr>
      <vt:lpstr>Logge av og på</vt:lpstr>
      <vt:lpstr>Logge av og på</vt:lpstr>
      <vt:lpstr>Logge av og på</vt:lpstr>
      <vt:lpstr>Logge av og på</vt:lpstr>
      <vt:lpstr>Logge av og på</vt:lpstr>
      <vt:lpstr>Del 3</vt:lpstr>
      <vt:lpstr>Sende e-post</vt:lpstr>
      <vt:lpstr>Sende e-post</vt:lpstr>
      <vt:lpstr>Sende e-post</vt:lpstr>
      <vt:lpstr>Sende e-post</vt:lpstr>
      <vt:lpstr>Sende e-post</vt:lpstr>
      <vt:lpstr>Sende e-post</vt:lpstr>
      <vt:lpstr>Sende e-post</vt:lpstr>
      <vt:lpstr>Sende e-post</vt:lpstr>
      <vt:lpstr>Sende e-post</vt:lpstr>
      <vt:lpstr>Sende e-post</vt:lpstr>
      <vt:lpstr>Sende e-post</vt:lpstr>
      <vt:lpstr>Sende e-post</vt:lpstr>
      <vt:lpstr>Sende e-post</vt:lpstr>
      <vt:lpstr>Sende e-post</vt:lpstr>
      <vt:lpstr>Del 4</vt:lpstr>
      <vt:lpstr>Opne e-post</vt:lpstr>
      <vt:lpstr>Opne e-post</vt:lpstr>
      <vt:lpstr>Opne e-post</vt:lpstr>
      <vt:lpstr>Opne e-post</vt:lpstr>
      <vt:lpstr>Opne e-post</vt:lpstr>
      <vt:lpstr>Opne e-post</vt:lpstr>
      <vt:lpstr>Opne e-post</vt:lpstr>
      <vt:lpstr>Opne e-post</vt:lpstr>
      <vt:lpstr>Opne e-post</vt:lpstr>
      <vt:lpstr>Opne e-post</vt:lpstr>
      <vt:lpstr>Del 5</vt:lpstr>
      <vt:lpstr>Svare på e-post</vt:lpstr>
      <vt:lpstr>Svare på e-post</vt:lpstr>
      <vt:lpstr>Svare på e-post</vt:lpstr>
      <vt:lpstr>Svare på e-post</vt:lpstr>
      <vt:lpstr>Svare på e-post</vt:lpstr>
      <vt:lpstr>Svare på e-post</vt:lpstr>
      <vt:lpstr>Svare på e-post</vt:lpstr>
      <vt:lpstr>Svare på e-post</vt:lpstr>
      <vt:lpstr>Ferdig – godt jobba, alle saman!</vt:lpstr>
    </vt:vector>
  </TitlesOfParts>
  <Company>STATEN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Ida Aspeslåen Erikstad</dc:creator>
  <cp:lastModifiedBy>Eddie Pedersen</cp:lastModifiedBy>
  <cp:revision>560</cp:revision>
  <dcterms:created xsi:type="dcterms:W3CDTF">2015-09-22T07:17:48Z</dcterms:created>
  <dcterms:modified xsi:type="dcterms:W3CDTF">2020-02-05T11:17:07Z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0x010100EA66922755D75343AA6FC2D19ACCF025</vt:lpwstr>
  </property>
</Properties>
</file>