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301" r:id="rId6"/>
    <p:sldId id="302" r:id="rId7"/>
    <p:sldId id="293" r:id="rId8"/>
    <p:sldId id="309" r:id="rId9"/>
    <p:sldId id="347" r:id="rId10"/>
    <p:sldId id="295" r:id="rId11"/>
    <p:sldId id="312" r:id="rId12"/>
    <p:sldId id="294" r:id="rId13"/>
    <p:sldId id="305" r:id="rId14"/>
    <p:sldId id="274" r:id="rId15"/>
    <p:sldId id="356" r:id="rId16"/>
    <p:sldId id="357" r:id="rId17"/>
    <p:sldId id="290" r:id="rId18"/>
    <p:sldId id="298" r:id="rId19"/>
    <p:sldId id="291" r:id="rId20"/>
    <p:sldId id="323" r:id="rId21"/>
    <p:sldId id="324" r:id="rId22"/>
    <p:sldId id="325" r:id="rId23"/>
    <p:sldId id="299" r:id="rId24"/>
    <p:sldId id="326" r:id="rId25"/>
    <p:sldId id="300" r:id="rId26"/>
    <p:sldId id="327" r:id="rId27"/>
    <p:sldId id="348" r:id="rId28"/>
    <p:sldId id="328" r:id="rId29"/>
    <p:sldId id="350" r:id="rId30"/>
    <p:sldId id="329" r:id="rId31"/>
    <p:sldId id="351" r:id="rId32"/>
    <p:sldId id="306" r:id="rId33"/>
    <p:sldId id="331" r:id="rId34"/>
    <p:sldId id="346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1C6"/>
    <a:srgbClr val="3B9CD5"/>
    <a:srgbClr val="0F8AB6"/>
    <a:srgbClr val="FFEEEE"/>
    <a:srgbClr val="F7E6E5"/>
    <a:srgbClr val="F5ECF4"/>
    <a:srgbClr val="3167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1" autoAdjust="0"/>
    <p:restoredTop sz="62894" autoAdjust="0"/>
  </p:normalViewPr>
  <p:slideViewPr>
    <p:cSldViewPr snapToGrid="0">
      <p:cViewPr varScale="1">
        <p:scale>
          <a:sx n="53" d="100"/>
          <a:sy n="53" d="100"/>
        </p:scale>
        <p:origin x="84" y="5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Aas" userId="4d12f1d7-f4da-4dcf-ab76-2290f6abc8a8" providerId="ADAL" clId="{B1E1FFF4-BF0D-43C6-9971-35E5DAAB41CC}"/>
    <pc:docChg chg="undo custSel addSld delSld modSld">
      <pc:chgData name="Tanja Aas" userId="4d12f1d7-f4da-4dcf-ab76-2290f6abc8a8" providerId="ADAL" clId="{B1E1FFF4-BF0D-43C6-9971-35E5DAAB41CC}" dt="2023-09-19T14:29:28.970" v="3" actId="2696"/>
      <pc:docMkLst>
        <pc:docMk/>
      </pc:docMkLst>
      <pc:sldChg chg="modSp new del mod">
        <pc:chgData name="Tanja Aas" userId="4d12f1d7-f4da-4dcf-ab76-2290f6abc8a8" providerId="ADAL" clId="{B1E1FFF4-BF0D-43C6-9971-35E5DAAB41CC}" dt="2023-09-19T14:29:28.970" v="3" actId="2696"/>
        <pc:sldMkLst>
          <pc:docMk/>
          <pc:sldMk cId="3087698403" sldId="358"/>
        </pc:sldMkLst>
        <pc:spChg chg="mod">
          <ac:chgData name="Tanja Aas" userId="4d12f1d7-f4da-4dcf-ab76-2290f6abc8a8" providerId="ADAL" clId="{B1E1FFF4-BF0D-43C6-9971-35E5DAAB41CC}" dt="2023-09-19T14:29:10.489" v="1" actId="790"/>
          <ac:spMkLst>
            <pc:docMk/>
            <pc:sldMk cId="3087698403" sldId="358"/>
            <ac:spMk id="2" creationId="{B998E43B-4055-08AC-AEA5-7BCCB00876BD}"/>
          </ac:spMkLst>
        </pc:spChg>
      </pc:sldChg>
    </pc:docChg>
  </pc:docChgLst>
  <pc:docChgLst>
    <pc:chgData name="Anna Gustavsen" userId="86c0447b-9faf-4c0b-8eba-4f453b5d64ce" providerId="ADAL" clId="{75B25B78-E18E-4A0E-94C4-52FA3BF95EAD}"/>
    <pc:docChg chg="undo custSel addSld delSld modSld">
      <pc:chgData name="Anna Gustavsen" userId="86c0447b-9faf-4c0b-8eba-4f453b5d64ce" providerId="ADAL" clId="{75B25B78-E18E-4A0E-94C4-52FA3BF95EAD}" dt="2024-01-16T12:52:59.777" v="3" actId="680"/>
      <pc:docMkLst>
        <pc:docMk/>
      </pc:docMkLst>
      <pc:sldChg chg="modSp new del mod">
        <pc:chgData name="Anna Gustavsen" userId="86c0447b-9faf-4c0b-8eba-4f453b5d64ce" providerId="ADAL" clId="{75B25B78-E18E-4A0E-94C4-52FA3BF95EAD}" dt="2024-01-16T12:52:59.777" v="3" actId="680"/>
        <pc:sldMkLst>
          <pc:docMk/>
          <pc:sldMk cId="3954282178" sldId="358"/>
        </pc:sldMkLst>
        <pc:spChg chg="mod">
          <ac:chgData name="Anna Gustavsen" userId="86c0447b-9faf-4c0b-8eba-4f453b5d64ce" providerId="ADAL" clId="{75B25B78-E18E-4A0E-94C4-52FA3BF95EAD}" dt="2024-01-16T12:52:48.176" v="1" actId="790"/>
          <ac:spMkLst>
            <pc:docMk/>
            <pc:sldMk cId="3954282178" sldId="358"/>
            <ac:spMk id="2" creationId="{4FA6EA3D-73EA-55A8-D171-903F6D3B0A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EEF1D-B080-4A3B-92AC-66E39C9951D1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7EA7-E792-47B8-AA35-E4A805CC8B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4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 gjennom læringsmålene med kursdeltagerne før du starter selve opplæringen.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vil gjøre det lettere for dem å lære og huske det de har lært.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85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Teams,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og andre så kan man finne kontaktene sine som man vil prate med i kontakter eller søke de opp i appen.</a:t>
            </a: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5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du finner kontakten du vil prate med, trykk så enten på videokamera eller telefonsymbolet på skjermen for å ringe.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49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på telefonen ringer du uten bilde</a:t>
            </a:r>
            <a:r>
              <a:rPr lang="nb-NO" baseline="0" dirty="0"/>
              <a:t> og kan ha en vanlig samtale som om det er via en vanlig telefonsamtale.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7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på kameraet</a:t>
            </a:r>
            <a:r>
              <a:rPr lang="nb-NO" baseline="0" dirty="0"/>
              <a:t> ringer du med direktesendt video av deg selv.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6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 noen</a:t>
            </a:r>
            <a:r>
              <a:rPr lang="nb-NO" baseline="0" dirty="0"/>
              <a:t> ringer deg hører du en ringelyd og dette bildet dukker opp på skjermen din.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</a:t>
            </a:r>
            <a:r>
              <a:rPr lang="nb-NO" baseline="0" dirty="0"/>
              <a:t> kan velge ett av 3 alternativer når noen ringer. </a:t>
            </a:r>
          </a:p>
          <a:p>
            <a:endParaRPr lang="nb-NO" baseline="0" dirty="0"/>
          </a:p>
          <a:p>
            <a:r>
              <a:rPr lang="nb-NO" baseline="0" dirty="0"/>
              <a:t>Å trykke på den røde knappen er det samme som å avvise samtalen.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265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på den grønne knappen med bilde</a:t>
            </a:r>
            <a:r>
              <a:rPr lang="nb-NO" baseline="0" dirty="0"/>
              <a:t> av et telefonrør tar du imot samtalen, men personen som ringer kan bare høre stemmen din, de kan ikke se video av deg mens dere snakker.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81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på den grønne knappen med bilde</a:t>
            </a:r>
            <a:r>
              <a:rPr lang="nb-NO" baseline="0" dirty="0"/>
              <a:t> av et kamera starter dere en videosamtale der dere kan se hverandre og snakke sammen dersom begge to har utstyret som skal til.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96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Bildet på skjermen din vil da se omtrent slik</a:t>
            </a:r>
            <a:r>
              <a:rPr lang="nb-NO" baseline="0" dirty="0"/>
              <a:t> ut. </a:t>
            </a:r>
            <a:endParaRPr lang="nb-NO" dirty="0"/>
          </a:p>
          <a:p>
            <a:endParaRPr lang="nb-NO" dirty="0"/>
          </a:p>
          <a:p>
            <a:r>
              <a:rPr lang="nb-NO" dirty="0"/>
              <a:t>Du får et</a:t>
            </a:r>
            <a:r>
              <a:rPr lang="nb-NO" baseline="0" dirty="0"/>
              <a:t> stort bilde av den du snakker med på skjermen og et lite bilde av deg selv nederst i høyre hjørne.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56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av deg selv er det samme som</a:t>
            </a:r>
            <a:r>
              <a:rPr lang="nb-NO" baseline="0" dirty="0"/>
              <a:t> dukker opp på skjermen til den du snakker med.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61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Digitale møteplasser er ulike tjenester som lar deg ringe, ha videosamtaler og chatte over nettet. Noen vanlige eksempler på digitale møteplasser er Teams, Zoom,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og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Mange som bruker ulike digitale møteplasser bruker det nettopp fordi det er gratis å ringe og ha videosamtaler uavhengig av lengden på samtalen og hvilke land man befinner seg i. Så lenge du er logget på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wi-fi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koster det deg ingenting. </a:t>
            </a: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Digitale møteplasser finner du både på nettbrettet, smarttelefonen eller datamaskinen din. Hvilket utstyr du velger å bruke er opp til deg.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50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samme skjer hos den du snakker med. De får opp et stort bilde av deg på</a:t>
            </a:r>
            <a:r>
              <a:rPr lang="nb-NO" baseline="0" dirty="0"/>
              <a:t> sin skjerm, og det samme bildet som du ser av dem i miniatyrversjon nederst til høyre på sin egen.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553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</a:t>
            </a:r>
            <a:r>
              <a:rPr lang="nb-NO" baseline="0" dirty="0"/>
              <a:t> skjermen på datamaskiner ser du hele tiden fire symboler.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47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Trykker du en gang på skjermen på nettbrett eller smarttelefon vil de samme symbolene dukke opp.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941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en gang</a:t>
            </a:r>
            <a:r>
              <a:rPr lang="nb-NO" baseline="0" dirty="0"/>
              <a:t> på bildet av kameraet vil ikke personen du snakker med kunne se deg lenger.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159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Trykker du på knappen en gang til vil bildet komme tilbake.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988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en gang</a:t>
            </a:r>
            <a:r>
              <a:rPr lang="nb-NO" baseline="0" dirty="0"/>
              <a:t> på bildet av mikrofonen vil ikke personen kunne høre hva du sier lenger.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949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Trykker du en gang til vil lyden komme tilbake.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420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avslutte samtalen trykker du på den røde knappen.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833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5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Videosamtale er den vanligste måten å bruke en digital møteplass på. Da kan man både se og høre den man snakker med, og de kan se og høre deg også.</a:t>
            </a:r>
          </a:p>
          <a:p>
            <a:pPr marL="0" indent="0"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63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/>
              <a:t>Nettbrett og smarttelefoner har både skjerm, kamera, mikrofon og høyttaler som gjør dette mulig. Det har også de fleste moderne bærbare datamaskiner.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95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Å bruke høretelefoner med mikrofon kan være en fordel for noen, men det er valgfritt. Det finnes innganger for slike langs kanten på både nettbrett, smarttelefoner og bærbare datamaskiner.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51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Noe alle må ha er tilgang på internett og tilgang til en digital møteplass – enten det er teams, zoom,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eller andre plattformer.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26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23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Velg den møteplassen du har og last ned appen til smarttelefonen eller nettbrettet. På enkelte av disse på du også lage en brukerkonto eller logge deg inn.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 på at alle har klart å laste ned appen før du fortsetter. Se an hva de ulike har av plattformer allerede.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brukere kan bruke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de som har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bruke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Eventuelt velg en av de andre som dere alle kan bruke på kurset.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53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Be alle om å lukke</a:t>
            </a:r>
            <a:r>
              <a:rPr lang="nb-NO" b="1" baseline="0" dirty="0"/>
              <a:t> nettleserne og programmene de har oppe på sin maskin og gå tilbake til skrivebordet sitt.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00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7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9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22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01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2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55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7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1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0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01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4D47-E372-4FD7-BEE8-374508118B56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2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2443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Læringsmål:</a:t>
            </a:r>
          </a:p>
          <a:p>
            <a:pPr>
              <a:buFontTx/>
              <a:buChar char="-"/>
            </a:pPr>
            <a:r>
              <a:rPr lang="nb-NO" dirty="0"/>
              <a:t>Å kunne ringe med og uten video</a:t>
            </a:r>
          </a:p>
          <a:p>
            <a:pPr>
              <a:buFontTx/>
              <a:buChar char="-"/>
            </a:pPr>
            <a:r>
              <a:rPr lang="nb-NO" dirty="0"/>
              <a:t>Å  kunne motta samtaler</a:t>
            </a:r>
          </a:p>
          <a:p>
            <a:pPr>
              <a:buFontTx/>
              <a:buChar char="-"/>
            </a:pPr>
            <a:r>
              <a:rPr lang="nb-NO" dirty="0"/>
              <a:t>Å kunne avvise samtaler</a:t>
            </a:r>
          </a:p>
          <a:p>
            <a:pPr>
              <a:buFontTx/>
              <a:buChar char="-"/>
            </a:pPr>
            <a:r>
              <a:rPr lang="nb-NO" dirty="0"/>
              <a:t>Å kunne skru av og på lyd og bilde i en samtale</a:t>
            </a:r>
          </a:p>
          <a:p>
            <a:pPr>
              <a:buFontTx/>
              <a:buChar char="-"/>
            </a:pPr>
            <a:r>
              <a:rPr lang="nb-NO" dirty="0"/>
              <a:t>Å kunne legge på når samtalen er ferdig</a:t>
            </a: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Kom i gang med digitale møteplasser</a:t>
            </a:r>
          </a:p>
        </p:txBody>
      </p:sp>
    </p:spTree>
    <p:extLst>
      <p:ext uri="{BB962C8B-B14F-4D97-AF65-F5344CB8AC3E}">
        <p14:creationId xmlns:p14="http://schemas.microsoft.com/office/powerpoint/2010/main" val="398643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Last ned appen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2697775" y="1503592"/>
            <a:ext cx="1786755" cy="1425472"/>
            <a:chOff x="1590530" y="1254317"/>
            <a:chExt cx="2734919" cy="2181917"/>
          </a:xfrm>
        </p:grpSpPr>
        <p:pic>
          <p:nvPicPr>
            <p:cNvPr id="5" name="Bilde 4" descr="nettbrett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0" y="1254317"/>
              <a:ext cx="1659486" cy="2181917"/>
            </a:xfrm>
            <a:prstGeom prst="rect">
              <a:avLst/>
            </a:prstGeom>
          </p:spPr>
        </p:pic>
        <p:pic>
          <p:nvPicPr>
            <p:cNvPr id="7" name="Bilde 6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144" y="1720495"/>
              <a:ext cx="700305" cy="1325495"/>
            </a:xfrm>
            <a:prstGeom prst="rect">
              <a:avLst/>
            </a:prstGeom>
          </p:spPr>
        </p:pic>
      </p:grpSp>
      <p:grpSp>
        <p:nvGrpSpPr>
          <p:cNvPr id="4" name="Gruppe 3"/>
          <p:cNvGrpSpPr/>
          <p:nvPr/>
        </p:nvGrpSpPr>
        <p:grpSpPr>
          <a:xfrm>
            <a:off x="6388188" y="1145893"/>
            <a:ext cx="5163343" cy="1875099"/>
            <a:chOff x="6609942" y="857960"/>
            <a:chExt cx="5416218" cy="1966932"/>
          </a:xfrm>
        </p:grpSpPr>
        <p:pic>
          <p:nvPicPr>
            <p:cNvPr id="6" name="Bilde 5" descr="lapto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42" y="1233177"/>
              <a:ext cx="2485096" cy="1366698"/>
            </a:xfrm>
            <a:prstGeom prst="rect">
              <a:avLst/>
            </a:prstGeom>
          </p:spPr>
        </p:pic>
        <p:pic>
          <p:nvPicPr>
            <p:cNvPr id="12" name="Bilde 11" descr="illustrasjoner.png"/>
            <p:cNvPicPr>
              <a:picLocks noChangeAspect="1"/>
            </p:cNvPicPr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645" y="857960"/>
              <a:ext cx="3576515" cy="1966932"/>
            </a:xfrm>
            <a:prstGeom prst="rect">
              <a:avLst/>
            </a:prstGeom>
          </p:spPr>
        </p:pic>
      </p:grpSp>
      <p:cxnSp>
        <p:nvCxnSpPr>
          <p:cNvPr id="3" name="Rett linje 2"/>
          <p:cNvCxnSpPr/>
          <p:nvPr/>
        </p:nvCxnSpPr>
        <p:spPr>
          <a:xfrm>
            <a:off x="5918944" y="-243068"/>
            <a:ext cx="0" cy="742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9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/>
          <p:cNvSpPr txBox="1"/>
          <p:nvPr/>
        </p:nvSpPr>
        <p:spPr>
          <a:xfrm>
            <a:off x="1928046" y="3104490"/>
            <a:ext cx="293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err="1"/>
              <a:t>app</a:t>
            </a:r>
            <a:r>
              <a:rPr lang="nb-NO" sz="4000" dirty="0"/>
              <a:t>-butikk</a:t>
            </a:r>
          </a:p>
        </p:txBody>
      </p:sp>
      <p:pic>
        <p:nvPicPr>
          <p:cNvPr id="23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21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9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05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4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Starte eller motta en samtale</a:t>
            </a:r>
          </a:p>
        </p:txBody>
      </p:sp>
    </p:spTree>
    <p:extLst>
      <p:ext uri="{BB962C8B-B14F-4D97-AF65-F5344CB8AC3E}">
        <p14:creationId xmlns:p14="http://schemas.microsoft.com/office/powerpoint/2010/main" val="123590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5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20" name="Bilde 19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2139814"/>
            <a:ext cx="4697134" cy="58701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5" name="Bilde 14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31" y="2071996"/>
            <a:ext cx="4697134" cy="58701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5" y="1956898"/>
            <a:ext cx="1944547" cy="259065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86161A56-A97D-E2C5-5ABB-905701AE8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28" y="2711463"/>
            <a:ext cx="6583729" cy="290440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B514BAA-965D-C652-6E7E-B7E68E857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88" y="3630191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F9B62D70-0211-8FB3-1CBD-C26E02D19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5" y="1948627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34" y="2895525"/>
            <a:ext cx="4078531" cy="50970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CD13732-16BA-5636-8D32-6337B932B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04" y="2895525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DD82EAA9-F45E-B146-05ED-23D3ED15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70" y="1976796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08" y="2925086"/>
            <a:ext cx="4078531" cy="509708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3A9C4B3-2B33-C4FF-A206-8EB9BEDD4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066" y="2925086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8CE463F-E219-7AEF-D2F8-C6DB9B62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04" y="1770765"/>
            <a:ext cx="5068007" cy="2191056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03" y="2503242"/>
            <a:ext cx="4078531" cy="50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0"/>
            <a:ext cx="12192626" cy="6848755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1</a:t>
            </a:r>
          </a:p>
        </p:txBody>
      </p:sp>
      <p:sp>
        <p:nvSpPr>
          <p:cNvPr id="5" name="Plassholder for tekst 2"/>
          <p:cNvSpPr txBox="1">
            <a:spLocks/>
          </p:cNvSpPr>
          <p:nvPr/>
        </p:nvSpPr>
        <p:spPr>
          <a:xfrm>
            <a:off x="4071131" y="2347485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Hva er digitale møteplasser?</a:t>
            </a:r>
          </a:p>
        </p:txBody>
      </p:sp>
    </p:spTree>
    <p:extLst>
      <p:ext uri="{BB962C8B-B14F-4D97-AF65-F5344CB8AC3E}">
        <p14:creationId xmlns:p14="http://schemas.microsoft.com/office/powerpoint/2010/main" val="337630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3" name="Bilde 32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5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Ellipse 5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3716879" y="5002067"/>
            <a:ext cx="520071" cy="6230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4097438" y="3472397"/>
            <a:ext cx="3899135" cy="1913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tel 1"/>
          <p:cNvSpPr txBox="1">
            <a:spLocks/>
          </p:cNvSpPr>
          <p:nvPr/>
        </p:nvSpPr>
        <p:spPr>
          <a:xfrm>
            <a:off x="7996573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  <p:pic>
        <p:nvPicPr>
          <p:cNvPr id="38" name="Bilde 37" descr="laptop.png"/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78" y="1503824"/>
            <a:ext cx="6420775" cy="3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80"/>
            <a:ext cx="12192626" cy="6848755"/>
          </a:xfrm>
          <a:prstGeom prst="rect">
            <a:avLst/>
          </a:prstGeom>
        </p:spPr>
      </p:pic>
      <p:pic>
        <p:nvPicPr>
          <p:cNvPr id="18" name="Bilde 17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51" y="1873893"/>
            <a:ext cx="30072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4" name="Bilde 33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7" name="Ellipse 36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4782632" y="3038039"/>
            <a:ext cx="3493267" cy="1464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/>
          <p:nvPr/>
        </p:nvCxnSpPr>
        <p:spPr>
          <a:xfrm flipH="1">
            <a:off x="3747454" y="4939773"/>
            <a:ext cx="431007" cy="575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9" name="Tittel 1"/>
          <p:cNvSpPr txBox="1">
            <a:spLocks/>
          </p:cNvSpPr>
          <p:nvPr/>
        </p:nvSpPr>
        <p:spPr>
          <a:xfrm>
            <a:off x="7995479" y="5428267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88500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42" name="Bilde 4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91" y="1484536"/>
            <a:ext cx="2738669" cy="3672507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70" y="1822431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Ellipse 21"/>
          <p:cNvSpPr/>
          <p:nvPr/>
        </p:nvSpPr>
        <p:spPr>
          <a:xfrm>
            <a:off x="9284822" y="3115496"/>
            <a:ext cx="709937" cy="6656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4213186" y="3307862"/>
            <a:ext cx="5071636" cy="1264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H="1">
            <a:off x="8518967" y="3767146"/>
            <a:ext cx="1120824" cy="1661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Kari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7939994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266512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pic>
        <p:nvPicPr>
          <p:cNvPr id="32" name="Bilde 3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2" y="1456583"/>
            <a:ext cx="2738669" cy="367250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11" y="1794478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5" name="Ellipse 24"/>
          <p:cNvSpPr/>
          <p:nvPr/>
        </p:nvSpPr>
        <p:spPr>
          <a:xfrm>
            <a:off x="8203880" y="34106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0" name="Rett pil 29"/>
          <p:cNvCxnSpPr/>
          <p:nvPr/>
        </p:nvCxnSpPr>
        <p:spPr>
          <a:xfrm flipH="1">
            <a:off x="9164579" y="21643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0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0" y="1363980"/>
            <a:ext cx="2738669" cy="3672507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41" y="1675307"/>
            <a:ext cx="2265808" cy="302401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Ellipse 23"/>
          <p:cNvSpPr/>
          <p:nvPr/>
        </p:nvSpPr>
        <p:spPr>
          <a:xfrm>
            <a:off x="2578286" y="4218463"/>
            <a:ext cx="1713054" cy="608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2875795" y="2278304"/>
            <a:ext cx="4078531" cy="5097085"/>
          </a:xfrm>
          <a:prstGeom prst="rect">
            <a:avLst/>
          </a:prstGeom>
        </p:spPr>
      </p:pic>
      <p:cxnSp>
        <p:nvCxnSpPr>
          <p:cNvPr id="17" name="Rett pil 16"/>
          <p:cNvCxnSpPr/>
          <p:nvPr/>
        </p:nvCxnSpPr>
        <p:spPr>
          <a:xfrm>
            <a:off x="1144025" y="3466042"/>
            <a:ext cx="1450908" cy="870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aptop.png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374029"/>
            <a:ext cx="6572590" cy="361464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451" y="1725969"/>
            <a:ext cx="3051903" cy="1916312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8203880" y="32717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8" name="Rett pil 27"/>
          <p:cNvCxnSpPr/>
          <p:nvPr/>
        </p:nvCxnSpPr>
        <p:spPr>
          <a:xfrm flipH="1">
            <a:off x="9164579" y="20254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6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25" y="1071012"/>
            <a:ext cx="1865760" cy="250195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057047" y="3621133"/>
            <a:ext cx="4078531" cy="5097085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" name="Gruppe 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12" name="Bilde 11" descr="laptop.png"/>
              <p:cNvPicPr>
                <a:picLocks noChangeAspect="1"/>
              </p:cNvPicPr>
              <p:nvPr/>
            </p:nvPicPr>
            <p:blipFill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14" name="Bilde 13"/>
              <p:cNvPicPr>
                <a:picLocks noChangeAspect="1"/>
              </p:cNvPicPr>
              <p:nvPr/>
            </p:nvPicPr>
            <p:blipFill>
              <a:blip r:embed="rId8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0" name="Bilde 19"/>
            <p:cNvPicPr>
              <a:picLocks noChangeAspect="1"/>
            </p:cNvPicPr>
            <p:nvPr/>
          </p:nvPicPr>
          <p:blipFill rotWithShape="1">
            <a:blip r:embed="rId8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8" name="Bilde 17"/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2" y="1330092"/>
            <a:ext cx="1527121" cy="20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" name="Gruppe 24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6" name="Gruppe 25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8" name="Bilde 27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9" name="Bilde 28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7" name="Bilde 26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405" y="1233927"/>
            <a:ext cx="2314441" cy="1474856"/>
          </a:xfrm>
          <a:prstGeom prst="rect">
            <a:avLst/>
          </a:prstGeom>
        </p:spPr>
      </p:pic>
      <p:pic>
        <p:nvPicPr>
          <p:cNvPr id="30" name="Bilde 29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3903092" y="3596997"/>
            <a:ext cx="4078531" cy="5097085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3322825" y="1056990"/>
            <a:ext cx="1886674" cy="2529996"/>
            <a:chOff x="3322825" y="1056990"/>
            <a:chExt cx="1886674" cy="2529996"/>
          </a:xfrm>
        </p:grpSpPr>
        <p:pic>
          <p:nvPicPr>
            <p:cNvPr id="13" name="Bilde 12" descr="nettbrette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90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cxnSp>
        <p:nvCxnSpPr>
          <p:cNvPr id="16" name="Rett linje 15"/>
          <p:cNvCxnSpPr/>
          <p:nvPr/>
        </p:nvCxnSpPr>
        <p:spPr>
          <a:xfrm>
            <a:off x="5254906" y="2303362"/>
            <a:ext cx="1076446" cy="9637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5472681" y="2278408"/>
            <a:ext cx="938725" cy="930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508997" y="3558880"/>
            <a:ext cx="4078531" cy="5097085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4" name="Bilde 33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5" name="Bild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876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664676" y="3640362"/>
            <a:ext cx="4078531" cy="5097085"/>
          </a:xfrm>
          <a:prstGeom prst="rect">
            <a:avLst/>
          </a:prstGeom>
        </p:spPr>
      </p:pic>
      <p:grpSp>
        <p:nvGrpSpPr>
          <p:cNvPr id="30" name="Gruppe 29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1" name="Bilde 30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2" name="Bild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47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-626" y="-23150"/>
            <a:ext cx="12192626" cy="6848755"/>
            <a:chOff x="0" y="9245"/>
            <a:chExt cx="12192626" cy="6848755"/>
          </a:xfrm>
        </p:grpSpPr>
        <p:pic>
          <p:nvPicPr>
            <p:cNvPr id="3" name="Bilde 2" descr="andre side al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245"/>
              <a:ext cx="12192626" cy="6848755"/>
            </a:xfrm>
            <a:prstGeom prst="rect">
              <a:avLst/>
            </a:prstGeom>
          </p:spPr>
        </p:pic>
        <p:sp>
          <p:nvSpPr>
            <p:cNvPr id="4" name="Tittel 1"/>
            <p:cNvSpPr txBox="1">
              <a:spLocks/>
            </p:cNvSpPr>
            <p:nvPr/>
          </p:nvSpPr>
          <p:spPr>
            <a:xfrm>
              <a:off x="2413856" y="2468007"/>
              <a:ext cx="1260969" cy="4190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bg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nb-NO" dirty="0"/>
                <a:t>Del 5</a:t>
              </a:r>
            </a:p>
          </p:txBody>
        </p:sp>
        <p:sp>
          <p:nvSpPr>
            <p:cNvPr id="5" name="Plassholder for tekst 2"/>
            <p:cNvSpPr txBox="1">
              <a:spLocks/>
            </p:cNvSpPr>
            <p:nvPr/>
          </p:nvSpPr>
          <p:spPr>
            <a:xfrm>
              <a:off x="4071131" y="2347485"/>
              <a:ext cx="7736949" cy="481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0" i="0" kern="1200" baseline="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dirty="0"/>
                <a:t>Avslutt en samtale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77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 er digitale møteplasser?</a:t>
            </a:r>
          </a:p>
        </p:txBody>
      </p:sp>
      <p:sp>
        <p:nvSpPr>
          <p:cNvPr id="68" name="Freeform: Shape 5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5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0" name="Oval 5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1" name="Freeform: Shape 6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2" name="Freeform: Shape 6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5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87" y="2471642"/>
            <a:ext cx="4121120" cy="1373707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7013562" y="2803138"/>
            <a:ext cx="859801" cy="889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 14"/>
          <p:cNvCxnSpPr/>
          <p:nvPr/>
        </p:nvCxnSpPr>
        <p:spPr>
          <a:xfrm flipV="1">
            <a:off x="6695770" y="3560118"/>
            <a:ext cx="520687" cy="857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tel 1"/>
          <p:cNvSpPr txBox="1">
            <a:spLocks/>
          </p:cNvSpPr>
          <p:nvPr/>
        </p:nvSpPr>
        <p:spPr>
          <a:xfrm>
            <a:off x="4907193" y="4570935"/>
            <a:ext cx="2378239" cy="419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latin typeface="+mn-lt"/>
              </a:rPr>
              <a:t>Avslutte samtale</a:t>
            </a:r>
          </a:p>
        </p:txBody>
      </p:sp>
    </p:spTree>
    <p:extLst>
      <p:ext uri="{BB962C8B-B14F-4D97-AF65-F5344CB8AC3E}">
        <p14:creationId xmlns:p14="http://schemas.microsoft.com/office/powerpoint/2010/main" val="3074605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b-NO" dirty="0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828637" y="3338326"/>
            <a:ext cx="9839363" cy="329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Nå kan dere øve på:</a:t>
            </a:r>
          </a:p>
          <a:p>
            <a:pPr>
              <a:buFontTx/>
              <a:buChar char="-"/>
            </a:pPr>
            <a:r>
              <a:rPr lang="nb-NO" sz="1600" dirty="0"/>
              <a:t>Å ringe til hverandre, med og uten video</a:t>
            </a:r>
          </a:p>
          <a:p>
            <a:pPr>
              <a:buFontTx/>
              <a:buChar char="-"/>
            </a:pPr>
            <a:r>
              <a:rPr lang="nb-NO" sz="1600" dirty="0"/>
              <a:t>Å motta og avvise samtaler</a:t>
            </a:r>
          </a:p>
          <a:p>
            <a:pPr>
              <a:buFontTx/>
              <a:buChar char="-"/>
            </a:pPr>
            <a:r>
              <a:rPr lang="nb-NO" sz="1600" dirty="0"/>
              <a:t>Å skru av og på lyd og bilde i en samtale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Ferdig – godt jobba alle sammen!</a:t>
            </a:r>
          </a:p>
        </p:txBody>
      </p:sp>
    </p:spTree>
    <p:extLst>
      <p:ext uri="{BB962C8B-B14F-4D97-AF65-F5344CB8AC3E}">
        <p14:creationId xmlns:p14="http://schemas.microsoft.com/office/powerpoint/2010/main" val="345277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2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Utstyr</a:t>
            </a:r>
          </a:p>
        </p:txBody>
      </p:sp>
    </p:spTree>
    <p:extLst>
      <p:ext uri="{BB962C8B-B14F-4D97-AF65-F5344CB8AC3E}">
        <p14:creationId xmlns:p14="http://schemas.microsoft.com/office/powerpoint/2010/main" val="35707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Utstyr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0" name="Rett pil 19"/>
          <p:cNvCxnSpPr/>
          <p:nvPr/>
        </p:nvCxnSpPr>
        <p:spPr>
          <a:xfrm flipV="1">
            <a:off x="5310779" y="334242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 flipV="1">
            <a:off x="5310779" y="297396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e 7"/>
          <p:cNvGrpSpPr/>
          <p:nvPr/>
        </p:nvGrpSpPr>
        <p:grpSpPr>
          <a:xfrm>
            <a:off x="3501599" y="1616387"/>
            <a:ext cx="1350154" cy="3603796"/>
            <a:chOff x="3148566" y="1332772"/>
            <a:chExt cx="1574157" cy="4201699"/>
          </a:xfrm>
        </p:grpSpPr>
        <p:pic>
          <p:nvPicPr>
            <p:cNvPr id="18" name="Bilde 17" descr="man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66" y="1332772"/>
              <a:ext cx="1574157" cy="4201699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3927396" y="1724903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" name="Trekant 6"/>
            <p:cNvSpPr/>
            <p:nvPr/>
          </p:nvSpPr>
          <p:spPr>
            <a:xfrm rot="16200000" flipH="1">
              <a:off x="3949542" y="1898518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6721782" y="2080910"/>
            <a:ext cx="1632196" cy="2146035"/>
            <a:chOff x="6635013" y="1641655"/>
            <a:chExt cx="2532137" cy="3329291"/>
          </a:xfrm>
        </p:grpSpPr>
        <p:pic>
          <p:nvPicPr>
            <p:cNvPr id="15" name="Bilde 14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013" y="1641655"/>
              <a:ext cx="2532137" cy="3329291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321" y="2266238"/>
              <a:ext cx="1493520" cy="2334768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 flipH="1">
              <a:off x="7669023" y="2612069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Trekant 22"/>
            <p:cNvSpPr/>
            <p:nvPr/>
          </p:nvSpPr>
          <p:spPr>
            <a:xfrm rot="5400000">
              <a:off x="7441978" y="2774109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4343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3097821" y="2166945"/>
            <a:ext cx="4778237" cy="1786941"/>
            <a:chOff x="4814023" y="2148451"/>
            <a:chExt cx="5408563" cy="2022667"/>
          </a:xfrm>
        </p:grpSpPr>
        <p:pic>
          <p:nvPicPr>
            <p:cNvPr id="12" name="Bilde 11" descr="lapto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726" y="2148451"/>
              <a:ext cx="3677860" cy="2022667"/>
            </a:xfrm>
            <a:prstGeom prst="rect">
              <a:avLst/>
            </a:prstGeom>
          </p:spPr>
        </p:pic>
        <p:grpSp>
          <p:nvGrpSpPr>
            <p:cNvPr id="4" name="Gruppe 3"/>
            <p:cNvGrpSpPr/>
            <p:nvPr/>
          </p:nvGrpSpPr>
          <p:grpSpPr>
            <a:xfrm>
              <a:off x="4814023" y="2360634"/>
              <a:ext cx="1730704" cy="1528459"/>
              <a:chOff x="4518603" y="2073545"/>
              <a:chExt cx="2401702" cy="2121047"/>
            </a:xfrm>
          </p:grpSpPr>
          <p:pic>
            <p:nvPicPr>
              <p:cNvPr id="11" name="Bilde 10" descr="nettbrettet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603" y="2073545"/>
                <a:ext cx="1613191" cy="2121047"/>
              </a:xfrm>
              <a:prstGeom prst="rect">
                <a:avLst/>
              </a:prstGeom>
            </p:spPr>
          </p:pic>
          <p:pic>
            <p:nvPicPr>
              <p:cNvPr id="13" name="Bilde 12" descr="nettbrettet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370" y="2073545"/>
                <a:ext cx="631935" cy="1196088"/>
              </a:xfrm>
              <a:prstGeom prst="rect">
                <a:avLst/>
              </a:prstGeom>
            </p:spPr>
          </p:pic>
        </p:grpSp>
      </p:grpSp>
      <p:sp>
        <p:nvSpPr>
          <p:cNvPr id="3" name="Rektangel 2"/>
          <p:cNvSpPr/>
          <p:nvPr/>
        </p:nvSpPr>
        <p:spPr>
          <a:xfrm>
            <a:off x="9064308" y="2190310"/>
            <a:ext cx="111460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Skjerm</a:t>
            </a:r>
          </a:p>
          <a:p>
            <a:endParaRPr lang="nb-NO" dirty="0"/>
          </a:p>
          <a:p>
            <a:r>
              <a:rPr lang="nb-NO" dirty="0"/>
              <a:t>Kamera</a:t>
            </a:r>
          </a:p>
          <a:p>
            <a:endParaRPr lang="nb-NO" dirty="0"/>
          </a:p>
          <a:p>
            <a:r>
              <a:rPr lang="nb-NO" dirty="0"/>
              <a:t>Mikrofon</a:t>
            </a:r>
          </a:p>
          <a:p>
            <a:endParaRPr lang="nb-NO" dirty="0"/>
          </a:p>
          <a:p>
            <a:r>
              <a:rPr lang="nb-NO" dirty="0"/>
              <a:t>Høyttaler </a:t>
            </a:r>
          </a:p>
        </p:txBody>
      </p:sp>
      <p:cxnSp>
        <p:nvCxnSpPr>
          <p:cNvPr id="15" name="Rett pil 14"/>
          <p:cNvCxnSpPr/>
          <p:nvPr/>
        </p:nvCxnSpPr>
        <p:spPr>
          <a:xfrm flipV="1">
            <a:off x="8041254" y="3159884"/>
            <a:ext cx="692662" cy="90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obbel hakeparentes 6"/>
          <p:cNvSpPr/>
          <p:nvPr/>
        </p:nvSpPr>
        <p:spPr>
          <a:xfrm>
            <a:off x="2384529" y="1983772"/>
            <a:ext cx="5656725" cy="2384385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98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pic>
        <p:nvPicPr>
          <p:cNvPr id="19" name="Bilde 18" descr="lapt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16" y="1368286"/>
            <a:ext cx="3368615" cy="1852596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3935392" y="1494118"/>
            <a:ext cx="1762621" cy="1541060"/>
            <a:chOff x="3486400" y="1494753"/>
            <a:chExt cx="2312135" cy="2021501"/>
          </a:xfrm>
        </p:grpSpPr>
        <p:pic>
          <p:nvPicPr>
            <p:cNvPr id="18" name="Bilde 17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00" y="1494753"/>
              <a:ext cx="1537480" cy="2021501"/>
            </a:xfrm>
            <a:prstGeom prst="rect">
              <a:avLst/>
            </a:prstGeom>
          </p:spPr>
        </p:pic>
        <p:pic>
          <p:nvPicPr>
            <p:cNvPr id="22" name="Bilde 21" descr="nettbrettet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258" y="1494753"/>
              <a:ext cx="602277" cy="1139953"/>
            </a:xfrm>
            <a:prstGeom prst="rect">
              <a:avLst/>
            </a:prstGeom>
          </p:spPr>
        </p:pic>
      </p:grp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5521124" y="2453833"/>
            <a:ext cx="428263" cy="12963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 flipV="1">
            <a:off x="4780345" y="3136741"/>
            <a:ext cx="740779" cy="10764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8535029" y="2761563"/>
            <a:ext cx="78340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7187878" y="2761563"/>
            <a:ext cx="2130553" cy="154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3" y="3898757"/>
            <a:ext cx="1447939" cy="15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0"/>
            <a:ext cx="12192626" cy="684875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4" y="3341660"/>
            <a:ext cx="1252650" cy="1372746"/>
          </a:xfrm>
          <a:prstGeom prst="rect">
            <a:avLst/>
          </a:prstGeom>
        </p:spPr>
      </p:pic>
      <p:pic>
        <p:nvPicPr>
          <p:cNvPr id="16" name="Bilde 15" descr="illustrasjoner.png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2" y="1715204"/>
            <a:ext cx="4416363" cy="2428813"/>
          </a:xfrm>
          <a:prstGeom prst="rect">
            <a:avLst/>
          </a:prstGeom>
        </p:spPr>
      </p:pic>
      <p:pic>
        <p:nvPicPr>
          <p:cNvPr id="22" name="Bilde 21" descr="nettbrettet.png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98" y="1862396"/>
            <a:ext cx="523648" cy="991130"/>
          </a:xfrm>
          <a:prstGeom prst="rect">
            <a:avLst/>
          </a:prstGeom>
        </p:spPr>
      </p:pic>
      <p:pic>
        <p:nvPicPr>
          <p:cNvPr id="23" name="Bilde 22" descr="laptop.png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5" y="1715204"/>
            <a:ext cx="2567200" cy="1411852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3" y="2122148"/>
            <a:ext cx="2143640" cy="214364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9246061" y="1810245"/>
            <a:ext cx="1075870" cy="1341345"/>
          </a:xfrm>
          <a:prstGeom prst="rect">
            <a:avLst/>
          </a:prstGeom>
          <a:noFill/>
        </p:spPr>
      </p:pic>
      <p:pic>
        <p:nvPicPr>
          <p:cNvPr id="21" name="Bilde 20" descr="nettbrettet.png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6" y="1722301"/>
            <a:ext cx="1171704" cy="15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6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315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3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Last ned appen</a:t>
            </a:r>
          </a:p>
        </p:txBody>
      </p:sp>
    </p:spTree>
    <p:extLst>
      <p:ext uri="{BB962C8B-B14F-4D97-AF65-F5344CB8AC3E}">
        <p14:creationId xmlns:p14="http://schemas.microsoft.com/office/powerpoint/2010/main" val="353583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6922755D75343AA6FC2D19ACCF025" ma:contentTypeVersion="17" ma:contentTypeDescription="Create a new document." ma:contentTypeScope="" ma:versionID="23d17890c98e343c523b46716daa4375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3a01918279899770358c15709ea26158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A5F559-ABC2-4447-B606-3F203AEFAC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7D1973-7193-4F72-B503-9AA3BDA88FB2}">
  <ds:schemaRefs>
    <ds:schemaRef ds:uri="8ce05ccd-f718-4116-8745-425bc5dd2d25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2f7cfdae-b7db-49af-a969-37a801cfc466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1228B2-3DD4-4B49-8162-8968A67855D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Widescreen</PresentationFormat>
  <Paragraphs>143</Paragraphs>
  <Slides>31</Slides>
  <Notes>28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Office-tema</vt:lpstr>
      <vt:lpstr>Kom i gang med digitale møteplasser</vt:lpstr>
      <vt:lpstr>PowerPoint-presentasjon</vt:lpstr>
      <vt:lpstr>Hva er digitale møteplasser?</vt:lpstr>
      <vt:lpstr>PowerPoint-presentasjon</vt:lpstr>
      <vt:lpstr>Utstyr</vt:lpstr>
      <vt:lpstr>Tema</vt:lpstr>
      <vt:lpstr>Tema</vt:lpstr>
      <vt:lpstr>Tema</vt:lpstr>
      <vt:lpstr>PowerPoint-presentasjon</vt:lpstr>
      <vt:lpstr>Last ned appen</vt:lpstr>
      <vt:lpstr>PowerPoint-presentasjon</vt:lpstr>
      <vt:lpstr>PowerPoint-presentasjon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PowerPoint-presentasjon</vt:lpstr>
      <vt:lpstr>Ring eller motta en samtale</vt:lpstr>
      <vt:lpstr>Ferdig – godt jobba alle sammen!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 i gang med Skype</dc:title>
  <dc:creator>Erikstad Ida Aspeslåen</dc:creator>
  <cp:lastModifiedBy>Anna Gustavsen</cp:lastModifiedBy>
  <cp:revision>429</cp:revision>
  <dcterms:created xsi:type="dcterms:W3CDTF">2016-06-15T11:17:11Z</dcterms:created>
  <dcterms:modified xsi:type="dcterms:W3CDTF">2024-01-16T12:53:08Z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12811f-b717-4099-a412-3cacd3519ab9_Enabled">
    <vt:lpwstr>true</vt:lpwstr>
  </property>
  <property fmtid="{D5CDD505-2E9C-101B-9397-08002B2CF9AE}" pid="3" name="MSIP_Label_4012811f-b717-4099-a412-3cacd3519ab9_SetDate">
    <vt:lpwstr>2023-09-11T15:08:33Z</vt:lpwstr>
  </property>
  <property fmtid="{D5CDD505-2E9C-101B-9397-08002B2CF9AE}" pid="4" name="MSIP_Label_4012811f-b717-4099-a412-3cacd3519ab9_Method">
    <vt:lpwstr>Privileged</vt:lpwstr>
  </property>
  <property fmtid="{D5CDD505-2E9C-101B-9397-08002B2CF9AE}" pid="5" name="MSIP_Label_4012811f-b717-4099-a412-3cacd3519ab9_Name">
    <vt:lpwstr>Åpen</vt:lpwstr>
  </property>
  <property fmtid="{D5CDD505-2E9C-101B-9397-08002B2CF9AE}" pid="6" name="MSIP_Label_4012811f-b717-4099-a412-3cacd3519ab9_SiteId">
    <vt:lpwstr>1ec46890-73f8-4a2a-9b2c-9a6611f1c922</vt:lpwstr>
  </property>
  <property fmtid="{D5CDD505-2E9C-101B-9397-08002B2CF9AE}" pid="7" name="MSIP_Label_4012811f-b717-4099-a412-3cacd3519ab9_ActionId">
    <vt:lpwstr>e648b5bf-ac39-4e77-8526-f51c05a7a071</vt:lpwstr>
  </property>
  <property fmtid="{D5CDD505-2E9C-101B-9397-08002B2CF9AE}" pid="8" name="MSIP_Label_4012811f-b717-4099-a412-3cacd3519ab9_ContentBits">
    <vt:lpwstr>0</vt:lpwstr>
  </property>
  <property fmtid="{D5CDD505-2E9C-101B-9397-08002B2CF9AE}" pid="9" name="ContentTypeId">
    <vt:lpwstr>0x010100EA66922755D75343AA6FC2D19ACCF025</vt:lpwstr>
  </property>
  <property fmtid="{D5CDD505-2E9C-101B-9397-08002B2CF9AE}" pid="10" name="MediaServiceImageTags">
    <vt:lpwstr/>
  </property>
</Properties>
</file>