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4" d="100"/>
          <a:sy n="64" d="100"/>
        </p:scale>
        <p:origin x="142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17.08.2019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17.08.2019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استعرض أهداف التعلم مع المشاركين في الدورة قبل بدء الت</a:t>
            </a:r>
            <a:r>
              <a:rPr lang="ku-Arab-IQ" sz="1200" b="1" kern="1200" dirty="0">
                <a:solidFill>
                  <a:schemeClr val="tx1"/>
                </a:solidFill>
                <a:effectLst/>
                <a:latin typeface="+mn-lt"/>
                <a:ea typeface="+mn-ea"/>
                <a:cs typeface="+mn-cs"/>
              </a:rPr>
              <a:t>علیم</a:t>
            </a:r>
            <a:r>
              <a:rPr lang="ar-SA" sz="1200" b="1" kern="1200" dirty="0">
                <a:solidFill>
                  <a:schemeClr val="tx1"/>
                </a:solidFill>
                <a:effectLst/>
                <a:latin typeface="+mn-lt"/>
                <a:ea typeface="+mn-ea"/>
                <a:cs typeface="+mn-cs"/>
              </a:rPr>
              <a:t>. </a:t>
            </a:r>
            <a:endParaRPr lang="nb-NO" sz="1200" b="1"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هذا سيسهل علیهم تعلم أهم المعلومات وتذكرها.</a:t>
            </a:r>
            <a:endParaRPr lang="nb-NO" sz="1200" b="1"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للعودة إلى سطح المكتب من أجل  اختيار تطبيق آخر، انقر علی زر</a:t>
            </a:r>
            <a:r>
              <a:rPr lang="ku-Arab-IQ" sz="1200" kern="1200" dirty="0">
                <a:solidFill>
                  <a:schemeClr val="tx1"/>
                </a:solidFill>
                <a:effectLst/>
                <a:latin typeface="+mn-lt"/>
                <a:ea typeface="+mn-ea"/>
                <a:cs typeface="+mn-cs"/>
              </a:rPr>
              <a:t> الشاشة الرئیسیة </a:t>
            </a:r>
            <a:r>
              <a:rPr lang="ar-SA"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"hjem"-knappen</a:t>
            </a:r>
            <a:r>
              <a:rPr lang="ar-SA" sz="1200" kern="1200" dirty="0">
                <a:solidFill>
                  <a:schemeClr val="tx1"/>
                </a:solidFill>
                <a:effectLst/>
                <a:latin typeface="+mn-lt"/>
                <a:ea typeface="+mn-ea"/>
                <a:cs typeface="+mn-cs"/>
              </a:rPr>
              <a:t>). على بعض الأجهزة اللوحية، يوجد زر مادي على مقدمة الجانب القصير للجهاز اللوحي. وعند آخرین، فإن زر </a:t>
            </a:r>
            <a:r>
              <a:rPr lang="ku-Arab-IQ" sz="1200" kern="1200" dirty="0">
                <a:solidFill>
                  <a:schemeClr val="tx1"/>
                </a:solidFill>
                <a:effectLst/>
                <a:latin typeface="+mn-lt"/>
                <a:ea typeface="+mn-ea"/>
                <a:cs typeface="+mn-cs"/>
              </a:rPr>
              <a:t>الشاشة </a:t>
            </a:r>
            <a:r>
              <a:rPr lang="ar-SA" sz="1200" kern="1200" dirty="0">
                <a:solidFill>
                  <a:schemeClr val="tx1"/>
                </a:solidFill>
                <a:effectLst/>
                <a:latin typeface="+mn-lt"/>
                <a:ea typeface="+mn-ea"/>
                <a:cs typeface="+mn-cs"/>
              </a:rPr>
              <a:t>الرئيسية هو صورة صغيرة لمنزل في أسفل الشاشة. يتغیر مکان زر الصفحة الرئيسية وفقًا للطريقة التي تحمل بها الجهاز اللوحي، ولكن شکلە یبقی دائمًا كما هو.</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b="1" kern="1200" dirty="0">
                <a:solidFill>
                  <a:schemeClr val="tx1"/>
                </a:solidFill>
                <a:effectLst/>
                <a:latin typeface="+mn-lt"/>
                <a:ea typeface="+mn-ea"/>
                <a:cs typeface="+mn-cs"/>
              </a:rPr>
              <a:t>اطلب من الجميع الضغط على زر ال</a:t>
            </a:r>
            <a:r>
              <a:rPr lang="ku-Arab-IQ" sz="1200" b="1" kern="1200" dirty="0">
                <a:solidFill>
                  <a:schemeClr val="tx1"/>
                </a:solidFill>
                <a:effectLst/>
                <a:latin typeface="+mn-lt"/>
                <a:ea typeface="+mn-ea"/>
                <a:cs typeface="+mn-cs"/>
              </a:rPr>
              <a:t>شاشة</a:t>
            </a:r>
            <a:r>
              <a:rPr lang="ar-SA" sz="1200" b="1" kern="1200" dirty="0">
                <a:solidFill>
                  <a:schemeClr val="tx1"/>
                </a:solidFill>
                <a:effectLst/>
                <a:latin typeface="+mn-lt"/>
                <a:ea typeface="+mn-ea"/>
                <a:cs typeface="+mn-cs"/>
              </a:rPr>
              <a:t> الرئيسية لکي يعودوا إلى سطح المكتب.</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بغض النظر عن التطبيق الذي فتحته وأي شيء يملأ شاشة جهازك اللوحي، يمكنك دائمًا الضغط على زر الشاشة الرئيسية للعودة إلى الصورة التي تراها الآن. لا تخافوا من استخدامه! </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لإطفاء الکمبیوتر اللوحي، اضغط واستمر بالضغط علی زر التشغیل لبضع ثوانٍ حتى يظهر شيء ما على الشاشة.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الجميع الضغط على زر التشغيل لبضع ثوان</a:t>
            </a:r>
            <a:r>
              <a:rPr lang="nb-NO" sz="1200" b="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يحصل </a:t>
            </a:r>
            <a:r>
              <a:rPr lang="ku-Arab-IQ" sz="1200" kern="1200" dirty="0">
                <a:solidFill>
                  <a:schemeClr val="tx1"/>
                </a:solidFill>
                <a:effectLst/>
                <a:latin typeface="+mn-lt"/>
                <a:ea typeface="+mn-ea"/>
                <a:cs typeface="+mn-cs"/>
              </a:rPr>
              <a:t>البعض </a:t>
            </a:r>
            <a:r>
              <a:rPr lang="ar-SA" sz="1200" kern="1200" dirty="0">
                <a:solidFill>
                  <a:schemeClr val="tx1"/>
                </a:solidFill>
                <a:effectLst/>
                <a:latin typeface="+mn-lt"/>
                <a:ea typeface="+mn-ea"/>
                <a:cs typeface="+mn-cs"/>
              </a:rPr>
              <a:t>الآن على قائمة حيث یظهر "إيقاف" (</a:t>
            </a:r>
            <a:r>
              <a:rPr lang="nb-NO" sz="1200" kern="1200" dirty="0">
                <a:solidFill>
                  <a:schemeClr val="tx1"/>
                </a:solidFill>
                <a:effectLst/>
                <a:latin typeface="+mn-lt"/>
                <a:ea typeface="+mn-ea"/>
                <a:cs typeface="+mn-cs"/>
              </a:rPr>
              <a:t>Skru av</a:t>
            </a:r>
            <a:r>
              <a:rPr lang="ar-SA" sz="1200" kern="1200" dirty="0">
                <a:solidFill>
                  <a:schemeClr val="tx1"/>
                </a:solidFill>
                <a:effectLst/>
                <a:latin typeface="+mn-lt"/>
                <a:ea typeface="+mn-ea"/>
                <a:cs typeface="+mn-cs"/>
              </a:rPr>
              <a:t>) كبديل. اضغط على "إيقاف". </a:t>
            </a:r>
            <a:endParaRPr lang="ku-Arab-IQ"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ku-Arab-IQ"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يُطلب من آخرین "سحب الزر لإطفاء الجهاز" (</a:t>
            </a:r>
            <a:r>
              <a:rPr lang="nb-NO" sz="1200" kern="1200" dirty="0">
                <a:solidFill>
                  <a:schemeClr val="tx1"/>
                </a:solidFill>
                <a:effectLst/>
                <a:latin typeface="+mn-lt"/>
                <a:ea typeface="+mn-ea"/>
                <a:cs typeface="+mn-cs"/>
              </a:rPr>
              <a:t>skyve for å slå av</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ku-Arab-IQ"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امسك هذا الزر واسحبه إلى الجانب. سيتم الآن إيقاف تشغيل الجهاز اللوحي</a:t>
            </a:r>
            <a:r>
              <a:rPr lang="nb-NO" sz="1200" kern="1200" dirty="0">
                <a:solidFill>
                  <a:schemeClr val="tx1"/>
                </a:solidFill>
                <a:effectLst/>
                <a:latin typeface="+mn-lt"/>
                <a:ea typeface="+mn-ea"/>
                <a:cs typeface="+mn-cs"/>
              </a:rPr>
              <a:t>.</a:t>
            </a: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0" kern="1200" dirty="0">
                <a:solidFill>
                  <a:schemeClr val="tx1"/>
                </a:solidFill>
                <a:effectLst/>
                <a:latin typeface="+mn-lt"/>
                <a:ea typeface="+mn-ea"/>
                <a:cs typeface="+mn-cs"/>
              </a:rPr>
              <a:t>من أجل استخدام الجهاز اللوحي، يجب عليك أولاً تشغيله. تجد زر </a:t>
            </a:r>
            <a:r>
              <a:rPr lang="ku-Arab-IQ" sz="1200" b="0" kern="1200" dirty="0">
                <a:solidFill>
                  <a:schemeClr val="tx1"/>
                </a:solidFill>
                <a:effectLst/>
                <a:latin typeface="+mn-lt"/>
                <a:ea typeface="+mn-ea"/>
                <a:cs typeface="+mn-cs"/>
              </a:rPr>
              <a:t>التشغیل</a:t>
            </a:r>
            <a:r>
              <a:rPr lang="ar-SA" sz="1200" b="0" kern="1200" dirty="0">
                <a:solidFill>
                  <a:schemeClr val="tx1"/>
                </a:solidFill>
                <a:effectLst/>
                <a:latin typeface="+mn-lt"/>
                <a:ea typeface="+mn-ea"/>
                <a:cs typeface="+mn-cs"/>
              </a:rPr>
              <a:t> على حافة الكمبيوتر اللوحي. يمكن أن يكون الزر لامعًا أو أن يكون له شکل دائرة یخترقها خط</a:t>
            </a:r>
            <a:r>
              <a:rPr lang="ku-Arab-IQ" sz="1200" b="0" kern="1200" dirty="0">
                <a:solidFill>
                  <a:schemeClr val="tx1"/>
                </a:solidFill>
                <a:effectLst/>
                <a:latin typeface="+mn-lt"/>
                <a:ea typeface="+mn-ea"/>
                <a:cs typeface="+mn-cs"/>
              </a:rPr>
              <a:t> أو دائرة </a:t>
            </a:r>
            <a:r>
              <a:rPr lang="ar-SA" sz="1200" b="0" kern="1200" dirty="0">
                <a:solidFill>
                  <a:schemeClr val="tx1"/>
                </a:solidFill>
                <a:effectLst/>
                <a:latin typeface="+mn-lt"/>
                <a:ea typeface="+mn-ea"/>
                <a:cs typeface="+mn-cs"/>
              </a:rPr>
              <a:t>بجانبها خط. وقد تكون هناك عدة أزرار على حافة جهازك اللوحي. إذا لم تكن متأكدًا من أي من هذە الأزرار هو زر التشغیل، فيمكنك تجربتها. اضغط على الزر واستمر بالضغط لبضع ثوان لتشغيل الكمبيوتر اللوحي.</a:t>
            </a:r>
            <a:endParaRPr lang="nb-NO" sz="1200" b="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الجمیع أن یشغلوا کمبیوتراتهم اللوحیة</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سيُطلب من البعض الآن إدخال رمز</a:t>
            </a:r>
            <a:r>
              <a:rPr lang="ku-Arab-IQ" sz="1200" kern="1200" dirty="0">
                <a:solidFill>
                  <a:schemeClr val="tx1"/>
                </a:solidFill>
                <a:effectLst/>
                <a:latin typeface="+mn-lt"/>
                <a:ea typeface="+mn-ea"/>
                <a:cs typeface="+mn-cs"/>
              </a:rPr>
              <a:t> الـ </a:t>
            </a:r>
            <a:r>
              <a:rPr lang="nb-NO" sz="1200" kern="1200" dirty="0">
                <a:solidFill>
                  <a:schemeClr val="tx1"/>
                </a:solidFill>
                <a:effectLst/>
                <a:latin typeface="+mn-lt"/>
                <a:ea typeface="+mn-ea"/>
                <a:cs typeface="+mn-cs"/>
              </a:rPr>
              <a:t>PIN</a:t>
            </a:r>
            <a:r>
              <a:rPr lang="ar-SA" sz="1200" kern="1200" dirty="0">
                <a:solidFill>
                  <a:schemeClr val="tx1"/>
                </a:solidFill>
                <a:effectLst/>
                <a:latin typeface="+mn-lt"/>
                <a:ea typeface="+mn-ea"/>
                <a:cs typeface="+mn-cs"/>
              </a:rPr>
              <a:t>، وقد يُطلب من الآخرين " السحب إلی جانب لإلغاء قفل الشاشة". هذا يعني أنه يجب أن تضع إصبعك على الشاشة ومن ثم تسحبه بإتجاە اليمين. ما يجب على المرء فعله من أجل إلغاء قفل الشاشة يختلف من جهاز لوحي إلى جهاز لوحي. اتبع التعليمات على الشاشة.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أن الجميع قد شغلوا أجهزتهم اللوحية.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إذا تحولت الشاشة إلى اللون الأسود (انتقل الجهاز إلى وضع الإيقاف المؤقت) عندما لا تستخدم جهازك اللوحي لفترة من الوقت، يمكنك الضغط بسرعة على زر التشغيل لإعادة تشغيله. يتعين على البعض أيضًا إدخال رمز الـ </a:t>
            </a:r>
            <a:r>
              <a:rPr lang="nb-NO" sz="1200" kern="1200" dirty="0">
                <a:solidFill>
                  <a:schemeClr val="tx1"/>
                </a:solidFill>
                <a:effectLst/>
                <a:latin typeface="+mn-lt"/>
                <a:ea typeface="+mn-ea"/>
                <a:cs typeface="+mn-cs"/>
              </a:rPr>
              <a:t>PIN</a:t>
            </a:r>
            <a:r>
              <a:rPr lang="ar-SA" sz="1200" kern="1200" dirty="0">
                <a:solidFill>
                  <a:schemeClr val="tx1"/>
                </a:solidFill>
                <a:effectLst/>
                <a:latin typeface="+mn-lt"/>
                <a:ea typeface="+mn-ea"/>
                <a:cs typeface="+mn-cs"/>
              </a:rPr>
              <a:t> أو ضرب رأس الإصبع على الشاشة لإلغاء قفل الشاشة.</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الصورة التي تظهر على الشاشة الآن هي "سطح المكتب" (</a:t>
            </a:r>
            <a:r>
              <a:rPr lang="nb-NO" sz="1200" kern="1200" dirty="0">
                <a:solidFill>
                  <a:schemeClr val="tx1"/>
                </a:solidFill>
                <a:effectLst/>
                <a:latin typeface="+mn-lt"/>
                <a:ea typeface="+mn-ea"/>
                <a:cs typeface="+mn-cs"/>
              </a:rPr>
              <a:t>skrivebord</a:t>
            </a:r>
            <a:r>
              <a:rPr lang="ar-SA" sz="1200" kern="1200" dirty="0">
                <a:solidFill>
                  <a:schemeClr val="tx1"/>
                </a:solidFill>
                <a:effectLst/>
                <a:latin typeface="+mn-lt"/>
                <a:ea typeface="+mn-ea"/>
                <a:cs typeface="+mn-cs"/>
              </a:rPr>
              <a:t>). كل أیقونة صغيرة هي برنامج أو تطبيق لديك على جهازك اللوحي. لرؤية المزيد من التطبيقات، يمكنك وضع إصبعك على الشاشة والسحب إلى اليمين أو اليسار.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الجمیع أن یجربوا ذلك. </a:t>
            </a:r>
            <a:endParaRPr lang="nb-NO" sz="1200" kern="1200" dirty="0">
              <a:solidFill>
                <a:schemeClr val="tx1"/>
              </a:solidFill>
              <a:effectLst/>
              <a:latin typeface="+mn-lt"/>
              <a:ea typeface="+mn-ea"/>
              <a:cs typeface="+mn-cs"/>
            </a:endParaRPr>
          </a:p>
          <a:p>
            <a:pPr algn="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في أعلى الشاشة يوجد خط رفيع به بعض الرموز الصغيرة. قد يكون من المفيد إلقاء نظرة علیە من وقت لآخر.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مکان ما على الخط سترى أيقونة علی شکل بطارية. توضح البطارية مقدار الطاقة التي لديك على جهازك اللوحي. عند البعض، يوجد رقم بجانب البطارية يُظهر مقدار الطاقة المتبقية. عندما تكون البطارية فارغة تقريبًا، يُنصح بوضع الکمبیوتر اللوحي في الشاحن. وإذا تعذر تشغيل کمبیوترك اللوحي، فقد تكون البطارية فارغة. ضعه في الشاحن وحاول مرة أخرى بعد مرور بضع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دقائق. نعود مرة أخری إلى الخط. معظم الناس تکون لدیهم ساعة على الخط. وإذا كان الکمبیوتر اللوحي متصلا بالإنترنت، فستظهر لك صورة تبدو وكأنها مروحة یدویة صغيرة. يختلف ترتيب الرموز حسب الکمبیوتر اللوحي الذي بحوزتك.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ساعد أولئك الذين لم يعثروا على الرموز.</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اضغط علی</a:t>
            </a:r>
            <a:r>
              <a:rPr lang="ar-SA" sz="1200" kern="1200" dirty="0">
                <a:solidFill>
                  <a:schemeClr val="tx1"/>
                </a:solidFill>
                <a:effectLst/>
                <a:latin typeface="+mn-lt"/>
                <a:ea typeface="+mn-ea"/>
                <a:cs typeface="+mn-cs"/>
              </a:rPr>
              <a:t> أحد الرموز(الأیقونات) لفتح تطبيق ما. نوع التطبيق الذي تفتحە لیس مهما. </a:t>
            </a:r>
            <a:endParaRPr lang="ku-Arab-IQ" sz="1200"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ku-Arab-IQ" sz="1200" b="1"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b="1" kern="1200" dirty="0">
                <a:solidFill>
                  <a:schemeClr val="tx1"/>
                </a:solidFill>
                <a:effectLst/>
                <a:latin typeface="+mn-lt"/>
                <a:ea typeface="+mn-ea"/>
                <a:cs typeface="+mn-cs"/>
              </a:rPr>
              <a:t>اطلب من الجميع النقر علی أحد التطبيقات لفتحه.</a:t>
            </a:r>
            <a:r>
              <a:rPr lang="ar-SA" sz="1200" kern="1200" dirty="0">
                <a:solidFill>
                  <a:schemeClr val="tx1"/>
                </a:solidFill>
                <a:effectLst/>
                <a:latin typeface="+mn-lt"/>
                <a:ea typeface="+mn-ea"/>
                <a:cs typeface="+mn-cs"/>
              </a:rPr>
              <a:t> </a:t>
            </a:r>
            <a:endParaRPr lang="ku-Arab-IQ" sz="1200"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ku-Arab-IQ" sz="1200"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عندما يتم فتح التطبیق، فإنە يملأ الشاشة.</a:t>
            </a:r>
            <a:endParaRPr lang="nb-NO" sz="1200" kern="1200" dirty="0">
              <a:solidFill>
                <a:schemeClr val="tx1"/>
              </a:solidFill>
              <a:effectLst/>
              <a:latin typeface="+mn-lt"/>
              <a:ea typeface="+mn-ea"/>
              <a:cs typeface="+mn-cs"/>
            </a:endParaRPr>
          </a:p>
          <a:p>
            <a:pPr algn="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17.08.2019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fontScale="90000"/>
          </a:bodyPr>
          <a:lstStyle/>
          <a:p>
            <a:r>
              <a:rPr lang="ku-Arab-IQ" dirty="0"/>
              <a:t>تعلم استخدام الکمبیوتر اللوحي</a:t>
            </a:r>
            <a:br>
              <a:rPr lang="ku-Arab-IQ" dirty="0"/>
            </a:br>
            <a:r>
              <a:rPr lang="nb-NO" dirty="0"/>
              <a:t>LÆR Å BRUKE NETTBRETT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skru av og på nettbrettet</a:t>
            </a:r>
          </a:p>
          <a:p>
            <a:pPr>
              <a:buFontTx/>
              <a:buChar char="-"/>
            </a:pPr>
            <a:r>
              <a:rPr lang="nb-NO" dirty="0"/>
              <a:t>Å kunne navigere på skrivebordet</a:t>
            </a:r>
          </a:p>
          <a:p>
            <a:pPr>
              <a:buFontTx/>
              <a:buChar char="-"/>
            </a:pPr>
            <a:r>
              <a:rPr lang="nb-NO" dirty="0"/>
              <a:t>Å kunne åpne en </a:t>
            </a:r>
            <a:r>
              <a:rPr lang="nb-NO" dirty="0" err="1"/>
              <a:t>app</a:t>
            </a:r>
            <a:endParaRPr lang="nb-NO" dirty="0"/>
          </a:p>
          <a:p>
            <a:pPr>
              <a:buFontTx/>
              <a:buChar char="-"/>
            </a:pPr>
            <a:r>
              <a:rPr lang="nb-NO" dirty="0"/>
              <a:t>Å kunne returnere til skrivebordet fra et annet skjermbilde</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nb-NO" sz="2400" dirty="0"/>
              <a:t>Åpne en app og returner til skrivebordet</a:t>
            </a:r>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pPr algn="r"/>
            <a:r>
              <a:rPr lang="ar-SA" b="1" dirty="0"/>
              <a:t>إطفاء الکمبیوتر اللوحي</a:t>
            </a:r>
            <a:endParaRPr lang="nb-NO" b="1"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Skru av nettbrettet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Skru av nettbrettet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ar-SY" dirty="0"/>
              <a:t>انتهى</a:t>
            </a:r>
            <a:br>
              <a:rPr lang="ku-Arab-IQ" dirty="0"/>
            </a:br>
            <a:r>
              <a:rPr lang="nb-NO" dirty="0"/>
              <a:t>Ferdig – godt jobba alle sammen!</a:t>
            </a:r>
          </a:p>
        </p:txBody>
      </p:sp>
      <p:sp>
        <p:nvSpPr>
          <p:cNvPr id="3" name="Undertittel 2"/>
          <p:cNvSpPr>
            <a:spLocks noGrp="1"/>
          </p:cNvSpPr>
          <p:nvPr>
            <p:ph type="subTitle" idx="1"/>
          </p:nvPr>
        </p:nvSpPr>
        <p:spPr/>
        <p:txBody>
          <a:bodyPr>
            <a:normAutofit/>
          </a:bodyPr>
          <a:lstStyle/>
          <a:p>
            <a:pPr marL="0" indent="0">
              <a:buNone/>
            </a:pPr>
            <a:r>
              <a:rPr lang="nb-NO" b="1" dirty="0">
                <a:solidFill>
                  <a:schemeClr val="tx1"/>
                </a:solidFill>
              </a:rPr>
              <a:t>Nå kan dere øve på:</a:t>
            </a:r>
          </a:p>
          <a:p>
            <a:pPr>
              <a:buFontTx/>
              <a:buChar char="-"/>
            </a:pPr>
            <a:r>
              <a:rPr lang="nb-NO" dirty="0"/>
              <a:t>Skru av og på nettbrettet</a:t>
            </a:r>
          </a:p>
          <a:p>
            <a:pPr>
              <a:buFontTx/>
              <a:buChar char="-"/>
            </a:pPr>
            <a:r>
              <a:rPr lang="nb-NO" dirty="0"/>
              <a:t>Bla bortover skrivebordet</a:t>
            </a:r>
          </a:p>
          <a:p>
            <a:pPr>
              <a:buFontTx/>
              <a:buChar char="-"/>
            </a:pPr>
            <a:r>
              <a:rPr lang="nb-NO" dirty="0"/>
              <a:t>Åpne </a:t>
            </a:r>
            <a:r>
              <a:rPr lang="nb-NO" dirty="0" err="1"/>
              <a:t>apper</a:t>
            </a:r>
            <a:r>
              <a:rPr lang="nb-NO" dirty="0"/>
              <a:t> og returnere til skrivebordet</a:t>
            </a:r>
          </a:p>
        </p:txBody>
      </p:sp>
    </p:spTree>
    <p:extLst>
      <p:ext uri="{BB962C8B-B14F-4D97-AF65-F5344CB8AC3E}">
        <p14:creationId xmlns:p14="http://schemas.microsoft.com/office/powerpoint/2010/main" val="41786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1971235"/>
            <a:ext cx="7736949" cy="481694"/>
          </a:xfrm>
        </p:spPr>
        <p:txBody>
          <a:bodyPr/>
          <a:lstStyle/>
          <a:p>
            <a:pPr algn="r" rtl="1"/>
            <a:r>
              <a:rPr lang="ar-SA" b="1" dirty="0"/>
              <a:t>قم بتشغیل الکمبیوتر اللوحي وتعرف علی سطح المكتب.</a:t>
            </a:r>
            <a:endParaRPr lang="nb-NO" b="1" dirty="0"/>
          </a:p>
          <a:p>
            <a:pPr algn="r" rtl="1"/>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nb-NO" sz="2400">
                <a:solidFill>
                  <a:srgbClr val="000000"/>
                </a:solidFill>
              </a:rPr>
              <a:t>Skru på nettbrettet</a:t>
            </a: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b-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b-NO" sz="2400" dirty="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pPr algn="r" rtl="1"/>
            <a:r>
              <a:rPr lang="ar-SA" b="1" dirty="0"/>
              <a:t>فتح </a:t>
            </a:r>
            <a:r>
              <a:rPr lang="ku-Arab-IQ" b="1" dirty="0"/>
              <a:t>ال</a:t>
            </a:r>
            <a:r>
              <a:rPr lang="ar-SA" b="1" dirty="0"/>
              <a:t>تطبيق والرجوع إلى سطح المکتب</a:t>
            </a:r>
            <a:endParaRPr lang="nb-NO" b="1"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nb-NO" sz="2400" dirty="0"/>
              <a:t>Åpne en app og returner til skrivebordet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1773</TotalTime>
  <Words>645</Words>
  <Application>Microsoft Office PowerPoint</Application>
  <PresentationFormat>Widescreen</PresentationFormat>
  <Paragraphs>99</Paragraphs>
  <Slides>14</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تعلم استخدام الکمبیوتر اللوحي LÆR Å BRUKE NETTBRETT</vt:lpstr>
      <vt:lpstr>Del 1</vt:lpstr>
      <vt:lpstr>Skru på nettbrettet</vt:lpstr>
      <vt:lpstr>Orienter deg på skrivebordet</vt:lpstr>
      <vt:lpstr>Orienter deg på skrivebordet</vt:lpstr>
      <vt:lpstr>Orienter deg på skrivebordet</vt:lpstr>
      <vt:lpstr>Orienter deg på skrivebordet</vt:lpstr>
      <vt:lpstr>Del 2</vt:lpstr>
      <vt:lpstr>Åpne en app og returner til skrivebordet</vt:lpstr>
      <vt:lpstr>Åpne en app og returner til skrivebordet</vt:lpstr>
      <vt:lpstr>Del 3</vt:lpstr>
      <vt:lpstr>Skru av nettbrettet</vt:lpstr>
      <vt:lpstr>Skru av nettbrettet</vt:lpstr>
      <vt:lpstr>انتهى 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Goran Hajo</cp:lastModifiedBy>
  <cp:revision>330</cp:revision>
  <dcterms:created xsi:type="dcterms:W3CDTF">2015-09-22T07:17:48Z</dcterms:created>
  <dcterms:modified xsi:type="dcterms:W3CDTF">2019-08-17T12:25:47Z</dcterms:modified>
</cp:coreProperties>
</file>