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9" r:id="rId3"/>
    <p:sldId id="271" r:id="rId4"/>
    <p:sldId id="267" r:id="rId5"/>
    <p:sldId id="270" r:id="rId6"/>
    <p:sldId id="272" r:id="rId7"/>
    <p:sldId id="257" r:id="rId8"/>
    <p:sldId id="273" r:id="rId9"/>
    <p:sldId id="274" r:id="rId10"/>
    <p:sldId id="306" r:id="rId11"/>
    <p:sldId id="263" r:id="rId12"/>
    <p:sldId id="311" r:id="rId13"/>
    <p:sldId id="315" r:id="rId14"/>
    <p:sldId id="312" r:id="rId15"/>
    <p:sldId id="280" r:id="rId16"/>
    <p:sldId id="259" r:id="rId17"/>
    <p:sldId id="281" r:id="rId18"/>
    <p:sldId id="278" r:id="rId19"/>
    <p:sldId id="307" r:id="rId20"/>
    <p:sldId id="313" r:id="rId21"/>
    <p:sldId id="277" r:id="rId22"/>
    <p:sldId id="283" r:id="rId23"/>
    <p:sldId id="314" r:id="rId24"/>
    <p:sldId id="284" r:id="rId25"/>
    <p:sldId id="293" r:id="rId26"/>
    <p:sldId id="286" r:id="rId27"/>
    <p:sldId id="287" r:id="rId28"/>
    <p:sldId id="288" r:id="rId29"/>
    <p:sldId id="262" r:id="rId30"/>
    <p:sldId id="261" r:id="rId31"/>
    <p:sldId id="291" r:id="rId32"/>
    <p:sldId id="294" r:id="rId33"/>
    <p:sldId id="29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269" r:id="rId45"/>
    <p:sldId id="279" r:id="rId46"/>
    <p:sldId id="264" r:id="rId47"/>
    <p:sldId id="285" r:id="rId48"/>
    <p:sldId id="316" r:id="rId49"/>
    <p:sldId id="265" r:id="rId50"/>
    <p:sldId id="310" r:id="rId5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0" autoAdjust="0"/>
    <p:restoredTop sz="50269" autoAdjust="0"/>
  </p:normalViewPr>
  <p:slideViewPr>
    <p:cSldViewPr snapToGrid="0">
      <p:cViewPr varScale="1">
        <p:scale>
          <a:sx n="59" d="100"/>
          <a:sy n="59" d="100"/>
        </p:scale>
        <p:origin x="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C00F5-9FCE-4482-AB8B-01DB8B6BFC2C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1A130-7AD3-495A-A652-7F8C111F25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05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su’aalo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jawaabto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cashirku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codsato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lambarrada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ammaanka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[betalingsbrikker] si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cashirku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8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572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shay.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7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shay.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7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96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7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5766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49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81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xaqiijiso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sheegaysid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bixinaysid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744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"dalbo"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"ku rid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620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alaab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suurtaggal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dalbado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hoteel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qabsado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dhaqaaloobaan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aamminsan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badankoodu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aqoonnin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iibiya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eegtid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31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luuqado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nidaamka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raacayso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diyaargaraqdo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6200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348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dooratay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la mid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suuragelinaya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adeegashada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5940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dooratay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la mid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suuragelinaya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adeegashada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5940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295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saaxiibbo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xubin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qoys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01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215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lambarkaaga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553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kala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lacag-doon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baxsho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baxsho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12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mulkiilaha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taariikhda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CVC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dhabarka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CVC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saddexda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danbeeya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saxiixaaga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75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tusaalayaal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753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aqbashaa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Shuruuduhu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dhaadheer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ogaato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aqbalayso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keenista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baajinta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705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ogaato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istillaab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aqbashay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xiriira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dhihato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waajibka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wargeliyo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arrintan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noqoshada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Nidaamka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darteed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tilmaamaha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49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dalabkaagi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xambaarsan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macluumaadka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dalabkaagi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iyagana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baakadda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xaaladda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dalbatay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09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tillaabooyinka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gadanaysid</a:t>
            </a:r>
            <a:r>
              <a:rPr lang="nb-NO" baseline="0" dirty="0" smtClean="0"/>
              <a:t>:</a:t>
            </a:r>
          </a:p>
          <a:p>
            <a:endParaRPr lang="nb-NO" baseline="0" dirty="0" smtClean="0"/>
          </a:p>
          <a:p>
            <a:pPr marL="228600" indent="-228600">
              <a:buAutoNum type="arabicPeriod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744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2.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dooro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929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3.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rid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298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4.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maqalka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823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5.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084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6.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warqadda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lacag-doonka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432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7.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iimayl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04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tusaalayaal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33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8.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habkii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lahayd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wixii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xiriira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8157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9.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930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10.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Aqbal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9845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11.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caddaynta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dalabkaagi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  <a:p>
            <a:endParaRPr lang="pl-PL" baseline="0" dirty="0" smtClean="0"/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shaqo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fududdahay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qabsato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baqa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khiyaano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Fursadaha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dhici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yaqaanno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kastaba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645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baqa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khiyaano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qodobbo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maskaxda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dhigeyso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khatarta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Qodobbadaan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maraynaa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655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Qodobbo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maskaxda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ah: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kalsoonayn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taleefanka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4567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quful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macluumaadka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xafidan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dhiibin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qufulkii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767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XUSUUSO: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siinaysaa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taariikhda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(CVC).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dhiibto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makiinadda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kodebrikke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kuudahaaga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goynayo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diiwaangelinayaa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timaaddo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gaarin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xuquuq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fiican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kasta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gadanaysid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 –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caadi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(PIN-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kuuduhu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4-ta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garaacdid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derbiga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baxaysid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koontadaada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dhaqdhaqaaq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ogeyn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khiyaano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xiriirtaa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caawinaya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ogaadaan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216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yiraahdo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koonto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rid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noocaan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xaquuqdaadu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yaraanaysaa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adkaan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karta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damacdo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446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timaaddo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shuruudaha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imaannin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 aha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lacagtii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bangigaaga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xiriirtaa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15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tusaalayaal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166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qofkii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dalbado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iyana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diyaariso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liis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heerarka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qodobbada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weliba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qaybiso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ka-qaybqaatayaasha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78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tusaalayaal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04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Dukaammada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intooda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qaabaysan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6787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warbixinteedana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akrisan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1443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dambiisha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badeecada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adeegyada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iibsato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05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8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6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7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66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6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Hva er en nettbutikk?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Slik betaler du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Hvordan unngå svindel?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1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5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6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5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24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8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28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3" Type="http://schemas.openxmlformats.org/officeDocument/2006/relationships/image" Target="../media/image29.jpg"/><Relationship Id="rId7" Type="http://schemas.openxmlformats.org/officeDocument/2006/relationships/image" Target="../media/image4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28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29.jpg"/><Relationship Id="rId9" Type="http://schemas.openxmlformats.org/officeDocument/2006/relationships/image" Target="../media/image25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3.jpeg"/><Relationship Id="rId5" Type="http://schemas.openxmlformats.org/officeDocument/2006/relationships/image" Target="../media/image29.jpg"/><Relationship Id="rId15" Type="http://schemas.openxmlformats.org/officeDocument/2006/relationships/image" Target="../media/image45.png"/><Relationship Id="rId10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Relationship Id="rId1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image" Target="../media/image29.jpg"/><Relationship Id="rId1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37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5" Type="http://schemas.openxmlformats.org/officeDocument/2006/relationships/image" Target="../media/image29.jpg"/><Relationship Id="rId15" Type="http://schemas.openxmlformats.org/officeDocument/2006/relationships/image" Target="../media/image43.jpe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1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png"/><Relationship Id="rId18" Type="http://schemas.openxmlformats.org/officeDocument/2006/relationships/image" Target="../media/image28.png"/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image" Target="../media/image36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41.jpeg"/><Relationship Id="rId1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6963"/>
          </a:xfrm>
        </p:spPr>
        <p:txBody>
          <a:bodyPr/>
          <a:lstStyle/>
          <a:p>
            <a:pPr algn="l"/>
            <a:r>
              <a:rPr lang="nb-NO" dirty="0" smtClean="0"/>
              <a:t>Trygg netthandel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589756"/>
          </a:xfrm>
        </p:spPr>
        <p:txBody>
          <a:bodyPr>
            <a:normAutofit/>
          </a:bodyPr>
          <a:lstStyle/>
          <a:p>
            <a:pPr algn="l"/>
            <a:r>
              <a:rPr lang="nb-NO" b="1" dirty="0"/>
              <a:t>Læringsmål:</a:t>
            </a:r>
          </a:p>
          <a:p>
            <a:pPr marL="342900" indent="-342900" algn="l">
              <a:buFontTx/>
              <a:buChar char="-"/>
            </a:pPr>
            <a:r>
              <a:rPr lang="nb-NO" dirty="0" smtClean="0"/>
              <a:t>Lær å kjenne igjen de grunnleggende elementene i nettbutikk</a:t>
            </a:r>
          </a:p>
          <a:p>
            <a:pPr marL="342900" indent="-342900" algn="l">
              <a:buFontTx/>
              <a:buChar char="-"/>
            </a:pPr>
            <a:r>
              <a:rPr lang="nb-NO" dirty="0" smtClean="0"/>
              <a:t>Lær hvordan du velger og betaler for varer</a:t>
            </a:r>
          </a:p>
          <a:p>
            <a:pPr marL="342900" indent="-342900" algn="l">
              <a:buFontTx/>
              <a:buChar char="-"/>
            </a:pPr>
            <a:r>
              <a:rPr lang="nb-NO" dirty="0" smtClean="0"/>
              <a:t>Lær hvilken informasjon du trygt kan gi fra deg</a:t>
            </a:r>
          </a:p>
          <a:p>
            <a:pPr marL="342900" indent="-342900" algn="l">
              <a:buFontTx/>
              <a:buChar char="-"/>
            </a:pPr>
            <a:r>
              <a:rPr lang="nb-NO" dirty="0" smtClean="0"/>
              <a:t>Lær hva du skal ta hensyn til for å unngå svindel og handle trygt på nettet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47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94846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8" name="Bilde 27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5" name="Bilde 34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362932" y="2665120"/>
            <a:ext cx="2040240" cy="15095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7" name="Bilde 36" descr="pekehå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2" y="2193276"/>
            <a:ext cx="5465265" cy="6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3813048" y="1588559"/>
            <a:ext cx="4653343" cy="4013665"/>
            <a:chOff x="3813048" y="1588559"/>
            <a:chExt cx="4653343" cy="4013665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3048" y="1588559"/>
              <a:ext cx="4653343" cy="4013665"/>
            </a:xfrm>
            <a:prstGeom prst="rect">
              <a:avLst/>
            </a:prstGeom>
          </p:spPr>
        </p:pic>
        <p:sp>
          <p:nvSpPr>
            <p:cNvPr id="4" name="TekstSylinder 3"/>
            <p:cNvSpPr txBox="1"/>
            <p:nvPr/>
          </p:nvSpPr>
          <p:spPr>
            <a:xfrm>
              <a:off x="6656832" y="2532888"/>
              <a:ext cx="886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dirty="0" smtClean="0"/>
                <a:t>Ant.</a:t>
              </a:r>
              <a:endParaRPr lang="nb-NO" sz="3200" dirty="0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6656832" y="3483864"/>
              <a:ext cx="886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dirty="0" err="1" smtClean="0"/>
                <a:t>Str</a:t>
              </a:r>
              <a:r>
                <a:rPr lang="nb-NO" sz="3200" dirty="0" smtClean="0"/>
                <a:t>.</a:t>
              </a:r>
              <a:endParaRPr lang="nb-NO" sz="3200" dirty="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4233672" y="3675888"/>
              <a:ext cx="2093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dirty="0" smtClean="0"/>
                <a:t>PRIS: XX,XX</a:t>
              </a:r>
              <a:endParaRPr lang="nb-NO" sz="3200" dirty="0"/>
            </a:p>
          </p:txBody>
        </p:sp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359" y="1933643"/>
              <a:ext cx="1925289" cy="1842608"/>
            </a:xfrm>
            <a:prstGeom prst="rect">
              <a:avLst/>
            </a:prstGeom>
          </p:spPr>
        </p:pic>
        <p:pic>
          <p:nvPicPr>
            <p:cNvPr id="9" name="Bilde 8" descr="knapp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407" y="4289177"/>
              <a:ext cx="3996242" cy="991210"/>
            </a:xfrm>
            <a:prstGeom prst="rect">
              <a:avLst/>
            </a:prstGeom>
          </p:spPr>
        </p:pic>
        <p:sp>
          <p:nvSpPr>
            <p:cNvPr id="7" name="TekstSylinder 6"/>
            <p:cNvSpPr txBox="1"/>
            <p:nvPr/>
          </p:nvSpPr>
          <p:spPr>
            <a:xfrm>
              <a:off x="5109128" y="4325325"/>
              <a:ext cx="2039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800" spc="600" dirty="0" smtClean="0">
                  <a:solidFill>
                    <a:schemeClr val="bg1"/>
                  </a:solidFill>
                </a:rPr>
                <a:t>KJØP</a:t>
              </a:r>
              <a:endParaRPr lang="nb-NO" sz="4800" spc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8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1588559"/>
            <a:ext cx="4653343" cy="401366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56832" y="2532888"/>
            <a:ext cx="88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1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56832" y="3619207"/>
            <a:ext cx="88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solidFill>
                  <a:srgbClr val="FF0000"/>
                </a:solidFill>
              </a:rPr>
              <a:t>Medium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233672" y="3675888"/>
            <a:ext cx="20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PRIS: </a:t>
            </a:r>
            <a:r>
              <a:rPr lang="nb-NO" sz="3200" dirty="0" smtClean="0">
                <a:solidFill>
                  <a:srgbClr val="FF0000"/>
                </a:solidFill>
              </a:rPr>
              <a:t>99,50</a:t>
            </a:r>
            <a:endParaRPr lang="nb-NO" sz="3200" dirty="0">
              <a:solidFill>
                <a:srgbClr val="FF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59" y="1933643"/>
            <a:ext cx="1925289" cy="18426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pic>
        <p:nvPicPr>
          <p:cNvPr id="9" name="Bilde 8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07" y="4289177"/>
            <a:ext cx="3996242" cy="99121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109128" y="4325325"/>
            <a:ext cx="203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99" y="1779122"/>
            <a:ext cx="4353880" cy="375536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233284" y="2640101"/>
            <a:ext cx="829888" cy="54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1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221995" y="3679089"/>
            <a:ext cx="970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solidFill>
                  <a:srgbClr val="FF0000"/>
                </a:solidFill>
              </a:rPr>
              <a:t>Medium</a:t>
            </a:r>
            <a:endParaRPr lang="nb-NO" sz="1600" dirty="0">
              <a:solidFill>
                <a:srgbClr val="FF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85" y="2101998"/>
            <a:ext cx="1801388" cy="1724028"/>
          </a:xfrm>
          <a:prstGeom prst="rect">
            <a:avLst/>
          </a:prstGeom>
        </p:spPr>
      </p:pic>
      <p:pic>
        <p:nvPicPr>
          <p:cNvPr id="9" name="Bilde 8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57" y="4305943"/>
            <a:ext cx="3739066" cy="92742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862957" y="4339765"/>
            <a:ext cx="373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592" y="1779122"/>
            <a:ext cx="4373343" cy="375537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510" y="2054455"/>
            <a:ext cx="1927135" cy="1889348"/>
          </a:xfrm>
          <a:prstGeom prst="rect">
            <a:avLst/>
          </a:prstGeom>
        </p:spPr>
      </p:pic>
      <p:pic>
        <p:nvPicPr>
          <p:cNvPr id="18" name="Bilde 17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92" y="4348750"/>
            <a:ext cx="3739066" cy="927421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6666792" y="4382572"/>
            <a:ext cx="373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2011018" y="3794947"/>
            <a:ext cx="20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PRIS: </a:t>
            </a:r>
            <a:r>
              <a:rPr lang="nb-NO" sz="2800" dirty="0" smtClean="0">
                <a:solidFill>
                  <a:srgbClr val="FF0000"/>
                </a:solidFill>
              </a:rPr>
              <a:t>99,50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735667" y="3840063"/>
            <a:ext cx="20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PRIS</a:t>
            </a:r>
            <a:r>
              <a:rPr lang="nb-NO" sz="2800" smtClean="0"/>
              <a:t>: </a:t>
            </a:r>
            <a:r>
              <a:rPr lang="nb-NO" sz="2800" smtClean="0">
                <a:solidFill>
                  <a:srgbClr val="FF0000"/>
                </a:solidFill>
              </a:rPr>
              <a:t>295,-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9040498" y="2668926"/>
            <a:ext cx="82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9006631" y="3707914"/>
            <a:ext cx="8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Small</a:t>
            </a:r>
            <a:endParaRPr lang="nb-NO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1588559"/>
            <a:ext cx="4653343" cy="401366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56832" y="2532888"/>
            <a:ext cx="88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1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56832" y="3619207"/>
            <a:ext cx="88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solidFill>
                  <a:srgbClr val="FF0000"/>
                </a:solidFill>
              </a:rPr>
              <a:t>Medium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233672" y="3675888"/>
            <a:ext cx="20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PRIS: </a:t>
            </a:r>
            <a:r>
              <a:rPr lang="nb-NO" sz="3200" dirty="0" smtClean="0">
                <a:solidFill>
                  <a:srgbClr val="FF0000"/>
                </a:solidFill>
              </a:rPr>
              <a:t>99,50</a:t>
            </a:r>
            <a:endParaRPr lang="nb-NO" sz="3200" dirty="0">
              <a:solidFill>
                <a:srgbClr val="FF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59" y="1933643"/>
            <a:ext cx="1925289" cy="18426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pic>
        <p:nvPicPr>
          <p:cNvPr id="9" name="Bilde 8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07" y="4289177"/>
            <a:ext cx="3996242" cy="99121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109128" y="4325325"/>
            <a:ext cx="203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  <p:pic>
        <p:nvPicPr>
          <p:cNvPr id="10" name="Bilde 9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34" y="3304197"/>
            <a:ext cx="5465265" cy="683013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111811" y="3945629"/>
            <a:ext cx="1966573" cy="16470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6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15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836490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1 x_________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7513996" y="1905145"/>
            <a:ext cx="2822530" cy="2158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9631" y="3368833"/>
            <a:ext cx="365857" cy="350146"/>
          </a:xfrm>
          <a:prstGeom prst="rect">
            <a:avLst/>
          </a:prstGeom>
        </p:spPr>
      </p:pic>
      <p:pic>
        <p:nvPicPr>
          <p:cNvPr id="23" name="Bilde 22" descr="knapp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96" y="3654130"/>
            <a:ext cx="1343114" cy="333140"/>
          </a:xfrm>
          <a:prstGeom prst="rect">
            <a:avLst/>
          </a:prstGeom>
        </p:spPr>
      </p:pic>
      <p:pic>
        <p:nvPicPr>
          <p:cNvPr id="29" name="Bilde 28" descr="shop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sp>
        <p:nvSpPr>
          <p:cNvPr id="30" name="TekstSylinder 29"/>
          <p:cNvSpPr txBox="1"/>
          <p:nvPr/>
        </p:nvSpPr>
        <p:spPr>
          <a:xfrm>
            <a:off x="2777425" y="3650389"/>
            <a:ext cx="131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pc="600" dirty="0" smtClean="0">
                <a:solidFill>
                  <a:schemeClr val="bg1"/>
                </a:solidFill>
              </a:rPr>
              <a:t>KJØP</a:t>
            </a:r>
            <a:endParaRPr lang="nb-NO" sz="1600" spc="600" dirty="0">
              <a:solidFill>
                <a:schemeClr val="bg1"/>
              </a:solidFill>
            </a:endParaRPr>
          </a:p>
        </p:txBody>
      </p:sp>
      <p:pic>
        <p:nvPicPr>
          <p:cNvPr id="37" name="Bilde 36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8" name="Bilde 37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9" name="Bilde 38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40" name="Bilde 39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41" name="Bilde 40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hop 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00" y="906117"/>
            <a:ext cx="5395674" cy="5395674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8" name="Ellipse 7"/>
          <p:cNvSpPr/>
          <p:nvPr/>
        </p:nvSpPr>
        <p:spPr>
          <a:xfrm>
            <a:off x="5485667" y="2913416"/>
            <a:ext cx="1045082" cy="1045082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5528973" y="2796754"/>
            <a:ext cx="96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 smtClean="0"/>
              <a:t>1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18063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pic>
        <p:nvPicPr>
          <p:cNvPr id="7" name="Bilde 6" descr="shop 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00" y="906117"/>
            <a:ext cx="5395674" cy="539567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485667" y="2913416"/>
            <a:ext cx="1045082" cy="1045082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517684" y="2819332"/>
            <a:ext cx="102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smtClean="0"/>
              <a:t>5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1487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7212424" y="3332232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 dirty="0" smtClean="0">
                <a:solidFill>
                  <a:schemeClr val="bg1"/>
                </a:solidFill>
              </a:rPr>
              <a:t>4a</a:t>
            </a:r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18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3" y="2784436"/>
            <a:ext cx="1677202" cy="28793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7" name="Bilde 26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8" name="Bilde 27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41" name="TekstSylinder 40"/>
          <p:cNvSpPr txBox="1"/>
          <p:nvPr/>
        </p:nvSpPr>
        <p:spPr>
          <a:xfrm>
            <a:off x="8088097" y="5779550"/>
            <a:ext cx="140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spc="300" dirty="0" smtClean="0">
                <a:solidFill>
                  <a:srgbClr val="1FB714"/>
                </a:solidFill>
              </a:rPr>
              <a:t>KASSE</a:t>
            </a:r>
            <a:endParaRPr lang="nn-NO" sz="1600" spc="300" dirty="0">
              <a:solidFill>
                <a:srgbClr val="1FB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7212424" y="3332232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 dirty="0" smtClean="0">
                <a:solidFill>
                  <a:schemeClr val="bg1"/>
                </a:solidFill>
              </a:rPr>
              <a:t>4a</a:t>
            </a:r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19</a:t>
            </a:fld>
            <a:endParaRPr lang="nn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7" name="Bilde 26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8" name="Bilde 27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35" name="TekstSylinder 34"/>
          <p:cNvSpPr txBox="1"/>
          <p:nvPr/>
        </p:nvSpPr>
        <p:spPr>
          <a:xfrm>
            <a:off x="8098507" y="5769140"/>
            <a:ext cx="140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spc="300" dirty="0" smtClean="0">
                <a:solidFill>
                  <a:srgbClr val="1FB714"/>
                </a:solidFill>
              </a:rPr>
              <a:t>BESTILL</a:t>
            </a:r>
            <a:endParaRPr lang="nn-NO" sz="1600" spc="300" dirty="0">
              <a:solidFill>
                <a:srgbClr val="1FB714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7982713" y="2784436"/>
            <a:ext cx="1677202" cy="28793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4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</p:spTree>
    <p:extLst>
      <p:ext uri="{BB962C8B-B14F-4D97-AF65-F5344CB8AC3E}">
        <p14:creationId xmlns:p14="http://schemas.microsoft.com/office/powerpoint/2010/main" val="27833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7212424" y="3332232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 dirty="0" smtClean="0">
                <a:solidFill>
                  <a:schemeClr val="bg1"/>
                </a:solidFill>
              </a:rPr>
              <a:t>4a</a:t>
            </a:r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20</a:t>
            </a:fld>
            <a:endParaRPr lang="nn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7" name="Bilde 26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8" name="Bilde 27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35" name="TekstSylinder 34"/>
          <p:cNvSpPr txBox="1"/>
          <p:nvPr/>
        </p:nvSpPr>
        <p:spPr>
          <a:xfrm>
            <a:off x="8098507" y="5810784"/>
            <a:ext cx="140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200" dirty="0" smtClean="0">
                <a:solidFill>
                  <a:srgbClr val="1FB714"/>
                </a:solidFill>
              </a:rPr>
              <a:t>Legg i handlekurv</a:t>
            </a:r>
            <a:endParaRPr lang="nn-NO" sz="1200" dirty="0">
              <a:solidFill>
                <a:srgbClr val="1FB714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7982713" y="2784436"/>
            <a:ext cx="1677202" cy="28793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dirty="0" smtClean="0"/>
              <a:t>Del 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22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63613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8473245" y="1939320"/>
            <a:ext cx="1530180" cy="855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5" name="Bilde 34" descr="pekehå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5" y="1209415"/>
            <a:ext cx="5465265" cy="6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23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63613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8" name="Bilde 27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6" name="Bilde 35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37" name="TekstSylinder 36"/>
          <p:cNvSpPr txBox="1"/>
          <p:nvPr/>
        </p:nvSpPr>
        <p:spPr>
          <a:xfrm>
            <a:off x="8098507" y="5769139"/>
            <a:ext cx="140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dirty="0" smtClean="0">
                <a:solidFill>
                  <a:srgbClr val="1FB714"/>
                </a:solidFill>
              </a:rPr>
              <a:t>Til kasse</a:t>
            </a:r>
            <a:endParaRPr lang="nn-NO" sz="1600" dirty="0">
              <a:solidFill>
                <a:srgbClr val="1FB714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015232" y="5510165"/>
            <a:ext cx="1530180" cy="855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5" name="Bilde 34" descr="pekehå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53" y="4894777"/>
            <a:ext cx="5465265" cy="6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2448162" y="1059811"/>
            <a:ext cx="7347621" cy="4592263"/>
            <a:chOff x="2448162" y="1059811"/>
            <a:chExt cx="7347621" cy="4592263"/>
          </a:xfrm>
        </p:grpSpPr>
        <p:pic>
          <p:nvPicPr>
            <p:cNvPr id="5122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e 9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11" name="Bild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3" name="Bilde 12" descr="mann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14" name="Bilde 13" descr="kassa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15" name="Bilde 14" descr="sort-vog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11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1215496" y="2879064"/>
            <a:ext cx="1489128" cy="1514220"/>
            <a:chOff x="1072168" y="3950038"/>
            <a:chExt cx="1603045" cy="1630057"/>
          </a:xfrm>
        </p:grpSpPr>
        <p:sp>
          <p:nvSpPr>
            <p:cNvPr id="7" name="Ellipse 6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3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45" name="Gruppe 44"/>
          <p:cNvGrpSpPr/>
          <p:nvPr/>
        </p:nvGrpSpPr>
        <p:grpSpPr>
          <a:xfrm>
            <a:off x="1172813" y="3058678"/>
            <a:ext cx="1489128" cy="1514220"/>
            <a:chOff x="1072168" y="3950038"/>
            <a:chExt cx="1603045" cy="1630057"/>
          </a:xfrm>
        </p:grpSpPr>
        <p:sp>
          <p:nvSpPr>
            <p:cNvPr id="46" name="Ellipse 45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7" name="Bilde 46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grpSp>
        <p:nvGrpSpPr>
          <p:cNvPr id="48" name="Gruppe 47"/>
          <p:cNvGrpSpPr/>
          <p:nvPr/>
        </p:nvGrpSpPr>
        <p:grpSpPr>
          <a:xfrm>
            <a:off x="3162508" y="2865894"/>
            <a:ext cx="2064612" cy="1813914"/>
            <a:chOff x="3162508" y="2890332"/>
            <a:chExt cx="1868235" cy="1641382"/>
          </a:xfrm>
        </p:grpSpPr>
        <p:sp>
          <p:nvSpPr>
            <p:cNvPr id="49" name="Avrundet rektangel 48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0" name="Gruppe 49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53" name="Bilde 52" descr="hu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54" name="Bilde 53" descr="penger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51" name="Rett linje 50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Sylinder 51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5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72" name="Bild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15" y="2717799"/>
            <a:ext cx="2142039" cy="1855099"/>
          </a:xfrm>
          <a:prstGeom prst="rect">
            <a:avLst/>
          </a:prstGeom>
        </p:spPr>
      </p:pic>
      <p:grpSp>
        <p:nvGrpSpPr>
          <p:cNvPr id="73" name="Gruppe 72"/>
          <p:cNvGrpSpPr/>
          <p:nvPr/>
        </p:nvGrpSpPr>
        <p:grpSpPr>
          <a:xfrm>
            <a:off x="1172813" y="3058678"/>
            <a:ext cx="1489128" cy="1514220"/>
            <a:chOff x="1072168" y="3950038"/>
            <a:chExt cx="1603045" cy="1630057"/>
          </a:xfrm>
        </p:grpSpPr>
        <p:sp>
          <p:nvSpPr>
            <p:cNvPr id="74" name="Ellipse 73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5" name="Bilde 74" descr="adress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grpSp>
        <p:nvGrpSpPr>
          <p:cNvPr id="76" name="Gruppe 75"/>
          <p:cNvGrpSpPr/>
          <p:nvPr/>
        </p:nvGrpSpPr>
        <p:grpSpPr>
          <a:xfrm>
            <a:off x="3162508" y="2865894"/>
            <a:ext cx="2064612" cy="1813914"/>
            <a:chOff x="3162508" y="2890332"/>
            <a:chExt cx="1868235" cy="1641382"/>
          </a:xfrm>
        </p:grpSpPr>
        <p:sp>
          <p:nvSpPr>
            <p:cNvPr id="77" name="Avrundet rektangel 76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8" name="Gruppe 77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81" name="Bilde 80" descr="hu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82" name="Bilde 81" descr="penger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9" name="Rett linje 78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kstSylinder 79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13" name="Bilde 12" descr="kreditk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71" y="3035300"/>
            <a:ext cx="1813343" cy="1475103"/>
          </a:xfrm>
          <a:prstGeom prst="rect">
            <a:avLst/>
          </a:prstGeom>
        </p:spPr>
      </p:pic>
      <p:sp>
        <p:nvSpPr>
          <p:cNvPr id="37" name="TekstSylinder 36"/>
          <p:cNvSpPr txBox="1"/>
          <p:nvPr/>
        </p:nvSpPr>
        <p:spPr>
          <a:xfrm>
            <a:off x="9206335" y="3239497"/>
            <a:ext cx="1359484" cy="149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9600" dirty="0" smtClean="0">
                <a:solidFill>
                  <a:srgbClr val="FF0000"/>
                </a:solidFill>
              </a:rPr>
              <a:t>?</a:t>
            </a:r>
            <a:endParaRPr lang="nn-NO" sz="9600" dirty="0">
              <a:solidFill>
                <a:srgbClr val="FF0000"/>
              </a:solidFill>
            </a:endParaRPr>
          </a:p>
        </p:txBody>
      </p:sp>
      <p:pic>
        <p:nvPicPr>
          <p:cNvPr id="48" name="Bild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15" y="2717799"/>
            <a:ext cx="2142039" cy="1855099"/>
          </a:xfrm>
          <a:prstGeom prst="rect">
            <a:avLst/>
          </a:prstGeom>
        </p:spPr>
      </p:pic>
      <p:grpSp>
        <p:nvGrpSpPr>
          <p:cNvPr id="49" name="Gruppe 48"/>
          <p:cNvGrpSpPr/>
          <p:nvPr/>
        </p:nvGrpSpPr>
        <p:grpSpPr>
          <a:xfrm>
            <a:off x="1172813" y="3058678"/>
            <a:ext cx="1489128" cy="1514220"/>
            <a:chOff x="1072168" y="3950038"/>
            <a:chExt cx="1603045" cy="1630057"/>
          </a:xfrm>
        </p:grpSpPr>
        <p:sp>
          <p:nvSpPr>
            <p:cNvPr id="50" name="Ellipse 49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1" name="Bilde 50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grpSp>
        <p:nvGrpSpPr>
          <p:cNvPr id="64" name="Gruppe 63"/>
          <p:cNvGrpSpPr/>
          <p:nvPr/>
        </p:nvGrpSpPr>
        <p:grpSpPr>
          <a:xfrm>
            <a:off x="3162508" y="2865894"/>
            <a:ext cx="2064612" cy="1813914"/>
            <a:chOff x="3162508" y="2890332"/>
            <a:chExt cx="1868235" cy="1641382"/>
          </a:xfrm>
        </p:grpSpPr>
        <p:sp>
          <p:nvSpPr>
            <p:cNvPr id="65" name="Avrundet rektangel 64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6" name="Gruppe 65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69" name="Bilde 68" descr="hu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0" name="Bilde 69" descr="penger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67" name="Rett linje 66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kstSylinder 67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1861089" y="2239562"/>
            <a:ext cx="3711049" cy="2498414"/>
            <a:chOff x="2183780" y="2411661"/>
            <a:chExt cx="2976049" cy="2003585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780" y="2411661"/>
              <a:ext cx="2575783" cy="1577477"/>
            </a:xfrm>
            <a:prstGeom prst="rect">
              <a:avLst/>
            </a:prstGeom>
          </p:spPr>
        </p:pic>
        <p:cxnSp>
          <p:nvCxnSpPr>
            <p:cNvPr id="3" name="Rett pil 2"/>
            <p:cNvCxnSpPr/>
            <p:nvPr/>
          </p:nvCxnSpPr>
          <p:spPr>
            <a:xfrm flipH="1">
              <a:off x="4506686" y="2411661"/>
              <a:ext cx="653143" cy="82792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pil 6"/>
            <p:cNvCxnSpPr/>
            <p:nvPr/>
          </p:nvCxnSpPr>
          <p:spPr>
            <a:xfrm flipH="1" flipV="1">
              <a:off x="3779849" y="3653553"/>
              <a:ext cx="1379980" cy="7616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e 7"/>
          <p:cNvGrpSpPr/>
          <p:nvPr/>
        </p:nvGrpSpPr>
        <p:grpSpPr>
          <a:xfrm>
            <a:off x="6376563" y="2259105"/>
            <a:ext cx="4156925" cy="1917425"/>
            <a:chOff x="7360265" y="2457385"/>
            <a:chExt cx="3320799" cy="1531753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0265" y="2457385"/>
              <a:ext cx="2552921" cy="1531753"/>
            </a:xfrm>
            <a:prstGeom prst="rect">
              <a:avLst/>
            </a:prstGeom>
          </p:spPr>
        </p:pic>
        <p:cxnSp>
          <p:nvCxnSpPr>
            <p:cNvPr id="9" name="Rett pil 8"/>
            <p:cNvCxnSpPr/>
            <p:nvPr/>
          </p:nvCxnSpPr>
          <p:spPr>
            <a:xfrm flipH="1" flipV="1">
              <a:off x="9588137" y="3239589"/>
              <a:ext cx="1092927" cy="33558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0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2" y="980005"/>
            <a:ext cx="11358770" cy="54013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</p:spTree>
    <p:extLst>
      <p:ext uri="{BB962C8B-B14F-4D97-AF65-F5344CB8AC3E}">
        <p14:creationId xmlns:p14="http://schemas.microsoft.com/office/powerpoint/2010/main" val="33606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667" y="1944192"/>
            <a:ext cx="2695448" cy="26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7841" y="1981200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flaticon.com/png/256/276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91" y="205083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3489503" y="3386969"/>
            <a:ext cx="13062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4102832" y="3741844"/>
            <a:ext cx="831669" cy="43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3543932" y="4109781"/>
            <a:ext cx="13062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09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41" name="Bilde 40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8" name="Bilde 7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9" name="Bilde 8" descr="Screenshot 2016-03-08 21.01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11" y="1101283"/>
            <a:ext cx="1427905" cy="12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10" name="Bilde 9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11" name="Bilde 10" descr="Screenshot 2016-03-08 21.01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6" name="Bilde 5" descr="shop sto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17" name="Bilde 16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18" name="Bilde 17" descr="Screenshot 2016-03-08 21.01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12" name="Bilde 11" descr="shop sto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>
            <a:off x="8578090" y="969178"/>
            <a:ext cx="2263538" cy="1414711"/>
            <a:chOff x="2448162" y="1059811"/>
            <a:chExt cx="7347621" cy="4592263"/>
          </a:xfrm>
        </p:grpSpPr>
        <p:pic>
          <p:nvPicPr>
            <p:cNvPr id="15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pe 15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26" name="Bild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27" name="Rektangel 2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28" name="Bilde 27" descr="mann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29" name="Bilde 28" descr="kassa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30" name="Bilde 29" descr="sort-vogn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1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67" name="Gruppe 66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68" name="Ellipse 67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9" name="Bilde 68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15" name="Bilde 14" descr="Screenshot 2016-03-08 20.57.3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16" name="Bilde 15" descr="Screenshot 2016-03-08 21.01.5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23" name="Bilde 22" descr="shop sto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34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uppe 34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36" name="Bild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37" name="Rektangel 3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38" name="Bilde 37" descr="man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39" name="Bilde 38" descr="kassa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40" name="Bilde 39" descr="sort-vogn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7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88" name="Gruppe 87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89" name="Ellipse 88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90" name="Bilde 89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91" name="Bilde 90" descr="Screenshot 2016-03-08 20.57.3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92" name="Bilde 91" descr="Screenshot 2016-03-08 21.01.5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99" name="Bilde 98" descr="shop sto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107" name="Gruppe 106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108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9" name="Gruppe 108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110" name="Bilde 10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111" name="Rektangel 110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12" name="Bilde 111" descr="man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113" name="Bilde 112" descr="kassa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114" name="Bilde 113" descr="sort-vogn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115" name="Gruppe 114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116" name="Avrundet rektangel 115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17" name="Gruppe 116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120" name="Bilde 119" descr="hu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121" name="Bilde 120" descr="penger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118" name="Rett linje 117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kstSylinder 118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34" name="Bild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64" name="Gruppe 63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65" name="Ellipse 64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6" name="Bilde 65" descr="adress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67" name="Bilde 66" descr="Screenshot 2016-03-08 20.57.3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68" name="Bilde 67" descr="Screenshot 2016-03-08 21.01.5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75" name="Bilde 74" descr="shop sto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83" name="Gruppe 82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84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Gruppe 84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86" name="Bilde 8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87" name="Rektangel 8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8" name="Bilde 87" descr="mann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89" name="Bilde 88" descr="kassa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90" name="Bilde 89" descr="sort-vogn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103" name="Gruppe 102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104" name="Avrundet rektangel 103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05" name="Gruppe 104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108" name="Bilde 107" descr="hu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109" name="Bilde 108" descr="penger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106" name="Rett linje 105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kstSylinder 106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6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pic>
        <p:nvPicPr>
          <p:cNvPr id="2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76876" y="1070544"/>
            <a:ext cx="11235749" cy="52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106" name="Bilde 105" descr="kreditk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107" name="TekstSylinder 106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Bild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28" name="Gruppe 27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29" name="Ellipse 28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0" name="Bilde 29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31" name="Bilde 30" descr="Screenshot 2016-03-08 20.57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32" name="Bilde 31" descr="Screenshot 2016-03-08 21.01.5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39" name="Bilde 38" descr="shop s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47" name="Gruppe 46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48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uppe 48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50" name="Bilde 4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51" name="Rektangel 50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52" name="Bilde 51" descr="mann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53" name="Bilde 52" descr="kassa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54" name="Bilde 53" descr="sort-vogn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67" name="Gruppe 66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68" name="Avrundet rektangel 67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9" name="Gruppe 68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72" name="Bilde 71" descr="hus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3" name="Bilde 72" descr="penger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0" name="Rett linje 69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Sylinder 70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40" name="Gruppe 39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44" name="Bilde 43" descr="kreditk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45" name="TekstSylinder 44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6" name="Bild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47" name="Gruppe 46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48" name="Ellipse 47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9" name="Bilde 48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50" name="Bilde 49" descr="Screenshot 2016-03-08 20.57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51" name="Bilde 50" descr="Screenshot 2016-03-08 21.01.5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61" name="Bilde 60" descr="shop s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pic>
        <p:nvPicPr>
          <p:cNvPr id="71" name="Bild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579" y="5068875"/>
            <a:ext cx="1179946" cy="1145531"/>
          </a:xfrm>
          <a:prstGeom prst="rect">
            <a:avLst/>
          </a:prstGeom>
        </p:spPr>
      </p:pic>
      <p:grpSp>
        <p:nvGrpSpPr>
          <p:cNvPr id="73" name="Gruppe 72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74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Gruppe 74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76" name="Bilde 7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77" name="Rektangel 7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78" name="Bilde 77" descr="mann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79" name="Bilde 78" descr="kassa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80" name="Bilde 79" descr="sort-vogn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93" name="Gruppe 92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94" name="Avrundet rektangel 93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5" name="Gruppe 94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98" name="Bilde 97" descr="hus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99" name="Bilde 98" descr="penger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96" name="Rett linje 95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kstSylinder 96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0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grpSp>
        <p:nvGrpSpPr>
          <p:cNvPr id="44" name="Gruppe 43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45" name="Bilde 44" descr="kreditk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46" name="TekstSylinder 45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7" name="Bild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48" name="Gruppe 47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49" name="Ellipse 48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3" name="Bilde 52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54" name="Bilde 53" descr="Screenshot 2016-03-08 20.57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55" name="Bilde 54" descr="Screenshot 2016-03-08 21.01.5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67" name="Bilde 66" descr="shop s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68" name="Gruppe 67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69" name="Avrundet rektangel 68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0" name="Gruppe 69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73" name="Bilde 72" descr="hus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4" name="Bilde 73" descr="penger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1" name="Rett linje 70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Sylinder 71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8" name="Bilde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579" y="5068875"/>
            <a:ext cx="1179946" cy="1145531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479" y="5081575"/>
            <a:ext cx="1132831" cy="1132831"/>
          </a:xfrm>
          <a:prstGeom prst="rect">
            <a:avLst/>
          </a:prstGeom>
        </p:spPr>
      </p:pic>
      <p:grpSp>
        <p:nvGrpSpPr>
          <p:cNvPr id="80" name="Gruppe 79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81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" name="Gruppe 81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83" name="Bilde 8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84" name="Rektangel 83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5" name="Bilde 84" descr="mann.jp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86" name="Bilde 85" descr="kassa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87" name="Bilde 86" descr="sort-vogn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23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SIDAAN AYAAD LACAGTA U BIXINAYSAA</a:t>
            </a:r>
            <a:endParaRPr lang="nb-NO" dirty="0"/>
          </a:p>
        </p:txBody>
      </p:sp>
      <p:pic>
        <p:nvPicPr>
          <p:cNvPr id="46" name="Bild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93" y="5114530"/>
            <a:ext cx="1839589" cy="1142421"/>
          </a:xfrm>
          <a:prstGeom prst="rect">
            <a:avLst/>
          </a:prstGeom>
        </p:spPr>
      </p:pic>
      <p:grpSp>
        <p:nvGrpSpPr>
          <p:cNvPr id="56" name="Gruppe 55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57" name="Bilde 56" descr="kreditkor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58" name="TekstSylinder 57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Bild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60" name="Gruppe 59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61" name="Ellipse 60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2" name="Bilde 61" descr="adress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63" name="Bilde 62" descr="Screenshot 2016-03-08 20.57.3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64" name="Bilde 63" descr="Screenshot 2016-03-08 21.01.5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71" name="Bilde 70" descr="shop stor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72" name="Gruppe 71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73" name="Avrundet rektangel 72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4" name="Gruppe 73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77" name="Bilde 76" descr="hus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8" name="Bilde 77" descr="penger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5" name="Rett linje 74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Sylinder 75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9" name="Bild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579" y="5068875"/>
            <a:ext cx="1179946" cy="1145531"/>
          </a:xfrm>
          <a:prstGeom prst="rect">
            <a:avLst/>
          </a:prstGeom>
        </p:spPr>
      </p:pic>
      <p:pic>
        <p:nvPicPr>
          <p:cNvPr id="80" name="Bilde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479" y="5081575"/>
            <a:ext cx="1132831" cy="1132831"/>
          </a:xfrm>
          <a:prstGeom prst="rect">
            <a:avLst/>
          </a:prstGeom>
        </p:spPr>
      </p:pic>
      <p:grpSp>
        <p:nvGrpSpPr>
          <p:cNvPr id="81" name="Gruppe 80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82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Gruppe 82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84" name="Bilde 8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85" name="Rektangel 84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6" name="Bilde 85" descr="mann.jp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87" name="Bilde 86" descr="kassa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88" name="Bilde 87" descr="sort-vogn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49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dirty="0"/>
              <a:t>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SIDEE LOOGA HOR TAGAA IN LAGU KHIYAANO?</a:t>
            </a:r>
          </a:p>
        </p:txBody>
      </p:sp>
    </p:spTree>
    <p:extLst>
      <p:ext uri="{BB962C8B-B14F-4D97-AF65-F5344CB8AC3E}">
        <p14:creationId xmlns:p14="http://schemas.microsoft.com/office/powerpoint/2010/main" val="10408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rhousehold.com/around_the_house/no_crimina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7" y="1851343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SIDEE LOOGA HOR TAGAA IN LAGU KHIYAANO?</a:t>
            </a:r>
          </a:p>
        </p:txBody>
      </p:sp>
    </p:spTree>
    <p:extLst>
      <p:ext uri="{BB962C8B-B14F-4D97-AF65-F5344CB8AC3E}">
        <p14:creationId xmlns:p14="http://schemas.microsoft.com/office/powerpoint/2010/main" val="53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2243137"/>
            <a:ext cx="6696075" cy="2371725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496312" y="2340863"/>
            <a:ext cx="2400490" cy="23774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7092696" y="3215639"/>
            <a:ext cx="1274064" cy="13106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SIDEE LOOGA HOR TAGAA IN LAGU KHIYAANO?</a:t>
            </a:r>
          </a:p>
        </p:txBody>
      </p:sp>
    </p:spTree>
    <p:extLst>
      <p:ext uri="{BB962C8B-B14F-4D97-AF65-F5344CB8AC3E}">
        <p14:creationId xmlns:p14="http://schemas.microsoft.com/office/powerpoint/2010/main" val="42386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SIDEE LOOGA HOR TAGAA IN LAGU KHIYAANO?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200" y="2234282"/>
            <a:ext cx="3211929" cy="196706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63" y="2259105"/>
            <a:ext cx="3195707" cy="19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2724882" y="1282025"/>
            <a:ext cx="7044753" cy="4402971"/>
            <a:chOff x="2448162" y="1020073"/>
            <a:chExt cx="7347621" cy="4592263"/>
          </a:xfrm>
        </p:grpSpPr>
        <p:pic>
          <p:nvPicPr>
            <p:cNvPr id="7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20073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ktangel 9"/>
            <p:cNvSpPr/>
            <p:nvPr/>
          </p:nvSpPr>
          <p:spPr>
            <a:xfrm>
              <a:off x="5537244" y="2149465"/>
              <a:ext cx="859202" cy="1007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SIDEE LOOGA HOR TAGAA IN LAGU KHIYAANO?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4" y="1753776"/>
            <a:ext cx="2678999" cy="2678999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3504058" y="2807577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DIREKTE KONTOOVERFØRING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313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SIDEE LOOGA HOR TAGAA IN LAGU KHIYAANO?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99" y="1935716"/>
            <a:ext cx="3233184" cy="32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1" y="1036305"/>
            <a:ext cx="11017224" cy="53418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</p:spTree>
    <p:extLst>
      <p:ext uri="{BB962C8B-B14F-4D97-AF65-F5344CB8AC3E}">
        <p14:creationId xmlns:p14="http://schemas.microsoft.com/office/powerpoint/2010/main" val="31448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Ferdig!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Nå kan de som vil finne en nettbutikk og bestille noen varer.</a:t>
            </a:r>
          </a:p>
          <a:p>
            <a:pPr marL="0" indent="0">
              <a:buNone/>
            </a:pPr>
            <a:r>
              <a:rPr lang="nb-NO" dirty="0"/>
              <a:t>Pass å at du har med det du trenger for å betale for varene.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LYKKE TIL ALLE SAMMEN</a:t>
            </a:r>
            <a:r>
              <a:rPr lang="nb-NO" sz="2400" spc="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5" y="996063"/>
            <a:ext cx="11161240" cy="54716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</p:spTree>
    <p:extLst>
      <p:ext uri="{BB962C8B-B14F-4D97-AF65-F5344CB8AC3E}">
        <p14:creationId xmlns:p14="http://schemas.microsoft.com/office/powerpoint/2010/main" val="4415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n-NO"/>
          </a:p>
        </p:txBody>
      </p:sp>
      <p:grpSp>
        <p:nvGrpSpPr>
          <p:cNvPr id="39" name="Gruppe 38"/>
          <p:cNvGrpSpPr/>
          <p:nvPr/>
        </p:nvGrpSpPr>
        <p:grpSpPr>
          <a:xfrm>
            <a:off x="2250923" y="997500"/>
            <a:ext cx="7949533" cy="5261045"/>
            <a:chOff x="2250923" y="997500"/>
            <a:chExt cx="7949533" cy="5261045"/>
          </a:xfrm>
        </p:grpSpPr>
        <p:pic>
          <p:nvPicPr>
            <p:cNvPr id="8" name="Bilde 7" descr="forenkla-skrivebord-fan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923" y="997500"/>
              <a:ext cx="7949533" cy="5261045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3005171" y="1743995"/>
              <a:ext cx="143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600" dirty="0" smtClean="0">
                  <a:solidFill>
                    <a:srgbClr val="000000"/>
                  </a:solidFill>
                </a:rPr>
                <a:t>Nettbutikk</a:t>
              </a:r>
              <a:endParaRPr lang="nn-NO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7982712" y="2774024"/>
              <a:ext cx="1725593" cy="29624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VARER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_______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</a:t>
              </a:r>
            </a:p>
            <a:p>
              <a:r>
                <a:rPr lang="nb-NO" dirty="0" smtClean="0"/>
                <a:t>________</a:t>
              </a:r>
            </a:p>
            <a:p>
              <a:r>
                <a:rPr lang="nb-NO" dirty="0" smtClean="0"/>
                <a:t/>
              </a:r>
              <a:br>
                <a:rPr lang="nb-NO" dirty="0" smtClean="0"/>
              </a:br>
              <a:r>
                <a:rPr lang="nb-NO" dirty="0" smtClean="0"/>
                <a:t>TOTAL   </a:t>
              </a:r>
              <a:r>
                <a:rPr lang="nb-NO" dirty="0" err="1" smtClean="0"/>
                <a:t>xx,xx</a:t>
              </a:r>
              <a:endParaRPr lang="nb-NO" dirty="0"/>
            </a:p>
          </p:txBody>
        </p:sp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472" y="2728722"/>
              <a:ext cx="1571572" cy="1349502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1032" y="2728722"/>
              <a:ext cx="1571572" cy="1349502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8592" y="2728722"/>
              <a:ext cx="1571572" cy="1349502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472" y="4161282"/>
              <a:ext cx="1571572" cy="1349502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1032" y="4161282"/>
              <a:ext cx="1571572" cy="1349502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8592" y="4161282"/>
              <a:ext cx="1571572" cy="1349502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6827" y="2906235"/>
              <a:ext cx="751742" cy="690554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9406" y="2898780"/>
              <a:ext cx="718617" cy="687598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1597" y="2890202"/>
              <a:ext cx="760652" cy="722619"/>
            </a:xfrm>
            <a:prstGeom prst="rect">
              <a:avLst/>
            </a:prstGeom>
          </p:spPr>
        </p:pic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2006" y="4350010"/>
              <a:ext cx="692521" cy="678942"/>
            </a:xfrm>
            <a:prstGeom prst="rect">
              <a:avLst/>
            </a:prstGeom>
          </p:spPr>
        </p:pic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8385" y="4412751"/>
              <a:ext cx="659638" cy="605790"/>
            </a:xfrm>
            <a:prstGeom prst="rect">
              <a:avLst/>
            </a:prstGeom>
          </p:spPr>
        </p:pic>
        <p:pic>
          <p:nvPicPr>
            <p:cNvPr id="20" name="Bild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56993" y="4371484"/>
              <a:ext cx="608583" cy="643359"/>
            </a:xfrm>
            <a:prstGeom prst="rect">
              <a:avLst/>
            </a:prstGeom>
          </p:spPr>
        </p:pic>
        <p:pic>
          <p:nvPicPr>
            <p:cNvPr id="29" name="Bilde 28" descr="shop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53034" y="2132856"/>
              <a:ext cx="705908" cy="558844"/>
            </a:xfrm>
            <a:prstGeom prst="rect">
              <a:avLst/>
            </a:prstGeom>
          </p:spPr>
        </p:pic>
        <p:pic>
          <p:nvPicPr>
            <p:cNvPr id="30" name="Bilde 29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442" y="3647673"/>
              <a:ext cx="1384450" cy="339598"/>
            </a:xfrm>
            <a:prstGeom prst="rect">
              <a:avLst/>
            </a:prstGeom>
          </p:spPr>
        </p:pic>
        <p:pic>
          <p:nvPicPr>
            <p:cNvPr id="31" name="Bilde 30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173" y="3647673"/>
              <a:ext cx="1384450" cy="339598"/>
            </a:xfrm>
            <a:prstGeom prst="rect">
              <a:avLst/>
            </a:prstGeom>
          </p:spPr>
        </p:pic>
        <p:pic>
          <p:nvPicPr>
            <p:cNvPr id="32" name="Bilde 31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722" y="3658084"/>
              <a:ext cx="1384450" cy="339598"/>
            </a:xfrm>
            <a:prstGeom prst="rect">
              <a:avLst/>
            </a:prstGeom>
          </p:spPr>
        </p:pic>
        <p:pic>
          <p:nvPicPr>
            <p:cNvPr id="33" name="Bilde 32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851" y="5073929"/>
              <a:ext cx="1384450" cy="339598"/>
            </a:xfrm>
            <a:prstGeom prst="rect">
              <a:avLst/>
            </a:prstGeom>
          </p:spPr>
        </p:pic>
        <p:pic>
          <p:nvPicPr>
            <p:cNvPr id="34" name="Bilde 33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582" y="5073929"/>
              <a:ext cx="1384450" cy="339598"/>
            </a:xfrm>
            <a:prstGeom prst="rect">
              <a:avLst/>
            </a:prstGeom>
          </p:spPr>
        </p:pic>
        <p:pic>
          <p:nvPicPr>
            <p:cNvPr id="35" name="Bilde 34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131" y="5084340"/>
              <a:ext cx="1384450" cy="339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6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94846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906235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909191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90202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39599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12751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71484"/>
            <a:ext cx="608583" cy="643359"/>
          </a:xfrm>
          <a:prstGeom prst="rect">
            <a:avLst/>
          </a:prstGeom>
        </p:spPr>
      </p:pic>
      <p:pic>
        <p:nvPicPr>
          <p:cNvPr id="30" name="Bilde 29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5" name="Bilde 34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6" name="Bilde 35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1813902" y="2122790"/>
            <a:ext cx="6439112" cy="40245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5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WAA MAXAY DUKAANKA INTERNETKA?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94846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906235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909191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90202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39599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12751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71484"/>
            <a:ext cx="608583" cy="643359"/>
          </a:xfrm>
          <a:prstGeom prst="rect">
            <a:avLst/>
          </a:prstGeom>
        </p:spPr>
      </p:pic>
      <p:pic>
        <p:nvPicPr>
          <p:cNvPr id="30" name="Bilde 29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7545224" y="1884324"/>
            <a:ext cx="2999490" cy="4206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5" name="Bilde 34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6" name="Bilde 35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1760</Words>
  <Application>Microsoft Office PowerPoint</Application>
  <PresentationFormat>Panoramiczny</PresentationFormat>
  <Paragraphs>344</Paragraphs>
  <Slides>50</Slides>
  <Notes>50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Office-tema</vt:lpstr>
      <vt:lpstr>Trygg netthandel</vt:lpstr>
      <vt:lpstr>Del 1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WAA MAXAY DUKAANKA INTERNETKA?</vt:lpstr>
      <vt:lpstr>Del 2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SIDAAN AYAAD LACAGTA U BIXINAYSAA</vt:lpstr>
      <vt:lpstr>3</vt:lpstr>
      <vt:lpstr>SIDEE LOOGA HOR TAGAA IN LAGU KHIYAANO?</vt:lpstr>
      <vt:lpstr>SIDEE LOOGA HOR TAGAA IN LAGU KHIYAANO?</vt:lpstr>
      <vt:lpstr>SIDEE LOOGA HOR TAGAA IN LAGU KHIYAANO?</vt:lpstr>
      <vt:lpstr>SIDEE LOOGA HOR TAGAA IN LAGU KHIYAANO?</vt:lpstr>
      <vt:lpstr>SIDEE LOOGA HOR TAGAA IN LAGU KHIYAANO?</vt:lpstr>
      <vt:lpstr>Ferdig!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Agnieszka Świerczewska</cp:lastModifiedBy>
  <cp:revision>190</cp:revision>
  <dcterms:created xsi:type="dcterms:W3CDTF">2015-11-30T12:29:45Z</dcterms:created>
  <dcterms:modified xsi:type="dcterms:W3CDTF">2019-02-22T14:09:29Z</dcterms:modified>
</cp:coreProperties>
</file>