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9" r:id="rId3"/>
    <p:sldId id="271" r:id="rId4"/>
    <p:sldId id="267" r:id="rId5"/>
    <p:sldId id="270" r:id="rId6"/>
    <p:sldId id="272" r:id="rId7"/>
    <p:sldId id="257" r:id="rId8"/>
    <p:sldId id="273" r:id="rId9"/>
    <p:sldId id="274" r:id="rId10"/>
    <p:sldId id="306" r:id="rId11"/>
    <p:sldId id="263" r:id="rId12"/>
    <p:sldId id="311" r:id="rId13"/>
    <p:sldId id="315" r:id="rId14"/>
    <p:sldId id="312" r:id="rId15"/>
    <p:sldId id="280" r:id="rId16"/>
    <p:sldId id="259" r:id="rId17"/>
    <p:sldId id="281" r:id="rId18"/>
    <p:sldId id="278" r:id="rId19"/>
    <p:sldId id="307" r:id="rId20"/>
    <p:sldId id="313" r:id="rId21"/>
    <p:sldId id="277" r:id="rId22"/>
    <p:sldId id="283" r:id="rId23"/>
    <p:sldId id="314" r:id="rId24"/>
    <p:sldId id="284" r:id="rId25"/>
    <p:sldId id="293" r:id="rId26"/>
    <p:sldId id="286" r:id="rId27"/>
    <p:sldId id="287" r:id="rId28"/>
    <p:sldId id="288" r:id="rId29"/>
    <p:sldId id="262" r:id="rId30"/>
    <p:sldId id="261" r:id="rId31"/>
    <p:sldId id="291" r:id="rId32"/>
    <p:sldId id="294" r:id="rId33"/>
    <p:sldId id="292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269" r:id="rId45"/>
    <p:sldId id="279" r:id="rId46"/>
    <p:sldId id="264" r:id="rId47"/>
    <p:sldId id="285" r:id="rId48"/>
    <p:sldId id="316" r:id="rId49"/>
    <p:sldId id="265" r:id="rId50"/>
    <p:sldId id="310" r:id="rId5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0" autoAdjust="0"/>
    <p:restoredTop sz="65510" autoAdjust="0"/>
  </p:normalViewPr>
  <p:slideViewPr>
    <p:cSldViewPr snapToGrid="0">
      <p:cViewPr>
        <p:scale>
          <a:sx n="50" d="100"/>
          <a:sy n="50" d="100"/>
        </p:scale>
        <p:origin x="141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C00F5-9FCE-4482-AB8B-01DB8B6BFC2C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1A130-7AD3-495A-A652-7F8C111F25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05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ንባዕሉ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ምጅማሩ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ተሳተፍቲ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ሸቶታት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ትምህርቲ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ብሓባር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ኮይንኩም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ረኣዩዎ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ንኽመሃሩን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ዝተማህሩዎ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ንኽዝክሩን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ከቃልለሎም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ከምዝኾና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ኣይትረስዕ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ንዝመጽእ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ሕቶታት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ሂብካ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መልስ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ንተሳተፍቲ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ክረዲት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መኽፈሊ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ቺፕን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ፐርየድ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ሒዞም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ክመጹ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ሓጋዚ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ኣስተምህሮ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ተወደአ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ክገዝኡ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87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ንኽትመርጽ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ጠውቃ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7572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ኖርማል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ክትገዝእ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ክትመርጽ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7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ልክዕ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ኖርማል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ክትገዝእ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ክትመርጽ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77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ክትገዝእ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964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ክትዕድጎ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ብምሉኡ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ኣእተኻዮ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"kjøp"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ጠዊቕካያ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ክኣቱ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77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"kjøp"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ጠዊቕካያ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ክኣቱ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5766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ተቐሚጡ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49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ተወሳኺ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እንተኣእቲኻ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ይሕደስ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816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ተወሳኺ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መውጽኢ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ክተረጋግጾ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ብኸመይ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መገዲ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ከምትደልን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ብኸመይ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መገዲ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ክትውስን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ክንምለሶ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744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ነንበይነን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"handlevogn"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ን"kasse"ን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``ን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``ን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ዝተፈልየ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ኣስማት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bestill"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"legg i handlevogn" ፣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ጥለብ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ኣእቱ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ዝተጻሕፎ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620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ነገራት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ክዳውንቲ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ይግዛእ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መገሻታት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ክፍልታት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ሆተል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ምሕዛእን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ክግበር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ይከኣል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ገንዘብን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ክቑጥቡ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ዝዕድጉ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ዘይረኽቡዎ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ፍርያትን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ስለዝረኽቡዎ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ክትዕድግ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ቀዳማይ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ስጉምቲ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ኣየነይቲ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ከምትደሊ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ምፍላጥ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ኣቐዲሞም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ኣየነይቲ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ክጥቀሙ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ከምዝደልዩ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ምናልባት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ይፈልጡ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ይኾኑ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ክትዕድጎ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ደሊኻዮ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ትፈልጦ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ኣበየኖት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ይርከብ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ዘይትፈልጥ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ዝደለኻያ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ብራውዘርካ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ድለያ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ጉግል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ግበራ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ዝሸጣ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ኢነተርነት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ይመጻልካ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ዶ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ኣይመጻልካን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31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ቋንቋ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ትፍጽሞ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መስርሕ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1.እታ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ትደልየን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2.ክትከፍል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ድሉው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ክፈለሉ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6200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348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ብዝቐለለ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ክትረኽበሉ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ትኽእለሉ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ብምጥዋቕ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መሪጽካዮ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ምርኣይ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ሓሊፉ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ይኸፍተልካ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"Til kasse"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``, "Gå til betaling"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ትኸፍለሉ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``, "Gå til utsjekking"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መውጽኢ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ተመሳሳሊ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መወድኢ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5940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ብዝቐለለ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ክትረኽበሉ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ትኽእለሉ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ብምጥዋቕ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መሪጽካዮ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ምርኣይ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ሓሊፉ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ይኸፍተልካ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ሓንቲ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መጠወቒት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"Til kasse"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``, "Gå til betaling"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ትኸፍለሉ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``, "Gå til utsjekking"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መውጽኢ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ኪድ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ተመሳሳሊ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መዕጸዊ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5940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ንኽትፍጽም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ዝስዕብ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ምሃብ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ንቡር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295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ተቐባሊ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ብጻይካ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ኣባል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ስድራቤትካ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ክትሰድድ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)። 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019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ከፋልን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``fakturaadresse``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ተባሂሉ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ዝጽዋዕ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ቢል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ዝስደዶ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)።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215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ኢመይልካን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ተለፎን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ቁጽርኻን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እንተተኻኢሉ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ሞባይል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ተመራጺ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553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ኣከፋፍላ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ቢል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ክስደደካ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ብባንክ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ብክረዲትካርድ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ብካልእ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መገዲ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ኣማራጺታት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ይወሃበካ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12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ብባንክ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ክረዲትካርድ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መሪጽካ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ወናኒ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ዝወድቀሉ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ዕለትን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CVC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ትበሃል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ዳሕረዋይ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CVC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የማናይ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ጫፍ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ዝርከባ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ሰለስተ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ኣሃዛት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ፌርማኻ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ሪጋ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ዝርከባ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75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ኣብነታት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እንሀለዋ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753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ምፍጻምካ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ትገዝኣላ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ቅድመ-ኩነት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ዕግዲ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ይሰማማዓሉ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እዞም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ቅድመ-ኩነት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ነዋሕትን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ዘይውዳእን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ዝመስሉ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ዝሰፈሩ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ቅልጥፍ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ከተንብቦም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ምእንታን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ትሰማማዓሉ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ክትፈልጦ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ብፍላይ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እተን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ንምርካብ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ንምስራዝ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ምምላስ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ጣዕሳን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ዝምልከታ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ኣጥቢቕካ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ኣንብበን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705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ነዝታት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ሓለፍካዮ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ጌና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ክትገዝኦም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ድሌት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እንተደኣሃልዩካ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ንቅድመ-ኩነት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ከምትሰማማዓሉ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ክትሕንጥጠሉ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ኣገዳሲ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ክፋል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መስርሕ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ነዞም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ክትገዝኦም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ትቕየድ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ምህላውካ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ትዕድገላ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እዝን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ጣዕሳን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ብሩህ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ክትህበካ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መስርሕ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ቅሩብ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ዝተፈላለየ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ስክሪን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መምርሒታት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ብጥብቂ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ተኸታተሎም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498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ተፈጸመ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ጠለብካ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ተቐቢልናዮ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ዝተጻሕፎ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ዝወስደካ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ጠለብካ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ይስደደልካ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ጸኒሐን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መስርሕ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ምዕሻግን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ምስዳድን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ኣበይ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በጺሑ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ንምሕባር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ይሰዳልካ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09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ብመልክዕ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ኣስተዋጽኦ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ብሓጺሩ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ንኽትዕድግ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እዘን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ስጉምትታት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ክትሰግረን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r>
              <a:rPr lang="nb-NO" baseline="0" dirty="0" smtClean="0"/>
              <a:t>:</a:t>
            </a:r>
          </a:p>
          <a:p>
            <a:endParaRPr lang="nb-NO" baseline="0" dirty="0" smtClean="0"/>
          </a:p>
          <a:p>
            <a:pPr marL="228600" indent="-228600">
              <a:buAutoNum type="arabicPeriod"/>
            </a:pPr>
            <a:r>
              <a:rPr lang="nb-NO" baseline="0" dirty="0" err="1" smtClean="0"/>
              <a:t>ድኳን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ኢንተርነት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ርኸብ</a:t>
            </a:r>
            <a:r>
              <a:rPr lang="nb-NO" baseline="0" dirty="0" smtClean="0"/>
              <a:t>።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744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2.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ምምራጽ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929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3.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ምእታው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298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4.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ኺድ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823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5. </a:t>
            </a:r>
            <a:r>
              <a:rPr lang="nb-NO" baseline="0" dirty="0" err="1" smtClean="0"/>
              <a:t>ኣድራሻ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ተቐባሊ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ጥቐስ</a:t>
            </a: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084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6. </a:t>
            </a:r>
            <a:r>
              <a:rPr lang="nb-NO" baseline="0" dirty="0" err="1" smtClean="0"/>
              <a:t>ኣድራሻ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ቢል</a:t>
            </a:r>
            <a:r>
              <a:rPr lang="nb-NO" baseline="0" dirty="0" smtClean="0"/>
              <a:t> </a:t>
            </a:r>
            <a:r>
              <a:rPr lang="nb-NO" baseline="0" dirty="0" err="1" smtClean="0"/>
              <a:t>ጥቐስ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432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7.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ሞባይልን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ኢመይልን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ጥቐስ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04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ኣብነታት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እንሀለዋ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337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8.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ኣከፋፍላ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ምረጽ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ዝተተሓሓዘ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ተወሳኺ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ሃልዩ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ምልኣዮ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8157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9.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ቅድመ-ኩነት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ኣንብብ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930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smtClean="0"/>
              <a:t>10.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ቅድሚ-ኩነት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ተቐበል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9845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baseline="0" dirty="0" smtClean="0"/>
              <a:t>11.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ጠለብካ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ከምዝተቐበሉዎ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መረጋገጺ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ከምዝመጸካ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ተቋጻጸር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ክትገብሮ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ክረኣየካ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ለመድካዮ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ክቐለልካ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ክዕድጉ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ከይብልዑ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ከይስረቑ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ዝፈርሑ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ኣለዉ።ካብ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ፍሉጣጥን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ብዙሕ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ዝጥቀመለን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ክትዕድግ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ከጋጥመካ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ጸቢብ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ክትዝክሮም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ዝግበኣካ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ነጥብታት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645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ገሊኦም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ክዕድጉ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ከይብልዑ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ዝፈርሑ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ይኹን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እምበር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ክትዝክረን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ነጥብታት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ተኸቲልካ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ንኸጋጥመካ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ከተጻብቦ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ነዚአን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ክንርእየን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655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ገለ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ጠቐምቲ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ክዝከራ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ዘለወን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ነጥብታት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እዘን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ዝስዕባ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እየን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ዘየተኣማምነካ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ክትዕድግ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ኣይግባእን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ትጠራጠር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ኣንተኾይንካ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ቁጽሪ-ተለፎንን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መራኸቢ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ኣድራሻን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ብሓቅን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ቅኑዕን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ኩሉ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ተቛጻጸር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4567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ውሑስ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ትዕድግ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ተቛጻጸር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ተቋጻጸር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ስእሊ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ሊኬቶ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ተእትዎ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ስቱር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ስለዝኾነ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ካልኦት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ክወስዱዎ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ኣይክእሉን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ክፍቲ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ቦታ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ወብሳይት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እንተዘየላ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ሊኬቶ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እንተዘየላ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ውልቃዊ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ኣይትሃብ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767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ክትርስዖ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ዘይብልካ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ክትዕድግ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ዝወድቀሉ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ዕለትን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መቆጻጸሪ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ኣሃዛትን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(CVC)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ጥራሕ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ንድኳን-ኢንተርነት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ትህቦም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ቺፕን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(nettbankbrikke)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ፓስዎርድን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ትህበሉ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እንተወሲዱካ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ክትህብ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ፒን-ኮድካ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ከይትህብ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ክትዕድግ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ክረዲትካርድ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ምጥቃም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ዝሓሸ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ሓበሬታ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ክረዲትካርድ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ክትህብ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ዝቑረጽ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ቢል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ክረዲትካርድ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መኽፈሊ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ዝምዝገብ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ሽዑ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ቢል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ምኽፋልካ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ገንዘብ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ቅኑዕ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ኣይኮነን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ክትቋጻጸርን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ክትቅበሎን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እንተዘይተቐቢልካዮ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ብልሽት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ጎደሎታት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እንተሃልዩዎ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ዓዳጊ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ክረዲትካርድ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ክትጥቀም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ጽቡቕ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መሰላት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ኣለካ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ብክረዲትካርድ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ዲኻ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ባንክካርድ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ዲኻ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ኮታስ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ብዝኸፈልካ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ከፊልካ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ፒንኮድ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ካርድካ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ብፍጹም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ከይትህብ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ፒንኮድ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ኣሃዛት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ኮይና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ሚኒባንክ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ክትገዝእ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ከለኻ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ትጥቀመላ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ሕሳብ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ተኸታተል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ዘይተለልዮ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ምንቅስቓሳት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እንተርኢኻ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ድማ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ስርቂ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ኢልካ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ትጥርጥሮ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ምንቅስቓሳት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ርኢኻ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ንባንክኻ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ተወከሶም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እንታይ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ከምዘጋጠመ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ንኽትፈልጥ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ክሕግዙኻ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እዮም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216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ክትገዝኦ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ዝደለኻዮ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ቁጽሪ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ሕሳብ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ባንክ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ገንዘብ</a:t>
            </a:r>
            <a:r>
              <a:rPr lang="nb-NO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ኣመሓላልፍ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ኢሎምኻ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ብዓይኒ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ጥርጠራ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ክትርእዮ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ይግባእ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ብከምዚ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መገዲ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መሪጽካ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መሰላትካ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የዳኽሞ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፣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እንተደኣ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ኣጣዒሱካ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ወይ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ከይመጸ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ተሪፉ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ሓገዝ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ክትረክብ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ኣጸጋሚ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4465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ቅድመ-ኩነት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ሰፊሩ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ዘሎ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ከምዝበጽሕ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ተኸታተልን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ከይመጸ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ተሪፉ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ክትከፍለሉ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የብልካን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ኣጋጢሙ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ናትካ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ባንክ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ተወከሶም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15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ኣብነታት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እንሀለዋ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4166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ዝኾነ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ነገር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ክጠልቡ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ዝደልዩ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ሂብካ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ሓግዞም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እቶም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ስጉምትታትን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ክዝከሩ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ዘለዎም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ሕግታትን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ብመርኣያ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ዝተደገፈ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እንተኾነ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ግርም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ዝሓዘለ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መዘከሪ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ሊስታ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ሓቲምካ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ንተሳተፍቲ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ኮርስ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ምዕዳል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ሓጋዚ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ክኸውን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ይኽእል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78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ከም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ኣብነታት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ዝተፈላለያ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እንሀለዋ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1A130-7AD3-495A-A652-7F8C111F25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04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ድኳናት-ኢንተርነት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ኣቃውመአን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ብጣዕሚ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ተመሳሳሊ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6787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መብዛሕትኡ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ግዜ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እቲ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መጀመርታ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ትርእዮ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ትረኽበሉን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ብዛዕብኡ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ተንብበሉን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እዩ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1443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ኣብዚ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ገጽ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ውን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"handlevogn"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ማለት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``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ዓረብያ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ዕድጊ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ኣቕሓን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ኣገልግሎታትን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ዝኣትወሉ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ክትርኢ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ኢኻ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3051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8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65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97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66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Del</a:t>
            </a:r>
            <a:endParaRPr lang="nb-NO"/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Tema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6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Hva er en nettbutikk?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1</a:t>
            </a:r>
            <a:endParaRPr lang="nb-NO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Slik betaler du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2</a:t>
            </a:r>
            <a:endParaRPr lang="nb-NO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5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Hvordan unngå svindel?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smtClean="0">
                <a:solidFill>
                  <a:schemeClr val="bg1"/>
                </a:solidFill>
              </a:rPr>
              <a:t>3</a:t>
            </a:r>
            <a:endParaRPr lang="nb-NO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1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5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6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52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DF2B1C-8510-4C79-A4B3-B22D7E5B398B}" type="datetimeFigureOut">
              <a:rPr lang="nb-NO" smtClean="0"/>
              <a:t>01.08.2019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9E37E-622B-4855-9E3A-479C33046D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24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"/>
          </p:nvPr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8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10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28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png"/><Relationship Id="rId3" Type="http://schemas.openxmlformats.org/officeDocument/2006/relationships/image" Target="../media/image29.jpg"/><Relationship Id="rId7" Type="http://schemas.openxmlformats.org/officeDocument/2006/relationships/image" Target="../media/image4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11" Type="http://schemas.openxmlformats.org/officeDocument/2006/relationships/image" Target="../media/image28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41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jpeg"/><Relationship Id="rId4" Type="http://schemas.openxmlformats.org/officeDocument/2006/relationships/image" Target="../media/image29.jpg"/><Relationship Id="rId9" Type="http://schemas.openxmlformats.org/officeDocument/2006/relationships/image" Target="../media/image25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3.jpeg"/><Relationship Id="rId5" Type="http://schemas.openxmlformats.org/officeDocument/2006/relationships/image" Target="../media/image29.jpg"/><Relationship Id="rId15" Type="http://schemas.openxmlformats.org/officeDocument/2006/relationships/image" Target="../media/image45.png"/><Relationship Id="rId10" Type="http://schemas.openxmlformats.org/officeDocument/2006/relationships/image" Target="../media/image25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Relationship Id="rId1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image" Target="../media/image29.jpg"/><Relationship Id="rId1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openxmlformats.org/officeDocument/2006/relationships/image" Target="../media/image37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36.png"/><Relationship Id="rId5" Type="http://schemas.openxmlformats.org/officeDocument/2006/relationships/image" Target="../media/image29.jpg"/><Relationship Id="rId15" Type="http://schemas.openxmlformats.org/officeDocument/2006/relationships/image" Target="../media/image43.jpe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Relationship Id="rId1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7.png"/><Relationship Id="rId18" Type="http://schemas.openxmlformats.org/officeDocument/2006/relationships/image" Target="../media/image28.png"/><Relationship Id="rId3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image" Target="../media/image36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41.jpeg"/><Relationship Id="rId1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46963"/>
          </a:xfrm>
        </p:spPr>
        <p:txBody>
          <a:bodyPr/>
          <a:lstStyle/>
          <a:p>
            <a:r>
              <a:rPr lang="nb-NO" i="1" dirty="0" err="1"/>
              <a:t>ኣብ</a:t>
            </a:r>
            <a:r>
              <a:rPr lang="nb-NO" i="1" dirty="0"/>
              <a:t> </a:t>
            </a:r>
            <a:r>
              <a:rPr lang="nb-NO" i="1" dirty="0" err="1"/>
              <a:t>ኢንተርነት</a:t>
            </a:r>
            <a:r>
              <a:rPr lang="nb-NO" i="1" dirty="0"/>
              <a:t> </a:t>
            </a:r>
            <a:r>
              <a:rPr lang="nb-NO" i="1" dirty="0" err="1"/>
              <a:t>ብውሑስ</a:t>
            </a:r>
            <a:r>
              <a:rPr lang="nb-NO" i="1" dirty="0"/>
              <a:t> </a:t>
            </a:r>
            <a:r>
              <a:rPr lang="nb-NO" i="1" dirty="0" err="1"/>
              <a:t>ዝኾነ</a:t>
            </a:r>
            <a:r>
              <a:rPr lang="nb-NO" i="1" dirty="0"/>
              <a:t> </a:t>
            </a:r>
            <a:r>
              <a:rPr lang="nb-NO" i="1" dirty="0" err="1"/>
              <a:t>መገዲ</a:t>
            </a:r>
            <a:r>
              <a:rPr lang="nb-NO" i="1" dirty="0"/>
              <a:t> </a:t>
            </a:r>
            <a:r>
              <a:rPr lang="nb-NO" i="1" dirty="0" err="1"/>
              <a:t>ምዕዳግ</a:t>
            </a:r>
            <a:r>
              <a:rPr lang="nb-NO" i="1" dirty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589756"/>
          </a:xfrm>
        </p:spPr>
        <p:txBody>
          <a:bodyPr>
            <a:normAutofit/>
          </a:bodyPr>
          <a:lstStyle/>
          <a:p>
            <a:pPr algn="l"/>
            <a:r>
              <a:rPr lang="nb-NO" b="1" dirty="0" err="1" smtClean="0"/>
              <a:t>ሸቶታት</a:t>
            </a:r>
            <a:r>
              <a:rPr lang="nb-NO" b="1" dirty="0" smtClean="0"/>
              <a:t> </a:t>
            </a:r>
            <a:r>
              <a:rPr lang="nb-NO" b="1" dirty="0" err="1" smtClean="0"/>
              <a:t>ትምህርቲ</a:t>
            </a:r>
            <a:r>
              <a:rPr lang="nb-NO" b="1" dirty="0" smtClean="0"/>
              <a:t>፣</a:t>
            </a:r>
            <a:endParaRPr lang="nb-NO" b="1" dirty="0"/>
          </a:p>
          <a:p>
            <a:pPr marL="342900" indent="-342900" algn="l">
              <a:buFontTx/>
              <a:buChar char="-"/>
            </a:pPr>
            <a:r>
              <a:rPr lang="nb-NO" dirty="0" err="1" smtClean="0"/>
              <a:t>ኣብ</a:t>
            </a:r>
            <a:r>
              <a:rPr lang="nb-NO" dirty="0" smtClean="0"/>
              <a:t> </a:t>
            </a:r>
            <a:r>
              <a:rPr lang="nb-NO" dirty="0" err="1" smtClean="0"/>
              <a:t>ድኳን</a:t>
            </a:r>
            <a:r>
              <a:rPr lang="nb-NO" dirty="0" smtClean="0"/>
              <a:t> </a:t>
            </a:r>
            <a:r>
              <a:rPr lang="nb-NO" dirty="0" err="1" smtClean="0"/>
              <a:t>ኢንተርነት</a:t>
            </a:r>
            <a:r>
              <a:rPr lang="nb-NO" dirty="0" smtClean="0"/>
              <a:t> </a:t>
            </a:r>
            <a:r>
              <a:rPr lang="nb-NO" dirty="0" err="1" smtClean="0"/>
              <a:t>ዘለዉ</a:t>
            </a:r>
            <a:r>
              <a:rPr lang="nb-NO" dirty="0" smtClean="0"/>
              <a:t> </a:t>
            </a:r>
            <a:r>
              <a:rPr lang="nb-NO" dirty="0" err="1" smtClean="0"/>
              <a:t>መሰረታዊ</a:t>
            </a:r>
            <a:r>
              <a:rPr lang="nb-NO" dirty="0" smtClean="0"/>
              <a:t> </a:t>
            </a:r>
            <a:r>
              <a:rPr lang="nb-NO" dirty="0" err="1" smtClean="0"/>
              <a:t>ባእታታት</a:t>
            </a:r>
            <a:r>
              <a:rPr lang="nb-NO" dirty="0" smtClean="0"/>
              <a:t> </a:t>
            </a:r>
            <a:r>
              <a:rPr lang="nb-NO" dirty="0" err="1" smtClean="0"/>
              <a:t>ከተለልዮም</a:t>
            </a:r>
            <a:r>
              <a:rPr lang="nb-NO" dirty="0" smtClean="0"/>
              <a:t> </a:t>
            </a:r>
            <a:r>
              <a:rPr lang="nb-NO" dirty="0" err="1" smtClean="0"/>
              <a:t>ክትበቅዕ</a:t>
            </a:r>
            <a:endParaRPr lang="nb-NO" dirty="0" smtClean="0"/>
          </a:p>
          <a:p>
            <a:pPr marL="342900" indent="-342900" algn="l">
              <a:buFontTx/>
              <a:buChar char="-"/>
            </a:pPr>
            <a:r>
              <a:rPr lang="nb-NO" dirty="0" err="1" smtClean="0"/>
              <a:t>ትደልዮም</a:t>
            </a:r>
            <a:r>
              <a:rPr lang="nb-NO" dirty="0" smtClean="0"/>
              <a:t> </a:t>
            </a:r>
            <a:r>
              <a:rPr lang="nb-NO" dirty="0" err="1" smtClean="0"/>
              <a:t>ኣቕሓ</a:t>
            </a:r>
            <a:r>
              <a:rPr lang="nb-NO" dirty="0" smtClean="0"/>
              <a:t> </a:t>
            </a:r>
            <a:r>
              <a:rPr lang="nb-NO" dirty="0" err="1" smtClean="0"/>
              <a:t>ከመይ</a:t>
            </a:r>
            <a:r>
              <a:rPr lang="nb-NO" dirty="0" smtClean="0"/>
              <a:t> </a:t>
            </a:r>
            <a:r>
              <a:rPr lang="nb-NO" dirty="0" err="1" smtClean="0"/>
              <a:t>ጌርካ</a:t>
            </a:r>
            <a:r>
              <a:rPr lang="nb-NO" dirty="0" smtClean="0"/>
              <a:t> </a:t>
            </a:r>
            <a:r>
              <a:rPr lang="nb-NO" dirty="0" err="1" smtClean="0"/>
              <a:t>መሪጽካ</a:t>
            </a:r>
            <a:r>
              <a:rPr lang="nb-NO" dirty="0" smtClean="0"/>
              <a:t> </a:t>
            </a:r>
            <a:r>
              <a:rPr lang="nb-NO" dirty="0" err="1" smtClean="0"/>
              <a:t>ከምትኸፍለሎም</a:t>
            </a:r>
            <a:r>
              <a:rPr lang="nb-NO" dirty="0" smtClean="0"/>
              <a:t> </a:t>
            </a:r>
            <a:r>
              <a:rPr lang="nb-NO" dirty="0" err="1" smtClean="0"/>
              <a:t>ክትመሃር</a:t>
            </a:r>
            <a:endParaRPr lang="nb-NO" dirty="0" smtClean="0"/>
          </a:p>
          <a:p>
            <a:pPr marL="342900" indent="-342900" algn="l">
              <a:buFontTx/>
              <a:buChar char="-"/>
            </a:pPr>
            <a:r>
              <a:rPr lang="nb-NO" dirty="0" err="1" smtClean="0"/>
              <a:t>ብውሑስ</a:t>
            </a:r>
            <a:r>
              <a:rPr lang="nb-NO" dirty="0" smtClean="0"/>
              <a:t> </a:t>
            </a:r>
            <a:r>
              <a:rPr lang="nb-NO" dirty="0" err="1" smtClean="0"/>
              <a:t>ዝኾነ</a:t>
            </a:r>
            <a:r>
              <a:rPr lang="nb-NO" dirty="0" smtClean="0"/>
              <a:t> </a:t>
            </a:r>
            <a:r>
              <a:rPr lang="nb-NO" dirty="0" err="1" smtClean="0"/>
              <a:t>ኣገባብ</a:t>
            </a:r>
            <a:r>
              <a:rPr lang="nb-NO" dirty="0" smtClean="0"/>
              <a:t> </a:t>
            </a:r>
            <a:r>
              <a:rPr lang="nb-NO" dirty="0" err="1" smtClean="0"/>
              <a:t>እንታይ</a:t>
            </a:r>
            <a:r>
              <a:rPr lang="nb-NO" dirty="0" smtClean="0"/>
              <a:t> </a:t>
            </a:r>
            <a:r>
              <a:rPr lang="nb-NO" dirty="0" err="1" smtClean="0"/>
              <a:t>ዓይነት</a:t>
            </a:r>
            <a:r>
              <a:rPr lang="nb-NO" dirty="0" smtClean="0"/>
              <a:t> </a:t>
            </a:r>
            <a:r>
              <a:rPr lang="nb-NO" dirty="0" err="1" smtClean="0"/>
              <a:t>ሓበሬታ</a:t>
            </a:r>
            <a:r>
              <a:rPr lang="nb-NO" dirty="0" smtClean="0"/>
              <a:t> </a:t>
            </a:r>
            <a:r>
              <a:rPr lang="nb-NO" dirty="0" err="1" smtClean="0"/>
              <a:t>ክትህብ</a:t>
            </a:r>
            <a:r>
              <a:rPr lang="nb-NO" dirty="0" smtClean="0"/>
              <a:t> </a:t>
            </a:r>
            <a:r>
              <a:rPr lang="nb-NO" dirty="0" err="1" smtClean="0"/>
              <a:t>ከምትኽእል</a:t>
            </a:r>
            <a:r>
              <a:rPr lang="nb-NO" dirty="0" smtClean="0"/>
              <a:t> </a:t>
            </a:r>
            <a:r>
              <a:rPr lang="nb-NO" dirty="0" err="1" smtClean="0"/>
              <a:t>ክትመሃር</a:t>
            </a:r>
            <a:endParaRPr lang="nb-NO" dirty="0" smtClean="0"/>
          </a:p>
          <a:p>
            <a:pPr marL="342900" indent="-342900" algn="l">
              <a:buFontTx/>
              <a:buChar char="-"/>
            </a:pPr>
            <a:r>
              <a:rPr lang="nb-NO" dirty="0" err="1" smtClean="0"/>
              <a:t>ኣብ</a:t>
            </a:r>
            <a:r>
              <a:rPr lang="nb-NO" dirty="0" smtClean="0"/>
              <a:t> </a:t>
            </a:r>
            <a:r>
              <a:rPr lang="nb-NO" dirty="0" err="1" smtClean="0"/>
              <a:t>ኢንተርነት</a:t>
            </a:r>
            <a:r>
              <a:rPr lang="nb-NO" dirty="0" smtClean="0"/>
              <a:t> </a:t>
            </a:r>
            <a:r>
              <a:rPr lang="nb-NO" dirty="0" err="1" smtClean="0"/>
              <a:t>ከይትቕሸሽን</a:t>
            </a:r>
            <a:r>
              <a:rPr lang="nb-NO" dirty="0" smtClean="0"/>
              <a:t> </a:t>
            </a:r>
            <a:r>
              <a:rPr lang="nb-NO" dirty="0" err="1" smtClean="0"/>
              <a:t>ብውሑስ</a:t>
            </a:r>
            <a:r>
              <a:rPr lang="nb-NO" dirty="0" smtClean="0"/>
              <a:t> </a:t>
            </a:r>
            <a:r>
              <a:rPr lang="nb-NO" dirty="0" err="1" smtClean="0"/>
              <a:t>ዝኾነ</a:t>
            </a:r>
            <a:r>
              <a:rPr lang="nb-NO" dirty="0" smtClean="0"/>
              <a:t> </a:t>
            </a:r>
            <a:r>
              <a:rPr lang="nb-NO" dirty="0" err="1" smtClean="0"/>
              <a:t>መገዲ</a:t>
            </a:r>
            <a:r>
              <a:rPr lang="nb-NO" dirty="0" smtClean="0"/>
              <a:t> </a:t>
            </a:r>
            <a:r>
              <a:rPr lang="nb-NO" dirty="0" err="1" smtClean="0"/>
              <a:t>ንኽትዕድግን</a:t>
            </a:r>
            <a:r>
              <a:rPr lang="nb-NO" dirty="0" smtClean="0"/>
              <a:t> </a:t>
            </a:r>
            <a:r>
              <a:rPr lang="nb-NO" dirty="0" err="1" smtClean="0"/>
              <a:t>እንታይ</a:t>
            </a:r>
            <a:r>
              <a:rPr lang="nb-NO" dirty="0" smtClean="0"/>
              <a:t> </a:t>
            </a:r>
            <a:r>
              <a:rPr lang="nb-NO" dirty="0" err="1" smtClean="0"/>
              <a:t>ኣብ</a:t>
            </a:r>
            <a:r>
              <a:rPr lang="nb-NO" dirty="0" smtClean="0"/>
              <a:t> </a:t>
            </a:r>
            <a:r>
              <a:rPr lang="nb-NO" dirty="0" err="1" smtClean="0"/>
              <a:t>ግምት</a:t>
            </a:r>
            <a:r>
              <a:rPr lang="nb-NO" dirty="0" smtClean="0"/>
              <a:t> </a:t>
            </a:r>
            <a:r>
              <a:rPr lang="nb-NO" dirty="0" err="1" smtClean="0"/>
              <a:t>ከተእቱ</a:t>
            </a:r>
            <a:r>
              <a:rPr lang="nb-NO" dirty="0" smtClean="0"/>
              <a:t> </a:t>
            </a:r>
            <a:r>
              <a:rPr lang="nb-NO" dirty="0" err="1" smtClean="0"/>
              <a:t>ከምዘለካ</a:t>
            </a:r>
            <a:r>
              <a:rPr lang="nb-NO" dirty="0" smtClean="0"/>
              <a:t> </a:t>
            </a:r>
            <a:r>
              <a:rPr lang="nb-NO" dirty="0" err="1" smtClean="0"/>
              <a:t>ክትመሃር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47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21" name="Tit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10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94846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8" name="Bilde 27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5" name="Bilde 34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2362932" y="2665120"/>
            <a:ext cx="2040240" cy="15095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7" name="Bilde 36" descr="pekehå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2" y="2193276"/>
            <a:ext cx="5465265" cy="6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3813048" y="1588559"/>
            <a:ext cx="4653343" cy="4013665"/>
            <a:chOff x="3813048" y="1588559"/>
            <a:chExt cx="4653343" cy="4013665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3048" y="1588559"/>
              <a:ext cx="4653343" cy="4013665"/>
            </a:xfrm>
            <a:prstGeom prst="rect">
              <a:avLst/>
            </a:prstGeom>
          </p:spPr>
        </p:pic>
        <p:sp>
          <p:nvSpPr>
            <p:cNvPr id="4" name="TekstSylinder 3"/>
            <p:cNvSpPr txBox="1"/>
            <p:nvPr/>
          </p:nvSpPr>
          <p:spPr>
            <a:xfrm>
              <a:off x="6656832" y="2532888"/>
              <a:ext cx="886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dirty="0" smtClean="0"/>
                <a:t>Ant.</a:t>
              </a:r>
              <a:endParaRPr lang="nb-NO" sz="3200" dirty="0"/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6656832" y="3483864"/>
              <a:ext cx="886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dirty="0" err="1" smtClean="0"/>
                <a:t>Str</a:t>
              </a:r>
              <a:r>
                <a:rPr lang="nb-NO" sz="3200" dirty="0" smtClean="0"/>
                <a:t>.</a:t>
              </a:r>
              <a:endParaRPr lang="nb-NO" sz="3200" dirty="0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4233672" y="3675888"/>
              <a:ext cx="2093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dirty="0" smtClean="0"/>
                <a:t>PRIS: XX,XX</a:t>
              </a:r>
              <a:endParaRPr lang="nb-NO" sz="3200" dirty="0"/>
            </a:p>
          </p:txBody>
        </p:sp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2359" y="1933643"/>
              <a:ext cx="1925289" cy="1842608"/>
            </a:xfrm>
            <a:prstGeom prst="rect">
              <a:avLst/>
            </a:prstGeom>
          </p:spPr>
        </p:pic>
        <p:pic>
          <p:nvPicPr>
            <p:cNvPr id="9" name="Bilde 8" descr="knapp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407" y="4289177"/>
              <a:ext cx="3996242" cy="991210"/>
            </a:xfrm>
            <a:prstGeom prst="rect">
              <a:avLst/>
            </a:prstGeom>
          </p:spPr>
        </p:pic>
        <p:sp>
          <p:nvSpPr>
            <p:cNvPr id="7" name="TekstSylinder 6"/>
            <p:cNvSpPr txBox="1"/>
            <p:nvPr/>
          </p:nvSpPr>
          <p:spPr>
            <a:xfrm>
              <a:off x="5109128" y="4325325"/>
              <a:ext cx="2039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4800" spc="600" dirty="0" smtClean="0">
                  <a:solidFill>
                    <a:schemeClr val="bg1"/>
                  </a:solidFill>
                </a:rPr>
                <a:t>KJØP</a:t>
              </a:r>
              <a:endParaRPr lang="nb-NO" sz="4800" spc="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8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1588559"/>
            <a:ext cx="4653343" cy="401366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656832" y="2532888"/>
            <a:ext cx="88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1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656832" y="3619207"/>
            <a:ext cx="88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solidFill>
                  <a:srgbClr val="FF0000"/>
                </a:solidFill>
              </a:rPr>
              <a:t>Medium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233672" y="3675888"/>
            <a:ext cx="20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PRIS: </a:t>
            </a:r>
            <a:r>
              <a:rPr lang="nb-NO" sz="3200" dirty="0" smtClean="0">
                <a:solidFill>
                  <a:srgbClr val="FF0000"/>
                </a:solidFill>
              </a:rPr>
              <a:t>99,50</a:t>
            </a:r>
            <a:endParaRPr lang="nb-NO" sz="3200" dirty="0">
              <a:solidFill>
                <a:srgbClr val="FF000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59" y="1933643"/>
            <a:ext cx="1925289" cy="18426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pic>
        <p:nvPicPr>
          <p:cNvPr id="9" name="Bilde 8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07" y="4289177"/>
            <a:ext cx="3996242" cy="99121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109128" y="4325325"/>
            <a:ext cx="203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99" y="1779122"/>
            <a:ext cx="4353880" cy="375536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233284" y="2640101"/>
            <a:ext cx="829888" cy="54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1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221995" y="3679089"/>
            <a:ext cx="970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solidFill>
                  <a:srgbClr val="FF0000"/>
                </a:solidFill>
              </a:rPr>
              <a:t>Medium</a:t>
            </a:r>
            <a:endParaRPr lang="nb-NO" sz="1600" dirty="0">
              <a:solidFill>
                <a:srgbClr val="FF000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85" y="2101998"/>
            <a:ext cx="1801388" cy="1724028"/>
          </a:xfrm>
          <a:prstGeom prst="rect">
            <a:avLst/>
          </a:prstGeom>
        </p:spPr>
      </p:pic>
      <p:pic>
        <p:nvPicPr>
          <p:cNvPr id="9" name="Bilde 8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57" y="4305943"/>
            <a:ext cx="3739066" cy="92742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862957" y="4339765"/>
            <a:ext cx="373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592" y="1779122"/>
            <a:ext cx="4373343" cy="375537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510" y="2054455"/>
            <a:ext cx="1927135" cy="1889348"/>
          </a:xfrm>
          <a:prstGeom prst="rect">
            <a:avLst/>
          </a:prstGeom>
        </p:spPr>
      </p:pic>
      <p:pic>
        <p:nvPicPr>
          <p:cNvPr id="18" name="Bilde 17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92" y="4348750"/>
            <a:ext cx="3739066" cy="927421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6666792" y="4382572"/>
            <a:ext cx="373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2011018" y="3794947"/>
            <a:ext cx="20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PRIS: </a:t>
            </a:r>
            <a:r>
              <a:rPr lang="nb-NO" sz="2800" dirty="0" smtClean="0">
                <a:solidFill>
                  <a:srgbClr val="FF0000"/>
                </a:solidFill>
              </a:rPr>
              <a:t>99,50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735667" y="3840063"/>
            <a:ext cx="209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PRIS</a:t>
            </a:r>
            <a:r>
              <a:rPr lang="nb-NO" sz="2800" smtClean="0"/>
              <a:t>: </a:t>
            </a:r>
            <a:r>
              <a:rPr lang="nb-NO" sz="2800" smtClean="0">
                <a:solidFill>
                  <a:srgbClr val="FF0000"/>
                </a:solidFill>
              </a:rPr>
              <a:t>295,-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9040498" y="2668926"/>
            <a:ext cx="82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9006631" y="3707914"/>
            <a:ext cx="86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solidFill>
                  <a:srgbClr val="FF0000"/>
                </a:solidFill>
              </a:rPr>
              <a:t>Small</a:t>
            </a:r>
            <a:endParaRPr lang="nb-NO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1588559"/>
            <a:ext cx="4653343" cy="401366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656832" y="2532888"/>
            <a:ext cx="88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FF0000"/>
                </a:solidFill>
              </a:rPr>
              <a:t>1</a:t>
            </a:r>
            <a:endParaRPr lang="nb-NO" sz="32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656832" y="3619207"/>
            <a:ext cx="88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>
                <a:solidFill>
                  <a:srgbClr val="FF0000"/>
                </a:solidFill>
              </a:rPr>
              <a:t>Medium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233672" y="3675888"/>
            <a:ext cx="209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PRIS: </a:t>
            </a:r>
            <a:r>
              <a:rPr lang="nb-NO" sz="3200" dirty="0" smtClean="0">
                <a:solidFill>
                  <a:srgbClr val="FF0000"/>
                </a:solidFill>
              </a:rPr>
              <a:t>99,50</a:t>
            </a:r>
            <a:endParaRPr lang="nb-NO" sz="3200" dirty="0">
              <a:solidFill>
                <a:srgbClr val="FF0000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59" y="1933643"/>
            <a:ext cx="1925289" cy="18426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pic>
        <p:nvPicPr>
          <p:cNvPr id="9" name="Bilde 8" descr="knap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07" y="4289177"/>
            <a:ext cx="3996242" cy="99121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109128" y="4325325"/>
            <a:ext cx="203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spc="600" dirty="0" smtClean="0">
                <a:solidFill>
                  <a:schemeClr val="bg1"/>
                </a:solidFill>
              </a:rPr>
              <a:t>KJØP</a:t>
            </a:r>
            <a:endParaRPr lang="nb-NO" sz="4800" spc="600" dirty="0">
              <a:solidFill>
                <a:schemeClr val="bg1"/>
              </a:solidFill>
            </a:endParaRPr>
          </a:p>
        </p:txBody>
      </p:sp>
      <p:pic>
        <p:nvPicPr>
          <p:cNvPr id="10" name="Bilde 9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34" y="3304197"/>
            <a:ext cx="5465265" cy="6830136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5111811" y="3945629"/>
            <a:ext cx="1966573" cy="16470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6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15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836490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1 x_________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7513996" y="1905145"/>
            <a:ext cx="2822530" cy="21583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9631" y="3368833"/>
            <a:ext cx="365857" cy="350146"/>
          </a:xfrm>
          <a:prstGeom prst="rect">
            <a:avLst/>
          </a:prstGeom>
        </p:spPr>
      </p:pic>
      <p:pic>
        <p:nvPicPr>
          <p:cNvPr id="23" name="Bilde 22" descr="knapp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96" y="3654130"/>
            <a:ext cx="1343114" cy="333140"/>
          </a:xfrm>
          <a:prstGeom prst="rect">
            <a:avLst/>
          </a:prstGeom>
        </p:spPr>
      </p:pic>
      <p:pic>
        <p:nvPicPr>
          <p:cNvPr id="29" name="Bilde 28" descr="shop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sp>
        <p:nvSpPr>
          <p:cNvPr id="30" name="TekstSylinder 29"/>
          <p:cNvSpPr txBox="1"/>
          <p:nvPr/>
        </p:nvSpPr>
        <p:spPr>
          <a:xfrm>
            <a:off x="2777425" y="3650389"/>
            <a:ext cx="1313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spc="600" dirty="0" smtClean="0">
                <a:solidFill>
                  <a:schemeClr val="bg1"/>
                </a:solidFill>
              </a:rPr>
              <a:t>KJØP</a:t>
            </a:r>
            <a:endParaRPr lang="nb-NO" sz="1600" spc="600" dirty="0">
              <a:solidFill>
                <a:schemeClr val="bg1"/>
              </a:solidFill>
            </a:endParaRPr>
          </a:p>
        </p:txBody>
      </p:sp>
      <p:pic>
        <p:nvPicPr>
          <p:cNvPr id="37" name="Bilde 36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8" name="Bilde 37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9" name="Bilde 38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40" name="Bilde 39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41" name="Bilde 40" descr="knapp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hop 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00" y="906117"/>
            <a:ext cx="5395674" cy="5395674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8" name="Ellipse 7"/>
          <p:cNvSpPr/>
          <p:nvPr/>
        </p:nvSpPr>
        <p:spPr>
          <a:xfrm>
            <a:off x="5485667" y="2913416"/>
            <a:ext cx="1045082" cy="1045082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5528973" y="2796754"/>
            <a:ext cx="96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dirty="0" smtClean="0"/>
              <a:t>1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18063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pic>
        <p:nvPicPr>
          <p:cNvPr id="7" name="Bilde 6" descr="shop s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00" y="906117"/>
            <a:ext cx="5395674" cy="539567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485667" y="2913416"/>
            <a:ext cx="1045082" cy="1045082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517684" y="2819332"/>
            <a:ext cx="102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smtClean="0"/>
              <a:t>5</a:t>
            </a:r>
            <a:endParaRPr lang="nb-NO" sz="7200" dirty="0"/>
          </a:p>
        </p:txBody>
      </p:sp>
    </p:spTree>
    <p:extLst>
      <p:ext uri="{BB962C8B-B14F-4D97-AF65-F5344CB8AC3E}">
        <p14:creationId xmlns:p14="http://schemas.microsoft.com/office/powerpoint/2010/main" val="1487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7212424" y="3332232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 dirty="0" smtClean="0">
                <a:solidFill>
                  <a:schemeClr val="bg1"/>
                </a:solidFill>
              </a:rPr>
              <a:t>4a</a:t>
            </a:r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18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3" y="2784436"/>
            <a:ext cx="1677202" cy="28793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7" name="Bilde 26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8" name="Bilde 27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41" name="TekstSylinder 40"/>
          <p:cNvSpPr txBox="1"/>
          <p:nvPr/>
        </p:nvSpPr>
        <p:spPr>
          <a:xfrm>
            <a:off x="8088097" y="5779550"/>
            <a:ext cx="140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spc="300" dirty="0" smtClean="0">
                <a:solidFill>
                  <a:srgbClr val="1FB714"/>
                </a:solidFill>
              </a:rPr>
              <a:t>KASSE</a:t>
            </a:r>
            <a:endParaRPr lang="nn-NO" sz="1600" spc="300" dirty="0">
              <a:solidFill>
                <a:srgbClr val="1FB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7212424" y="3332232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 dirty="0" smtClean="0">
                <a:solidFill>
                  <a:schemeClr val="bg1"/>
                </a:solidFill>
              </a:rPr>
              <a:t>4a</a:t>
            </a:r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19</a:t>
            </a:fld>
            <a:endParaRPr lang="nn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7" name="Bilde 26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8" name="Bilde 27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35" name="TekstSylinder 34"/>
          <p:cNvSpPr txBox="1"/>
          <p:nvPr/>
        </p:nvSpPr>
        <p:spPr>
          <a:xfrm>
            <a:off x="8098507" y="5769140"/>
            <a:ext cx="140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spc="300" dirty="0" smtClean="0">
                <a:solidFill>
                  <a:srgbClr val="1FB714"/>
                </a:solidFill>
              </a:rPr>
              <a:t>BESTILL</a:t>
            </a:r>
            <a:endParaRPr lang="nn-NO" sz="1600" spc="300" dirty="0">
              <a:solidFill>
                <a:srgbClr val="1FB714"/>
              </a:solidFill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7982713" y="2784436"/>
            <a:ext cx="1677202" cy="28793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47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</p:spTree>
    <p:extLst>
      <p:ext uri="{BB962C8B-B14F-4D97-AF65-F5344CB8AC3E}">
        <p14:creationId xmlns:p14="http://schemas.microsoft.com/office/powerpoint/2010/main" val="27833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7212424" y="3332232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n-NO" sz="3200" b="1" dirty="0" smtClean="0">
                <a:solidFill>
                  <a:schemeClr val="bg1"/>
                </a:solidFill>
              </a:rPr>
              <a:t>4a</a:t>
            </a:r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20</a:t>
            </a:fld>
            <a:endParaRPr lang="nn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7" name="Bilde 26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8" name="Bilde 27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35" name="TekstSylinder 34"/>
          <p:cNvSpPr txBox="1"/>
          <p:nvPr/>
        </p:nvSpPr>
        <p:spPr>
          <a:xfrm>
            <a:off x="8098507" y="5810784"/>
            <a:ext cx="1405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200" dirty="0" smtClean="0">
                <a:solidFill>
                  <a:srgbClr val="1FB714"/>
                </a:solidFill>
              </a:rPr>
              <a:t>Legg i handlekurv</a:t>
            </a:r>
            <a:endParaRPr lang="nn-NO" sz="1200" dirty="0">
              <a:solidFill>
                <a:srgbClr val="1FB714"/>
              </a:solidFill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7982713" y="2784436"/>
            <a:ext cx="1677202" cy="28793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dirty="0" smtClean="0"/>
              <a:t>Del 2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</p:spTree>
    <p:extLst>
      <p:ext uri="{BB962C8B-B14F-4D97-AF65-F5344CB8AC3E}">
        <p14:creationId xmlns:p14="http://schemas.microsoft.com/office/powerpoint/2010/main" val="2050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22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63613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8473245" y="1939320"/>
            <a:ext cx="1530180" cy="855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5" name="Bilde 34" descr="pekehå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55" y="1209415"/>
            <a:ext cx="5465265" cy="6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23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63613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895824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898780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79791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29188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02340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61073"/>
            <a:ext cx="608583" cy="643359"/>
          </a:xfrm>
          <a:prstGeom prst="rect">
            <a:avLst/>
          </a:prstGeom>
        </p:spPr>
      </p:pic>
      <p:pic>
        <p:nvPicPr>
          <p:cNvPr id="28" name="Bilde 27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29" name="Bilde 28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0" name="Bilde 29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pic>
        <p:nvPicPr>
          <p:cNvPr id="36" name="Bilde 35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06" y="5792263"/>
            <a:ext cx="1384450" cy="339598"/>
          </a:xfrm>
          <a:prstGeom prst="rect">
            <a:avLst/>
          </a:prstGeom>
        </p:spPr>
      </p:pic>
      <p:sp>
        <p:nvSpPr>
          <p:cNvPr id="37" name="TekstSylinder 36"/>
          <p:cNvSpPr txBox="1"/>
          <p:nvPr/>
        </p:nvSpPr>
        <p:spPr>
          <a:xfrm>
            <a:off x="8098507" y="5769139"/>
            <a:ext cx="140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dirty="0" smtClean="0">
                <a:solidFill>
                  <a:srgbClr val="1FB714"/>
                </a:solidFill>
              </a:rPr>
              <a:t>Til kasse</a:t>
            </a:r>
            <a:endParaRPr lang="nn-NO" sz="1600" dirty="0">
              <a:solidFill>
                <a:srgbClr val="1FB714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015232" y="5510165"/>
            <a:ext cx="1530180" cy="8555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5" name="Bilde 34" descr="pekehån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53" y="4894777"/>
            <a:ext cx="5465265" cy="68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2448162" y="1059811"/>
            <a:ext cx="7347621" cy="4592263"/>
            <a:chOff x="2448162" y="1059811"/>
            <a:chExt cx="7347621" cy="4592263"/>
          </a:xfrm>
        </p:grpSpPr>
        <p:pic>
          <p:nvPicPr>
            <p:cNvPr id="5122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e 9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11" name="Bild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3" name="Bilde 12" descr="mann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14" name="Bilde 13" descr="kassa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15" name="Bilde 14" descr="sort-vog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11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1215496" y="2879064"/>
            <a:ext cx="1489128" cy="1514220"/>
            <a:chOff x="1072168" y="3950038"/>
            <a:chExt cx="1603045" cy="1630057"/>
          </a:xfrm>
        </p:grpSpPr>
        <p:sp>
          <p:nvSpPr>
            <p:cNvPr id="7" name="Ellipse 6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Bilde 7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3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45" name="Gruppe 44"/>
          <p:cNvGrpSpPr/>
          <p:nvPr/>
        </p:nvGrpSpPr>
        <p:grpSpPr>
          <a:xfrm>
            <a:off x="1172813" y="3058678"/>
            <a:ext cx="1489128" cy="1514220"/>
            <a:chOff x="1072168" y="3950038"/>
            <a:chExt cx="1603045" cy="1630057"/>
          </a:xfrm>
        </p:grpSpPr>
        <p:sp>
          <p:nvSpPr>
            <p:cNvPr id="46" name="Ellipse 45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7" name="Bilde 46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grpSp>
        <p:nvGrpSpPr>
          <p:cNvPr id="48" name="Gruppe 47"/>
          <p:cNvGrpSpPr/>
          <p:nvPr/>
        </p:nvGrpSpPr>
        <p:grpSpPr>
          <a:xfrm>
            <a:off x="3162508" y="2865894"/>
            <a:ext cx="2064612" cy="1813914"/>
            <a:chOff x="3162508" y="2890332"/>
            <a:chExt cx="1868235" cy="1641382"/>
          </a:xfrm>
        </p:grpSpPr>
        <p:sp>
          <p:nvSpPr>
            <p:cNvPr id="49" name="Avrundet rektangel 48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0" name="Gruppe 49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53" name="Bilde 52" descr="hus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54" name="Bilde 53" descr="penger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51" name="Rett linje 50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Sylinder 51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5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72" name="Bild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15" y="2717799"/>
            <a:ext cx="2142039" cy="1855099"/>
          </a:xfrm>
          <a:prstGeom prst="rect">
            <a:avLst/>
          </a:prstGeom>
        </p:spPr>
      </p:pic>
      <p:grpSp>
        <p:nvGrpSpPr>
          <p:cNvPr id="73" name="Gruppe 72"/>
          <p:cNvGrpSpPr/>
          <p:nvPr/>
        </p:nvGrpSpPr>
        <p:grpSpPr>
          <a:xfrm>
            <a:off x="1172813" y="3058678"/>
            <a:ext cx="1489128" cy="1514220"/>
            <a:chOff x="1072168" y="3950038"/>
            <a:chExt cx="1603045" cy="1630057"/>
          </a:xfrm>
        </p:grpSpPr>
        <p:sp>
          <p:nvSpPr>
            <p:cNvPr id="74" name="Ellipse 73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5" name="Bilde 74" descr="adress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grpSp>
        <p:nvGrpSpPr>
          <p:cNvPr id="76" name="Gruppe 75"/>
          <p:cNvGrpSpPr/>
          <p:nvPr/>
        </p:nvGrpSpPr>
        <p:grpSpPr>
          <a:xfrm>
            <a:off x="3162508" y="2865894"/>
            <a:ext cx="2064612" cy="1813914"/>
            <a:chOff x="3162508" y="2890332"/>
            <a:chExt cx="1868235" cy="1641382"/>
          </a:xfrm>
        </p:grpSpPr>
        <p:sp>
          <p:nvSpPr>
            <p:cNvPr id="77" name="Avrundet rektangel 76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8" name="Gruppe 77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81" name="Bilde 80" descr="hus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82" name="Bilde 81" descr="penger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9" name="Rett linje 78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kstSylinder 79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2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13" name="Bilde 12" descr="kreditk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71" y="3035300"/>
            <a:ext cx="1813343" cy="1475103"/>
          </a:xfrm>
          <a:prstGeom prst="rect">
            <a:avLst/>
          </a:prstGeom>
        </p:spPr>
      </p:pic>
      <p:sp>
        <p:nvSpPr>
          <p:cNvPr id="37" name="TekstSylinder 36"/>
          <p:cNvSpPr txBox="1"/>
          <p:nvPr/>
        </p:nvSpPr>
        <p:spPr>
          <a:xfrm>
            <a:off x="9206335" y="3239497"/>
            <a:ext cx="1359484" cy="149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9600" dirty="0" smtClean="0">
                <a:solidFill>
                  <a:srgbClr val="FF0000"/>
                </a:solidFill>
              </a:rPr>
              <a:t>?</a:t>
            </a:r>
            <a:endParaRPr lang="nn-NO" sz="9600" dirty="0">
              <a:solidFill>
                <a:srgbClr val="FF0000"/>
              </a:solidFill>
            </a:endParaRPr>
          </a:p>
        </p:txBody>
      </p:sp>
      <p:pic>
        <p:nvPicPr>
          <p:cNvPr id="48" name="Bild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615" y="2717799"/>
            <a:ext cx="2142039" cy="1855099"/>
          </a:xfrm>
          <a:prstGeom prst="rect">
            <a:avLst/>
          </a:prstGeom>
        </p:spPr>
      </p:pic>
      <p:grpSp>
        <p:nvGrpSpPr>
          <p:cNvPr id="49" name="Gruppe 48"/>
          <p:cNvGrpSpPr/>
          <p:nvPr/>
        </p:nvGrpSpPr>
        <p:grpSpPr>
          <a:xfrm>
            <a:off x="1172813" y="3058678"/>
            <a:ext cx="1489128" cy="1514220"/>
            <a:chOff x="1072168" y="3950038"/>
            <a:chExt cx="1603045" cy="1630057"/>
          </a:xfrm>
        </p:grpSpPr>
        <p:sp>
          <p:nvSpPr>
            <p:cNvPr id="50" name="Ellipse 49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1" name="Bilde 50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grpSp>
        <p:nvGrpSpPr>
          <p:cNvPr id="64" name="Gruppe 63"/>
          <p:cNvGrpSpPr/>
          <p:nvPr/>
        </p:nvGrpSpPr>
        <p:grpSpPr>
          <a:xfrm>
            <a:off x="3162508" y="2865894"/>
            <a:ext cx="2064612" cy="1813914"/>
            <a:chOff x="3162508" y="2890332"/>
            <a:chExt cx="1868235" cy="1641382"/>
          </a:xfrm>
        </p:grpSpPr>
        <p:sp>
          <p:nvSpPr>
            <p:cNvPr id="65" name="Avrundet rektangel 64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66" name="Gruppe 65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69" name="Bilde 68" descr="hu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0" name="Bilde 69" descr="penger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67" name="Rett linje 66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kstSylinder 67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9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1861089" y="2239562"/>
            <a:ext cx="3711049" cy="2498414"/>
            <a:chOff x="2183780" y="2411661"/>
            <a:chExt cx="2976049" cy="2003585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3780" y="2411661"/>
              <a:ext cx="2575783" cy="1577477"/>
            </a:xfrm>
            <a:prstGeom prst="rect">
              <a:avLst/>
            </a:prstGeom>
          </p:spPr>
        </p:pic>
        <p:cxnSp>
          <p:nvCxnSpPr>
            <p:cNvPr id="3" name="Rett pil 2"/>
            <p:cNvCxnSpPr/>
            <p:nvPr/>
          </p:nvCxnSpPr>
          <p:spPr>
            <a:xfrm flipH="1">
              <a:off x="4506686" y="2411661"/>
              <a:ext cx="653143" cy="82792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pil 6"/>
            <p:cNvCxnSpPr/>
            <p:nvPr/>
          </p:nvCxnSpPr>
          <p:spPr>
            <a:xfrm flipH="1" flipV="1">
              <a:off x="3779849" y="3653553"/>
              <a:ext cx="1379980" cy="7616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e 7"/>
          <p:cNvGrpSpPr/>
          <p:nvPr/>
        </p:nvGrpSpPr>
        <p:grpSpPr>
          <a:xfrm>
            <a:off x="6376563" y="2259105"/>
            <a:ext cx="4156925" cy="1917425"/>
            <a:chOff x="7360265" y="2457385"/>
            <a:chExt cx="3320799" cy="1531753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0265" y="2457385"/>
              <a:ext cx="2552921" cy="1531753"/>
            </a:xfrm>
            <a:prstGeom prst="rect">
              <a:avLst/>
            </a:prstGeom>
          </p:spPr>
        </p:pic>
        <p:cxnSp>
          <p:nvCxnSpPr>
            <p:cNvPr id="9" name="Rett pil 8"/>
            <p:cNvCxnSpPr/>
            <p:nvPr/>
          </p:nvCxnSpPr>
          <p:spPr>
            <a:xfrm flipH="1" flipV="1">
              <a:off x="9588137" y="3239589"/>
              <a:ext cx="1092927" cy="33558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</p:spTree>
    <p:extLst>
      <p:ext uri="{BB962C8B-B14F-4D97-AF65-F5344CB8AC3E}">
        <p14:creationId xmlns:p14="http://schemas.microsoft.com/office/powerpoint/2010/main" val="2340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2" y="980005"/>
            <a:ext cx="11358770" cy="54013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</p:spTree>
    <p:extLst>
      <p:ext uri="{BB962C8B-B14F-4D97-AF65-F5344CB8AC3E}">
        <p14:creationId xmlns:p14="http://schemas.microsoft.com/office/powerpoint/2010/main" val="33606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667" y="1944192"/>
            <a:ext cx="2695448" cy="26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7841" y="1981200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flaticon.com/png/256/276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91" y="205083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3489503" y="3386969"/>
            <a:ext cx="13062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4102832" y="3741844"/>
            <a:ext cx="831669" cy="43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3543932" y="4109781"/>
            <a:ext cx="13062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</p:spTree>
    <p:extLst>
      <p:ext uri="{BB962C8B-B14F-4D97-AF65-F5344CB8AC3E}">
        <p14:creationId xmlns:p14="http://schemas.microsoft.com/office/powerpoint/2010/main" val="31909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41" name="Bilde 40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8" name="Bilde 7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9" name="Bilde 8" descr="Screenshot 2016-03-08 21.01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11" y="1101283"/>
            <a:ext cx="1427905" cy="12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10" name="Bilde 9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11" name="Bilde 10" descr="Screenshot 2016-03-08 21.01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6" name="Bilde 5" descr="shop sto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17" name="Bilde 16" descr="Screenshot 2016-03-08 20.57.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18" name="Bilde 17" descr="Screenshot 2016-03-08 21.01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12" name="Bilde 11" descr="shop sto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>
            <a:off x="8578090" y="969178"/>
            <a:ext cx="2263538" cy="1414711"/>
            <a:chOff x="2448162" y="1059811"/>
            <a:chExt cx="7347621" cy="4592263"/>
          </a:xfrm>
        </p:grpSpPr>
        <p:pic>
          <p:nvPicPr>
            <p:cNvPr id="15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uppe 15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26" name="Bild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27" name="Rektangel 2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28" name="Bilde 27" descr="mann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29" name="Bilde 28" descr="kassa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30" name="Bilde 29" descr="sort-vogn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14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67" name="Gruppe 66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68" name="Ellipse 67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9" name="Bilde 68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15" name="Bilde 14" descr="Screenshot 2016-03-08 20.57.3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16" name="Bilde 15" descr="Screenshot 2016-03-08 21.01.5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23" name="Bilde 22" descr="shop sto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34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uppe 34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36" name="Bild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37" name="Rektangel 3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38" name="Bilde 37" descr="man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39" name="Bilde 38" descr="kassa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40" name="Bilde 39" descr="sort-vogn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7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88" name="Gruppe 87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89" name="Ellipse 88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90" name="Bilde 89" descr="adress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91" name="Bilde 90" descr="Screenshot 2016-03-08 20.57.3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92" name="Bilde 91" descr="Screenshot 2016-03-08 21.01.5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99" name="Bilde 98" descr="shop sto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107" name="Gruppe 106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108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9" name="Gruppe 108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110" name="Bilde 10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111" name="Rektangel 110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12" name="Bilde 111" descr="man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113" name="Bilde 112" descr="kassa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114" name="Bilde 113" descr="sort-vogn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115" name="Gruppe 114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116" name="Avrundet rektangel 115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17" name="Gruppe 116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120" name="Bilde 119" descr="hu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121" name="Bilde 120" descr="penger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118" name="Rett linje 117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kstSylinder 118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34" name="Bild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64" name="Gruppe 63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65" name="Ellipse 64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6" name="Bilde 65" descr="adress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67" name="Bilde 66" descr="Screenshot 2016-03-08 20.57.3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68" name="Bilde 67" descr="Screenshot 2016-03-08 21.01.5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75" name="Bilde 74" descr="shop stor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83" name="Gruppe 82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84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Gruppe 84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86" name="Bilde 8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87" name="Rektangel 8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8" name="Bilde 87" descr="mann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89" name="Bilde 88" descr="kassa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90" name="Bilde 89" descr="sort-vogn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103" name="Gruppe 102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104" name="Avrundet rektangel 103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05" name="Gruppe 104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108" name="Bilde 107" descr="hus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109" name="Bilde 108" descr="penger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106" name="Rett linje 105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kstSylinder 106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6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pic>
        <p:nvPicPr>
          <p:cNvPr id="2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76876" y="1070544"/>
            <a:ext cx="11235749" cy="52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106" name="Bilde 105" descr="kreditk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107" name="TekstSylinder 106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Bild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28" name="Gruppe 27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29" name="Ellipse 28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0" name="Bilde 29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31" name="Bilde 30" descr="Screenshot 2016-03-08 20.57.3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32" name="Bilde 31" descr="Screenshot 2016-03-08 21.01.5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39" name="Bilde 38" descr="shop s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47" name="Gruppe 46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48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uppe 48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50" name="Bilde 4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51" name="Rektangel 50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52" name="Bilde 51" descr="mann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53" name="Bilde 52" descr="kassa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54" name="Bilde 53" descr="sort-vogn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67" name="Gruppe 66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68" name="Avrundet rektangel 67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69" name="Gruppe 68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72" name="Bilde 71" descr="hus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3" name="Bilde 72" descr="penger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0" name="Rett linje 69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Sylinder 70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40" name="Gruppe 39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44" name="Bilde 43" descr="kreditk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45" name="TekstSylinder 44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6" name="Bild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47" name="Gruppe 46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48" name="Ellipse 47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9" name="Bilde 48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50" name="Bilde 49" descr="Screenshot 2016-03-08 20.57.3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51" name="Bilde 50" descr="Screenshot 2016-03-08 21.01.5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61" name="Bilde 60" descr="shop s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pic>
        <p:nvPicPr>
          <p:cNvPr id="71" name="Bild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579" y="5068875"/>
            <a:ext cx="1179946" cy="1145531"/>
          </a:xfrm>
          <a:prstGeom prst="rect">
            <a:avLst/>
          </a:prstGeom>
        </p:spPr>
      </p:pic>
      <p:grpSp>
        <p:nvGrpSpPr>
          <p:cNvPr id="73" name="Gruppe 72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74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5" name="Gruppe 74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76" name="Bilde 7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77" name="Rektangel 76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78" name="Bilde 77" descr="mann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79" name="Bilde 78" descr="kassa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80" name="Bilde 79" descr="sort-vogn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  <p:grpSp>
        <p:nvGrpSpPr>
          <p:cNvPr id="93" name="Gruppe 92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94" name="Avrundet rektangel 93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95" name="Gruppe 94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98" name="Bilde 97" descr="hus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99" name="Bilde 98" descr="penger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96" name="Rett linje 95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kstSylinder 96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0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grpSp>
        <p:nvGrpSpPr>
          <p:cNvPr id="44" name="Gruppe 43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45" name="Bilde 44" descr="kreditk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46" name="TekstSylinder 45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7" name="Bild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48" name="Gruppe 47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49" name="Ellipse 48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3" name="Bilde 52" descr="adress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54" name="Bilde 53" descr="Screenshot 2016-03-08 20.57.3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55" name="Bilde 54" descr="Screenshot 2016-03-08 21.01.5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67" name="Bilde 66" descr="shop st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68" name="Gruppe 67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69" name="Avrundet rektangel 68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0" name="Gruppe 69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73" name="Bilde 72" descr="hus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4" name="Bilde 73" descr="penger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1" name="Rett linje 70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Sylinder 71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8" name="Bilde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579" y="5068875"/>
            <a:ext cx="1179946" cy="1145531"/>
          </a:xfrm>
          <a:prstGeom prst="rect">
            <a:avLst/>
          </a:prstGeom>
        </p:spPr>
      </p:pic>
      <p:pic>
        <p:nvPicPr>
          <p:cNvPr id="79" name="Bild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7479" y="5081575"/>
            <a:ext cx="1132831" cy="1132831"/>
          </a:xfrm>
          <a:prstGeom prst="rect">
            <a:avLst/>
          </a:prstGeom>
        </p:spPr>
      </p:pic>
      <p:grpSp>
        <p:nvGrpSpPr>
          <p:cNvPr id="80" name="Gruppe 79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81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" name="Gruppe 81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83" name="Bilde 8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84" name="Rektangel 83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5" name="Bilde 84" descr="mann.jp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86" name="Bilde 85" descr="kassa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87" name="Bilde 86" descr="sort-vogn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123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ብከምዚ</a:t>
            </a:r>
            <a:r>
              <a:rPr lang="nb-NO" dirty="0"/>
              <a:t> </a:t>
            </a:r>
            <a:r>
              <a:rPr lang="nb-NO" dirty="0" err="1"/>
              <a:t>ዓይነት</a:t>
            </a:r>
            <a:r>
              <a:rPr lang="nb-NO" dirty="0"/>
              <a:t> </a:t>
            </a:r>
            <a:r>
              <a:rPr lang="nb-NO" dirty="0" err="1"/>
              <a:t>መገዲ</a:t>
            </a:r>
            <a:r>
              <a:rPr lang="nb-NO" dirty="0"/>
              <a:t> </a:t>
            </a:r>
            <a:r>
              <a:rPr lang="nb-NO" dirty="0" err="1"/>
              <a:t>ኢኻ</a:t>
            </a:r>
            <a:r>
              <a:rPr lang="nb-NO" dirty="0"/>
              <a:t> </a:t>
            </a:r>
            <a:r>
              <a:rPr lang="nb-NO" dirty="0" err="1"/>
              <a:t>ትኸፍል</a:t>
            </a:r>
            <a:r>
              <a:rPr lang="nb-NO" dirty="0"/>
              <a:t>። </a:t>
            </a:r>
          </a:p>
        </p:txBody>
      </p:sp>
      <p:pic>
        <p:nvPicPr>
          <p:cNvPr id="46" name="Bild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93" y="5114530"/>
            <a:ext cx="1839589" cy="1142421"/>
          </a:xfrm>
          <a:prstGeom prst="rect">
            <a:avLst/>
          </a:prstGeom>
        </p:spPr>
      </p:pic>
      <p:grpSp>
        <p:nvGrpSpPr>
          <p:cNvPr id="56" name="Gruppe 55"/>
          <p:cNvGrpSpPr/>
          <p:nvPr/>
        </p:nvGrpSpPr>
        <p:grpSpPr>
          <a:xfrm>
            <a:off x="8446769" y="3319975"/>
            <a:ext cx="1338614" cy="1380357"/>
            <a:chOff x="9022272" y="3206473"/>
            <a:chExt cx="1338614" cy="1380357"/>
          </a:xfrm>
        </p:grpSpPr>
        <p:pic>
          <p:nvPicPr>
            <p:cNvPr id="57" name="Bilde 56" descr="kreditkor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2272" y="3206473"/>
              <a:ext cx="1338614" cy="1088924"/>
            </a:xfrm>
            <a:prstGeom prst="rect">
              <a:avLst/>
            </a:prstGeom>
          </p:spPr>
        </p:pic>
        <p:sp>
          <p:nvSpPr>
            <p:cNvPr id="58" name="TekstSylinder 57"/>
            <p:cNvSpPr txBox="1"/>
            <p:nvPr/>
          </p:nvSpPr>
          <p:spPr>
            <a:xfrm>
              <a:off x="9143199" y="3263391"/>
              <a:ext cx="9074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8000" dirty="0" smtClean="0">
                  <a:solidFill>
                    <a:srgbClr val="FF0000"/>
                  </a:solidFill>
                </a:rPr>
                <a:t>?</a:t>
              </a:r>
              <a:endParaRPr lang="nn-NO" sz="8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9" name="Bild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310" y="2876398"/>
            <a:ext cx="1855580" cy="1607014"/>
          </a:xfrm>
          <a:prstGeom prst="rect">
            <a:avLst/>
          </a:prstGeom>
        </p:spPr>
      </p:pic>
      <p:grpSp>
        <p:nvGrpSpPr>
          <p:cNvPr id="60" name="Gruppe 59"/>
          <p:cNvGrpSpPr/>
          <p:nvPr/>
        </p:nvGrpSpPr>
        <p:grpSpPr>
          <a:xfrm>
            <a:off x="1499597" y="3138916"/>
            <a:ext cx="1176004" cy="1195820"/>
            <a:chOff x="1072168" y="3950038"/>
            <a:chExt cx="1603045" cy="1630057"/>
          </a:xfrm>
        </p:grpSpPr>
        <p:sp>
          <p:nvSpPr>
            <p:cNvPr id="61" name="Ellipse 60"/>
            <p:cNvSpPr/>
            <p:nvPr/>
          </p:nvSpPr>
          <p:spPr>
            <a:xfrm>
              <a:off x="1072168" y="3950038"/>
              <a:ext cx="1603045" cy="16300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2" name="Bilde 61" descr="adress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860" y="4280708"/>
              <a:ext cx="1008112" cy="962584"/>
            </a:xfrm>
            <a:prstGeom prst="rect">
              <a:avLst/>
            </a:prstGeom>
          </p:spPr>
        </p:pic>
      </p:grpSp>
      <p:pic>
        <p:nvPicPr>
          <p:cNvPr id="63" name="Bilde 62" descr="Screenshot 2016-03-08 20.57.3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18" y="925238"/>
            <a:ext cx="2353308" cy="1565808"/>
          </a:xfrm>
          <a:prstGeom prst="rect">
            <a:avLst/>
          </a:prstGeom>
        </p:spPr>
      </p:pic>
      <p:pic>
        <p:nvPicPr>
          <p:cNvPr id="64" name="Bilde 63" descr="Screenshot 2016-03-08 21.01.5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11" y="1101283"/>
            <a:ext cx="1427905" cy="1201303"/>
          </a:xfrm>
          <a:prstGeom prst="rect">
            <a:avLst/>
          </a:prstGeom>
        </p:spPr>
      </p:pic>
      <p:pic>
        <p:nvPicPr>
          <p:cNvPr id="71" name="Bilde 70" descr="shop stor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00" y="899837"/>
            <a:ext cx="1481599" cy="1481599"/>
          </a:xfrm>
          <a:prstGeom prst="rect">
            <a:avLst/>
          </a:prstGeom>
        </p:spPr>
      </p:pic>
      <p:grpSp>
        <p:nvGrpSpPr>
          <p:cNvPr id="72" name="Gruppe 71"/>
          <p:cNvGrpSpPr/>
          <p:nvPr/>
        </p:nvGrpSpPr>
        <p:grpSpPr>
          <a:xfrm>
            <a:off x="3162508" y="2890332"/>
            <a:ext cx="1868235" cy="1641382"/>
            <a:chOff x="3162508" y="2890332"/>
            <a:chExt cx="1868235" cy="1641382"/>
          </a:xfrm>
        </p:grpSpPr>
        <p:sp>
          <p:nvSpPr>
            <p:cNvPr id="73" name="Avrundet rektangel 72"/>
            <p:cNvSpPr/>
            <p:nvPr/>
          </p:nvSpPr>
          <p:spPr>
            <a:xfrm>
              <a:off x="3162508" y="2907633"/>
              <a:ext cx="808712" cy="22723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74" name="Gruppe 73"/>
            <p:cNvGrpSpPr/>
            <p:nvPr/>
          </p:nvGrpSpPr>
          <p:grpSpPr>
            <a:xfrm>
              <a:off x="3475129" y="3004746"/>
              <a:ext cx="1555614" cy="1526968"/>
              <a:chOff x="3676969" y="2285446"/>
              <a:chExt cx="2485391" cy="2559309"/>
            </a:xfrm>
          </p:grpSpPr>
          <p:pic>
            <p:nvPicPr>
              <p:cNvPr id="77" name="Bilde 76" descr="hus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969" y="2285446"/>
                <a:ext cx="2485391" cy="2263233"/>
              </a:xfrm>
              <a:prstGeom prst="rect">
                <a:avLst/>
              </a:prstGeom>
            </p:spPr>
          </p:pic>
          <p:pic>
            <p:nvPicPr>
              <p:cNvPr id="78" name="Bilde 77" descr="penger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7318" y="3404276"/>
                <a:ext cx="1440479" cy="1440479"/>
              </a:xfrm>
              <a:prstGeom prst="rect">
                <a:avLst/>
              </a:prstGeom>
            </p:spPr>
          </p:pic>
        </p:grpSp>
        <p:cxnSp>
          <p:nvCxnSpPr>
            <p:cNvPr id="75" name="Rett linje 74"/>
            <p:cNvCxnSpPr/>
            <p:nvPr/>
          </p:nvCxnSpPr>
          <p:spPr>
            <a:xfrm>
              <a:off x="3571625" y="3128188"/>
              <a:ext cx="0" cy="1216389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kstSylinder 75"/>
            <p:cNvSpPr txBox="1"/>
            <p:nvPr/>
          </p:nvSpPr>
          <p:spPr>
            <a:xfrm>
              <a:off x="3217735" y="2890332"/>
              <a:ext cx="6983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n-NO" sz="1200" dirty="0" smtClean="0">
                  <a:solidFill>
                    <a:schemeClr val="bg1"/>
                  </a:solidFill>
                </a:rPr>
                <a:t>Adresse</a:t>
              </a:r>
              <a:endParaRPr lang="nn-NO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9" name="Bild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579" y="5068875"/>
            <a:ext cx="1179946" cy="1145531"/>
          </a:xfrm>
          <a:prstGeom prst="rect">
            <a:avLst/>
          </a:prstGeom>
        </p:spPr>
      </p:pic>
      <p:pic>
        <p:nvPicPr>
          <p:cNvPr id="80" name="Bilde 7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7479" y="5081575"/>
            <a:ext cx="1132831" cy="1132831"/>
          </a:xfrm>
          <a:prstGeom prst="rect">
            <a:avLst/>
          </a:prstGeom>
        </p:spPr>
      </p:pic>
      <p:grpSp>
        <p:nvGrpSpPr>
          <p:cNvPr id="81" name="Gruppe 80"/>
          <p:cNvGrpSpPr/>
          <p:nvPr/>
        </p:nvGrpSpPr>
        <p:grpSpPr>
          <a:xfrm>
            <a:off x="8578090" y="994578"/>
            <a:ext cx="2263538" cy="1414711"/>
            <a:chOff x="2448162" y="1059811"/>
            <a:chExt cx="7347621" cy="4592263"/>
          </a:xfrm>
        </p:grpSpPr>
        <p:pic>
          <p:nvPicPr>
            <p:cNvPr id="82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59811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Gruppe 82"/>
            <p:cNvGrpSpPr/>
            <p:nvPr/>
          </p:nvGrpSpPr>
          <p:grpSpPr>
            <a:xfrm>
              <a:off x="4497554" y="1922292"/>
              <a:ext cx="3248836" cy="2129030"/>
              <a:chOff x="4566856" y="1988429"/>
              <a:chExt cx="3424343" cy="2244043"/>
            </a:xfrm>
          </p:grpSpPr>
          <p:pic>
            <p:nvPicPr>
              <p:cNvPr id="84" name="Bilde 8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13869" y="2169139"/>
                <a:ext cx="2577330" cy="2063333"/>
              </a:xfrm>
              <a:prstGeom prst="rect">
                <a:avLst/>
              </a:prstGeom>
            </p:spPr>
          </p:pic>
          <p:sp>
            <p:nvSpPr>
              <p:cNvPr id="85" name="Rektangel 84"/>
              <p:cNvSpPr/>
              <p:nvPr/>
            </p:nvSpPr>
            <p:spPr>
              <a:xfrm>
                <a:off x="5662709" y="2227874"/>
                <a:ext cx="905617" cy="1061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86" name="Bilde 85" descr="mann.jp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7421" y="1988429"/>
                <a:ext cx="809808" cy="2161517"/>
              </a:xfrm>
              <a:prstGeom prst="rect">
                <a:avLst/>
              </a:prstGeom>
            </p:spPr>
          </p:pic>
          <p:pic>
            <p:nvPicPr>
              <p:cNvPr id="87" name="Bilde 86" descr="kassa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069" y="2298313"/>
                <a:ext cx="932875" cy="994519"/>
              </a:xfrm>
              <a:prstGeom prst="rect">
                <a:avLst/>
              </a:prstGeom>
            </p:spPr>
          </p:pic>
          <p:pic>
            <p:nvPicPr>
              <p:cNvPr id="88" name="Bilde 87" descr="sort-vogn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66856" y="3317083"/>
                <a:ext cx="761776" cy="603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49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b-NO" dirty="0"/>
              <a:t>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dirty="0"/>
              <a:t>ምቕሻሽ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ስርቂ</a:t>
            </a:r>
            <a:r>
              <a:rPr lang="nb-NO" dirty="0"/>
              <a:t> </a:t>
            </a:r>
            <a:r>
              <a:rPr lang="nb-NO" dirty="0" err="1"/>
              <a:t>ከመይ</a:t>
            </a:r>
            <a:r>
              <a:rPr lang="nb-NO" dirty="0"/>
              <a:t> </a:t>
            </a:r>
            <a:r>
              <a:rPr lang="nb-NO" dirty="0" err="1"/>
              <a:t>ጌርካ</a:t>
            </a:r>
            <a:r>
              <a:rPr lang="nb-NO" dirty="0"/>
              <a:t> </a:t>
            </a:r>
            <a:r>
              <a:rPr lang="nb-NO" dirty="0" err="1"/>
              <a:t>ከተወግድ</a:t>
            </a:r>
            <a:r>
              <a:rPr lang="nb-NO" dirty="0"/>
              <a:t> </a:t>
            </a:r>
            <a:r>
              <a:rPr lang="nb-NO" dirty="0" err="1"/>
              <a:t>ትኽእል</a:t>
            </a:r>
            <a:r>
              <a:rPr lang="nb-NO" dirty="0"/>
              <a:t>፧</a:t>
            </a:r>
          </a:p>
        </p:txBody>
      </p:sp>
    </p:spTree>
    <p:extLst>
      <p:ext uri="{BB962C8B-B14F-4D97-AF65-F5344CB8AC3E}">
        <p14:creationId xmlns:p14="http://schemas.microsoft.com/office/powerpoint/2010/main" val="10408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rhousehold.com/around_the_house/no_crimina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7" y="1851343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ምቕሻሽ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ስርቂ</a:t>
            </a:r>
            <a:r>
              <a:rPr lang="nb-NO" dirty="0"/>
              <a:t> </a:t>
            </a:r>
            <a:r>
              <a:rPr lang="nb-NO" dirty="0" err="1"/>
              <a:t>ከመይ</a:t>
            </a:r>
            <a:r>
              <a:rPr lang="nb-NO" dirty="0"/>
              <a:t> </a:t>
            </a:r>
            <a:r>
              <a:rPr lang="nb-NO" dirty="0" err="1"/>
              <a:t>ጌርካ</a:t>
            </a:r>
            <a:r>
              <a:rPr lang="nb-NO" dirty="0"/>
              <a:t> </a:t>
            </a:r>
            <a:r>
              <a:rPr lang="nb-NO" dirty="0" err="1"/>
              <a:t>ከተወግድ</a:t>
            </a:r>
            <a:r>
              <a:rPr lang="nb-NO" dirty="0"/>
              <a:t> </a:t>
            </a:r>
            <a:r>
              <a:rPr lang="nb-NO" dirty="0" err="1"/>
              <a:t>ትኽእል</a:t>
            </a:r>
            <a:r>
              <a:rPr lang="nb-NO" dirty="0"/>
              <a:t>፧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2243137"/>
            <a:ext cx="6696075" cy="2371725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496312" y="2340863"/>
            <a:ext cx="2400490" cy="23774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7092696" y="3215639"/>
            <a:ext cx="1274064" cy="13106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ምቕሻሽ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ስርቂ</a:t>
            </a:r>
            <a:r>
              <a:rPr lang="nb-NO" dirty="0"/>
              <a:t> </a:t>
            </a:r>
            <a:r>
              <a:rPr lang="nb-NO" dirty="0" err="1"/>
              <a:t>ከመይ</a:t>
            </a:r>
            <a:r>
              <a:rPr lang="nb-NO" dirty="0"/>
              <a:t> </a:t>
            </a:r>
            <a:r>
              <a:rPr lang="nb-NO" dirty="0" err="1"/>
              <a:t>ጌርካ</a:t>
            </a:r>
            <a:r>
              <a:rPr lang="nb-NO" dirty="0"/>
              <a:t> </a:t>
            </a:r>
            <a:r>
              <a:rPr lang="nb-NO" dirty="0" err="1"/>
              <a:t>ከተወግድ</a:t>
            </a:r>
            <a:r>
              <a:rPr lang="nb-NO" dirty="0"/>
              <a:t> </a:t>
            </a:r>
            <a:r>
              <a:rPr lang="nb-NO" dirty="0" err="1"/>
              <a:t>ትኽእል</a:t>
            </a:r>
            <a:r>
              <a:rPr lang="nb-NO" dirty="0"/>
              <a:t>፧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6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ምቕሻሽ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ስርቂ</a:t>
            </a:r>
            <a:r>
              <a:rPr lang="nb-NO" dirty="0"/>
              <a:t> </a:t>
            </a:r>
            <a:r>
              <a:rPr lang="nb-NO" dirty="0" err="1"/>
              <a:t>ከመይ</a:t>
            </a:r>
            <a:r>
              <a:rPr lang="nb-NO" dirty="0"/>
              <a:t> </a:t>
            </a:r>
            <a:r>
              <a:rPr lang="nb-NO" dirty="0" err="1"/>
              <a:t>ጌርካ</a:t>
            </a:r>
            <a:r>
              <a:rPr lang="nb-NO" dirty="0"/>
              <a:t> </a:t>
            </a:r>
            <a:r>
              <a:rPr lang="nb-NO" dirty="0" err="1"/>
              <a:t>ከተወግድ</a:t>
            </a:r>
            <a:r>
              <a:rPr lang="nb-NO" dirty="0"/>
              <a:t> </a:t>
            </a:r>
            <a:r>
              <a:rPr lang="nb-NO" dirty="0" err="1"/>
              <a:t>ትኽእል</a:t>
            </a:r>
            <a:r>
              <a:rPr lang="nb-NO" dirty="0"/>
              <a:t>፧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200" y="2234282"/>
            <a:ext cx="3211929" cy="196706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63" y="2259105"/>
            <a:ext cx="3195707" cy="19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2724882" y="1282025"/>
            <a:ext cx="7044753" cy="4402971"/>
            <a:chOff x="2448162" y="1020073"/>
            <a:chExt cx="7347621" cy="4592263"/>
          </a:xfrm>
        </p:grpSpPr>
        <p:pic>
          <p:nvPicPr>
            <p:cNvPr id="7" name="Picture 2" descr="https://upload.wikimedia.org/wikipedia/commons/0/03/Devicetemplates_computer-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162" y="1020073"/>
              <a:ext cx="7347621" cy="459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ktangel 9"/>
            <p:cNvSpPr/>
            <p:nvPr/>
          </p:nvSpPr>
          <p:spPr>
            <a:xfrm>
              <a:off x="5537244" y="2149465"/>
              <a:ext cx="859202" cy="1007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ምቕሻሽ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ስርቂ</a:t>
            </a:r>
            <a:r>
              <a:rPr lang="nb-NO" dirty="0"/>
              <a:t> </a:t>
            </a:r>
            <a:r>
              <a:rPr lang="nb-NO" dirty="0" err="1"/>
              <a:t>ከመይ</a:t>
            </a:r>
            <a:r>
              <a:rPr lang="nb-NO" dirty="0"/>
              <a:t> </a:t>
            </a:r>
            <a:r>
              <a:rPr lang="nb-NO" dirty="0" err="1"/>
              <a:t>ጌርካ</a:t>
            </a:r>
            <a:r>
              <a:rPr lang="nb-NO" dirty="0"/>
              <a:t> </a:t>
            </a:r>
            <a:r>
              <a:rPr lang="nb-NO" dirty="0" err="1"/>
              <a:t>ከተወግድ</a:t>
            </a:r>
            <a:r>
              <a:rPr lang="nb-NO" dirty="0"/>
              <a:t> </a:t>
            </a:r>
            <a:r>
              <a:rPr lang="nb-NO" dirty="0" err="1"/>
              <a:t>ትኽእል</a:t>
            </a:r>
            <a:r>
              <a:rPr lang="nb-NO" dirty="0"/>
              <a:t>፧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24" y="1753776"/>
            <a:ext cx="2678999" cy="2678999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3504058" y="2807577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/>
              <a:t>DIREKTE KONTOOVERFØRING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313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ምቕሻሽ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ስርቂ</a:t>
            </a:r>
            <a:r>
              <a:rPr lang="nb-NO" dirty="0"/>
              <a:t> </a:t>
            </a:r>
            <a:r>
              <a:rPr lang="nb-NO" dirty="0" err="1"/>
              <a:t>ከመይ</a:t>
            </a:r>
            <a:r>
              <a:rPr lang="nb-NO" dirty="0"/>
              <a:t> </a:t>
            </a:r>
            <a:r>
              <a:rPr lang="nb-NO" dirty="0" err="1"/>
              <a:t>ጌርካ</a:t>
            </a:r>
            <a:r>
              <a:rPr lang="nb-NO" dirty="0"/>
              <a:t> </a:t>
            </a:r>
            <a:r>
              <a:rPr lang="nb-NO" dirty="0" err="1"/>
              <a:t>ከተወግድ</a:t>
            </a:r>
            <a:r>
              <a:rPr lang="nb-NO" dirty="0"/>
              <a:t> </a:t>
            </a:r>
            <a:r>
              <a:rPr lang="nb-NO" dirty="0" err="1"/>
              <a:t>ትኽእል</a:t>
            </a:r>
            <a:r>
              <a:rPr lang="nb-NO" dirty="0"/>
              <a:t>፧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99" y="1935716"/>
            <a:ext cx="3233184" cy="32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61" y="1036305"/>
            <a:ext cx="11017224" cy="53418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</p:spTree>
    <p:extLst>
      <p:ext uri="{BB962C8B-B14F-4D97-AF65-F5344CB8AC3E}">
        <p14:creationId xmlns:p14="http://schemas.microsoft.com/office/powerpoint/2010/main" val="31448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ተወደአ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እቶም</a:t>
            </a:r>
            <a:r>
              <a:rPr lang="nb-NO" dirty="0" smtClean="0"/>
              <a:t> </a:t>
            </a:r>
            <a:r>
              <a:rPr lang="nb-NO" dirty="0" err="1" smtClean="0"/>
              <a:t>ትደልዩ</a:t>
            </a:r>
            <a:r>
              <a:rPr lang="nb-NO" dirty="0" smtClean="0"/>
              <a:t> </a:t>
            </a:r>
            <a:r>
              <a:rPr lang="nb-NO" dirty="0" err="1" smtClean="0"/>
              <a:t>ሕጂ</a:t>
            </a:r>
            <a:r>
              <a:rPr lang="nb-NO" dirty="0" smtClean="0"/>
              <a:t> </a:t>
            </a:r>
            <a:r>
              <a:rPr lang="nb-NO" dirty="0" err="1" smtClean="0"/>
              <a:t>ድኳን</a:t>
            </a:r>
            <a:r>
              <a:rPr lang="nb-NO" dirty="0" smtClean="0"/>
              <a:t> </a:t>
            </a:r>
            <a:r>
              <a:rPr lang="nb-NO" dirty="0" err="1" smtClean="0"/>
              <a:t>ኣብ</a:t>
            </a:r>
            <a:r>
              <a:rPr lang="nb-NO" dirty="0" smtClean="0"/>
              <a:t> </a:t>
            </a:r>
            <a:r>
              <a:rPr lang="nb-NO" dirty="0" err="1" smtClean="0"/>
              <a:t>ኢንተርነት</a:t>
            </a:r>
            <a:r>
              <a:rPr lang="nb-NO" dirty="0" smtClean="0"/>
              <a:t> </a:t>
            </a:r>
            <a:r>
              <a:rPr lang="nb-NO" dirty="0" err="1" smtClean="0"/>
              <a:t>ረኺብኩም</a:t>
            </a:r>
            <a:r>
              <a:rPr lang="nb-NO" dirty="0" smtClean="0"/>
              <a:t> </a:t>
            </a:r>
            <a:r>
              <a:rPr lang="nb-NO" dirty="0" err="1" smtClean="0"/>
              <a:t>ገለ</a:t>
            </a:r>
            <a:r>
              <a:rPr lang="nb-NO" dirty="0" smtClean="0"/>
              <a:t> </a:t>
            </a:r>
            <a:r>
              <a:rPr lang="nb-NO" dirty="0" err="1" smtClean="0"/>
              <a:t>ኣቕሓ</a:t>
            </a:r>
            <a:r>
              <a:rPr lang="nb-NO" dirty="0" smtClean="0"/>
              <a:t> </a:t>
            </a:r>
            <a:r>
              <a:rPr lang="nb-NO" dirty="0" err="1" smtClean="0"/>
              <a:t>ክትጠልቡ</a:t>
            </a:r>
            <a:r>
              <a:rPr lang="nb-NO" dirty="0" smtClean="0"/>
              <a:t> </a:t>
            </a:r>
            <a:r>
              <a:rPr lang="nb-NO" dirty="0" err="1" smtClean="0"/>
              <a:t>ትኽእሉ</a:t>
            </a:r>
            <a:r>
              <a:rPr lang="nb-NO" dirty="0" smtClean="0"/>
              <a:t> </a:t>
            </a:r>
            <a:r>
              <a:rPr lang="nb-NO" dirty="0" err="1" smtClean="0"/>
              <a:t>ኢኹም</a:t>
            </a:r>
            <a:r>
              <a:rPr lang="nb-NO" dirty="0" smtClean="0"/>
              <a:t>። </a:t>
            </a:r>
            <a:endParaRPr lang="nb-NO" dirty="0"/>
          </a:p>
          <a:p>
            <a:pPr marL="0" indent="0">
              <a:buNone/>
            </a:pPr>
            <a:r>
              <a:rPr lang="nb-NO" dirty="0" err="1" smtClean="0"/>
              <a:t>ነቶም</a:t>
            </a:r>
            <a:r>
              <a:rPr lang="nb-NO" dirty="0" smtClean="0"/>
              <a:t> </a:t>
            </a:r>
            <a:r>
              <a:rPr lang="nb-NO" dirty="0" err="1" smtClean="0"/>
              <a:t>ኣቕሓ</a:t>
            </a:r>
            <a:r>
              <a:rPr lang="nb-NO" dirty="0" smtClean="0"/>
              <a:t> </a:t>
            </a:r>
            <a:r>
              <a:rPr lang="nb-NO" dirty="0" err="1" smtClean="0"/>
              <a:t>መኽፈሊ</a:t>
            </a:r>
            <a:r>
              <a:rPr lang="nb-NO" dirty="0" smtClean="0"/>
              <a:t> </a:t>
            </a:r>
            <a:r>
              <a:rPr lang="nb-NO" dirty="0" err="1" smtClean="0"/>
              <a:t>ዝኾነካ</a:t>
            </a:r>
            <a:r>
              <a:rPr lang="nb-NO" dirty="0" smtClean="0"/>
              <a:t> </a:t>
            </a:r>
            <a:r>
              <a:rPr lang="nb-NO" dirty="0" err="1" smtClean="0"/>
              <a:t>ዘድልየካ</a:t>
            </a:r>
            <a:r>
              <a:rPr lang="nb-NO" dirty="0" smtClean="0"/>
              <a:t> </a:t>
            </a:r>
            <a:r>
              <a:rPr lang="nb-NO" dirty="0" err="1" smtClean="0"/>
              <a:t>ሒዝካ</a:t>
            </a:r>
            <a:r>
              <a:rPr lang="nb-NO" dirty="0" smtClean="0"/>
              <a:t> </a:t>
            </a:r>
            <a:r>
              <a:rPr lang="nb-NO" dirty="0" err="1" smtClean="0"/>
              <a:t>መጺኻ</a:t>
            </a:r>
            <a:r>
              <a:rPr lang="nb-NO" dirty="0" smtClean="0"/>
              <a:t> </a:t>
            </a:r>
            <a:r>
              <a:rPr lang="nb-NO" dirty="0" err="1" smtClean="0"/>
              <a:t>ከምዘለኻ</a:t>
            </a:r>
            <a:r>
              <a:rPr lang="nb-NO" dirty="0" smtClean="0"/>
              <a:t> </a:t>
            </a:r>
            <a:r>
              <a:rPr lang="nb-NO" dirty="0" err="1" smtClean="0"/>
              <a:t>ኣረጋግጽ</a:t>
            </a:r>
            <a:r>
              <a:rPr lang="nb-NO" dirty="0" smtClean="0"/>
              <a:t>።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 err="1" smtClean="0"/>
              <a:t>ንኹላትኩም</a:t>
            </a:r>
            <a:r>
              <a:rPr lang="nb-NO" sz="2400" dirty="0" smtClean="0"/>
              <a:t> </a:t>
            </a:r>
            <a:r>
              <a:rPr lang="nb-NO" sz="2400" dirty="0" err="1" smtClean="0"/>
              <a:t>ጽቡቕ</a:t>
            </a:r>
            <a:r>
              <a:rPr lang="nb-NO" sz="2400" dirty="0" smtClean="0"/>
              <a:t> </a:t>
            </a:r>
            <a:r>
              <a:rPr lang="nb-NO" sz="2400" dirty="0" err="1" smtClean="0"/>
              <a:t>ዕድል</a:t>
            </a:r>
            <a:r>
              <a:rPr lang="nb-NO" sz="2400" dirty="0" smtClean="0"/>
              <a:t> </a:t>
            </a:r>
            <a:r>
              <a:rPr lang="nb-NO" sz="2400" dirty="0" err="1" smtClean="0"/>
              <a:t>ይምነየልኩም</a:t>
            </a:r>
            <a:r>
              <a:rPr lang="nb-NO" sz="2400" spc="300" dirty="0" smtClean="0"/>
              <a:t>!</a:t>
            </a:r>
            <a:endParaRPr lang="nb-NO" sz="2400" spc="300" dirty="0"/>
          </a:p>
        </p:txBody>
      </p:sp>
    </p:spTree>
    <p:extLst>
      <p:ext uri="{BB962C8B-B14F-4D97-AF65-F5344CB8AC3E}">
        <p14:creationId xmlns:p14="http://schemas.microsoft.com/office/powerpoint/2010/main" val="299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5" y="996063"/>
            <a:ext cx="11161240" cy="547161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</p:spTree>
    <p:extLst>
      <p:ext uri="{BB962C8B-B14F-4D97-AF65-F5344CB8AC3E}">
        <p14:creationId xmlns:p14="http://schemas.microsoft.com/office/powerpoint/2010/main" val="4415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7</a:t>
            </a:fld>
            <a:endParaRPr lang="nn-NO"/>
          </a:p>
        </p:txBody>
      </p:sp>
      <p:grpSp>
        <p:nvGrpSpPr>
          <p:cNvPr id="39" name="Gruppe 38"/>
          <p:cNvGrpSpPr/>
          <p:nvPr/>
        </p:nvGrpSpPr>
        <p:grpSpPr>
          <a:xfrm>
            <a:off x="2250923" y="997500"/>
            <a:ext cx="7949533" cy="5261045"/>
            <a:chOff x="2250923" y="997500"/>
            <a:chExt cx="7949533" cy="5261045"/>
          </a:xfrm>
        </p:grpSpPr>
        <p:pic>
          <p:nvPicPr>
            <p:cNvPr id="8" name="Bilde 7" descr="forenkla-skrivebord-fan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923" y="997500"/>
              <a:ext cx="7949533" cy="5261045"/>
            </a:xfrm>
            <a:prstGeom prst="rect">
              <a:avLst/>
            </a:prstGeom>
          </p:spPr>
        </p:pic>
        <p:sp>
          <p:nvSpPr>
            <p:cNvPr id="10" name="TekstSylinder 9"/>
            <p:cNvSpPr txBox="1"/>
            <p:nvPr/>
          </p:nvSpPr>
          <p:spPr>
            <a:xfrm>
              <a:off x="3005171" y="1743995"/>
              <a:ext cx="14334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600" dirty="0" smtClean="0">
                  <a:solidFill>
                    <a:srgbClr val="000000"/>
                  </a:solidFill>
                </a:rPr>
                <a:t>Nettbutikk</a:t>
              </a:r>
              <a:endParaRPr lang="nn-NO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TekstSylinder 14"/>
            <p:cNvSpPr txBox="1"/>
            <p:nvPr/>
          </p:nvSpPr>
          <p:spPr>
            <a:xfrm>
              <a:off x="7982712" y="2774024"/>
              <a:ext cx="1725593" cy="296242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VARER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_______</a:t>
              </a:r>
            </a:p>
            <a:p>
              <a:r>
                <a:rPr lang="nb-NO" dirty="0" smtClean="0"/>
                <a:t>_________</a:t>
              </a:r>
            </a:p>
            <a:p>
              <a:r>
                <a:rPr lang="nb-NO" dirty="0" smtClean="0"/>
                <a:t>_____</a:t>
              </a:r>
            </a:p>
            <a:p>
              <a:r>
                <a:rPr lang="nb-NO" dirty="0" smtClean="0"/>
                <a:t>________</a:t>
              </a:r>
            </a:p>
            <a:p>
              <a:r>
                <a:rPr lang="nb-NO" dirty="0" smtClean="0"/>
                <a:t/>
              </a:r>
              <a:br>
                <a:rPr lang="nb-NO" dirty="0" smtClean="0"/>
              </a:br>
              <a:r>
                <a:rPr lang="nb-NO" dirty="0" smtClean="0"/>
                <a:t>TOTAL   </a:t>
              </a:r>
              <a:r>
                <a:rPr lang="nb-NO" dirty="0" err="1" smtClean="0"/>
                <a:t>xx,xx</a:t>
              </a:r>
              <a:endParaRPr lang="nb-NO" dirty="0"/>
            </a:p>
          </p:txBody>
        </p:sp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472" y="2728722"/>
              <a:ext cx="1571572" cy="1349502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1032" y="2728722"/>
              <a:ext cx="1571572" cy="1349502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8592" y="2728722"/>
              <a:ext cx="1571572" cy="1349502"/>
            </a:xfrm>
            <a:prstGeom prst="rect">
              <a:avLst/>
            </a:prstGeom>
          </p:spPr>
        </p:pic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472" y="4161282"/>
              <a:ext cx="1571572" cy="1349502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1032" y="4161282"/>
              <a:ext cx="1571572" cy="1349502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8592" y="4161282"/>
              <a:ext cx="1571572" cy="1349502"/>
            </a:xfrm>
            <a:prstGeom prst="rect">
              <a:avLst/>
            </a:prstGeom>
          </p:spPr>
        </p:pic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6827" y="2906235"/>
              <a:ext cx="751742" cy="690554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9406" y="2898780"/>
              <a:ext cx="718617" cy="687598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1597" y="2890202"/>
              <a:ext cx="760652" cy="722619"/>
            </a:xfrm>
            <a:prstGeom prst="rect">
              <a:avLst/>
            </a:prstGeom>
          </p:spPr>
        </p:pic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82006" y="4350010"/>
              <a:ext cx="692521" cy="678942"/>
            </a:xfrm>
            <a:prstGeom prst="rect">
              <a:avLst/>
            </a:prstGeom>
          </p:spPr>
        </p:pic>
        <p:pic>
          <p:nvPicPr>
            <p:cNvPr id="19" name="Bild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8385" y="4412751"/>
              <a:ext cx="659638" cy="605790"/>
            </a:xfrm>
            <a:prstGeom prst="rect">
              <a:avLst/>
            </a:prstGeom>
          </p:spPr>
        </p:pic>
        <p:pic>
          <p:nvPicPr>
            <p:cNvPr id="20" name="Bild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56993" y="4371484"/>
              <a:ext cx="608583" cy="643359"/>
            </a:xfrm>
            <a:prstGeom prst="rect">
              <a:avLst/>
            </a:prstGeom>
          </p:spPr>
        </p:pic>
        <p:pic>
          <p:nvPicPr>
            <p:cNvPr id="29" name="Bilde 28" descr="shop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53034" y="2132856"/>
              <a:ext cx="705908" cy="558844"/>
            </a:xfrm>
            <a:prstGeom prst="rect">
              <a:avLst/>
            </a:prstGeom>
          </p:spPr>
        </p:pic>
        <p:pic>
          <p:nvPicPr>
            <p:cNvPr id="30" name="Bilde 29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442" y="3647673"/>
              <a:ext cx="1384450" cy="339598"/>
            </a:xfrm>
            <a:prstGeom prst="rect">
              <a:avLst/>
            </a:prstGeom>
          </p:spPr>
        </p:pic>
        <p:pic>
          <p:nvPicPr>
            <p:cNvPr id="31" name="Bilde 30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173" y="3647673"/>
              <a:ext cx="1384450" cy="339598"/>
            </a:xfrm>
            <a:prstGeom prst="rect">
              <a:avLst/>
            </a:prstGeom>
          </p:spPr>
        </p:pic>
        <p:pic>
          <p:nvPicPr>
            <p:cNvPr id="32" name="Bilde 31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722" y="3658084"/>
              <a:ext cx="1384450" cy="339598"/>
            </a:xfrm>
            <a:prstGeom prst="rect">
              <a:avLst/>
            </a:prstGeom>
          </p:spPr>
        </p:pic>
        <p:pic>
          <p:nvPicPr>
            <p:cNvPr id="33" name="Bilde 32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851" y="5073929"/>
              <a:ext cx="1384450" cy="339598"/>
            </a:xfrm>
            <a:prstGeom prst="rect">
              <a:avLst/>
            </a:prstGeom>
          </p:spPr>
        </p:pic>
        <p:pic>
          <p:nvPicPr>
            <p:cNvPr id="34" name="Bilde 33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582" y="5073929"/>
              <a:ext cx="1384450" cy="339598"/>
            </a:xfrm>
            <a:prstGeom prst="rect">
              <a:avLst/>
            </a:prstGeom>
          </p:spPr>
        </p:pic>
        <p:pic>
          <p:nvPicPr>
            <p:cNvPr id="35" name="Bilde 34" descr="knapp2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131" y="5084340"/>
              <a:ext cx="1384450" cy="339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6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n-NO" sz="3200" b="1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21" name="Tit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8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94846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906235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909191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90202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39599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12751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71484"/>
            <a:ext cx="608583" cy="643359"/>
          </a:xfrm>
          <a:prstGeom prst="rect">
            <a:avLst/>
          </a:prstGeom>
        </p:spPr>
      </p:pic>
      <p:pic>
        <p:nvPicPr>
          <p:cNvPr id="30" name="Bilde 29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5" name="Bilde 34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6" name="Bilde 35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1813902" y="2122790"/>
            <a:ext cx="6439112" cy="40245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5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enkla-skrivebord-fa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3" y="997500"/>
            <a:ext cx="7949533" cy="526104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005171" y="1743995"/>
            <a:ext cx="1433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 smtClean="0">
                <a:solidFill>
                  <a:srgbClr val="000000"/>
                </a:solidFill>
              </a:rPr>
              <a:t>Nettbutikk</a:t>
            </a:r>
            <a:endParaRPr lang="nn-NO" sz="1600" dirty="0">
              <a:solidFill>
                <a:srgbClr val="000000"/>
              </a:solidFill>
            </a:endParaRPr>
          </a:p>
        </p:txBody>
      </p:sp>
      <p:sp>
        <p:nvSpPr>
          <p:cNvPr id="16" name="Tit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ድኳን</a:t>
            </a:r>
            <a:r>
              <a:rPr lang="nb-NO" dirty="0"/>
              <a:t> </a:t>
            </a:r>
            <a:r>
              <a:rPr lang="nb-NO" dirty="0" err="1"/>
              <a:t>ኢንተርነት</a:t>
            </a:r>
            <a:r>
              <a:rPr lang="nb-NO" dirty="0"/>
              <a:t> </a:t>
            </a:r>
            <a:r>
              <a:rPr lang="nb-NO" dirty="0" err="1"/>
              <a:t>እንታይ</a:t>
            </a:r>
            <a:r>
              <a:rPr lang="nb-NO" dirty="0"/>
              <a:t> </a:t>
            </a:r>
            <a:r>
              <a:rPr lang="nb-NO" dirty="0" err="1"/>
              <a:t>እዩ</a:t>
            </a:r>
            <a:r>
              <a:rPr lang="nb-NO" dirty="0"/>
              <a:t>፧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9</a:t>
            </a:fld>
            <a:endParaRPr lang="nn-NO"/>
          </a:p>
        </p:txBody>
      </p:sp>
      <p:sp>
        <p:nvSpPr>
          <p:cNvPr id="15" name="TekstSylinder 14"/>
          <p:cNvSpPr txBox="1"/>
          <p:nvPr/>
        </p:nvSpPr>
        <p:spPr>
          <a:xfrm>
            <a:off x="7982712" y="2794846"/>
            <a:ext cx="1725593" cy="29624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VARER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_______</a:t>
            </a:r>
          </a:p>
          <a:p>
            <a:r>
              <a:rPr lang="nb-NO" dirty="0" smtClean="0"/>
              <a:t>_________</a:t>
            </a:r>
          </a:p>
          <a:p>
            <a:r>
              <a:rPr lang="nb-NO" dirty="0" smtClean="0"/>
              <a:t>_____</a:t>
            </a:r>
          </a:p>
          <a:p>
            <a:r>
              <a:rPr lang="nb-NO" dirty="0" smtClean="0"/>
              <a:t>________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   </a:t>
            </a:r>
            <a:r>
              <a:rPr lang="nb-NO" dirty="0" err="1" smtClean="0"/>
              <a:t>xx,xx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2728722"/>
            <a:ext cx="1571572" cy="13495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2728722"/>
            <a:ext cx="1571572" cy="134950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2728722"/>
            <a:ext cx="1571572" cy="134950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72" y="4161282"/>
            <a:ext cx="1571572" cy="13495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032" y="4161282"/>
            <a:ext cx="1571572" cy="1349502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92" y="4161282"/>
            <a:ext cx="1571572" cy="134950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827" y="2906235"/>
            <a:ext cx="751742" cy="69055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406" y="2909191"/>
            <a:ext cx="718617" cy="68759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006" y="2890202"/>
            <a:ext cx="760652" cy="72261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06" y="4339599"/>
            <a:ext cx="692521" cy="678942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8385" y="4412751"/>
            <a:ext cx="659638" cy="605790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993" y="4371484"/>
            <a:ext cx="608583" cy="643359"/>
          </a:xfrm>
          <a:prstGeom prst="rect">
            <a:avLst/>
          </a:prstGeom>
        </p:spPr>
      </p:pic>
      <p:pic>
        <p:nvPicPr>
          <p:cNvPr id="30" name="Bilde 29" descr="sho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34" y="2132856"/>
            <a:ext cx="705908" cy="558844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7545224" y="1884324"/>
            <a:ext cx="2999490" cy="42061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1" name="Bilde 30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42" y="3647673"/>
            <a:ext cx="1384450" cy="339598"/>
          </a:xfrm>
          <a:prstGeom prst="rect">
            <a:avLst/>
          </a:prstGeom>
        </p:spPr>
      </p:pic>
      <p:pic>
        <p:nvPicPr>
          <p:cNvPr id="32" name="Bilde 31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73" y="3647673"/>
            <a:ext cx="1384450" cy="339598"/>
          </a:xfrm>
          <a:prstGeom prst="rect">
            <a:avLst/>
          </a:prstGeom>
        </p:spPr>
      </p:pic>
      <p:pic>
        <p:nvPicPr>
          <p:cNvPr id="33" name="Bilde 32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2" y="3658084"/>
            <a:ext cx="1384450" cy="339598"/>
          </a:xfrm>
          <a:prstGeom prst="rect">
            <a:avLst/>
          </a:prstGeom>
        </p:spPr>
      </p:pic>
      <p:pic>
        <p:nvPicPr>
          <p:cNvPr id="34" name="Bilde 33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51" y="5073929"/>
            <a:ext cx="1384450" cy="339598"/>
          </a:xfrm>
          <a:prstGeom prst="rect">
            <a:avLst/>
          </a:prstGeom>
        </p:spPr>
      </p:pic>
      <p:pic>
        <p:nvPicPr>
          <p:cNvPr id="35" name="Bilde 34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2" y="5073929"/>
            <a:ext cx="1384450" cy="339598"/>
          </a:xfrm>
          <a:prstGeom prst="rect">
            <a:avLst/>
          </a:prstGeom>
        </p:spPr>
      </p:pic>
      <p:pic>
        <p:nvPicPr>
          <p:cNvPr id="36" name="Bilde 35" descr="knapp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31" y="5084340"/>
            <a:ext cx="1384450" cy="3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5027</TotalTime>
  <Words>1497</Words>
  <Application>Microsoft Office PowerPoint</Application>
  <PresentationFormat>Widescreen</PresentationFormat>
  <Paragraphs>348</Paragraphs>
  <Slides>50</Slides>
  <Notes>50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Office-tema</vt:lpstr>
      <vt:lpstr>ኣብ ኢንተርነት ብውሑስ ዝኾነ መገዲ ምዕዳግ </vt:lpstr>
      <vt:lpstr>Del 1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ድኳን ኢንተርነት እንታይ እዩ፧</vt:lpstr>
      <vt:lpstr>Del 2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ብከምዚ ዓይነት መገዲ ኢኻ ትኸፍል። </vt:lpstr>
      <vt:lpstr>3</vt:lpstr>
      <vt:lpstr>ምቕሻሽ ወይ ስርቂ ከመይ ጌርካ ከተወግድ ትኽእል፧</vt:lpstr>
      <vt:lpstr>ምቕሻሽ ወይ ስርቂ ከመይ ጌርካ ከተወግድ ትኽእል፧</vt:lpstr>
      <vt:lpstr>ምቕሻሽ ወይ ስርቂ ከመይ ጌርካ ከተወግድ ትኽእል፧</vt:lpstr>
      <vt:lpstr>ምቕሻሽ ወይ ስርቂ ከመይ ጌርካ ከተወግድ ትኽእል፧ </vt:lpstr>
      <vt:lpstr>ምቕሻሽ ወይ ስርቂ ከመይ ጌርካ ከተወግድ ትኽእል፧</vt:lpstr>
      <vt:lpstr>ተወደአ!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eremias negassie</cp:lastModifiedBy>
  <cp:revision>197</cp:revision>
  <dcterms:created xsi:type="dcterms:W3CDTF">2015-11-30T12:29:45Z</dcterms:created>
  <dcterms:modified xsi:type="dcterms:W3CDTF">2019-08-02T08:14:25Z</dcterms:modified>
</cp:coreProperties>
</file>