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8"/>
  </p:notesMasterIdLst>
  <p:handoutMasterIdLst>
    <p:handoutMasterId r:id="rId79"/>
  </p:handoutMasterIdLst>
  <p:sldIdLst>
    <p:sldId id="276" r:id="rId5"/>
    <p:sldId id="287" r:id="rId6"/>
    <p:sldId id="290" r:id="rId7"/>
    <p:sldId id="307" r:id="rId8"/>
    <p:sldId id="308" r:id="rId9"/>
    <p:sldId id="311" r:id="rId10"/>
    <p:sldId id="312" r:id="rId11"/>
    <p:sldId id="313" r:id="rId12"/>
    <p:sldId id="314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5" r:id="rId22"/>
    <p:sldId id="326" r:id="rId23"/>
    <p:sldId id="327" r:id="rId24"/>
    <p:sldId id="324" r:id="rId25"/>
    <p:sldId id="329" r:id="rId26"/>
    <p:sldId id="330" r:id="rId27"/>
    <p:sldId id="381" r:id="rId28"/>
    <p:sldId id="382" r:id="rId29"/>
    <p:sldId id="336" r:id="rId30"/>
    <p:sldId id="337" r:id="rId31"/>
    <p:sldId id="346" r:id="rId32"/>
    <p:sldId id="338" r:id="rId33"/>
    <p:sldId id="339" r:id="rId34"/>
    <p:sldId id="293" r:id="rId35"/>
    <p:sldId id="295" r:id="rId36"/>
    <p:sldId id="340" r:id="rId37"/>
    <p:sldId id="341" r:id="rId38"/>
    <p:sldId id="342" r:id="rId39"/>
    <p:sldId id="343" r:id="rId40"/>
    <p:sldId id="344" r:id="rId41"/>
    <p:sldId id="296" r:id="rId42"/>
    <p:sldId id="301" r:id="rId43"/>
    <p:sldId id="347" r:id="rId44"/>
    <p:sldId id="349" r:id="rId45"/>
    <p:sldId id="350" r:id="rId46"/>
    <p:sldId id="351" r:id="rId47"/>
    <p:sldId id="353" r:id="rId48"/>
    <p:sldId id="354" r:id="rId49"/>
    <p:sldId id="355" r:id="rId50"/>
    <p:sldId id="356" r:id="rId51"/>
    <p:sldId id="357" r:id="rId52"/>
    <p:sldId id="358" r:id="rId53"/>
    <p:sldId id="359" r:id="rId54"/>
    <p:sldId id="360" r:id="rId55"/>
    <p:sldId id="361" r:id="rId56"/>
    <p:sldId id="302" r:id="rId57"/>
    <p:sldId id="303" r:id="rId58"/>
    <p:sldId id="362" r:id="rId59"/>
    <p:sldId id="363" r:id="rId60"/>
    <p:sldId id="364" r:id="rId61"/>
    <p:sldId id="365" r:id="rId62"/>
    <p:sldId id="368" r:id="rId63"/>
    <p:sldId id="366" r:id="rId64"/>
    <p:sldId id="367" r:id="rId65"/>
    <p:sldId id="369" r:id="rId66"/>
    <p:sldId id="370" r:id="rId67"/>
    <p:sldId id="371" r:id="rId68"/>
    <p:sldId id="372" r:id="rId69"/>
    <p:sldId id="373" r:id="rId70"/>
    <p:sldId id="374" r:id="rId71"/>
    <p:sldId id="376" r:id="rId72"/>
    <p:sldId id="375" r:id="rId73"/>
    <p:sldId id="377" r:id="rId74"/>
    <p:sldId id="378" r:id="rId75"/>
    <p:sldId id="380" r:id="rId76"/>
    <p:sldId id="305" r:id="rId7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 Aspeslåen Erikstad" initials="IAE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5157" autoAdjust="0"/>
  </p:normalViewPr>
  <p:slideViewPr>
    <p:cSldViewPr snapToGrid="0">
      <p:cViewPr varScale="1">
        <p:scale>
          <a:sx n="50" d="100"/>
          <a:sy n="50" d="100"/>
        </p:scale>
        <p:origin x="128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viewProps" Target="viewProps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commentAuthors" Target="commentAuthors.xml"/><Relationship Id="rId85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die Pedersen" userId="eee76c53-a7c6-4321-8a16-ac0d319d0a31" providerId="ADAL" clId="{7160F225-77DF-40CE-9577-78D53F316969}"/>
    <pc:docChg chg="undo custSel modSld">
      <pc:chgData name="Eddie Pedersen" userId="eee76c53-a7c6-4321-8a16-ac0d319d0a31" providerId="ADAL" clId="{7160F225-77DF-40CE-9577-78D53F316969}" dt="2020-08-06T09:49:53.668" v="80" actId="27636"/>
      <pc:docMkLst>
        <pc:docMk/>
      </pc:docMkLst>
      <pc:sldChg chg="addSp delSp modSp mod modNotesTx">
        <pc:chgData name="Eddie Pedersen" userId="eee76c53-a7c6-4321-8a16-ac0d319d0a31" providerId="ADAL" clId="{7160F225-77DF-40CE-9577-78D53F316969}" dt="2020-08-06T09:28:08.288" v="4"/>
        <pc:sldMkLst>
          <pc:docMk/>
          <pc:sldMk cId="1644683195" sldId="276"/>
        </pc:sldMkLst>
        <pc:spChg chg="add mod">
          <ac:chgData name="Eddie Pedersen" userId="eee76c53-a7c6-4321-8a16-ac0d319d0a31" providerId="ADAL" clId="{7160F225-77DF-40CE-9577-78D53F316969}" dt="2020-08-06T09:26:14.407" v="0" actId="478"/>
          <ac:spMkLst>
            <pc:docMk/>
            <pc:sldMk cId="1644683195" sldId="276"/>
            <ac:spMk id="3" creationId="{48855D91-3481-4226-9FD8-7739C87AEBA3}"/>
          </ac:spMkLst>
        </pc:spChg>
        <pc:spChg chg="del">
          <ac:chgData name="Eddie Pedersen" userId="eee76c53-a7c6-4321-8a16-ac0d319d0a31" providerId="ADAL" clId="{7160F225-77DF-40CE-9577-78D53F316969}" dt="2020-08-06T09:26:14.407" v="0" actId="478"/>
          <ac:spMkLst>
            <pc:docMk/>
            <pc:sldMk cId="1644683195" sldId="276"/>
            <ac:spMk id="4" creationId="{00000000-0000-0000-0000-000000000000}"/>
          </ac:spMkLst>
        </pc:spChg>
        <pc:spChg chg="add mod">
          <ac:chgData name="Eddie Pedersen" userId="eee76c53-a7c6-4321-8a16-ac0d319d0a31" providerId="ADAL" clId="{7160F225-77DF-40CE-9577-78D53F316969}" dt="2020-08-06T09:26:14.407" v="0" actId="478"/>
          <ac:spMkLst>
            <pc:docMk/>
            <pc:sldMk cId="1644683195" sldId="276"/>
            <ac:spMk id="6" creationId="{803F756C-F77C-4B0F-BE2A-84A2A4D32E03}"/>
          </ac:spMkLst>
        </pc:spChg>
        <pc:spChg chg="del">
          <ac:chgData name="Eddie Pedersen" userId="eee76c53-a7c6-4321-8a16-ac0d319d0a31" providerId="ADAL" clId="{7160F225-77DF-40CE-9577-78D53F316969}" dt="2020-08-06T09:26:14.407" v="0" actId="478"/>
          <ac:spMkLst>
            <pc:docMk/>
            <pc:sldMk cId="1644683195" sldId="276"/>
            <ac:spMk id="7" creationId="{00000000-0000-0000-0000-000000000000}"/>
          </ac:spMkLst>
        </pc:spChg>
        <pc:spChg chg="add mod">
          <ac:chgData name="Eddie Pedersen" userId="eee76c53-a7c6-4321-8a16-ac0d319d0a31" providerId="ADAL" clId="{7160F225-77DF-40CE-9577-78D53F316969}" dt="2020-08-06T09:26:15.090" v="1"/>
          <ac:spMkLst>
            <pc:docMk/>
            <pc:sldMk cId="1644683195" sldId="276"/>
            <ac:spMk id="8" creationId="{7824280D-6B02-4846-8CA2-E5D51BF2E8D7}"/>
          </ac:spMkLst>
        </pc:spChg>
        <pc:spChg chg="add mod">
          <ac:chgData name="Eddie Pedersen" userId="eee76c53-a7c6-4321-8a16-ac0d319d0a31" providerId="ADAL" clId="{7160F225-77DF-40CE-9577-78D53F316969}" dt="2020-08-06T09:26:15.090" v="1"/>
          <ac:spMkLst>
            <pc:docMk/>
            <pc:sldMk cId="1644683195" sldId="276"/>
            <ac:spMk id="9" creationId="{B750EE03-E24C-40C2-9E53-C6619F802940}"/>
          </ac:spMkLst>
        </pc:spChg>
        <pc:spChg chg="add del mod">
          <ac:chgData name="Eddie Pedersen" userId="eee76c53-a7c6-4321-8a16-ac0d319d0a31" providerId="ADAL" clId="{7160F225-77DF-40CE-9577-78D53F316969}" dt="2020-08-06T09:26:41.064" v="3"/>
          <ac:spMkLst>
            <pc:docMk/>
            <pc:sldMk cId="1644683195" sldId="276"/>
            <ac:spMk id="10" creationId="{B0CB2691-A89B-4D14-8F1E-1E42618148AE}"/>
          </ac:spMkLst>
        </pc:spChg>
        <pc:spChg chg="add del mod">
          <ac:chgData name="Eddie Pedersen" userId="eee76c53-a7c6-4321-8a16-ac0d319d0a31" providerId="ADAL" clId="{7160F225-77DF-40CE-9577-78D53F316969}" dt="2020-08-06T09:26:41.064" v="3"/>
          <ac:spMkLst>
            <pc:docMk/>
            <pc:sldMk cId="1644683195" sldId="276"/>
            <ac:spMk id="11" creationId="{9D3C0CF8-EE25-4462-BB05-E531A55A9B82}"/>
          </ac:spMkLst>
        </pc:spChg>
      </pc:sldChg>
      <pc:sldChg chg="modSp mod">
        <pc:chgData name="Eddie Pedersen" userId="eee76c53-a7c6-4321-8a16-ac0d319d0a31" providerId="ADAL" clId="{7160F225-77DF-40CE-9577-78D53F316969}" dt="2020-08-06T09:28:22.698" v="6"/>
        <pc:sldMkLst>
          <pc:docMk/>
          <pc:sldMk cId="3396825446" sldId="287"/>
        </pc:sldMkLst>
        <pc:spChg chg="mod">
          <ac:chgData name="Eddie Pedersen" userId="eee76c53-a7c6-4321-8a16-ac0d319d0a31" providerId="ADAL" clId="{7160F225-77DF-40CE-9577-78D53F316969}" dt="2020-08-06T09:28:22.698" v="6"/>
          <ac:spMkLst>
            <pc:docMk/>
            <pc:sldMk cId="3396825446" sldId="287"/>
            <ac:spMk id="3" creationId="{00000000-0000-0000-0000-000000000000}"/>
          </ac:spMkLst>
        </pc:spChg>
      </pc:sldChg>
      <pc:sldChg chg="modNotesTx">
        <pc:chgData name="Eddie Pedersen" userId="eee76c53-a7c6-4321-8a16-ac0d319d0a31" providerId="ADAL" clId="{7160F225-77DF-40CE-9577-78D53F316969}" dt="2020-08-06T09:28:39.389" v="7"/>
        <pc:sldMkLst>
          <pc:docMk/>
          <pc:sldMk cId="1286204164" sldId="290"/>
        </pc:sldMkLst>
      </pc:sldChg>
      <pc:sldChg chg="modNotesTx">
        <pc:chgData name="Eddie Pedersen" userId="eee76c53-a7c6-4321-8a16-ac0d319d0a31" providerId="ADAL" clId="{7160F225-77DF-40CE-9577-78D53F316969}" dt="2020-08-06T09:38:00.474" v="35"/>
        <pc:sldMkLst>
          <pc:docMk/>
          <pc:sldMk cId="1010819275" sldId="295"/>
        </pc:sldMkLst>
      </pc:sldChg>
      <pc:sldChg chg="modNotesTx">
        <pc:chgData name="Eddie Pedersen" userId="eee76c53-a7c6-4321-8a16-ac0d319d0a31" providerId="ADAL" clId="{7160F225-77DF-40CE-9577-78D53F316969}" dt="2020-08-06T09:39:31.556" v="41"/>
        <pc:sldMkLst>
          <pc:docMk/>
          <pc:sldMk cId="2327903497" sldId="301"/>
        </pc:sldMkLst>
      </pc:sldChg>
      <pc:sldChg chg="modNotesTx">
        <pc:chgData name="Eddie Pedersen" userId="eee76c53-a7c6-4321-8a16-ac0d319d0a31" providerId="ADAL" clId="{7160F225-77DF-40CE-9577-78D53F316969}" dt="2020-08-06T09:43:29.736" v="55"/>
        <pc:sldMkLst>
          <pc:docMk/>
          <pc:sldMk cId="2420459475" sldId="303"/>
        </pc:sldMkLst>
      </pc:sldChg>
      <pc:sldChg chg="addSp delSp modSp mod">
        <pc:chgData name="Eddie Pedersen" userId="eee76c53-a7c6-4321-8a16-ac0d319d0a31" providerId="ADAL" clId="{7160F225-77DF-40CE-9577-78D53F316969}" dt="2020-08-06T09:49:53.668" v="80" actId="27636"/>
        <pc:sldMkLst>
          <pc:docMk/>
          <pc:sldMk cId="417867430" sldId="305"/>
        </pc:sldMkLst>
        <pc:spChg chg="del">
          <ac:chgData name="Eddie Pedersen" userId="eee76c53-a7c6-4321-8a16-ac0d319d0a31" providerId="ADAL" clId="{7160F225-77DF-40CE-9577-78D53F316969}" dt="2020-08-06T09:49:52.541" v="78" actId="478"/>
          <ac:spMkLst>
            <pc:docMk/>
            <pc:sldMk cId="417867430" sldId="305"/>
            <ac:spMk id="2" creationId="{00000000-0000-0000-0000-000000000000}"/>
          </ac:spMkLst>
        </pc:spChg>
        <pc:spChg chg="del">
          <ac:chgData name="Eddie Pedersen" userId="eee76c53-a7c6-4321-8a16-ac0d319d0a31" providerId="ADAL" clId="{7160F225-77DF-40CE-9577-78D53F316969}" dt="2020-08-06T09:49:52.541" v="78" actId="478"/>
          <ac:spMkLst>
            <pc:docMk/>
            <pc:sldMk cId="417867430" sldId="305"/>
            <ac:spMk id="3" creationId="{00000000-0000-0000-0000-000000000000}"/>
          </ac:spMkLst>
        </pc:spChg>
        <pc:spChg chg="del">
          <ac:chgData name="Eddie Pedersen" userId="eee76c53-a7c6-4321-8a16-ac0d319d0a31" providerId="ADAL" clId="{7160F225-77DF-40CE-9577-78D53F316969}" dt="2020-08-06T09:49:52.541" v="78" actId="478"/>
          <ac:spMkLst>
            <pc:docMk/>
            <pc:sldMk cId="417867430" sldId="305"/>
            <ac:spMk id="4" creationId="{00000000-0000-0000-0000-000000000000}"/>
          </ac:spMkLst>
        </pc:spChg>
        <pc:spChg chg="add mod">
          <ac:chgData name="Eddie Pedersen" userId="eee76c53-a7c6-4321-8a16-ac0d319d0a31" providerId="ADAL" clId="{7160F225-77DF-40CE-9577-78D53F316969}" dt="2020-08-06T09:49:52.541" v="78" actId="478"/>
          <ac:spMkLst>
            <pc:docMk/>
            <pc:sldMk cId="417867430" sldId="305"/>
            <ac:spMk id="6" creationId="{F37B347C-026D-4A80-9CBE-EAF1FD9CAA77}"/>
          </ac:spMkLst>
        </pc:spChg>
        <pc:spChg chg="add mod">
          <ac:chgData name="Eddie Pedersen" userId="eee76c53-a7c6-4321-8a16-ac0d319d0a31" providerId="ADAL" clId="{7160F225-77DF-40CE-9577-78D53F316969}" dt="2020-08-06T09:49:52.541" v="78" actId="478"/>
          <ac:spMkLst>
            <pc:docMk/>
            <pc:sldMk cId="417867430" sldId="305"/>
            <ac:spMk id="8" creationId="{9F82F1F3-A10F-4DAB-A44C-D0CEE5277784}"/>
          </ac:spMkLst>
        </pc:spChg>
        <pc:spChg chg="add mod">
          <ac:chgData name="Eddie Pedersen" userId="eee76c53-a7c6-4321-8a16-ac0d319d0a31" providerId="ADAL" clId="{7160F225-77DF-40CE-9577-78D53F316969}" dt="2020-08-06T09:49:53.668" v="80" actId="27636"/>
          <ac:spMkLst>
            <pc:docMk/>
            <pc:sldMk cId="417867430" sldId="305"/>
            <ac:spMk id="9" creationId="{060F5F2A-5698-41A8-AA2A-3E592DA3E0EA}"/>
          </ac:spMkLst>
        </pc:spChg>
        <pc:spChg chg="add mod">
          <ac:chgData name="Eddie Pedersen" userId="eee76c53-a7c6-4321-8a16-ac0d319d0a31" providerId="ADAL" clId="{7160F225-77DF-40CE-9577-78D53F316969}" dt="2020-08-06T09:49:53.453" v="79"/>
          <ac:spMkLst>
            <pc:docMk/>
            <pc:sldMk cId="417867430" sldId="305"/>
            <ac:spMk id="10" creationId="{AF8A43CA-CC05-46F2-A6DE-B41844E0FC76}"/>
          </ac:spMkLst>
        </pc:spChg>
        <pc:spChg chg="add mod">
          <ac:chgData name="Eddie Pedersen" userId="eee76c53-a7c6-4321-8a16-ac0d319d0a31" providerId="ADAL" clId="{7160F225-77DF-40CE-9577-78D53F316969}" dt="2020-08-06T09:49:53.453" v="79"/>
          <ac:spMkLst>
            <pc:docMk/>
            <pc:sldMk cId="417867430" sldId="305"/>
            <ac:spMk id="11" creationId="{E2AC7404-CD0E-4E3D-9732-B34D432D30BB}"/>
          </ac:spMkLst>
        </pc:spChg>
      </pc:sldChg>
      <pc:sldChg chg="modNotesTx">
        <pc:chgData name="Eddie Pedersen" userId="eee76c53-a7c6-4321-8a16-ac0d319d0a31" providerId="ADAL" clId="{7160F225-77DF-40CE-9577-78D53F316969}" dt="2020-08-06T09:28:52.872" v="8"/>
        <pc:sldMkLst>
          <pc:docMk/>
          <pc:sldMk cId="3435316557" sldId="307"/>
        </pc:sldMkLst>
      </pc:sldChg>
      <pc:sldChg chg="modNotesTx">
        <pc:chgData name="Eddie Pedersen" userId="eee76c53-a7c6-4321-8a16-ac0d319d0a31" providerId="ADAL" clId="{7160F225-77DF-40CE-9577-78D53F316969}" dt="2020-08-06T09:29:45.367" v="9"/>
        <pc:sldMkLst>
          <pc:docMk/>
          <pc:sldMk cId="2611164557" sldId="308"/>
        </pc:sldMkLst>
      </pc:sldChg>
      <pc:sldChg chg="modNotesTx">
        <pc:chgData name="Eddie Pedersen" userId="eee76c53-a7c6-4321-8a16-ac0d319d0a31" providerId="ADAL" clId="{7160F225-77DF-40CE-9577-78D53F316969}" dt="2020-08-06T09:30:14.398" v="10"/>
        <pc:sldMkLst>
          <pc:docMk/>
          <pc:sldMk cId="3708994211" sldId="311"/>
        </pc:sldMkLst>
      </pc:sldChg>
      <pc:sldChg chg="modNotesTx">
        <pc:chgData name="Eddie Pedersen" userId="eee76c53-a7c6-4321-8a16-ac0d319d0a31" providerId="ADAL" clId="{7160F225-77DF-40CE-9577-78D53F316969}" dt="2020-08-06T09:30:30.124" v="11"/>
        <pc:sldMkLst>
          <pc:docMk/>
          <pc:sldMk cId="3835800799" sldId="312"/>
        </pc:sldMkLst>
      </pc:sldChg>
      <pc:sldChg chg="modNotesTx">
        <pc:chgData name="Eddie Pedersen" userId="eee76c53-a7c6-4321-8a16-ac0d319d0a31" providerId="ADAL" clId="{7160F225-77DF-40CE-9577-78D53F316969}" dt="2020-08-06T09:30:48.068" v="12"/>
        <pc:sldMkLst>
          <pc:docMk/>
          <pc:sldMk cId="3638514283" sldId="313"/>
        </pc:sldMkLst>
      </pc:sldChg>
      <pc:sldChg chg="modNotesTx">
        <pc:chgData name="Eddie Pedersen" userId="eee76c53-a7c6-4321-8a16-ac0d319d0a31" providerId="ADAL" clId="{7160F225-77DF-40CE-9577-78D53F316969}" dt="2020-08-06T09:31:07.163" v="13"/>
        <pc:sldMkLst>
          <pc:docMk/>
          <pc:sldMk cId="2117478037" sldId="314"/>
        </pc:sldMkLst>
      </pc:sldChg>
      <pc:sldChg chg="modNotesTx">
        <pc:chgData name="Eddie Pedersen" userId="eee76c53-a7c6-4321-8a16-ac0d319d0a31" providerId="ADAL" clId="{7160F225-77DF-40CE-9577-78D53F316969}" dt="2020-08-06T09:31:32.414" v="14"/>
        <pc:sldMkLst>
          <pc:docMk/>
          <pc:sldMk cId="816357048" sldId="316"/>
        </pc:sldMkLst>
      </pc:sldChg>
      <pc:sldChg chg="modNotesTx">
        <pc:chgData name="Eddie Pedersen" userId="eee76c53-a7c6-4321-8a16-ac0d319d0a31" providerId="ADAL" clId="{7160F225-77DF-40CE-9577-78D53F316969}" dt="2020-08-06T09:31:50.948" v="15"/>
        <pc:sldMkLst>
          <pc:docMk/>
          <pc:sldMk cId="2819300465" sldId="317"/>
        </pc:sldMkLst>
      </pc:sldChg>
      <pc:sldChg chg="modNotesTx">
        <pc:chgData name="Eddie Pedersen" userId="eee76c53-a7c6-4321-8a16-ac0d319d0a31" providerId="ADAL" clId="{7160F225-77DF-40CE-9577-78D53F316969}" dt="2020-08-06T09:32:04.366" v="16"/>
        <pc:sldMkLst>
          <pc:docMk/>
          <pc:sldMk cId="1115761199" sldId="318"/>
        </pc:sldMkLst>
      </pc:sldChg>
      <pc:sldChg chg="modNotesTx">
        <pc:chgData name="Eddie Pedersen" userId="eee76c53-a7c6-4321-8a16-ac0d319d0a31" providerId="ADAL" clId="{7160F225-77DF-40CE-9577-78D53F316969}" dt="2020-08-06T09:32:23.345" v="17"/>
        <pc:sldMkLst>
          <pc:docMk/>
          <pc:sldMk cId="3096388413" sldId="319"/>
        </pc:sldMkLst>
      </pc:sldChg>
      <pc:sldChg chg="modNotesTx">
        <pc:chgData name="Eddie Pedersen" userId="eee76c53-a7c6-4321-8a16-ac0d319d0a31" providerId="ADAL" clId="{7160F225-77DF-40CE-9577-78D53F316969}" dt="2020-08-06T09:32:37.403" v="18"/>
        <pc:sldMkLst>
          <pc:docMk/>
          <pc:sldMk cId="2520952774" sldId="320"/>
        </pc:sldMkLst>
      </pc:sldChg>
      <pc:sldChg chg="modNotesTx">
        <pc:chgData name="Eddie Pedersen" userId="eee76c53-a7c6-4321-8a16-ac0d319d0a31" providerId="ADAL" clId="{7160F225-77DF-40CE-9577-78D53F316969}" dt="2020-08-06T09:32:50.285" v="19"/>
        <pc:sldMkLst>
          <pc:docMk/>
          <pc:sldMk cId="2478527513" sldId="321"/>
        </pc:sldMkLst>
      </pc:sldChg>
      <pc:sldChg chg="modNotesTx">
        <pc:chgData name="Eddie Pedersen" userId="eee76c53-a7c6-4321-8a16-ac0d319d0a31" providerId="ADAL" clId="{7160F225-77DF-40CE-9577-78D53F316969}" dt="2020-08-06T09:33:03.186" v="20"/>
        <pc:sldMkLst>
          <pc:docMk/>
          <pc:sldMk cId="2508868123" sldId="322"/>
        </pc:sldMkLst>
      </pc:sldChg>
      <pc:sldChg chg="modNotesTx">
        <pc:chgData name="Eddie Pedersen" userId="eee76c53-a7c6-4321-8a16-ac0d319d0a31" providerId="ADAL" clId="{7160F225-77DF-40CE-9577-78D53F316969}" dt="2020-08-06T09:33:18.578" v="21"/>
        <pc:sldMkLst>
          <pc:docMk/>
          <pc:sldMk cId="1006502807" sldId="323"/>
        </pc:sldMkLst>
      </pc:sldChg>
      <pc:sldChg chg="modNotesTx">
        <pc:chgData name="Eddie Pedersen" userId="eee76c53-a7c6-4321-8a16-ac0d319d0a31" providerId="ADAL" clId="{7160F225-77DF-40CE-9577-78D53F316969}" dt="2020-08-06T09:34:13.916" v="25"/>
        <pc:sldMkLst>
          <pc:docMk/>
          <pc:sldMk cId="4011998883" sldId="324"/>
        </pc:sldMkLst>
      </pc:sldChg>
      <pc:sldChg chg="modNotesTx">
        <pc:chgData name="Eddie Pedersen" userId="eee76c53-a7c6-4321-8a16-ac0d319d0a31" providerId="ADAL" clId="{7160F225-77DF-40CE-9577-78D53F316969}" dt="2020-08-06T09:33:32.885" v="22"/>
        <pc:sldMkLst>
          <pc:docMk/>
          <pc:sldMk cId="3730467991" sldId="325"/>
        </pc:sldMkLst>
      </pc:sldChg>
      <pc:sldChg chg="modNotesTx">
        <pc:chgData name="Eddie Pedersen" userId="eee76c53-a7c6-4321-8a16-ac0d319d0a31" providerId="ADAL" clId="{7160F225-77DF-40CE-9577-78D53F316969}" dt="2020-08-06T09:33:43.098" v="23"/>
        <pc:sldMkLst>
          <pc:docMk/>
          <pc:sldMk cId="4143301347" sldId="326"/>
        </pc:sldMkLst>
      </pc:sldChg>
      <pc:sldChg chg="modNotesTx">
        <pc:chgData name="Eddie Pedersen" userId="eee76c53-a7c6-4321-8a16-ac0d319d0a31" providerId="ADAL" clId="{7160F225-77DF-40CE-9577-78D53F316969}" dt="2020-08-06T09:33:57" v="24"/>
        <pc:sldMkLst>
          <pc:docMk/>
          <pc:sldMk cId="4071085682" sldId="327"/>
        </pc:sldMkLst>
      </pc:sldChg>
      <pc:sldChg chg="modNotesTx">
        <pc:chgData name="Eddie Pedersen" userId="eee76c53-a7c6-4321-8a16-ac0d319d0a31" providerId="ADAL" clId="{7160F225-77DF-40CE-9577-78D53F316969}" dt="2020-08-06T09:34:40.762" v="26"/>
        <pc:sldMkLst>
          <pc:docMk/>
          <pc:sldMk cId="3469971598" sldId="329"/>
        </pc:sldMkLst>
      </pc:sldChg>
      <pc:sldChg chg="modNotesTx">
        <pc:chgData name="Eddie Pedersen" userId="eee76c53-a7c6-4321-8a16-ac0d319d0a31" providerId="ADAL" clId="{7160F225-77DF-40CE-9577-78D53F316969}" dt="2020-08-06T09:35:05.456" v="27"/>
        <pc:sldMkLst>
          <pc:docMk/>
          <pc:sldMk cId="1624038258" sldId="330"/>
        </pc:sldMkLst>
      </pc:sldChg>
      <pc:sldChg chg="modNotesTx">
        <pc:chgData name="Eddie Pedersen" userId="eee76c53-a7c6-4321-8a16-ac0d319d0a31" providerId="ADAL" clId="{7160F225-77DF-40CE-9577-78D53F316969}" dt="2020-08-06T09:36:03.066" v="30"/>
        <pc:sldMkLst>
          <pc:docMk/>
          <pc:sldMk cId="4209134179" sldId="336"/>
        </pc:sldMkLst>
      </pc:sldChg>
      <pc:sldChg chg="modNotesTx">
        <pc:chgData name="Eddie Pedersen" userId="eee76c53-a7c6-4321-8a16-ac0d319d0a31" providerId="ADAL" clId="{7160F225-77DF-40CE-9577-78D53F316969}" dt="2020-08-06T09:36:14.647" v="31"/>
        <pc:sldMkLst>
          <pc:docMk/>
          <pc:sldMk cId="1580327519" sldId="337"/>
        </pc:sldMkLst>
      </pc:sldChg>
      <pc:sldChg chg="modNotesTx">
        <pc:chgData name="Eddie Pedersen" userId="eee76c53-a7c6-4321-8a16-ac0d319d0a31" providerId="ADAL" clId="{7160F225-77DF-40CE-9577-78D53F316969}" dt="2020-08-06T09:37:05.208" v="33"/>
        <pc:sldMkLst>
          <pc:docMk/>
          <pc:sldMk cId="2489358984" sldId="338"/>
        </pc:sldMkLst>
      </pc:sldChg>
      <pc:sldChg chg="modNotesTx">
        <pc:chgData name="Eddie Pedersen" userId="eee76c53-a7c6-4321-8a16-ac0d319d0a31" providerId="ADAL" clId="{7160F225-77DF-40CE-9577-78D53F316969}" dt="2020-08-06T09:37:32.280" v="34"/>
        <pc:sldMkLst>
          <pc:docMk/>
          <pc:sldMk cId="4258766535" sldId="339"/>
        </pc:sldMkLst>
      </pc:sldChg>
      <pc:sldChg chg="modNotesTx">
        <pc:chgData name="Eddie Pedersen" userId="eee76c53-a7c6-4321-8a16-ac0d319d0a31" providerId="ADAL" clId="{7160F225-77DF-40CE-9577-78D53F316969}" dt="2020-08-06T09:38:13.219" v="36"/>
        <pc:sldMkLst>
          <pc:docMk/>
          <pc:sldMk cId="4210140084" sldId="340"/>
        </pc:sldMkLst>
      </pc:sldChg>
      <pc:sldChg chg="modNotesTx">
        <pc:chgData name="Eddie Pedersen" userId="eee76c53-a7c6-4321-8a16-ac0d319d0a31" providerId="ADAL" clId="{7160F225-77DF-40CE-9577-78D53F316969}" dt="2020-08-06T09:38:27.938" v="37"/>
        <pc:sldMkLst>
          <pc:docMk/>
          <pc:sldMk cId="2587969980" sldId="341"/>
        </pc:sldMkLst>
      </pc:sldChg>
      <pc:sldChg chg="modNotesTx">
        <pc:chgData name="Eddie Pedersen" userId="eee76c53-a7c6-4321-8a16-ac0d319d0a31" providerId="ADAL" clId="{7160F225-77DF-40CE-9577-78D53F316969}" dt="2020-08-06T09:38:50.588" v="38"/>
        <pc:sldMkLst>
          <pc:docMk/>
          <pc:sldMk cId="3202059771" sldId="342"/>
        </pc:sldMkLst>
      </pc:sldChg>
      <pc:sldChg chg="modNotesTx">
        <pc:chgData name="Eddie Pedersen" userId="eee76c53-a7c6-4321-8a16-ac0d319d0a31" providerId="ADAL" clId="{7160F225-77DF-40CE-9577-78D53F316969}" dt="2020-08-06T09:39:03.024" v="39"/>
        <pc:sldMkLst>
          <pc:docMk/>
          <pc:sldMk cId="2060378359" sldId="343"/>
        </pc:sldMkLst>
      </pc:sldChg>
      <pc:sldChg chg="modNotesTx">
        <pc:chgData name="Eddie Pedersen" userId="eee76c53-a7c6-4321-8a16-ac0d319d0a31" providerId="ADAL" clId="{7160F225-77DF-40CE-9577-78D53F316969}" dt="2020-08-06T09:39:15.723" v="40"/>
        <pc:sldMkLst>
          <pc:docMk/>
          <pc:sldMk cId="1749925653" sldId="344"/>
        </pc:sldMkLst>
      </pc:sldChg>
      <pc:sldChg chg="modNotesTx">
        <pc:chgData name="Eddie Pedersen" userId="eee76c53-a7c6-4321-8a16-ac0d319d0a31" providerId="ADAL" clId="{7160F225-77DF-40CE-9577-78D53F316969}" dt="2020-08-06T09:36:29.347" v="32"/>
        <pc:sldMkLst>
          <pc:docMk/>
          <pc:sldMk cId="1159696087" sldId="346"/>
        </pc:sldMkLst>
      </pc:sldChg>
      <pc:sldChg chg="modNotesTx">
        <pc:chgData name="Eddie Pedersen" userId="eee76c53-a7c6-4321-8a16-ac0d319d0a31" providerId="ADAL" clId="{7160F225-77DF-40CE-9577-78D53F316969}" dt="2020-08-06T09:39:46.411" v="42"/>
        <pc:sldMkLst>
          <pc:docMk/>
          <pc:sldMk cId="1197879368" sldId="347"/>
        </pc:sldMkLst>
      </pc:sldChg>
      <pc:sldChg chg="modNotesTx">
        <pc:chgData name="Eddie Pedersen" userId="eee76c53-a7c6-4321-8a16-ac0d319d0a31" providerId="ADAL" clId="{7160F225-77DF-40CE-9577-78D53F316969}" dt="2020-08-06T09:40:08.925" v="43"/>
        <pc:sldMkLst>
          <pc:docMk/>
          <pc:sldMk cId="1323028512" sldId="349"/>
        </pc:sldMkLst>
      </pc:sldChg>
      <pc:sldChg chg="modNotesTx">
        <pc:chgData name="Eddie Pedersen" userId="eee76c53-a7c6-4321-8a16-ac0d319d0a31" providerId="ADAL" clId="{7160F225-77DF-40CE-9577-78D53F316969}" dt="2020-08-06T09:40:23.105" v="44"/>
        <pc:sldMkLst>
          <pc:docMk/>
          <pc:sldMk cId="2720062007" sldId="350"/>
        </pc:sldMkLst>
      </pc:sldChg>
      <pc:sldChg chg="modNotesTx">
        <pc:chgData name="Eddie Pedersen" userId="eee76c53-a7c6-4321-8a16-ac0d319d0a31" providerId="ADAL" clId="{7160F225-77DF-40CE-9577-78D53F316969}" dt="2020-08-06T09:40:35.237" v="45"/>
        <pc:sldMkLst>
          <pc:docMk/>
          <pc:sldMk cId="309236451" sldId="351"/>
        </pc:sldMkLst>
      </pc:sldChg>
      <pc:sldChg chg="modNotesTx">
        <pc:chgData name="Eddie Pedersen" userId="eee76c53-a7c6-4321-8a16-ac0d319d0a31" providerId="ADAL" clId="{7160F225-77DF-40CE-9577-78D53F316969}" dt="2020-08-06T09:41:08.395" v="46"/>
        <pc:sldMkLst>
          <pc:docMk/>
          <pc:sldMk cId="4217044609" sldId="353"/>
        </pc:sldMkLst>
      </pc:sldChg>
      <pc:sldChg chg="modNotesTx">
        <pc:chgData name="Eddie Pedersen" userId="eee76c53-a7c6-4321-8a16-ac0d319d0a31" providerId="ADAL" clId="{7160F225-77DF-40CE-9577-78D53F316969}" dt="2020-08-06T09:41:19.486" v="47"/>
        <pc:sldMkLst>
          <pc:docMk/>
          <pc:sldMk cId="2382245437" sldId="354"/>
        </pc:sldMkLst>
      </pc:sldChg>
      <pc:sldChg chg="modNotesTx">
        <pc:chgData name="Eddie Pedersen" userId="eee76c53-a7c6-4321-8a16-ac0d319d0a31" providerId="ADAL" clId="{7160F225-77DF-40CE-9577-78D53F316969}" dt="2020-08-06T09:41:53.416" v="48"/>
        <pc:sldMkLst>
          <pc:docMk/>
          <pc:sldMk cId="1451697026" sldId="355"/>
        </pc:sldMkLst>
      </pc:sldChg>
      <pc:sldChg chg="modNotesTx">
        <pc:chgData name="Eddie Pedersen" userId="eee76c53-a7c6-4321-8a16-ac0d319d0a31" providerId="ADAL" clId="{7160F225-77DF-40CE-9577-78D53F316969}" dt="2020-08-06T09:42:10.380" v="49"/>
        <pc:sldMkLst>
          <pc:docMk/>
          <pc:sldMk cId="3017619459" sldId="356"/>
        </pc:sldMkLst>
      </pc:sldChg>
      <pc:sldChg chg="modNotesTx">
        <pc:chgData name="Eddie Pedersen" userId="eee76c53-a7c6-4321-8a16-ac0d319d0a31" providerId="ADAL" clId="{7160F225-77DF-40CE-9577-78D53F316969}" dt="2020-08-06T09:42:23.271" v="50"/>
        <pc:sldMkLst>
          <pc:docMk/>
          <pc:sldMk cId="2285915302" sldId="357"/>
        </pc:sldMkLst>
      </pc:sldChg>
      <pc:sldChg chg="modNotesTx">
        <pc:chgData name="Eddie Pedersen" userId="eee76c53-a7c6-4321-8a16-ac0d319d0a31" providerId="ADAL" clId="{7160F225-77DF-40CE-9577-78D53F316969}" dt="2020-08-06T09:42:35.595" v="51"/>
        <pc:sldMkLst>
          <pc:docMk/>
          <pc:sldMk cId="1426569268" sldId="358"/>
        </pc:sldMkLst>
      </pc:sldChg>
      <pc:sldChg chg="modNotesTx">
        <pc:chgData name="Eddie Pedersen" userId="eee76c53-a7c6-4321-8a16-ac0d319d0a31" providerId="ADAL" clId="{7160F225-77DF-40CE-9577-78D53F316969}" dt="2020-08-06T09:42:46.636" v="52"/>
        <pc:sldMkLst>
          <pc:docMk/>
          <pc:sldMk cId="1750230090" sldId="359"/>
        </pc:sldMkLst>
      </pc:sldChg>
      <pc:sldChg chg="modNotesTx">
        <pc:chgData name="Eddie Pedersen" userId="eee76c53-a7c6-4321-8a16-ac0d319d0a31" providerId="ADAL" clId="{7160F225-77DF-40CE-9577-78D53F316969}" dt="2020-08-06T09:43:01.282" v="53"/>
        <pc:sldMkLst>
          <pc:docMk/>
          <pc:sldMk cId="1200147965" sldId="360"/>
        </pc:sldMkLst>
      </pc:sldChg>
      <pc:sldChg chg="modNotesTx">
        <pc:chgData name="Eddie Pedersen" userId="eee76c53-a7c6-4321-8a16-ac0d319d0a31" providerId="ADAL" clId="{7160F225-77DF-40CE-9577-78D53F316969}" dt="2020-08-06T09:43:15.861" v="54"/>
        <pc:sldMkLst>
          <pc:docMk/>
          <pc:sldMk cId="404412313" sldId="361"/>
        </pc:sldMkLst>
      </pc:sldChg>
      <pc:sldChg chg="modNotesTx">
        <pc:chgData name="Eddie Pedersen" userId="eee76c53-a7c6-4321-8a16-ac0d319d0a31" providerId="ADAL" clId="{7160F225-77DF-40CE-9577-78D53F316969}" dt="2020-08-06T09:43:44.428" v="56"/>
        <pc:sldMkLst>
          <pc:docMk/>
          <pc:sldMk cId="4199086166" sldId="362"/>
        </pc:sldMkLst>
      </pc:sldChg>
      <pc:sldChg chg="modNotesTx">
        <pc:chgData name="Eddie Pedersen" userId="eee76c53-a7c6-4321-8a16-ac0d319d0a31" providerId="ADAL" clId="{7160F225-77DF-40CE-9577-78D53F316969}" dt="2020-08-06T09:43:56.642" v="57"/>
        <pc:sldMkLst>
          <pc:docMk/>
          <pc:sldMk cId="3154125988" sldId="363"/>
        </pc:sldMkLst>
      </pc:sldChg>
      <pc:sldChg chg="modNotesTx">
        <pc:chgData name="Eddie Pedersen" userId="eee76c53-a7c6-4321-8a16-ac0d319d0a31" providerId="ADAL" clId="{7160F225-77DF-40CE-9577-78D53F316969}" dt="2020-08-06T09:44:08.951" v="58"/>
        <pc:sldMkLst>
          <pc:docMk/>
          <pc:sldMk cId="1072636331" sldId="364"/>
        </pc:sldMkLst>
      </pc:sldChg>
      <pc:sldChg chg="modNotesTx">
        <pc:chgData name="Eddie Pedersen" userId="eee76c53-a7c6-4321-8a16-ac0d319d0a31" providerId="ADAL" clId="{7160F225-77DF-40CE-9577-78D53F316969}" dt="2020-08-06T09:44:18.227" v="59"/>
        <pc:sldMkLst>
          <pc:docMk/>
          <pc:sldMk cId="1153610494" sldId="365"/>
        </pc:sldMkLst>
      </pc:sldChg>
      <pc:sldChg chg="modNotesTx">
        <pc:chgData name="Eddie Pedersen" userId="eee76c53-a7c6-4321-8a16-ac0d319d0a31" providerId="ADAL" clId="{7160F225-77DF-40CE-9577-78D53F316969}" dt="2020-08-06T09:44:49.337" v="61"/>
        <pc:sldMkLst>
          <pc:docMk/>
          <pc:sldMk cId="3122763646" sldId="366"/>
        </pc:sldMkLst>
      </pc:sldChg>
      <pc:sldChg chg="modNotesTx">
        <pc:chgData name="Eddie Pedersen" userId="eee76c53-a7c6-4321-8a16-ac0d319d0a31" providerId="ADAL" clId="{7160F225-77DF-40CE-9577-78D53F316969}" dt="2020-08-06T09:45:03.318" v="62"/>
        <pc:sldMkLst>
          <pc:docMk/>
          <pc:sldMk cId="1651826429" sldId="367"/>
        </pc:sldMkLst>
      </pc:sldChg>
      <pc:sldChg chg="modNotesTx">
        <pc:chgData name="Eddie Pedersen" userId="eee76c53-a7c6-4321-8a16-ac0d319d0a31" providerId="ADAL" clId="{7160F225-77DF-40CE-9577-78D53F316969}" dt="2020-08-06T09:44:34.009" v="60"/>
        <pc:sldMkLst>
          <pc:docMk/>
          <pc:sldMk cId="1756739984" sldId="368"/>
        </pc:sldMkLst>
      </pc:sldChg>
      <pc:sldChg chg="modNotesTx">
        <pc:chgData name="Eddie Pedersen" userId="eee76c53-a7c6-4321-8a16-ac0d319d0a31" providerId="ADAL" clId="{7160F225-77DF-40CE-9577-78D53F316969}" dt="2020-08-06T09:45:23.824" v="63"/>
        <pc:sldMkLst>
          <pc:docMk/>
          <pc:sldMk cId="1805615655" sldId="369"/>
        </pc:sldMkLst>
      </pc:sldChg>
      <pc:sldChg chg="modNotesTx">
        <pc:chgData name="Eddie Pedersen" userId="eee76c53-a7c6-4321-8a16-ac0d319d0a31" providerId="ADAL" clId="{7160F225-77DF-40CE-9577-78D53F316969}" dt="2020-08-06T09:45:35.586" v="64"/>
        <pc:sldMkLst>
          <pc:docMk/>
          <pc:sldMk cId="1800220463" sldId="370"/>
        </pc:sldMkLst>
      </pc:sldChg>
      <pc:sldChg chg="modNotesTx">
        <pc:chgData name="Eddie Pedersen" userId="eee76c53-a7c6-4321-8a16-ac0d319d0a31" providerId="ADAL" clId="{7160F225-77DF-40CE-9577-78D53F316969}" dt="2020-08-06T09:45:50.601" v="65"/>
        <pc:sldMkLst>
          <pc:docMk/>
          <pc:sldMk cId="974196392" sldId="372"/>
        </pc:sldMkLst>
      </pc:sldChg>
      <pc:sldChg chg="modNotesTx">
        <pc:chgData name="Eddie Pedersen" userId="eee76c53-a7c6-4321-8a16-ac0d319d0a31" providerId="ADAL" clId="{7160F225-77DF-40CE-9577-78D53F316969}" dt="2020-08-06T09:46:12.741" v="66"/>
        <pc:sldMkLst>
          <pc:docMk/>
          <pc:sldMk cId="3109352818" sldId="373"/>
        </pc:sldMkLst>
      </pc:sldChg>
      <pc:sldChg chg="modNotesTx">
        <pc:chgData name="Eddie Pedersen" userId="eee76c53-a7c6-4321-8a16-ac0d319d0a31" providerId="ADAL" clId="{7160F225-77DF-40CE-9577-78D53F316969}" dt="2020-08-06T09:46:37.692" v="67"/>
        <pc:sldMkLst>
          <pc:docMk/>
          <pc:sldMk cId="3551617006" sldId="374"/>
        </pc:sldMkLst>
      </pc:sldChg>
      <pc:sldChg chg="modNotesTx">
        <pc:chgData name="Eddie Pedersen" userId="eee76c53-a7c6-4321-8a16-ac0d319d0a31" providerId="ADAL" clId="{7160F225-77DF-40CE-9577-78D53F316969}" dt="2020-08-06T09:47:46.360" v="69"/>
        <pc:sldMkLst>
          <pc:docMk/>
          <pc:sldMk cId="2157567136" sldId="375"/>
        </pc:sldMkLst>
      </pc:sldChg>
      <pc:sldChg chg="modNotesTx">
        <pc:chgData name="Eddie Pedersen" userId="eee76c53-a7c6-4321-8a16-ac0d319d0a31" providerId="ADAL" clId="{7160F225-77DF-40CE-9577-78D53F316969}" dt="2020-08-06T09:47:06.958" v="68"/>
        <pc:sldMkLst>
          <pc:docMk/>
          <pc:sldMk cId="653340080" sldId="376"/>
        </pc:sldMkLst>
      </pc:sldChg>
      <pc:sldChg chg="modNotesTx">
        <pc:chgData name="Eddie Pedersen" userId="eee76c53-a7c6-4321-8a16-ac0d319d0a31" providerId="ADAL" clId="{7160F225-77DF-40CE-9577-78D53F316969}" dt="2020-08-06T09:48:52.162" v="75"/>
        <pc:sldMkLst>
          <pc:docMk/>
          <pc:sldMk cId="2674446294" sldId="377"/>
        </pc:sldMkLst>
      </pc:sldChg>
      <pc:sldChg chg="modNotesTx">
        <pc:chgData name="Eddie Pedersen" userId="eee76c53-a7c6-4321-8a16-ac0d319d0a31" providerId="ADAL" clId="{7160F225-77DF-40CE-9577-78D53F316969}" dt="2020-08-06T09:49:13.402" v="76"/>
        <pc:sldMkLst>
          <pc:docMk/>
          <pc:sldMk cId="2344419702" sldId="378"/>
        </pc:sldMkLst>
      </pc:sldChg>
      <pc:sldChg chg="modNotesTx">
        <pc:chgData name="Eddie Pedersen" userId="eee76c53-a7c6-4321-8a16-ac0d319d0a31" providerId="ADAL" clId="{7160F225-77DF-40CE-9577-78D53F316969}" dt="2020-08-06T09:49:26.987" v="77"/>
        <pc:sldMkLst>
          <pc:docMk/>
          <pc:sldMk cId="3569080177" sldId="380"/>
        </pc:sldMkLst>
      </pc:sldChg>
      <pc:sldChg chg="modNotesTx">
        <pc:chgData name="Eddie Pedersen" userId="eee76c53-a7c6-4321-8a16-ac0d319d0a31" providerId="ADAL" clId="{7160F225-77DF-40CE-9577-78D53F316969}" dt="2020-08-06T09:35:30.807" v="28"/>
        <pc:sldMkLst>
          <pc:docMk/>
          <pc:sldMk cId="439545920" sldId="381"/>
        </pc:sldMkLst>
      </pc:sldChg>
      <pc:sldChg chg="modNotesTx">
        <pc:chgData name="Eddie Pedersen" userId="eee76c53-a7c6-4321-8a16-ac0d319d0a31" providerId="ADAL" clId="{7160F225-77DF-40CE-9577-78D53F316969}" dt="2020-08-06T09:35:44.233" v="29"/>
        <pc:sldMkLst>
          <pc:docMk/>
          <pc:sldMk cId="963619226" sldId="382"/>
        </pc:sldMkLst>
      </pc:sldChg>
    </pc:docChg>
  </pc:docChgLst>
  <pc:docChgLst>
    <pc:chgData name="Eddie Pedersen" userId="eee76c53-a7c6-4321-8a16-ac0d319d0a31" providerId="ADAL" clId="{42932272-E021-42FF-A216-AFDA5C696D94}"/>
    <pc:docChg chg="delSld">
      <pc:chgData name="Eddie Pedersen" userId="eee76c53-a7c6-4321-8a16-ac0d319d0a31" providerId="ADAL" clId="{42932272-E021-42FF-A216-AFDA5C696D94}" dt="2020-09-30T08:30:28.206" v="7" actId="47"/>
      <pc:docMkLst>
        <pc:docMk/>
      </pc:docMkLst>
      <pc:sldChg chg="del">
        <pc:chgData name="Eddie Pedersen" userId="eee76c53-a7c6-4321-8a16-ac0d319d0a31" providerId="ADAL" clId="{42932272-E021-42FF-A216-AFDA5C696D94}" dt="2020-09-30T08:29:51.714" v="0" actId="47"/>
        <pc:sldMkLst>
          <pc:docMk/>
          <pc:sldMk cId="1025809433" sldId="309"/>
        </pc:sldMkLst>
      </pc:sldChg>
      <pc:sldChg chg="del">
        <pc:chgData name="Eddie Pedersen" userId="eee76c53-a7c6-4321-8a16-ac0d319d0a31" providerId="ADAL" clId="{42932272-E021-42FF-A216-AFDA5C696D94}" dt="2020-09-30T08:29:54.783" v="1" actId="47"/>
        <pc:sldMkLst>
          <pc:docMk/>
          <pc:sldMk cId="3633939371" sldId="310"/>
        </pc:sldMkLst>
      </pc:sldChg>
      <pc:sldChg chg="del">
        <pc:chgData name="Eddie Pedersen" userId="eee76c53-a7c6-4321-8a16-ac0d319d0a31" providerId="ADAL" clId="{42932272-E021-42FF-A216-AFDA5C696D94}" dt="2020-09-30T08:29:58.779" v="2" actId="47"/>
        <pc:sldMkLst>
          <pc:docMk/>
          <pc:sldMk cId="2784486274" sldId="315"/>
        </pc:sldMkLst>
      </pc:sldChg>
      <pc:sldChg chg="del">
        <pc:chgData name="Eddie Pedersen" userId="eee76c53-a7c6-4321-8a16-ac0d319d0a31" providerId="ADAL" clId="{42932272-E021-42FF-A216-AFDA5C696D94}" dt="2020-09-30T08:30:06.522" v="3" actId="47"/>
        <pc:sldMkLst>
          <pc:docMk/>
          <pc:sldMk cId="1819904385" sldId="328"/>
        </pc:sldMkLst>
      </pc:sldChg>
      <pc:sldChg chg="del">
        <pc:chgData name="Eddie Pedersen" userId="eee76c53-a7c6-4321-8a16-ac0d319d0a31" providerId="ADAL" clId="{42932272-E021-42FF-A216-AFDA5C696D94}" dt="2020-09-30T08:30:09.651" v="4" actId="47"/>
        <pc:sldMkLst>
          <pc:docMk/>
          <pc:sldMk cId="3626878437" sldId="332"/>
        </pc:sldMkLst>
      </pc:sldChg>
      <pc:sldChg chg="del">
        <pc:chgData name="Eddie Pedersen" userId="eee76c53-a7c6-4321-8a16-ac0d319d0a31" providerId="ADAL" clId="{42932272-E021-42FF-A216-AFDA5C696D94}" dt="2020-09-30T08:30:11.824" v="5" actId="47"/>
        <pc:sldMkLst>
          <pc:docMk/>
          <pc:sldMk cId="1189730559" sldId="333"/>
        </pc:sldMkLst>
      </pc:sldChg>
      <pc:sldChg chg="del">
        <pc:chgData name="Eddie Pedersen" userId="eee76c53-a7c6-4321-8a16-ac0d319d0a31" providerId="ADAL" clId="{42932272-E021-42FF-A216-AFDA5C696D94}" dt="2020-09-30T08:30:13.512" v="6" actId="47"/>
        <pc:sldMkLst>
          <pc:docMk/>
          <pc:sldMk cId="3242361102" sldId="335"/>
        </pc:sldMkLst>
      </pc:sldChg>
      <pc:sldChg chg="del">
        <pc:chgData name="Eddie Pedersen" userId="eee76c53-a7c6-4321-8a16-ac0d319d0a31" providerId="ADAL" clId="{42932272-E021-42FF-A216-AFDA5C696D94}" dt="2020-09-30T08:30:28.206" v="7" actId="47"/>
        <pc:sldMkLst>
          <pc:docMk/>
          <pc:sldMk cId="1591778391" sldId="34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591F1-365D-9A44-BAB0-9478600B76DC}" type="datetimeFigureOut">
              <a:t>30.09.2020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96447-93CD-D248-8463-E4F159614110}" type="slidenum"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93103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B15F3-F8D5-4A64-AADD-6C8711A9C4A2}" type="datetimeFigureOut">
              <a:rPr lang="nb-NO" smtClean="0"/>
              <a:t>30.09.2020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54B7B-5006-4AAE-B324-0D18C385F145}" type="slidenum">
              <a:rPr lang="nb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72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mail.no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ኣብዚ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ኮርስ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ተሳተፍቲ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ጂመይል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ምጥቃም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ክመሃሩ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እዮም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ብዙሓት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ትካላት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ኣገልግሎታት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ኣገልግሎታተን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ሕልፍ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ሕልፍ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ኢለን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የሕድሶኦ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እየን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ስለዚ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ኣካውንት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ምኽፋት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ሎግ-ኢን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ጌርካ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ምእታውን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ካልኦት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ፋንክሽናትን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ካብዚ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ኣብዚ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ነቕርቦ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ቅሩብ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ዝተፈልየ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ክኸውን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ይኽእል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ስለዚ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ነዚ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ኮርስ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ቅድሚ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ምጅማርካ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ኣካውንት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ተጠቃሚ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ኸፊትካ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ብጂመይል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ክትሰድድን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ክትቅበልን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ፈትን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ሽዑ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ዝኾነ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ዝተለወጠ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ነገር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ተዓዚብካ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ነቲ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ተቕርቦ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ኣሐዲስካ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ተቕርቦ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ምእንታን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ተሳተፍቲ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ኮርስ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ምክትታል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ክቐለሎም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ሸቶታት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ትምህርቲ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ቅድሚ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ኣስተምህሮ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ምጅማሩ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ርኣዮ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ከምዚ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ብምግባር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ኣብቲ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ኣገዳሲ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ዝበሃል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ፍልጠት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ከተኩርን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ክዝክርዎን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ክቐለሎም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="1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50293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ዝጸሓፍካዮ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ካልኦት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ኣቐዲሞም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ተመዝጊቦምሉ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እንተደኣ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ኮይኖም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ትሕቲ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ክፉት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መልእኽቲ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ብቐይሕ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ዝተጻሕፈ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ይመጻካ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ካልኦት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ይጥቀሙሉ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እንተደኣ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ሃልዮም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ዝመረጽካያ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ቅሩብ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ትቕይራ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ብዙሓት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ቀዳማይ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ፊደል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ገለ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ቁጽሪ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ክውስኹላ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እዮም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ዝመርጹ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ክሳብ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ካልኦት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ዘይጥቀሙላ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ትረክብ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ምፍታን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ቀጽል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ኩሎም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ክሳብ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ብካልኦት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ዘይተመዝገበት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ተጠቃሚ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ዝረኽቡ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ተጸበ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ንነፍሶም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ዝኸውን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ጽቡቅ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ተጠቃሚ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ምርካብ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ሓገዝ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ንዘድልዮም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ሂብካ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ሓግዞም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ኩሎም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ነናቶም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ሓዙ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ንኸይርስዕዎ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ምጽሓፍ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ጠቓሚ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ክኸውን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ይኽእል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ፓስዎርድ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ንኽትሰርሕ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ትስዕብ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ጠውቕ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ክሊክ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ግበር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ሓደ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ፓስዎርድ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ብውሑዱ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ምልክታት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ዝሓዘለ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ክኸውን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ኣሎዎ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ሓደ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ፓስዎርድ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ብውሑዱ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ክልተ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ነንበይኑ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ዝዓይነቶም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ምልክታት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ዝሓዘለ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ክኸውን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ንዓኻ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ምዝካሩ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ቀሊል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ክኸውን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ይግባእ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ከምኡውን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ካልኦት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ብቐሊሉ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ገሚቶም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ክፈልጡዎ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ዘይክእሉ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ክኸውን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ይግባእ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ፓስዎርድ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ጸኒሕካ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ምቕያር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ይከኣል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ከምኡውን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እንተደኣ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ረሲዕካዮ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ሓድስ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ፓስዎርድ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ክስደደልካ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ይከኣል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ይኹን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እምበር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ብርግጽ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ዘይትርስዖ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ዓይነት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ፓስዎርድ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ምሓዝ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ዝቐልጠፈን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ዝበለጸን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ልክዕ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ባንክካርድካ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ፓስዎርድካ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ብሕታዊ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ክትጥቀመሉ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ትደልዮ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ፖስዎርድ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ጸሓፎ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ክትጽሕፍ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ከለኻ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እቶም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ምልክታት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ስክሪን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ኣይረኣዩኻን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እዮም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ክንድኡ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ፖስዎርድ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ነፍስ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ወከፍ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ምልክት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ጸላም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ነጥቢ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ትረኣየካ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ትጽሕፎ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ፓስዎርድ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ካልእ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ንኸይርእዮ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ኮይኑ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ወዳእካ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 ``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ኢንተር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"neste" ``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ቀጽል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ጠውቕ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ፓስዎርድካ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እንተደኣ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ሓጺሩ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እቶም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ዝተፈላለዩ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ምልክታት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ብዝሖም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ዝጠልቦ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እንተዘይኮይኑ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መልእኽቲ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ይመጽእ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ሽዑ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መሊስካ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ክትፍትን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ነዘን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ሕግታት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ምክትታል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ኣይትረስዕ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ኩላቶም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ቅቡል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ዝኾነ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ፓስዎርድ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ጽሒፎም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ክሳብ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ዝውድኡ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ተጸበ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ዝቕጽል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ፓስዎርድካ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ብሓድሽ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ክትጽሕፎ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ትካል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ብምግባር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ጌጋ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ጽሒፍካ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ከይትኸውን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ይቆጻጸር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ፓስዎርድካ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እንተደኣ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ሓጺሩ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እቶም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ዝተፈላለዩ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ምልክታት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ብዝሖም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ዝጠልቦ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እንተዘይኮይኑ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መልእኽቲ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ይመጽእ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ሽዑ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መሊስካ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ክትፍትን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ጌና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እቶም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ፓስዎርድታት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ተዛመድቲ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ኣይኮኑን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መልእኽቲ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መጺኡካ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ቀዳመይቲ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ዝተጻሕፈት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ፓሶውርድ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ገለ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ጌጋ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ተጻሒፉ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ስለዘሎ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ዝኸውን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ምኽንያት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ሽዑ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ንድሕሪት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ተመሊስካ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ፓስዎርድ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ከምብሓድሽ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ጽሒፍካ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መሊስካ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ትፍትን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ነቶም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ፓስዎርዶም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ምውጻእ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ምርግጋጽ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ዘጸግሞም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ሓግዞም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ቅድሚ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ኮርስ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ምቕጻልካ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ትቕጽል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ዝተወለድካሉ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ወርሒ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ክትህብ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ሽዑ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ትወርድ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ትድይብ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ሊስታ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ክትመጻልካ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ዝቕጽል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ወርሒ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ዝተወለድካላ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መዓልቲ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ክትህብ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60669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ሽዑ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ዓመተ-ምሕረት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ንመርጽ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ተጠቀምቲ-ጂመይል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ክሊክ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ብምግባር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ምሉእ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ዓመተ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ምሕረት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ይጽሕፉ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ዝቕጽል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ጾታ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ክትመልእ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ንኽትገብር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የማናይ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ጫፍ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ዘላ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ቀስቲ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ክሊክ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ግበራ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ሽዑ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ትወርድ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ትድይብ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ሊስታ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ክትመጻልካ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ካብተን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ኣማራጺታት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ሓንቲአን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ንኽትመርጽ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ኣመልክተላ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ክሊክ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ግበራ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"Mobilnummer"፣ 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ቁጽሪ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ሞባይል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ርኸብ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ትካል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ባዕሉ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ኖርወይ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መእተዊ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ቁጽሪ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መሊኡልካ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Norge (+47)።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ቁጽሪ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ተለፎንካ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ጸሓፍ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እንተተኻኢሉ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ቁጽሪ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ሞባይል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ክኸውን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ይግባእ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እቶም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ካልእ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ዝቕጽል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ክትጽሕፉዋ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ኣካውንት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ንምውጻእ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ግድን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ክትገብሮ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ኣይኮነን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ይኹን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እምበር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ኣብነት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ፓስዎርድካ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እንተደኣ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ረሲዕካዮ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ጠቓሚ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ክኸውን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ይኽእል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ሽዑ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ጂመይል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ካልኣይቲ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ሓድሽ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ፓስዎርድ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ክሰደልካ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ስለዝኽእል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ንኽትጥቀመሉ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ጉግል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ዝጠልቦም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ቅድመ-ኩነት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ዘርኢ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መስኮት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ክመጽእ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ነዚኦም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ንኽትሰማማዓሎም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ታሕተዋይ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ጫፍ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መስኮት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ክትወርድ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ስክሮል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ክትገብር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"Jeg er enig"  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ይሰማማዕ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መጠወቒት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ሰማያዊት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ኮይና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ኣላ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ነዚኣ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ጠውቃ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እንቋዕ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ኣብቅዓካ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መልእኽቲ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ክመጻካ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ሰማያዊት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መጠወቒት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ጠውቃ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ኮንግራ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ኩላትኩም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ኣካውንት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ተጠቃምን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ኣውጺእኹም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ኣለኹም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ዝስዕብ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nb-NO" baseline="0" dirty="0"/>
          </a:p>
          <a:p>
            <a:r>
              <a:rPr lang="nb-NO" baseline="0" dirty="0"/>
              <a:t>-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መጀመርታ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ክመጻልካ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ዝስዕብ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nb-NO" baseline="0" dirty="0"/>
          </a:p>
          <a:p>
            <a:r>
              <a:rPr lang="nb-NO" baseline="0" dirty="0"/>
              <a:t>-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መጀመርታ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ክመጻልካ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ክትሰድድን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ክትቅበልን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ክህልወካ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ኣሎዎ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ክህልወካ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እንተኾይኑ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ሓደ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ኣገልግሎት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ትካል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ኣካውንት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ከተውጽእ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መስርሕ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ቅሩብ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ክብድ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ዝበለ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ክኸውን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ይኽእል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ዕድል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ኮይኑ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ሓንሳብ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ጥራሕ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ምግባር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ዘድልየካ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ብጥንቃቐ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ልክዕ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ጌርካ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ክትገብሮ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ፈትን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ክፋል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ኮርስ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ግድን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ክሽምድዶ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ኣለኒ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ኣይትሕሰብ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ብዙሕ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ዓይነታት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ኣገልግሎታት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ዝተፈላለየ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ትካላት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ኣገልግሎት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ዘለወን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ብዙሕ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ኣድራሻታት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ከተውጽእ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ይከኣል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ኮርስ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ብዛዕባ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ጂመይል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ክንመሃር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ጂመይል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ብጉግል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ዝውነን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ኮይኑ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ህቡብ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ኣገልግሎት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ክትሰድድን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ክትቅበልን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መጀመርታ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ከተውጽእ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ንኸተውጽእ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ብራውዘርካ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browser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/nettleser) 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ከፊትካ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ኣገልግሎት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ወብሳይት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(website/nettside)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ትጽሕፎ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ድሕሪ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ትካል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ኣገልግሎት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ይመጽእ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ናትና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ጂመይል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መወዳእታ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ነጥብን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እዚአን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ፊደላት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c-o-m።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81810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ስክሪንካ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ትርእዮ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ኢንቦክስ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(innboks/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መቐበሊ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ዝተፈላለያ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ትካላት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ኣገልግሎት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ቅሩብ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ዝተፈላለየ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መልክዕ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ዘለወን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ይኹን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እምበር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እቶም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ቀንዲ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ባእታታት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ሓደ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እዮም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ዝተቓለለ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ትሕዝቶ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እየ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ዝጥቀም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ዘለኹ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ምእንታን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እንታይ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ክትገብሩ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ከምዘለኩም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ምርኣይ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ክቐለልኩም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ኢንቦክስ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ክበሃል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ዝስደደልካ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ኢመይላት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ዝኣትወሉ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ባዕልኻ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ንካልኦት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ክትሰድድ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ዘድልየካ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ዘበለ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ትረክብ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ጸኒሕና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ቅሩብ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ክንርእዮ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ሎግ-ኣውት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ክንገብር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ላዕለዋይ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የማናይ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ኩርናዕ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ክትርእዮ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ነዚኣ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ሓንሳብ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ክሊክ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ግበራ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262743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ሽዑ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መምረጺ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ክመጻልካ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ኣብዚኣ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መምረጺ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Logg av"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"Logg ut"፣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ሎግ-ኣውት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ምውጻእ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ነጥቢ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ክትረክብ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መምረጺ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ትረኣየካ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ነጥቢ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ጠውቃ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ሎግ-ኣውት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ንኽትገብር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262743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ዝወጻልካ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ስእሊ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ቅድሚ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ኣካውንት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ምኽፋትና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ዝራእናዮ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ስእሊ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ክመስል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ይግባእ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ገጽ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ኣካውንት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መሊስና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ሎግ-ኢን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ጌርና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ክንኣቱ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ክንጥቀመላ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መጀመርታ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ብዛዕባ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እቶም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ኣካውንት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ሎግ-ኢን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ክንገብረሎም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ዝተፈላለዩ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ኣገባባት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ቅሩብ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ክንዛረበሎም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ኮርስ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ብራውዘር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ሎግ-ኢን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ምግባርን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ኣካውንት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ምጥቃምን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ክትመሃሩ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ኢኹም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መጀመርታ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ብራዝወር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ክትከፍቶ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ሽዑ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ትጥቀመሉ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ትካል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ኣገልግሎት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ወብሳይት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ትጽሕፎ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ይ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ክፋል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ኮርስ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ጌርና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ኔርና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ገለኹም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ኮምፕዩተርኩም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ፕሮግራም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ይህልወኩም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ይኸውን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ታብለትኩም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ስማርት-ተለፎንኩም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ክትርእዩሉ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ኣፕሊኬሽን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ይህልወኩም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ይኸውን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ክህልወካ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ጽቡቕ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ዓይነት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ፕሮግራም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ኣፕሊኬሽን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ኣካውንት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ተጠቃምን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ፓስዎርድን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ሓንሳብ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ጸሓፍካዮ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ነፍስ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ወከፍ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ንኽትርኢ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ክትኣቱ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መሊስካ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ምጽሓፍ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ትድሕን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ጽቡቕ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ፍታሕ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ይኹን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እምበር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ኮምፕዩተር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ስማርት-ተለፎንን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ታብለትን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ጥራሕ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ክኸውን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እዚኦም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ጥቓኻ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ኣንተዘይሃልዮም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ወብሳይት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ኬድካ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ኣብኡ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ሎግ-ኢን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ጌርካ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ትኣቱ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ቅሩብ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ዝያዳ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ዝወስድ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ኮ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እንተኾነ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ካልኦት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ማሺናት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ክትርእዮ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የኽእለካ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ብምዃኑ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ጠቓሚ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ርኢኻ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ወዳእኻ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ሎግ-ኣውት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ጌርካ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ምውጻእ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ኣይትረስዕ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ምእንታን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ካልኦት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ሰባት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ኣትዮም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ኣካውንት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ኢመይላት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ከየንብቡዎን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ከይሰዱን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ኮርስ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ብብራውዘር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ምጥቃም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ክንመሃር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ምኽንያቱ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እተን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ትጥቀመለን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ማሺናት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ዝወነነ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ይወንነን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ኣዝማድካ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ይኹና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ኮርስ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ዝካየደሉ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ክፍልታት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ይኹና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ካልኦት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እንተኾና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ዝኾነ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ስለዘይጻወት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ኣካውንት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መሊስና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ሎግ-ኢን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ጌርና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ክንኣትዎ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ብዙሓት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ጂመይል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ትጥቀሙ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በቲ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ኣገልግሎት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ዝህብ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ትካል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ተመሊኡ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ክጸንሓኩም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ሽዑ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ፓስዎርድ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ምጽሓፍ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ጥራሕ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ዘድልየካ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ሎግ-ኢን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ክትገብር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ሰማያዊት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"Logg på"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መጠወቒት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ጥራሕ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ጠውቃ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ኢንቦክስኩም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መሊሱ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ክመጽእ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ኩላቶም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ሓደ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ክልተ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ሎግ-ኣውትን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ሎግ-ኢንን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እንዳገበሩ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ክወጹን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ክኣትዉን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ክለማመዱ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ሕተቶም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ኩሎም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ሎግ-ኢን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ጌሮም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ኣትዮም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ከምዘለዉ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ኣረጋግጽ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ኩለን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ኣገልግሎታት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ሓድስ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መጽሓፊ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ዝኸውን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መጠወቒ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ኣለወን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መጠወቒ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ላዕለዋይ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ክፋል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ስእሊ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ንኢድ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ጸጋም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ትረኽቦ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ዝመጽእ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መስኮት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ክትጽሕፎ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www.gmail.no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ጂመይል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ኩሎም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ናብዛ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ክኸዱ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ሓብሮም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ገሊኦም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ተጠቀምቲ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ጂመይል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መስኮት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ቅሩብ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ክንእስ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ይኽእል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ሽዑ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ክልተ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ኣንፈታት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ተቕንዕ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ቀስቲ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ላዕለዋይ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ወገን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መስኮት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ንኢድ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የማን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ትርከብ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ክትጥውቕ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መስኮት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እንተደኣ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ደሓን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ዕብየት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ኮይንካ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ዝኾነ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ነገር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ምግባር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ኣየድልየካን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ዝተቓለለ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መስኮት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ብምሉኦም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እቶም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ምስዳድ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ኣገደስቲ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ዝበሃሉ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ባእታታት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ከርእየካ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"Til"-felt ``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ተቐባሊ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ትጽሕፈሉ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"Emne"-`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ኣርእስቲ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ኣርእስቲ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ዝስደድ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ትጽሕፈሉ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ዝዓበየ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ክፋል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መስኮት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መልእኽቲ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ሓበሬታ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ትጽሕፈሉ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መወዳእታ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ሽዑ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ተቐባሊ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ክትሰደሉ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ደለኻ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ትጥውቃ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መጠወቒት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ኣላ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ቀዳመይቲ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ክትሰዱ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ንኽትበቕዑ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በብሓደ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ነቶም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ቦታታት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እንዳረኣና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ክንመልኦም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ኩላትኩም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ንዓይ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ሓንቲ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ክትሰዱለይ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ኢኹም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ብምምላእ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ንጅምር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"Til"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ረኺብካ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ጠውቃ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ዝጥቀመላ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ናትካ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ኣብዚ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ኮርስ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ክትጥቀመላ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ዘውጻእኻያ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ጸሓፍ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ቅድሚ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ኮርስ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ዘለዎ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ብርሃናዊ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ስእሊ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ስላይድ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ኣብቲ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ተቕርቦ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ከተእቱ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ትኽእል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ሰሌዳ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ጸሓፋ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ምእንታን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ኩላቶም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ቅኑዕ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ጌሮም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ክጽሕፉዎ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ኩላቶም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ክሳብ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ዝመልኡዎ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ተጸበ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ኣርእስቲ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ክንጽሕፈሉ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ኣርእስቲ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ረኺብካ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ጠውቆ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ኣርእስቲ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ገለ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ክትጽሕፈሉ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ጠቓሚ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ንተቐባሊ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ንምንታይ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ከምዝተሰደ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ምርድኡ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ይቐለሉ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ከምኡውን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ጸኒሑ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ደልዩ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ክረኽቦ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ይቐለሉ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ትፈታትኑ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ስለዘለኹም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"prøve"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መፈተኒ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ኢልኩም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ክትጽውዑዋ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ኢኹም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ኣርእስቲ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``prøve’’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ኢልኩም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ጸሓፉ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ቅድሚ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ምቕጻልካ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ኩሎም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ኣርእስቲ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ከምዚ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ኢሎም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ከምዝጸሓፉ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ኣረጋግጽ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="1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ትሕዝቶ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ምጽሓፍ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ክንጅምር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ዓቢ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ጻዕዳ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ጠውቕ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ሓጻር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መልእኽቲ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ሰላምታ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ክትጽሕፉለይ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ልክዕ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ደብዳቤ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ክትጽሕፍ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ከለኻ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ብትሕትና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"Hei"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ሰላም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ትጅምሮ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ከምኡውን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ብ "Hilsen"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ብ ``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ሰላምታ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ትዓጽዎ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ንዓይ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ትጽሕፉዎ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ወዳእኩም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"send"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መጠወቒት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ስደድ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ክትጥውቑዋ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ምእንታን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ጽሒፍኩም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ናበይ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ትሰዱዎ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እንታይ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ከምዝዝኾነ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ክርእዮ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"Send"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መጠወቒት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ታሕተዋይ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ወገን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ንኢድ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ጸጋም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ትርከብ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"Send"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መጠወቒት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ጠውቃ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</a:p>
          <a:p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ክሳብ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ኩሎም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ኢመይሎም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ዝሰዱ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ተጸበዮም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ቅኑዕ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እንተደኣ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ጽሒፍኩሞ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ሓደ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ካብዞም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ስእልታት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ስክሪንኩም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ክትርእዩ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ይግባእ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ኩሎም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ናብቲ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መእተዊ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ገጽ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ከይኣተዉ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ኣይትቐጽል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ንንዮ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ትጥቀመሉ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ትረኽቦ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ገጽ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ይኹን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እምበር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ጌና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ኣድራሻታት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ስለዘይኣውጻእና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መጀመርታ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ኣካውንት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ሕሳብ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account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/konto)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ከፊትና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ኣገልግሎት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ዝህብ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ትካል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ክንምዝገብ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ኢንቦክስ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ተመሊስኩም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ኣለኹም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ሓንቲ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መሊስኩም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ክትሰዱለይ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ፈትኑ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መጀመርታ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"Ny" 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ሓድሽ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"Skriv ny" 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ሓድሽ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ጸሓፍ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መጠወቒት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ርኸባ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ስክሪን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ከጽንሓልኩም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እየ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ምእንታን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እንታይ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ክትገብሩ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ከምዘለኩም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ምዝካሩ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ክቐለልኩም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ኢመይላት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እንዳሰደድኩምለይ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ከለኹም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ዝሰደድኩምለይ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ክምልሰልኩም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ክፍትን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እየ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ሽዑ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ምኽፋትን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ምምላስን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ክንመሃር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ዘሎ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ነተን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መፈተኒ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‘’Prøve"-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ኢመይላት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ተሳተፍቲ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ዝተሰደደልካ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ሓጺር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መልሲ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ክትሰድድ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ፈትን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ሓሳብ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ክትጥቀመሉ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ትኽእል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ጽሑፍ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ሰላማት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ዝሰደድካለይ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ተቐቢለያ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ኣሎኹ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ኣገናዕ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ሰላምታ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መራሒ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ኮርስ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ንኩላቶም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መለስካሎም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ከምኡውን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ኩላቶም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ብውሑዱ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ሓንቲ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ሰደዱልካ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ነዚ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ኮርስ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ክትቅጽሎ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ትኽእል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/>
              <a:t>Send ein e-post til alle på kurset</a:t>
            </a:r>
            <a:endParaRPr lang="nn-NO" dirty="0"/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1742554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ኩላቶም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ኢንቦክስ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ተርኢ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መስኮት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ቅድሚኦም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ተኸፊታ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ከምዘላ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ኣረጋግጽ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ንኢድ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ጸጋም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ስእሊ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ኣካውንት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ዝተተሓሓዙ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ፋይላት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ብምሉኦም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ትርእዮም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ካብዚኦም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ቀንዲ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ኣገዳሲ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ኢንቦክስ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ኢንቦክስ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ዘይተነበቡ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ኢመይላት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እንተደኣ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ሃልዮም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ድሕሪ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ኢንቦክስ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ተጻሒፉዎ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ቁጽሪ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ክመጻልካ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ቁጽሪ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እንተደኣ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ዘይሃልዩ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ከተንብቦም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ዝጽበዩኻ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ሓደስቲ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ኢመይላት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የለውን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ብምሉኦም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ዝተቐበልካዮም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ኢመይላት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ዝዓበየ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ክፋል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ስእሊ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እዮም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ዝረኣዩኻ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እቶም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ዝሓደሱ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ኢመይላት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ላዕለዋይ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ክፋል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ሊስታ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ትረኽቦም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እቶም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ዝነውሐ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ዝገበሩ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ታሕተዋይ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ወገን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ነፍስ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ወከፍ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ሰዳዲ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ከምኡውን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ኣርእስቲ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ዝሓዘለ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ሰዳዲ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ኣርእስቲ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ዝጸሓፎ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ዘይተኸፍተ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ደሚቕ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ጽሑፍ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ከፊትካ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ትሕዝቶኡ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ንኸተንብቦ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ሓንሳብ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ሰዳዲ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ኣርእስቲ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ትጥውቕ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ከተንብብ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ሰዳዲ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ኣርእስቲ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ትጥውቕ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ኩላቶም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ኢንቦክሶም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ዘለዋ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ኢመይላት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ሓንቲ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ክጥውቑ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ሕተቶም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ጉግል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ሓንቲ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ኖርማል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ትመስል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ላዕሊ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ኣርእስቲ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ይረኣየካ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ሽዑ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ዝሰደደልካ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ትርኢ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ትሕቲኡ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መልእኽቲ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ሰዳዲ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ይመጻካ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ሓደ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ክፉት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ክንጽሕፍ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እንተኾይና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ክንጥውቖ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ክሊክ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ክንገብሮ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ላዕለዋይ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ጠውቕ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ክሊክ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ግበር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ኢንቦክስ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ተመሊስካ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ሊስታ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ዝተቐበልካዮም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ኢመይላት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ብምሉኦም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ብሓድሽ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ንኽትርእዮም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መምረጺ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ጸጋማይ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ወገን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ስእሊ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"innboks" ``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ኢንቦክስ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ጠውቕ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ቅድሚ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ምቕጻልካ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ኩሎም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ኢንቦክስ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ተመሊሶም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ከምዘለዉ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ኣረጋግጽ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ኢንቦክስ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ቁጽሪ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ቐኒሱ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ክጸንሓካ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ከይከፈትካያ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ደሚቕ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ጽሑፍ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ዝነበራ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ደማቕ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ከምዘይኮነት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ክትርኢ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/>
              <a:t>Send ein e-post til alle på kurset</a:t>
            </a:r>
            <a:endParaRPr lang="nn-NO" dirty="0"/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1742554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ንምምላስ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ሊስታ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ኢንቦክስ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ረኺብካ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ትመርጻ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ኣቐዲምኩም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ዝሰደድኩማ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ዝመለስኩዎ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መልሲ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ኩላቶም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ተቐቢልኩም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ክትኮኑ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ነዚኣ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ሊስታ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ኢንቦክስ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ረኺብካ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ጠውቃ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ተጠቀምቲ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ጂመይል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ዘበልኩም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መልሲ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ክትሰዱለይ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እንተኾንኩም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ጻዕዳ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ታሕተዋይ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ክፋል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መስኮት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"Klikk her for å svare eller videresende"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ንኽትምልስ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ንኸተመሓላልፍ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ጠውቕ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ክትጥውቑ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ኣለኩም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ክትምልስ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ከለኻ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ዝጸሓፍ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ሓድሽ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ዝጸሓፍ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ብጣዕሚ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ተመሳሰልቲ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እዮም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ይኹን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እምበር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"til" 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``፣ "emne" 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ኣርእስቲ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ቦታታት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ኣቐዲሙ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ተመሊኡ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ዝጸንሓካ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ተወሳኺ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ጽሑፍ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ትምልሰሉ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ልዕሊ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ትሕቲ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ትጽሕፈሉ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ይረኣየካ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እንኮ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ክትገብራ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መልስኻ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ምጽሓፍ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Slik ser det typisk ut i Gmail.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70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etternavn (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ኣቦሓጎ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ክሊክ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ግበር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ጠውቕ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ኣብኡ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ሽዑ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አተርናቭን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ኣቦሓጎ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ጸሓፍ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ጽሑፍ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መልስኻ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ትጽሕፎ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71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መልስኻ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ጽሒፍካ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ወዳእካ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"send"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መጠወቒት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ትጥውቓ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72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ዝቕጽል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ክንጽሕፍ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ኢና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ክበሃል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ካልኦት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ኣድራሻታት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ዝፈልዮ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ንስኻ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ትደልዮ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ክኸውን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ይኽእል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ይኹን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ደኣ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እምበር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ቅሩብ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ብሓቂ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ዝተተሓሓዘ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ዝመሳሰል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ክኸውን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ኣይጽላእን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ከምኡ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ብምግባር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ንዓኻ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ኮነ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ንካልኦት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ናትካ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ተጠቃምን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ምዝካሩ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ይቐለልካ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ተጠቃሚ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ጋግ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ክህልዎ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ኣይክእልን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ፊደላት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"æ", "ø"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ን"å"ን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ክትጥቀም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ኣይትኽእልን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ቀዳማይ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ስምካን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ኣቦሓጎኻን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ዘጠቓልል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ክትጥቀም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ትደሊ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እንተኾይንካ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እዞም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ከምዚኦም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ዓይነት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ፊደላት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ብ "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"o"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ክትትክኦም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ኣለካ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ከምኡ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ክንዲ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መንጎ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ቀዳማይ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ስምካን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ኣቦሓጎኻን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ጋግ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ምህላው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መብዛሕትኡ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ነጥቢ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የእትወሉ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ørst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19630" y="1666366"/>
            <a:ext cx="8286372" cy="100882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28637" y="3566926"/>
            <a:ext cx="9839363" cy="2017655"/>
          </a:xfrm>
        </p:spPr>
        <p:txBody>
          <a:bodyPr>
            <a:normAutofit/>
          </a:bodyPr>
          <a:lstStyle>
            <a:lvl1pPr marL="342900" indent="-342900" algn="l">
              <a:buFont typeface="Arial"/>
              <a:buChar char="•"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ittel 1"/>
          <p:cNvSpPr txBox="1">
            <a:spLocks/>
          </p:cNvSpPr>
          <p:nvPr userDrawn="1"/>
        </p:nvSpPr>
        <p:spPr>
          <a:xfrm>
            <a:off x="810623" y="1666368"/>
            <a:ext cx="8286372" cy="40532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2400">
              <a:solidFill>
                <a:srgbClr val="FFFFFF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409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30.09.2020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237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andr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2413856" y="2468007"/>
            <a:ext cx="1260969" cy="419077"/>
          </a:xfrm>
        </p:spPr>
        <p:txBody>
          <a:bodyPr anchor="b">
            <a:noAutofit/>
          </a:bodyPr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Del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071131" y="2335910"/>
            <a:ext cx="7736949" cy="481694"/>
          </a:xfrm>
        </p:spPr>
        <p:txBody>
          <a:bodyPr>
            <a:noAutofit/>
          </a:bodyPr>
          <a:lstStyle>
            <a:lvl1pPr marL="0" indent="0">
              <a:buNone/>
              <a:defRPr sz="3200" b="0" i="0" baseline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Tema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989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tredj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/>
              <a:t>Tema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/>
          <p:cNvSpPr txBox="1">
            <a:spLocks/>
          </p:cNvSpPr>
          <p:nvPr userDrawn="1"/>
        </p:nvSpPr>
        <p:spPr>
          <a:xfrm>
            <a:off x="318454" y="180144"/>
            <a:ext cx="447135" cy="419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nb-NO" sz="3200" b="0" i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950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30.09.2020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642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30.09.2020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978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30.09.2020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258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30.09.2020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479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30.09.2020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951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30.09.2020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619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491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+mj-ea"/>
          <a:cs typeface="Calibri Light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Wingdings" charset="2"/>
        <a:buAutoNum type="arabicPlain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48855D91-3481-4226-9FD8-7739C87AEB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Undertittel 5">
            <a:extLst>
              <a:ext uri="{FF2B5EF4-FFF2-40B4-BE49-F238E27FC236}">
                <a16:creationId xmlns:a16="http://schemas.microsoft.com/office/drawing/2014/main" id="{803F756C-F77C-4B0F-BE2A-84A2A4D32E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Tittel 3">
            <a:extLst>
              <a:ext uri="{FF2B5EF4-FFF2-40B4-BE49-F238E27FC236}">
                <a16:creationId xmlns:a16="http://schemas.microsoft.com/office/drawing/2014/main" id="{7824280D-6B02-4846-8CA2-E5D51BF2E8D7}"/>
              </a:ext>
            </a:extLst>
          </p:cNvPr>
          <p:cNvSpPr txBox="1">
            <a:spLocks/>
          </p:cNvSpPr>
          <p:nvPr/>
        </p:nvSpPr>
        <p:spPr>
          <a:xfrm>
            <a:off x="819630" y="1666366"/>
            <a:ext cx="8286372" cy="10088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i="1"/>
              <a:t>ኣጠቓቕማ ኢመይል ተመሃር </a:t>
            </a:r>
            <a:endParaRPr lang="nb-NO" dirty="0"/>
          </a:p>
        </p:txBody>
      </p:sp>
      <p:sp>
        <p:nvSpPr>
          <p:cNvPr id="9" name="Undertittel 6">
            <a:extLst>
              <a:ext uri="{FF2B5EF4-FFF2-40B4-BE49-F238E27FC236}">
                <a16:creationId xmlns:a16="http://schemas.microsoft.com/office/drawing/2014/main" id="{B750EE03-E24C-40C2-9E53-C6619F802940}"/>
              </a:ext>
            </a:extLst>
          </p:cNvPr>
          <p:cNvSpPr txBox="1">
            <a:spLocks/>
          </p:cNvSpPr>
          <p:nvPr/>
        </p:nvSpPr>
        <p:spPr>
          <a:xfrm>
            <a:off x="828637" y="3572540"/>
            <a:ext cx="9839363" cy="2169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sz="2400" b="1">
                <a:solidFill>
                  <a:schemeClr val="tx1"/>
                </a:solidFill>
              </a:rPr>
              <a:t>ሸቶታት ትምህርቲ:</a:t>
            </a:r>
          </a:p>
          <a:p>
            <a:pPr>
              <a:buFontTx/>
              <a:buChar char="-"/>
            </a:pPr>
            <a:r>
              <a:rPr lang="nb-NO" sz="2400"/>
              <a:t>ካብ ኢመይል ምውጻእን ምእታውን (ሎግ-ኢንን ሎግ-ኣውትን)</a:t>
            </a:r>
          </a:p>
          <a:p>
            <a:pPr>
              <a:buFontTx/>
              <a:buChar char="-"/>
            </a:pPr>
            <a:r>
              <a:rPr lang="nb-NO" sz="2400"/>
              <a:t>ኢመይል ምስዳድ፣ምቕባልን ምምላስን 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644683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29A0D67-A092-477A-A92F-6C463992D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475" y="820190"/>
            <a:ext cx="6496253" cy="554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57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4086528" y="2551004"/>
            <a:ext cx="39985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600" dirty="0" err="1">
                <a:solidFill>
                  <a:srgbClr val="000000"/>
                </a:solidFill>
              </a:rPr>
              <a:t>namn.i.etternamn</a:t>
            </a:r>
            <a:endParaRPr lang="nn-NO" sz="3600" dirty="0">
              <a:solidFill>
                <a:srgbClr val="000000"/>
              </a:solidFill>
            </a:endParaRPr>
          </a:p>
          <a:p>
            <a:endParaRPr lang="nn-NO" sz="3600" dirty="0">
              <a:solidFill>
                <a:srgbClr val="000000"/>
              </a:solidFill>
            </a:endParaRPr>
          </a:p>
          <a:p>
            <a:r>
              <a:rPr lang="nn-NO" sz="3600" dirty="0">
                <a:solidFill>
                  <a:srgbClr val="000000"/>
                </a:solidFill>
              </a:rPr>
              <a:t>namn.etternamn123</a:t>
            </a:r>
          </a:p>
          <a:p>
            <a:pPr algn="ctr"/>
            <a:endParaRPr lang="nn-NO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00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6CF208AE-B87B-48B8-8797-226B1C376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273" y="660440"/>
            <a:ext cx="7200900" cy="56769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Ellipse 5"/>
          <p:cNvSpPr/>
          <p:nvPr/>
        </p:nvSpPr>
        <p:spPr>
          <a:xfrm>
            <a:off x="2714017" y="3689168"/>
            <a:ext cx="2918298" cy="62018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5761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3482979" y="1645615"/>
            <a:ext cx="49541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200" dirty="0"/>
              <a:t>Minimum 8 teikn</a:t>
            </a:r>
          </a:p>
          <a:p>
            <a:r>
              <a:rPr lang="nn-NO"/>
              <a:t> </a:t>
            </a:r>
          </a:p>
          <a:p>
            <a:r>
              <a:rPr lang="nn-NO" sz="3200" dirty="0"/>
              <a:t>Minimum 2 av desse:</a:t>
            </a:r>
          </a:p>
          <a:p>
            <a:pPr marL="571500" indent="-571500">
              <a:buFont typeface="Arial"/>
              <a:buChar char="•"/>
            </a:pPr>
            <a:r>
              <a:rPr lang="nn-NO" sz="3200" dirty="0"/>
              <a:t>STORE BOKSTAVAR</a:t>
            </a:r>
          </a:p>
          <a:p>
            <a:pPr marL="571500" indent="-571500">
              <a:buFont typeface="Arial"/>
              <a:buChar char="•"/>
            </a:pPr>
            <a:r>
              <a:rPr lang="nn-NO" sz="3200" dirty="0"/>
              <a:t>små bokstavar</a:t>
            </a:r>
          </a:p>
          <a:p>
            <a:pPr marL="571500" indent="-571500">
              <a:buFont typeface="Arial"/>
              <a:buChar char="•"/>
            </a:pPr>
            <a:r>
              <a:rPr lang="nn-NO" sz="3200" dirty="0"/>
              <a:t>tal</a:t>
            </a:r>
          </a:p>
          <a:p>
            <a:pPr marL="571500" indent="-571500">
              <a:buFont typeface="Arial"/>
              <a:buChar char="•"/>
            </a:pPr>
            <a:r>
              <a:rPr lang="nn-NO" sz="3200" dirty="0"/>
              <a:t>symbol</a:t>
            </a:r>
          </a:p>
          <a:p>
            <a:pPr algn="ctr"/>
            <a:endParaRPr lang="nn-NO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88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EF432A1-7E63-4D79-A590-1904903BD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024" y="1148269"/>
            <a:ext cx="69723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52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3482979" y="1645615"/>
            <a:ext cx="49541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200" dirty="0"/>
              <a:t>Minimum 8 teikn</a:t>
            </a:r>
          </a:p>
          <a:p>
            <a:r>
              <a:rPr lang="nn-NO"/>
              <a:t> </a:t>
            </a:r>
          </a:p>
          <a:p>
            <a:r>
              <a:rPr lang="nn-NO" sz="3200" dirty="0"/>
              <a:t>Minimum 2 av desse:</a:t>
            </a:r>
          </a:p>
          <a:p>
            <a:pPr marL="571500" indent="-571500">
              <a:buFont typeface="Arial"/>
              <a:buChar char="•"/>
            </a:pPr>
            <a:r>
              <a:rPr lang="nn-NO" sz="3200" dirty="0"/>
              <a:t>STORE BOKSTAVAR</a:t>
            </a:r>
          </a:p>
          <a:p>
            <a:pPr marL="571500" indent="-571500">
              <a:buFont typeface="Arial"/>
              <a:buChar char="•"/>
            </a:pPr>
            <a:r>
              <a:rPr lang="nn-NO" sz="3200" dirty="0"/>
              <a:t>små bokstavar</a:t>
            </a:r>
          </a:p>
          <a:p>
            <a:pPr marL="571500" indent="-571500">
              <a:buFont typeface="Arial"/>
              <a:buChar char="•"/>
            </a:pPr>
            <a:r>
              <a:rPr lang="nn-NO" sz="3200" dirty="0"/>
              <a:t>tal</a:t>
            </a:r>
          </a:p>
          <a:p>
            <a:pPr marL="571500" indent="-571500">
              <a:buFont typeface="Arial"/>
              <a:buChar char="•"/>
            </a:pPr>
            <a:r>
              <a:rPr lang="nn-NO" sz="3200" dirty="0"/>
              <a:t>symbol</a:t>
            </a:r>
          </a:p>
          <a:p>
            <a:pPr algn="ctr"/>
            <a:endParaRPr lang="nn-NO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27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7DF82EFE-FB04-48F7-80FD-0ED72A895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226" y="965999"/>
            <a:ext cx="7191375" cy="55626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Ellipse 6"/>
          <p:cNvSpPr/>
          <p:nvPr/>
        </p:nvSpPr>
        <p:spPr>
          <a:xfrm>
            <a:off x="4212076" y="3929975"/>
            <a:ext cx="2040413" cy="74928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8868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66B4C5A-D459-4337-A3B9-4A6AFAD0F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362" y="2714625"/>
            <a:ext cx="41052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02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EBEFED9A-274E-4C2C-8A5E-14D3FE72D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271" y="704351"/>
            <a:ext cx="5241892" cy="551633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Ellipse 8"/>
          <p:cNvSpPr/>
          <p:nvPr/>
        </p:nvSpPr>
        <p:spPr>
          <a:xfrm>
            <a:off x="4385462" y="3429000"/>
            <a:ext cx="1094565" cy="45645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098" y="3885457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67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F0B816DE-9267-4F1C-AA2B-CBE3BD101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088" y="784450"/>
            <a:ext cx="5241892" cy="551633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Ellipse 6"/>
          <p:cNvSpPr/>
          <p:nvPr/>
        </p:nvSpPr>
        <p:spPr>
          <a:xfrm>
            <a:off x="3297043" y="3429000"/>
            <a:ext cx="1090132" cy="6331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3301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Del 1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071131" y="2348485"/>
            <a:ext cx="7736949" cy="481694"/>
          </a:xfrm>
        </p:spPr>
        <p:txBody>
          <a:bodyPr/>
          <a:lstStyle/>
          <a:p>
            <a:r>
              <a:rPr lang="nb-NO" dirty="0" err="1"/>
              <a:t>ኣድራሻ</a:t>
            </a:r>
            <a:r>
              <a:rPr lang="nb-NO" dirty="0"/>
              <a:t> </a:t>
            </a:r>
            <a:r>
              <a:rPr lang="nb-NO" dirty="0" err="1"/>
              <a:t>ኢመይል</a:t>
            </a:r>
            <a:r>
              <a:rPr lang="nb-NO" dirty="0"/>
              <a:t> </a:t>
            </a:r>
            <a:r>
              <a:rPr lang="nb-NO" dirty="0" err="1"/>
              <a:t>ምኽፋት</a:t>
            </a:r>
            <a:endParaRPr lang="nb-NO" dirty="0"/>
          </a:p>
          <a:p>
            <a:endParaRPr lang="nn-NO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6825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9B3506B2-617F-48B1-985A-71DBD6E88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088" y="784450"/>
            <a:ext cx="5241892" cy="551633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Ellipse 8"/>
          <p:cNvSpPr/>
          <p:nvPr/>
        </p:nvSpPr>
        <p:spPr>
          <a:xfrm>
            <a:off x="5146458" y="3536004"/>
            <a:ext cx="1234886" cy="45313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1085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61422224-8C16-4587-A722-88A5854FD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088" y="784450"/>
            <a:ext cx="5241892" cy="551633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Ellipse 8"/>
          <p:cNvSpPr/>
          <p:nvPr/>
        </p:nvSpPr>
        <p:spPr>
          <a:xfrm>
            <a:off x="3367088" y="4010665"/>
            <a:ext cx="3033712" cy="75449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44" y="4842519"/>
            <a:ext cx="463030" cy="69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98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F82F122-CDFD-4AFE-BB8A-84787F7E7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462" y="836579"/>
            <a:ext cx="5395718" cy="567821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Ellipse 6"/>
          <p:cNvSpPr/>
          <p:nvPr/>
        </p:nvSpPr>
        <p:spPr>
          <a:xfrm>
            <a:off x="3784059" y="2251608"/>
            <a:ext cx="2672963" cy="61805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9971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8FED15-0A73-4527-BEAA-3E7DAA69B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716" y="810747"/>
            <a:ext cx="5222436" cy="549586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Ellipse 6"/>
          <p:cNvSpPr/>
          <p:nvPr/>
        </p:nvSpPr>
        <p:spPr>
          <a:xfrm>
            <a:off x="2999649" y="2961748"/>
            <a:ext cx="2429819" cy="52322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/>
          <p:cNvSpPr txBox="1"/>
          <p:nvPr/>
        </p:nvSpPr>
        <p:spPr>
          <a:xfrm>
            <a:off x="3747134" y="2961748"/>
            <a:ext cx="698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8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24038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C4E3358-AE51-4D5A-AAB6-034687910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021" y="875794"/>
            <a:ext cx="6183355" cy="561022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1" name="Bilde 10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99" y="5909888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45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5AD008A4-DA3A-4C06-BE71-A416CDD72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650" y="898842"/>
            <a:ext cx="6425524" cy="567817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Ellipse 9"/>
          <p:cNvSpPr/>
          <p:nvPr/>
        </p:nvSpPr>
        <p:spPr>
          <a:xfrm>
            <a:off x="2368279" y="4543047"/>
            <a:ext cx="4110341" cy="203396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2244">
            <a:off x="6788005" y="5926450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19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A1ECF031-DB90-45DE-A47C-102BAF5AD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039" y="1050587"/>
            <a:ext cx="5277139" cy="516994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Ellipse 13"/>
          <p:cNvSpPr/>
          <p:nvPr/>
        </p:nvSpPr>
        <p:spPr>
          <a:xfrm>
            <a:off x="5885234" y="5418306"/>
            <a:ext cx="1177718" cy="6305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1196">
            <a:off x="7333782" y="5544740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34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3294369" y="2890524"/>
            <a:ext cx="5821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3600">
                <a:solidFill>
                  <a:srgbClr val="000000"/>
                </a:solidFill>
              </a:rPr>
              <a:t>Gratulerer med brukarkonto og e-postadresse!</a:t>
            </a:r>
          </a:p>
        </p:txBody>
      </p:sp>
    </p:spTree>
    <p:extLst>
      <p:ext uri="{BB962C8B-B14F-4D97-AF65-F5344CB8AC3E}">
        <p14:creationId xmlns:p14="http://schemas.microsoft.com/office/powerpoint/2010/main" val="1580327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3659014" y="2890524"/>
            <a:ext cx="4979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600">
                <a:solidFill>
                  <a:srgbClr val="000000"/>
                </a:solidFill>
              </a:rPr>
              <a:t>brukarnamn</a:t>
            </a:r>
          </a:p>
        </p:txBody>
      </p:sp>
    </p:spTree>
    <p:extLst>
      <p:ext uri="{BB962C8B-B14F-4D97-AF65-F5344CB8AC3E}">
        <p14:creationId xmlns:p14="http://schemas.microsoft.com/office/powerpoint/2010/main" val="1159696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3659014" y="2890524"/>
            <a:ext cx="4979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600">
                <a:solidFill>
                  <a:srgbClr val="000000"/>
                </a:solidFill>
              </a:rPr>
              <a:t>brukarnamn@</a:t>
            </a:r>
          </a:p>
        </p:txBody>
      </p:sp>
    </p:spTree>
    <p:extLst>
      <p:ext uri="{BB962C8B-B14F-4D97-AF65-F5344CB8AC3E}">
        <p14:creationId xmlns:p14="http://schemas.microsoft.com/office/powerpoint/2010/main" val="2489358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446" y="2566746"/>
            <a:ext cx="1996961" cy="93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04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3659014" y="2890524"/>
            <a:ext cx="4979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600">
                <a:solidFill>
                  <a:srgbClr val="000000"/>
                </a:solidFill>
              </a:rPr>
              <a:t>brukarnamn@gmail.com</a:t>
            </a:r>
          </a:p>
          <a:p>
            <a:pPr algn="ctr"/>
            <a:endParaRPr lang="nn-NO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66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Del 2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>
                <a:solidFill>
                  <a:srgbClr val="000000"/>
                </a:solidFill>
              </a:rPr>
              <a:t>Logge av og på</a:t>
            </a:r>
          </a:p>
        </p:txBody>
      </p:sp>
    </p:spTree>
    <p:extLst>
      <p:ext uri="{BB962C8B-B14F-4D97-AF65-F5344CB8AC3E}">
        <p14:creationId xmlns:p14="http://schemas.microsoft.com/office/powerpoint/2010/main" val="1251633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89C31A5-1A81-425B-A69C-151FAC165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251" y="1773110"/>
            <a:ext cx="9858991" cy="339227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Logge av og på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Ellipse 5"/>
          <p:cNvSpPr/>
          <p:nvPr/>
        </p:nvSpPr>
        <p:spPr>
          <a:xfrm>
            <a:off x="10817158" y="1815299"/>
            <a:ext cx="901735" cy="5856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807" y="2443109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192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1580B0FE-1077-4496-AB49-52E92C775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85" y="1485900"/>
            <a:ext cx="11329952" cy="366003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Logge av og på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Ellipse 5"/>
          <p:cNvSpPr/>
          <p:nvPr/>
        </p:nvSpPr>
        <p:spPr>
          <a:xfrm>
            <a:off x="10239106" y="4127331"/>
            <a:ext cx="1307688" cy="4149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534" y="4652549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400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Logge av og på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34621BF-36A3-4932-93A8-1D4898EB0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328" y="827054"/>
            <a:ext cx="43529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699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Logge av og på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446" y="2566746"/>
            <a:ext cx="1996961" cy="937702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4652354" y="4412081"/>
            <a:ext cx="29045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3200">
                <a:solidFill>
                  <a:srgbClr val="000000"/>
                </a:solidFill>
              </a:rPr>
              <a:t>www.gmail.com</a:t>
            </a:r>
          </a:p>
        </p:txBody>
      </p:sp>
    </p:spTree>
    <p:extLst>
      <p:ext uri="{BB962C8B-B14F-4D97-AF65-F5344CB8AC3E}">
        <p14:creationId xmlns:p14="http://schemas.microsoft.com/office/powerpoint/2010/main" val="3202059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A312DE8-2DC3-4D0C-A91D-3526D704C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072" y="829429"/>
            <a:ext cx="4665855" cy="563454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Logge av og på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Ellipse 5"/>
          <p:cNvSpPr/>
          <p:nvPr/>
        </p:nvSpPr>
        <p:spPr>
          <a:xfrm>
            <a:off x="4121506" y="3123247"/>
            <a:ext cx="2450809" cy="4904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305846" y="3244334"/>
            <a:ext cx="1405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>
                <a:solidFill>
                  <a:srgbClr val="000000"/>
                </a:solidFill>
              </a:rPr>
              <a:t>Passord</a:t>
            </a:r>
          </a:p>
        </p:txBody>
      </p:sp>
      <p:cxnSp>
        <p:nvCxnSpPr>
          <p:cNvPr id="8" name="Rett pil 7"/>
          <p:cNvCxnSpPr/>
          <p:nvPr/>
        </p:nvCxnSpPr>
        <p:spPr>
          <a:xfrm>
            <a:off x="1559691" y="3425348"/>
            <a:ext cx="1395705" cy="365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kstSylinder 8"/>
          <p:cNvSpPr txBox="1"/>
          <p:nvPr/>
        </p:nvSpPr>
        <p:spPr>
          <a:xfrm>
            <a:off x="307707" y="2091907"/>
            <a:ext cx="178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>
                <a:solidFill>
                  <a:srgbClr val="000000"/>
                </a:solidFill>
              </a:rPr>
              <a:t>E-postadresse</a:t>
            </a:r>
          </a:p>
        </p:txBody>
      </p:sp>
      <p:cxnSp>
        <p:nvCxnSpPr>
          <p:cNvPr id="10" name="Rett pil 9"/>
          <p:cNvCxnSpPr/>
          <p:nvPr/>
        </p:nvCxnSpPr>
        <p:spPr>
          <a:xfrm flipV="1">
            <a:off x="2147721" y="2276573"/>
            <a:ext cx="1798072" cy="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3783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0DE9685E-708B-4B86-AE1D-57D90B852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275" y="1005153"/>
            <a:ext cx="4759865" cy="574807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Logge av og på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Ellipse 5"/>
          <p:cNvSpPr/>
          <p:nvPr/>
        </p:nvSpPr>
        <p:spPr>
          <a:xfrm>
            <a:off x="6012707" y="4256581"/>
            <a:ext cx="2450809" cy="4904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293" y="4910353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256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Del 3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071131" y="2335910"/>
            <a:ext cx="7736949" cy="481694"/>
          </a:xfrm>
        </p:spPr>
        <p:txBody>
          <a:bodyPr/>
          <a:lstStyle/>
          <a:p>
            <a:r>
              <a:rPr lang="nn-NO"/>
              <a:t>Sende e-post</a:t>
            </a:r>
          </a:p>
        </p:txBody>
      </p:sp>
    </p:spTree>
    <p:extLst>
      <p:ext uri="{BB962C8B-B14F-4D97-AF65-F5344CB8AC3E}">
        <p14:creationId xmlns:p14="http://schemas.microsoft.com/office/powerpoint/2010/main" val="25792466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63CB6011-F16E-43B7-8D6A-AF070D127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76" y="1368791"/>
            <a:ext cx="10847446" cy="389387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>
                <a:solidFill>
                  <a:schemeClr val="tx1"/>
                </a:solidFill>
              </a:rPr>
              <a:t>Sende e-post</a:t>
            </a:r>
            <a:endParaRPr lang="nn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Ellipse 20"/>
          <p:cNvSpPr/>
          <p:nvPr/>
        </p:nvSpPr>
        <p:spPr>
          <a:xfrm>
            <a:off x="638090" y="1966659"/>
            <a:ext cx="1809537" cy="5856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7903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51749266-3DF5-4A57-9270-124A584B2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25" y="1106294"/>
            <a:ext cx="9496060" cy="464541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4733501" y="5384155"/>
            <a:ext cx="29045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3200" dirty="0">
                <a:solidFill>
                  <a:srgbClr val="000000"/>
                </a:solidFill>
              </a:rPr>
              <a:t>www.gmail.com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86149AB-D2B9-49E7-9E01-14B329CFA7EB}"/>
              </a:ext>
            </a:extLst>
          </p:cNvPr>
          <p:cNvSpPr/>
          <p:nvPr/>
        </p:nvSpPr>
        <p:spPr>
          <a:xfrm>
            <a:off x="1647626" y="3720830"/>
            <a:ext cx="1207098" cy="553293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53165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>
                <a:solidFill>
                  <a:schemeClr val="tx1"/>
                </a:solidFill>
              </a:rPr>
              <a:t>Sende e-post</a:t>
            </a:r>
            <a:endParaRPr lang="nn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006" y="3443985"/>
            <a:ext cx="1104709" cy="518732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3786F312-13E2-4A21-9755-4065A1AC8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55" y="791067"/>
            <a:ext cx="5717647" cy="570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7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B9E33943-18C1-4091-B17D-E132D37B4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506" y="895032"/>
            <a:ext cx="5766285" cy="575096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>
                <a:solidFill>
                  <a:schemeClr val="tx1"/>
                </a:solidFill>
              </a:rPr>
              <a:t>Sende e-post</a:t>
            </a:r>
            <a:endParaRPr lang="nn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Ellipse 7"/>
          <p:cNvSpPr/>
          <p:nvPr/>
        </p:nvSpPr>
        <p:spPr>
          <a:xfrm>
            <a:off x="7801583" y="895032"/>
            <a:ext cx="515566" cy="4176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pil 9"/>
          <p:cNvCxnSpPr>
            <a:cxnSpLocks/>
          </p:cNvCxnSpPr>
          <p:nvPr/>
        </p:nvCxnSpPr>
        <p:spPr>
          <a:xfrm flipH="1" flipV="1">
            <a:off x="8239327" y="1392804"/>
            <a:ext cx="466927" cy="70837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0285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>
                <a:solidFill>
                  <a:schemeClr val="tx1"/>
                </a:solidFill>
              </a:rPr>
              <a:t>Sende e-post</a:t>
            </a:r>
            <a:endParaRPr lang="nn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AA3F061-EEE7-44CA-8D01-DA82F70D8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604" y="778610"/>
            <a:ext cx="5883017" cy="58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620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6A98C588-E280-40EB-9220-FD2D33C74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707" y="1195787"/>
            <a:ext cx="5464728" cy="545021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>
                <a:solidFill>
                  <a:schemeClr val="tx1"/>
                </a:solidFill>
              </a:rPr>
              <a:t>Sende e-post</a:t>
            </a:r>
            <a:endParaRPr lang="nn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2769825" y="612851"/>
            <a:ext cx="625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E-postadressa til mottakaren</a:t>
            </a:r>
          </a:p>
        </p:txBody>
      </p:sp>
      <p:cxnSp>
        <p:nvCxnSpPr>
          <p:cNvPr id="14" name="Rett pil 13"/>
          <p:cNvCxnSpPr/>
          <p:nvPr/>
        </p:nvCxnSpPr>
        <p:spPr>
          <a:xfrm>
            <a:off x="3805329" y="1047030"/>
            <a:ext cx="0" cy="5784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364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F9421463-F94D-4492-AB10-1E43192AD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376" y="1248828"/>
            <a:ext cx="5411547" cy="539717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>
                <a:solidFill>
                  <a:schemeClr val="tx1"/>
                </a:solidFill>
              </a:rPr>
              <a:t>Sende e-post</a:t>
            </a:r>
            <a:endParaRPr lang="nn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3418376" y="604605"/>
            <a:ext cx="26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/>
              <a:t>E-postadressa til mottakaren</a:t>
            </a:r>
          </a:p>
        </p:txBody>
      </p:sp>
      <p:cxnSp>
        <p:nvCxnSpPr>
          <p:cNvPr id="14" name="Rett pil 13"/>
          <p:cNvCxnSpPr/>
          <p:nvPr/>
        </p:nvCxnSpPr>
        <p:spPr>
          <a:xfrm>
            <a:off x="4184708" y="1195361"/>
            <a:ext cx="0" cy="5784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kstSylinder 7"/>
          <p:cNvSpPr txBox="1"/>
          <p:nvPr/>
        </p:nvSpPr>
        <p:spPr>
          <a:xfrm>
            <a:off x="5690764" y="616873"/>
            <a:ext cx="26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Kva handlar e-posten om</a:t>
            </a:r>
          </a:p>
        </p:txBody>
      </p:sp>
      <p:cxnSp>
        <p:nvCxnSpPr>
          <p:cNvPr id="9" name="Rett pil 8"/>
          <p:cNvCxnSpPr/>
          <p:nvPr/>
        </p:nvCxnSpPr>
        <p:spPr>
          <a:xfrm flipH="1">
            <a:off x="6270757" y="1195361"/>
            <a:ext cx="1514" cy="90388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0446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CD1D98DD-636A-4E27-A447-9A5F331DF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300" y="1342420"/>
            <a:ext cx="5159953" cy="514624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>
                <a:solidFill>
                  <a:schemeClr val="tx1"/>
                </a:solidFill>
              </a:rPr>
              <a:t>Sende e-post</a:t>
            </a:r>
            <a:endParaRPr lang="nn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3418376" y="604605"/>
            <a:ext cx="26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E-postadressa til mottakaren</a:t>
            </a:r>
          </a:p>
        </p:txBody>
      </p:sp>
      <p:cxnSp>
        <p:nvCxnSpPr>
          <p:cNvPr id="14" name="Rett pil 13"/>
          <p:cNvCxnSpPr/>
          <p:nvPr/>
        </p:nvCxnSpPr>
        <p:spPr>
          <a:xfrm>
            <a:off x="4778095" y="1031137"/>
            <a:ext cx="0" cy="5784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kstSylinder 7"/>
          <p:cNvSpPr txBox="1"/>
          <p:nvPr/>
        </p:nvSpPr>
        <p:spPr>
          <a:xfrm>
            <a:off x="6060415" y="606108"/>
            <a:ext cx="26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/>
              <a:t>Kva handlar e-posten om</a:t>
            </a:r>
          </a:p>
        </p:txBody>
      </p:sp>
      <p:cxnSp>
        <p:nvCxnSpPr>
          <p:cNvPr id="9" name="Rett pil 8"/>
          <p:cNvCxnSpPr/>
          <p:nvPr/>
        </p:nvCxnSpPr>
        <p:spPr>
          <a:xfrm flipH="1">
            <a:off x="7418621" y="1032640"/>
            <a:ext cx="1514" cy="90388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3630620" y="3646214"/>
            <a:ext cx="479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/>
              <a:t>I dette feltet skriv du meldinga eller brevet du </a:t>
            </a:r>
            <a:br/>
            <a:r>
              <a:rPr lang="nn-NO"/>
              <a:t>ønskjer å sende, frå «Hei» til «Helsing»</a:t>
            </a:r>
          </a:p>
        </p:txBody>
      </p:sp>
      <p:sp>
        <p:nvSpPr>
          <p:cNvPr id="11" name="Ellipse 10"/>
          <p:cNvSpPr/>
          <p:nvPr/>
        </p:nvSpPr>
        <p:spPr>
          <a:xfrm>
            <a:off x="3415299" y="2470825"/>
            <a:ext cx="5004695" cy="34519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22454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>
            <a:extLst>
              <a:ext uri="{FF2B5EF4-FFF2-40B4-BE49-F238E27FC236}">
                <a16:creationId xmlns:a16="http://schemas.microsoft.com/office/drawing/2014/main" id="{92F9DA5D-DA97-4E96-BE41-F7EAC8ABC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141" y="1244521"/>
            <a:ext cx="5258112" cy="524414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>
                <a:solidFill>
                  <a:schemeClr val="tx1"/>
                </a:solidFill>
              </a:rPr>
              <a:t>Sende e-post</a:t>
            </a:r>
            <a:endParaRPr lang="nn-NO" sz="240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3418376" y="604605"/>
            <a:ext cx="26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/>
              <a:t>E-postadressa til mottakaren</a:t>
            </a:r>
          </a:p>
        </p:txBody>
      </p:sp>
      <p:cxnSp>
        <p:nvCxnSpPr>
          <p:cNvPr id="14" name="Rett pil 13"/>
          <p:cNvCxnSpPr/>
          <p:nvPr/>
        </p:nvCxnSpPr>
        <p:spPr>
          <a:xfrm>
            <a:off x="4778095" y="1031137"/>
            <a:ext cx="0" cy="5784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kstSylinder 7"/>
          <p:cNvSpPr txBox="1"/>
          <p:nvPr/>
        </p:nvSpPr>
        <p:spPr>
          <a:xfrm>
            <a:off x="6060415" y="606108"/>
            <a:ext cx="26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/>
              <a:t>Kva handlar e-posten om</a:t>
            </a:r>
          </a:p>
        </p:txBody>
      </p:sp>
      <p:cxnSp>
        <p:nvCxnSpPr>
          <p:cNvPr id="9" name="Rett pil 8"/>
          <p:cNvCxnSpPr/>
          <p:nvPr/>
        </p:nvCxnSpPr>
        <p:spPr>
          <a:xfrm flipH="1">
            <a:off x="7418621" y="1032640"/>
            <a:ext cx="1514" cy="90388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3630620" y="3646214"/>
            <a:ext cx="479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/>
              <a:t>I dette feltet skriv du meldinga eller brevet du </a:t>
            </a:r>
            <a:br/>
            <a:r>
              <a:rPr lang="nn-NO"/>
              <a:t>ønskjer å sende, frå «Hei» til «Helsing»</a:t>
            </a:r>
          </a:p>
        </p:txBody>
      </p:sp>
      <p:sp>
        <p:nvSpPr>
          <p:cNvPr id="11" name="Ellipse 10"/>
          <p:cNvSpPr/>
          <p:nvPr/>
        </p:nvSpPr>
        <p:spPr>
          <a:xfrm>
            <a:off x="3630619" y="2250895"/>
            <a:ext cx="4935551" cy="36718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Ellipse 11"/>
          <p:cNvSpPr/>
          <p:nvPr/>
        </p:nvSpPr>
        <p:spPr>
          <a:xfrm>
            <a:off x="3328656" y="5753187"/>
            <a:ext cx="1018488" cy="8928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16970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D7E9CD7F-8CBA-4401-B9C3-DB362639D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55" y="791067"/>
            <a:ext cx="5717647" cy="570246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>
                <a:solidFill>
                  <a:schemeClr val="tx1"/>
                </a:solidFill>
              </a:rPr>
              <a:t>Sende e-post</a:t>
            </a:r>
            <a:endParaRPr lang="nn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Ellipse 16"/>
          <p:cNvSpPr/>
          <p:nvPr/>
        </p:nvSpPr>
        <p:spPr>
          <a:xfrm>
            <a:off x="2642323" y="1101846"/>
            <a:ext cx="4061379" cy="4652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76194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1CD5B1BC-597D-4E49-A164-D6C4F8F13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55" y="791067"/>
            <a:ext cx="5717647" cy="570246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>
                <a:solidFill>
                  <a:schemeClr val="tx1"/>
                </a:solidFill>
              </a:rPr>
              <a:t>Sende e-post</a:t>
            </a:r>
            <a:endParaRPr lang="nn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Ellipse 16"/>
          <p:cNvSpPr/>
          <p:nvPr/>
        </p:nvSpPr>
        <p:spPr>
          <a:xfrm>
            <a:off x="2704723" y="1415742"/>
            <a:ext cx="4061379" cy="4652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59153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-postvindu.png">
            <a:extLst>
              <a:ext uri="{FF2B5EF4-FFF2-40B4-BE49-F238E27FC236}">
                <a16:creationId xmlns:a16="http://schemas.microsoft.com/office/drawing/2014/main" id="{66AA00E7-4FFE-4C49-A9AB-41856B50E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106" y="1147864"/>
            <a:ext cx="7354111" cy="44163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>
                <a:solidFill>
                  <a:schemeClr val="tx1"/>
                </a:solidFill>
              </a:rPr>
              <a:t>Sende e-post</a:t>
            </a:r>
            <a:endParaRPr lang="nn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Ellipse 6"/>
          <p:cNvSpPr/>
          <p:nvPr/>
        </p:nvSpPr>
        <p:spPr>
          <a:xfrm>
            <a:off x="2801564" y="2636785"/>
            <a:ext cx="7101193" cy="15844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6569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89794BF-FDED-4FD4-809B-8C115D7DF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851" y="1122960"/>
            <a:ext cx="6655036" cy="51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645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53F4788-A150-4199-9794-22E68FC03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331" y="660440"/>
            <a:ext cx="5883017" cy="530238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>
                <a:solidFill>
                  <a:schemeClr val="tx1"/>
                </a:solidFill>
              </a:rPr>
              <a:t>Sende e-post</a:t>
            </a:r>
            <a:endParaRPr lang="nn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" name="Ellipse 5"/>
          <p:cNvSpPr/>
          <p:nvPr/>
        </p:nvSpPr>
        <p:spPr>
          <a:xfrm>
            <a:off x="2793208" y="5331084"/>
            <a:ext cx="1448496" cy="7195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457" y="6138449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300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>
                <a:solidFill>
                  <a:schemeClr val="tx1"/>
                </a:solidFill>
              </a:rPr>
              <a:t>Sende e-post</a:t>
            </a:r>
            <a:endParaRPr lang="nn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A9F9117-CFA6-4BEC-91C5-F25436FA1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45" y="1205317"/>
            <a:ext cx="11167354" cy="4008708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CD7096B9-57E8-456A-85A5-B3B36450615A}"/>
              </a:ext>
            </a:extLst>
          </p:cNvPr>
          <p:cNvSpPr/>
          <p:nvPr/>
        </p:nvSpPr>
        <p:spPr>
          <a:xfrm>
            <a:off x="368545" y="1799618"/>
            <a:ext cx="942213" cy="5544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01479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13EF0CD9-D843-4CBF-89E9-A3C63D207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915" y="1259558"/>
            <a:ext cx="5113337" cy="522910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>
                <a:solidFill>
                  <a:schemeClr val="tx1"/>
                </a:solidFill>
              </a:rPr>
              <a:t>Sende e-post</a:t>
            </a:r>
            <a:endParaRPr lang="nn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3418376" y="604605"/>
            <a:ext cx="26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/>
              <a:t>E-postadressa til mottakaren</a:t>
            </a:r>
          </a:p>
        </p:txBody>
      </p:sp>
      <p:cxnSp>
        <p:nvCxnSpPr>
          <p:cNvPr id="10" name="Rett pil 9"/>
          <p:cNvCxnSpPr/>
          <p:nvPr/>
        </p:nvCxnSpPr>
        <p:spPr>
          <a:xfrm>
            <a:off x="4778095" y="1031137"/>
            <a:ext cx="0" cy="5784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/>
          <p:cNvSpPr txBox="1"/>
          <p:nvPr/>
        </p:nvSpPr>
        <p:spPr>
          <a:xfrm>
            <a:off x="6060415" y="606108"/>
            <a:ext cx="26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/>
              <a:t>Kva handlar e-posten om</a:t>
            </a:r>
          </a:p>
        </p:txBody>
      </p:sp>
      <p:cxnSp>
        <p:nvCxnSpPr>
          <p:cNvPr id="12" name="Rett pil 11"/>
          <p:cNvCxnSpPr/>
          <p:nvPr/>
        </p:nvCxnSpPr>
        <p:spPr>
          <a:xfrm flipH="1">
            <a:off x="7418621" y="1032640"/>
            <a:ext cx="1514" cy="90388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kstSylinder 12"/>
          <p:cNvSpPr txBox="1"/>
          <p:nvPr/>
        </p:nvSpPr>
        <p:spPr>
          <a:xfrm>
            <a:off x="3630620" y="3646214"/>
            <a:ext cx="479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/>
              <a:t>I dette feltet skriv du meldinga eller brevet du </a:t>
            </a:r>
            <a:br/>
            <a:r>
              <a:rPr lang="nn-NO"/>
              <a:t>ønskjer å sende, frå «Hei» til «Helsing»</a:t>
            </a:r>
          </a:p>
        </p:txBody>
      </p:sp>
      <p:sp>
        <p:nvSpPr>
          <p:cNvPr id="14" name="Ellipse 13"/>
          <p:cNvSpPr/>
          <p:nvPr/>
        </p:nvSpPr>
        <p:spPr>
          <a:xfrm>
            <a:off x="3451057" y="2235234"/>
            <a:ext cx="5113336" cy="36718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Ellipse 14"/>
          <p:cNvSpPr/>
          <p:nvPr/>
        </p:nvSpPr>
        <p:spPr>
          <a:xfrm>
            <a:off x="3461915" y="5687864"/>
            <a:ext cx="1018488" cy="8928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4123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Del 4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Opne e-post</a:t>
            </a:r>
          </a:p>
        </p:txBody>
      </p:sp>
    </p:spTree>
    <p:extLst>
      <p:ext uri="{BB962C8B-B14F-4D97-AF65-F5344CB8AC3E}">
        <p14:creationId xmlns:p14="http://schemas.microsoft.com/office/powerpoint/2010/main" val="18849100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CCC6A540-3C99-49D9-ADBA-BE6BF2935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62" y="1760654"/>
            <a:ext cx="10953345" cy="333669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Opne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" name="Ellipse 6"/>
          <p:cNvSpPr/>
          <p:nvPr/>
        </p:nvSpPr>
        <p:spPr>
          <a:xfrm>
            <a:off x="499532" y="2803238"/>
            <a:ext cx="1018488" cy="4275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04594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53B6BF05-E5C8-46A8-8B82-D4C23700C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25" y="1661160"/>
            <a:ext cx="8291806" cy="353568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Opne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Ellipse 7"/>
          <p:cNvSpPr/>
          <p:nvPr/>
        </p:nvSpPr>
        <p:spPr>
          <a:xfrm>
            <a:off x="2363822" y="2793509"/>
            <a:ext cx="2451370" cy="8928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90861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4E6EFA52-E0D1-4D2B-8635-BEE77C6D7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24" y="1760654"/>
            <a:ext cx="9750955" cy="333669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Opne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Ellipse 7"/>
          <p:cNvSpPr/>
          <p:nvPr/>
        </p:nvSpPr>
        <p:spPr>
          <a:xfrm>
            <a:off x="2166900" y="2785326"/>
            <a:ext cx="3105761" cy="8928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116" y="3668190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259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Opne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E3546FF-166E-4D29-AFFA-ECEF82543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063" y="1107076"/>
            <a:ext cx="8949447" cy="47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363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F2B42FD9-2A78-41E4-9010-C4FC32AC1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063" y="1107076"/>
            <a:ext cx="8949447" cy="47843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Opne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Ellipse 5"/>
          <p:cNvSpPr/>
          <p:nvPr/>
        </p:nvSpPr>
        <p:spPr>
          <a:xfrm>
            <a:off x="4407933" y="2257065"/>
            <a:ext cx="2112420" cy="4652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5050163" y="752558"/>
            <a:ext cx="894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Tittel</a:t>
            </a:r>
          </a:p>
        </p:txBody>
      </p:sp>
      <p:cxnSp>
        <p:nvCxnSpPr>
          <p:cNvPr id="8" name="Rett pil 7"/>
          <p:cNvCxnSpPr/>
          <p:nvPr/>
        </p:nvCxnSpPr>
        <p:spPr>
          <a:xfrm>
            <a:off x="5497405" y="1506036"/>
            <a:ext cx="0" cy="5784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6104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E44CAA73-73E4-4334-BE8C-F2426EFC2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385" y="1412435"/>
            <a:ext cx="7838239" cy="429770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Opne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Ellipse 5"/>
          <p:cNvSpPr/>
          <p:nvPr/>
        </p:nvSpPr>
        <p:spPr>
          <a:xfrm>
            <a:off x="4193925" y="2918298"/>
            <a:ext cx="2440339" cy="4929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4870965" y="977660"/>
            <a:ext cx="139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Avsendar</a:t>
            </a:r>
          </a:p>
        </p:txBody>
      </p:sp>
      <p:cxnSp>
        <p:nvCxnSpPr>
          <p:cNvPr id="8" name="Rett pil 7"/>
          <p:cNvCxnSpPr/>
          <p:nvPr/>
        </p:nvCxnSpPr>
        <p:spPr>
          <a:xfrm>
            <a:off x="5414389" y="1788473"/>
            <a:ext cx="0" cy="79221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739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52D43F73-859A-4E51-A400-D693C2E44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112" y="749030"/>
            <a:ext cx="7343775" cy="551842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Ellipse 5"/>
          <p:cNvSpPr/>
          <p:nvPr/>
        </p:nvSpPr>
        <p:spPr>
          <a:xfrm>
            <a:off x="2753084" y="2480086"/>
            <a:ext cx="1219671" cy="36467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89942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C7AEA5FC-6C03-4DDC-9547-C88D9DBBE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703" y="1400784"/>
            <a:ext cx="7346163" cy="402789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Opne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Ellipse 5"/>
          <p:cNvSpPr/>
          <p:nvPr/>
        </p:nvSpPr>
        <p:spPr>
          <a:xfrm>
            <a:off x="4432827" y="2866587"/>
            <a:ext cx="3847624" cy="16095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4984641" y="893213"/>
            <a:ext cx="290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Meldinga frå avsendaren</a:t>
            </a:r>
          </a:p>
        </p:txBody>
      </p:sp>
      <p:cxnSp>
        <p:nvCxnSpPr>
          <p:cNvPr id="9" name="Rett pil 8"/>
          <p:cNvCxnSpPr/>
          <p:nvPr/>
        </p:nvCxnSpPr>
        <p:spPr>
          <a:xfrm>
            <a:off x="6185791" y="1590104"/>
            <a:ext cx="0" cy="109401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7636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67BC66B8-5216-4DFF-9037-B1EF230BE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90" y="2563163"/>
            <a:ext cx="10486417" cy="173167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Opne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Ellipse 5"/>
          <p:cNvSpPr/>
          <p:nvPr/>
        </p:nvSpPr>
        <p:spPr>
          <a:xfrm>
            <a:off x="797109" y="2947482"/>
            <a:ext cx="1290535" cy="6621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18264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8C7EDA4B-6581-4F91-AC47-F6CD532F2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25" y="2217907"/>
            <a:ext cx="8866809" cy="223257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Opne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Ellipse 5"/>
          <p:cNvSpPr/>
          <p:nvPr/>
        </p:nvSpPr>
        <p:spPr>
          <a:xfrm>
            <a:off x="1144025" y="2824214"/>
            <a:ext cx="1258707" cy="6680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56156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5E04BFE0-5025-4435-99E1-390EB465D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32" y="2592346"/>
            <a:ext cx="9445558" cy="26508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Opne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Ellipse 5"/>
          <p:cNvSpPr/>
          <p:nvPr/>
        </p:nvSpPr>
        <p:spPr>
          <a:xfrm>
            <a:off x="2051824" y="3764604"/>
            <a:ext cx="1887880" cy="12840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02204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Del 5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Svare på e-post</a:t>
            </a:r>
          </a:p>
        </p:txBody>
      </p:sp>
    </p:spTree>
    <p:extLst>
      <p:ext uri="{BB962C8B-B14F-4D97-AF65-F5344CB8AC3E}">
        <p14:creationId xmlns:p14="http://schemas.microsoft.com/office/powerpoint/2010/main" val="33642435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F900F25-502B-443F-8CBE-1530E9750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49" y="2373550"/>
            <a:ext cx="10188102" cy="270428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Svare på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7" name="Bilde 6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105" y="4074480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963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968E4E37-ECB2-4E4E-BF5A-AF1476CCB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91" y="1528762"/>
            <a:ext cx="11506200" cy="380047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Svare på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" name="Ellipse 5"/>
          <p:cNvSpPr/>
          <p:nvPr/>
        </p:nvSpPr>
        <p:spPr>
          <a:xfrm>
            <a:off x="2363683" y="4255039"/>
            <a:ext cx="3118335" cy="6790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93528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6D4CE92A-BC19-4285-8C0D-7F3E940C5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62" y="1684062"/>
            <a:ext cx="10582275" cy="389960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Svare på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9" name="Rett pil 8"/>
          <p:cNvCxnSpPr/>
          <p:nvPr/>
        </p:nvCxnSpPr>
        <p:spPr>
          <a:xfrm rot="10800000">
            <a:off x="5976661" y="2322511"/>
            <a:ext cx="1684910" cy="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kstSylinder 4"/>
          <p:cNvSpPr txBox="1"/>
          <p:nvPr/>
        </p:nvSpPr>
        <p:spPr>
          <a:xfrm>
            <a:off x="3505533" y="2153234"/>
            <a:ext cx="2115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600" dirty="0"/>
              <a:t>brukarnamn@e-post.no</a:t>
            </a:r>
          </a:p>
        </p:txBody>
      </p:sp>
    </p:spTree>
    <p:extLst>
      <p:ext uri="{BB962C8B-B14F-4D97-AF65-F5344CB8AC3E}">
        <p14:creationId xmlns:p14="http://schemas.microsoft.com/office/powerpoint/2010/main" val="35516170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B2BCBEE6-B204-49D1-BAEE-ED47E5322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33" y="1130030"/>
            <a:ext cx="11306175" cy="4267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Svare på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Ellipse 10"/>
          <p:cNvSpPr/>
          <p:nvPr/>
        </p:nvSpPr>
        <p:spPr>
          <a:xfrm>
            <a:off x="2559425" y="2247090"/>
            <a:ext cx="3082617" cy="14316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33400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53F265B9-260F-49FF-8962-E40E66D32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338" y="1410510"/>
            <a:ext cx="10074905" cy="429628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Svare på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Ellipse 10"/>
          <p:cNvSpPr/>
          <p:nvPr/>
        </p:nvSpPr>
        <p:spPr>
          <a:xfrm>
            <a:off x="2406845" y="3938525"/>
            <a:ext cx="5004425" cy="11317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7567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64060C2F-3C19-4891-AD9D-EA931A49A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557" y="716896"/>
            <a:ext cx="7180330" cy="555055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Ellipse 5"/>
          <p:cNvSpPr/>
          <p:nvPr/>
        </p:nvSpPr>
        <p:spPr>
          <a:xfrm>
            <a:off x="4653692" y="2388031"/>
            <a:ext cx="1357984" cy="477844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58007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Svare på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B7A5CDC-3648-4D5B-ACF2-B41C433CF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" y="985837"/>
            <a:ext cx="11458575" cy="4886325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A17766F4-9776-492D-B029-10FE690CE3A6}"/>
              </a:ext>
            </a:extLst>
          </p:cNvPr>
          <p:cNvSpPr/>
          <p:nvPr/>
        </p:nvSpPr>
        <p:spPr>
          <a:xfrm>
            <a:off x="2087273" y="2452094"/>
            <a:ext cx="2778839" cy="14486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444629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E6963705-74D4-43EB-AEDA-BBE8839BF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" y="985837"/>
            <a:ext cx="11458575" cy="488632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Svare på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" name="Ellipse 4"/>
          <p:cNvSpPr/>
          <p:nvPr/>
        </p:nvSpPr>
        <p:spPr>
          <a:xfrm>
            <a:off x="2437469" y="3784783"/>
            <a:ext cx="2778839" cy="13903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44197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4B89D20B-8C5D-4587-8E96-54C710CBA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" y="985837"/>
            <a:ext cx="11458575" cy="488632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Svare på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Ellipse 8"/>
          <p:cNvSpPr/>
          <p:nvPr/>
        </p:nvSpPr>
        <p:spPr>
          <a:xfrm>
            <a:off x="2877140" y="5067478"/>
            <a:ext cx="968193" cy="9074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90801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F37B347C-026D-4A80-9CBE-EAF1FD9CAA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Undertittel 7">
            <a:extLst>
              <a:ext uri="{FF2B5EF4-FFF2-40B4-BE49-F238E27FC236}">
                <a16:creationId xmlns:a16="http://schemas.microsoft.com/office/drawing/2014/main" id="{9F82F1F3-A10F-4DAB-A44C-D0CEE52777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60F5F2A-5698-41A8-AA2A-3E592DA3E0EA}"/>
              </a:ext>
            </a:extLst>
          </p:cNvPr>
          <p:cNvSpPr txBox="1">
            <a:spLocks/>
          </p:cNvSpPr>
          <p:nvPr/>
        </p:nvSpPr>
        <p:spPr>
          <a:xfrm>
            <a:off x="819630" y="1666366"/>
            <a:ext cx="8286372" cy="10088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/>
              <a:t>ተወደአ – ኩላትኩም ብመንፍዓት ክትሰርሑ ጺኒሕኩም!</a:t>
            </a:r>
            <a:endParaRPr lang="nb-NO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AF8A43CA-CC05-46F2-A6DE-B41844E0FC76}"/>
              </a:ext>
            </a:extLst>
          </p:cNvPr>
          <p:cNvSpPr txBox="1">
            <a:spLocks/>
          </p:cNvSpPr>
          <p:nvPr/>
        </p:nvSpPr>
        <p:spPr>
          <a:xfrm>
            <a:off x="828637" y="3378301"/>
            <a:ext cx="9839363" cy="20176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b="1">
                <a:solidFill>
                  <a:schemeClr val="tx1"/>
                </a:solidFill>
              </a:rPr>
              <a:t>ሕጂ እዚ ዝስዕብ ክትለማመዱሉ ትኽእሉ:</a:t>
            </a:r>
          </a:p>
          <a:p>
            <a:r>
              <a:rPr lang="nb-NO"/>
              <a:t>ነቲ ኣብ ጎንኻ ዘሎ ተማሃራይ ኢመይልካ ሃበኒ በሎ፣ ምእንታን ነንሕድሕድኩም ኢመይል ክትሳደዱን፣ ናይ ነንሕድሕድኩም ኢመይል ክትከፍቱን ክትምልሱን መለማመዲ ክኾነኩም። </a:t>
            </a:r>
          </a:p>
          <a:p>
            <a:r>
              <a:rPr lang="nb-NO"/>
              <a:t>ካብ ኢመይልካ ሎግ-ኣውት ጌርካ ምውጻእን ሎግ-ኢን ጌርካ ምእታውን</a:t>
            </a:r>
          </a:p>
          <a:p>
            <a:r>
              <a:rPr lang="nb-NO"/>
              <a:t>ብራውዘርካ ብምልእታ ዓጺኻ፣ መሊስካ ምስ ከፈትካያ ድማ ኣድራሻ ኣገልግሎት ኢመይል ጽሒፍካ ከም ብሓድሽ ሎግ ኢን ጌርካ እቶ። </a:t>
            </a:r>
          </a:p>
          <a:p>
            <a:endParaRPr lang="nb-NO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E2AC7404-CD0E-4E3D-9732-B34D432D30BB}"/>
              </a:ext>
            </a:extLst>
          </p:cNvPr>
          <p:cNvSpPr txBox="1">
            <a:spLocks/>
          </p:cNvSpPr>
          <p:nvPr/>
        </p:nvSpPr>
        <p:spPr>
          <a:xfrm>
            <a:off x="803489" y="5402850"/>
            <a:ext cx="9839363" cy="1266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b="1" dirty="0" err="1">
                <a:solidFill>
                  <a:schemeClr val="tx1"/>
                </a:solidFill>
              </a:rPr>
              <a:t>ኣብ</a:t>
            </a:r>
            <a:r>
              <a:rPr lang="nb-NO" b="1" dirty="0">
                <a:solidFill>
                  <a:schemeClr val="tx1"/>
                </a:solidFill>
              </a:rPr>
              <a:t> </a:t>
            </a:r>
            <a:r>
              <a:rPr lang="nb-NO" b="1" dirty="0" err="1">
                <a:solidFill>
                  <a:schemeClr val="tx1"/>
                </a:solidFill>
              </a:rPr>
              <a:t>ገዛ</a:t>
            </a:r>
            <a:r>
              <a:rPr lang="nb-NO" b="1" dirty="0">
                <a:solidFill>
                  <a:schemeClr val="tx1"/>
                </a:solidFill>
              </a:rPr>
              <a:t> </a:t>
            </a:r>
            <a:r>
              <a:rPr lang="nb-NO" b="1" dirty="0" err="1">
                <a:solidFill>
                  <a:schemeClr val="tx1"/>
                </a:solidFill>
              </a:rPr>
              <a:t>ትለማመዱሉ</a:t>
            </a:r>
            <a:r>
              <a:rPr lang="nb-NO" b="1" dirty="0">
                <a:solidFill>
                  <a:schemeClr val="tx1"/>
                </a:solidFill>
              </a:rPr>
              <a:t>፣</a:t>
            </a:r>
          </a:p>
          <a:p>
            <a:r>
              <a:rPr lang="nb-NO" dirty="0"/>
              <a:t>መለማመዲ </a:t>
            </a:r>
            <a:r>
              <a:rPr lang="nb-NO" dirty="0" err="1"/>
              <a:t>ዝኾነካ</a:t>
            </a:r>
            <a:r>
              <a:rPr lang="nb-NO" dirty="0"/>
              <a:t> </a:t>
            </a:r>
            <a:r>
              <a:rPr lang="nb-NO" dirty="0" err="1"/>
              <a:t>ሰብ</a:t>
            </a:r>
            <a:r>
              <a:rPr lang="nb-NO" dirty="0"/>
              <a:t> </a:t>
            </a:r>
            <a:r>
              <a:rPr lang="nb-NO" dirty="0" err="1"/>
              <a:t>ርኸብ</a:t>
            </a:r>
            <a:r>
              <a:rPr lang="nb-NO" dirty="0"/>
              <a:t>፣ ኢመይል </a:t>
            </a:r>
            <a:r>
              <a:rPr lang="nb-NO" dirty="0" err="1"/>
              <a:t>ትሰዱሉን</a:t>
            </a:r>
            <a:r>
              <a:rPr lang="nb-NO" dirty="0"/>
              <a:t> ኢመይል </a:t>
            </a:r>
            <a:r>
              <a:rPr lang="nb-NO" dirty="0" err="1"/>
              <a:t>ትቕበሉሉን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867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4741D10A-B8F3-4300-B73A-92B4A51AC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112" y="590550"/>
            <a:ext cx="7343775" cy="56769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Ellipse 5"/>
          <p:cNvSpPr/>
          <p:nvPr/>
        </p:nvSpPr>
        <p:spPr>
          <a:xfrm>
            <a:off x="2661499" y="2908570"/>
            <a:ext cx="2630347" cy="42708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851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4400877" y="1760476"/>
            <a:ext cx="3080613" cy="270358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5130162" y="2136036"/>
            <a:ext cx="290458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600" dirty="0"/>
              <a:t>æ =&gt; ae</a:t>
            </a:r>
          </a:p>
          <a:p>
            <a:r>
              <a:rPr lang="nn-NO" sz="3600" dirty="0"/>
              <a:t> ø =&gt; o</a:t>
            </a:r>
          </a:p>
          <a:p>
            <a:r>
              <a:rPr lang="nn-NO" sz="3600" dirty="0"/>
              <a:t> å =&gt; aa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4237413" y="4713876"/>
            <a:ext cx="338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3600">
                <a:solidFill>
                  <a:srgbClr val="000000"/>
                </a:solidFill>
              </a:rPr>
              <a:t>namn.etternamn</a:t>
            </a:r>
          </a:p>
        </p:txBody>
      </p:sp>
    </p:spTree>
    <p:extLst>
      <p:ext uri="{BB962C8B-B14F-4D97-AF65-F5344CB8AC3E}">
        <p14:creationId xmlns:p14="http://schemas.microsoft.com/office/powerpoint/2010/main" val="2117478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08285B6FFF76488EBC5F98A01FC3D3" ma:contentTypeVersion="12" ma:contentTypeDescription="Opprett et nytt dokument." ma:contentTypeScope="" ma:versionID="1b66fa856d3fb41d7e4376a4250da3c4">
  <xsd:schema xmlns:xsd="http://www.w3.org/2001/XMLSchema" xmlns:xs="http://www.w3.org/2001/XMLSchema" xmlns:p="http://schemas.microsoft.com/office/2006/metadata/properties" xmlns:ns3="36033f14-0da9-4a78-a59e-0b3fedf25e1e" xmlns:ns4="4ea1e6d3-71cc-4315-babb-227631781545" targetNamespace="http://schemas.microsoft.com/office/2006/metadata/properties" ma:root="true" ma:fieldsID="a515584551ab3abade9357835506b1c2" ns3:_="" ns4:_="">
    <xsd:import namespace="36033f14-0da9-4a78-a59e-0b3fedf25e1e"/>
    <xsd:import namespace="4ea1e6d3-71cc-4315-babb-22763178154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033f14-0da9-4a78-a59e-0b3fedf25e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1e6d3-71cc-4315-babb-22763178154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5D9D9C-BB68-420C-84F7-6757F6E9588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ea1e6d3-71cc-4315-babb-227631781545"/>
    <ds:schemaRef ds:uri="http://schemas.microsoft.com/office/2006/documentManagement/types"/>
    <ds:schemaRef ds:uri="36033f14-0da9-4a78-a59e-0b3fedf25e1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F4C41D6-2642-46B6-A961-14BF6A120D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033f14-0da9-4a78-a59e-0b3fedf25e1e"/>
    <ds:schemaRef ds:uri="4ea1e6d3-71cc-4315-babb-2276317815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EF6EE9-4430-4BA5-89FC-B45B53CF35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2705</TotalTime>
  <Words>3178</Words>
  <Application>Microsoft Office PowerPoint</Application>
  <PresentationFormat>Widescreen</PresentationFormat>
  <Paragraphs>422</Paragraphs>
  <Slides>73</Slides>
  <Notes>71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73</vt:i4>
      </vt:variant>
    </vt:vector>
  </HeadingPairs>
  <TitlesOfParts>
    <vt:vector size="78" baseType="lpstr">
      <vt:lpstr>Arial</vt:lpstr>
      <vt:lpstr>Calibri</vt:lpstr>
      <vt:lpstr>Calibri Light</vt:lpstr>
      <vt:lpstr>Wingdings</vt:lpstr>
      <vt:lpstr>Office-tema</vt:lpstr>
      <vt:lpstr>PowerPoint-presentasjon</vt:lpstr>
      <vt:lpstr>Del 1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Del 2</vt:lpstr>
      <vt:lpstr>Logge av og på</vt:lpstr>
      <vt:lpstr>Logge av og på</vt:lpstr>
      <vt:lpstr>Logge av og på</vt:lpstr>
      <vt:lpstr>Logge av og på</vt:lpstr>
      <vt:lpstr>Logge av og på</vt:lpstr>
      <vt:lpstr>Logge av og på</vt:lpstr>
      <vt:lpstr>Del 3</vt:lpstr>
      <vt:lpstr>Sende e-post</vt:lpstr>
      <vt:lpstr>Sende e-post</vt:lpstr>
      <vt:lpstr>Sende e-post</vt:lpstr>
      <vt:lpstr>Sende e-post</vt:lpstr>
      <vt:lpstr>Sende e-post</vt:lpstr>
      <vt:lpstr>Sende e-post</vt:lpstr>
      <vt:lpstr>Sende e-post</vt:lpstr>
      <vt:lpstr>Sende e-post</vt:lpstr>
      <vt:lpstr>Sende e-post</vt:lpstr>
      <vt:lpstr>Sende e-post</vt:lpstr>
      <vt:lpstr>Sende e-post</vt:lpstr>
      <vt:lpstr>Sende e-post</vt:lpstr>
      <vt:lpstr>Sende e-post</vt:lpstr>
      <vt:lpstr>Sende e-post</vt:lpstr>
      <vt:lpstr>Del 4</vt:lpstr>
      <vt:lpstr>Opne e-post</vt:lpstr>
      <vt:lpstr>Opne e-post</vt:lpstr>
      <vt:lpstr>Opne e-post</vt:lpstr>
      <vt:lpstr>Opne e-post</vt:lpstr>
      <vt:lpstr>Opne e-post</vt:lpstr>
      <vt:lpstr>Opne e-post</vt:lpstr>
      <vt:lpstr>Opne e-post</vt:lpstr>
      <vt:lpstr>Opne e-post</vt:lpstr>
      <vt:lpstr>Opne e-post</vt:lpstr>
      <vt:lpstr>Opne e-post</vt:lpstr>
      <vt:lpstr>Del 5</vt:lpstr>
      <vt:lpstr>Svare på e-post</vt:lpstr>
      <vt:lpstr>Svare på e-post</vt:lpstr>
      <vt:lpstr>Svare på e-post</vt:lpstr>
      <vt:lpstr>Svare på e-post</vt:lpstr>
      <vt:lpstr>Svare på e-post</vt:lpstr>
      <vt:lpstr>Svare på e-post</vt:lpstr>
      <vt:lpstr>Svare på e-post</vt:lpstr>
      <vt:lpstr>Svare på e-post</vt:lpstr>
      <vt:lpstr>PowerPoint-presentasjon</vt:lpstr>
    </vt:vector>
  </TitlesOfParts>
  <Company>STATEN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Ida Aspeslåen Erikstad</dc:creator>
  <cp:lastModifiedBy>Eddie Pedersen</cp:lastModifiedBy>
  <cp:revision>562</cp:revision>
  <dcterms:created xsi:type="dcterms:W3CDTF">2015-09-22T07:17:48Z</dcterms:created>
  <dcterms:modified xsi:type="dcterms:W3CDTF">2020-09-30T08:30:31Z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0x0101004808285B6FFF76488EBC5F98A01FC3D3</vt:lpwstr>
  </property>
</Properties>
</file>