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05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157" autoAdjust="0"/>
  </p:normalViewPr>
  <p:slideViewPr>
    <p:cSldViewPr snapToGrid="0">
      <p:cViewPr varScale="1">
        <p:scale>
          <a:sx n="47" d="100"/>
          <a:sy n="47" d="100"/>
        </p:scale>
        <p:origin x="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30.07.2019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30.07.2019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ትምህርቲ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ንባዕሉ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ምጅማሩ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ተሳተፍቲ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ሸቶታት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ትምህርቲ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ብሓባር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ኮይንኩም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ረኣዩዎ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ንኸቶክሩን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ቀንዲ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ኣገዳሲ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ፍልጠት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ንኽዝኽሩዎን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ከቃልለሎም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ደስክቶፕ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ተመሊስካ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ንኽትበቅዕ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"hjem"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ትበሃል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ሓንቲ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ሓጻር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ትጥወቕ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hjem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ትበሃል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ታሕተዋይ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ንእሽተይ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hjem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ተባሂላ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ትጽዋዕ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ኣተሓሕዛ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ትንቀሳቐስ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ኣይትቕይርን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እዛ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hjem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ክጥዉቑዋ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ሓብሮም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ቦርድ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ንኽምለሱ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ኣየነይቲ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ኮነ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ዝሃለወ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ይሃሉ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ብዘየገድስ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hjem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ብምጥዋቕ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ክትምለሶ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ኣየስግእኻ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ተጠቐመላ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07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ንኸተጥፍኣ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ካልኢታት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ጸቒጥካ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ተኽውን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መወለዒት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ንገለ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ካልኢታት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ጸቒጦም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ክሕዙዋ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ሓብሮም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43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መምረጺ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"Skru av"፣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ኣጥፍኣያ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ኣማራጺ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"Skru av"፣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ኣጥፍኣያ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ድማ"skyve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å slå av."   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ንኸተጥፍኣ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ኣንሻትት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`። </a:t>
            </a: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ክትጠፍእ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755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75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9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ክትጥቀመሉ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መጀምርታ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ክትውልዖ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መወልዒት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ጫፍ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ለማጽ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ዓንኬል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ሽራጥ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ውሽጣ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ካብ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ንላዕሊ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ክህልዋ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ኣየነየቲ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መወልዒት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ምዃና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ኣጠራጢሩካ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ፈቲንካ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ኣየናይቲ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ምዃና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ክትፈልጥ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ንኽትውለዓልካ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ካልኢታት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ጸቒጥካ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። 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ታብለታቶም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ክውልዑወን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ሓብሮም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42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ገሌኹም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ፒንኮድ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ጸሓፉ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"skyve for å låse opp"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ንኽትከፍቶ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ንላዕሊ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ሓንቲ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ኣጻብዕ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ኣንቢርካ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ንየማን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ትስሕባ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ንኽትከፍቶ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ካብ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ይፈላለ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ዝመጸካ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መምርሒታት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ተኸተል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ወሊዖማ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ከምዘለዉ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ኣረጋግጽ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ከይተጠቐምካላ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ጸናሕካ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ጸላም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ዕረፍቲ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ክኣቱ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ብቕልጡፍ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መወለዒት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ብምጥዋቕ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ክመትውላዕ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ትገብር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ፒንኮድ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ክትጽሕፉ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ብጫፍ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ኣጻብዖም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ብምድፋእ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ይኸፍቱዋ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908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ዝመጻልካ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"skrivebordet"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ደስክቶፕ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ነፍስ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ወከፍ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ስእላዊ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ዝርከብ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ፕሮግራም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ተወሳኺ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እንተደሊኻ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ኣጻብዕኻ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ኣንቢርካ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ንየማን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ጸጋም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ኣንሻትት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ኩላትኩም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ክፍትኑ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ሓብር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78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ላዕለዋይ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ጫፍ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ንኣሽቱ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ቀጣን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መስመር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መስመር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ምርኣይ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ጠቓሚ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1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መስመር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ስእላዊ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ባትሪ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ባትሪ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ክንደይ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ባትሪ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ተርኢ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ባትሪ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ክንደይ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ባትሪ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ተሪፉካ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ዘርኢ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ባትሪ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ክጽንቀቕ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ቀረበ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ቻርጀር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ከተእትዋ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ዝሓሸ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ምውላዕ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እንተኣብያትካ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ባትሪ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ስለዝወደአት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ኣብ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ቻርጀር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ኣእትዋ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እሞ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ድሕሪ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ደቓይቕ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መሊስካ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ፈትን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መስመር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ንመለስ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መብዛሕቴኹም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መስመር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ኣላትኩም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ኮነክት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ሃልያ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መሽረፈት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ዝመስል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ክመጻልካ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ቅደም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ተኸተል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ካብ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ታብለት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ይፈላለ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ነዘን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ምልክታት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ክረኽቡወን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ዘይከኣሉ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ሓግዞም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b="1" baseline="0" dirty="0" smtClean="0"/>
              <a:t>)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315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93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ምስልታት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ሓንቲ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ኣየነይተን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ትኸፍት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ስለዘይጻወት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ኩላቶም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ንክኸፍቱዋ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ኣብ ሓንቲ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ኣፕሊኬሽን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ጠውቑ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በሎም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ተኸፍተት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ክትመልኦ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27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Del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Tema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30.07.2019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30.07.2019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30.07.2019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30.07.2019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30.07.2019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30.07.2019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i="1" dirty="0" err="1"/>
              <a:t>ኣጠቓቕማ</a:t>
            </a:r>
            <a:r>
              <a:rPr lang="nb-NO" i="1" dirty="0"/>
              <a:t> </a:t>
            </a:r>
            <a:r>
              <a:rPr lang="nb-NO" i="1" dirty="0" err="1" smtClean="0"/>
              <a:t>ታብለት</a:t>
            </a:r>
            <a:r>
              <a:rPr lang="nb-NO" i="1" dirty="0" smtClean="0"/>
              <a:t>(nettbrett) </a:t>
            </a:r>
            <a:r>
              <a:rPr lang="nb-NO" i="1" dirty="0" err="1"/>
              <a:t>ተመሃር</a:t>
            </a:r>
            <a:r>
              <a:rPr lang="nb-NO" i="1" dirty="0"/>
              <a:t> </a:t>
            </a:r>
            <a:endParaRPr lang="nb-NO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b="1" dirty="0" err="1" smtClean="0">
                <a:solidFill>
                  <a:schemeClr val="tx1"/>
                </a:solidFill>
              </a:rPr>
              <a:t>ሸቶታት</a:t>
            </a:r>
            <a:r>
              <a:rPr lang="nb-NO" b="1" dirty="0" smtClean="0">
                <a:solidFill>
                  <a:schemeClr val="tx1"/>
                </a:solidFill>
              </a:rPr>
              <a:t> </a:t>
            </a:r>
            <a:r>
              <a:rPr lang="nb-NO" b="1" dirty="0" err="1" smtClean="0">
                <a:solidFill>
                  <a:schemeClr val="tx1"/>
                </a:solidFill>
              </a:rPr>
              <a:t>ትምህርቲ</a:t>
            </a:r>
            <a:r>
              <a:rPr lang="nb-NO" b="1" dirty="0" smtClean="0">
                <a:solidFill>
                  <a:schemeClr val="tx1"/>
                </a:solidFill>
              </a:rPr>
              <a:t>:</a:t>
            </a:r>
            <a:endParaRPr lang="nb-NO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b-NO" dirty="0" smtClean="0"/>
              <a:t> </a:t>
            </a:r>
            <a:r>
              <a:rPr lang="nb-NO" dirty="0" err="1" smtClean="0"/>
              <a:t>ታብለት</a:t>
            </a:r>
            <a:r>
              <a:rPr lang="nb-NO" dirty="0" smtClean="0"/>
              <a:t> </a:t>
            </a:r>
            <a:r>
              <a:rPr lang="nb-NO" dirty="0" err="1" smtClean="0"/>
              <a:t>ኣጥፊኻ</a:t>
            </a:r>
            <a:r>
              <a:rPr lang="nb-NO" dirty="0" smtClean="0"/>
              <a:t> </a:t>
            </a:r>
            <a:r>
              <a:rPr lang="nb-NO" dirty="0" err="1" smtClean="0"/>
              <a:t>ምውላዕ</a:t>
            </a:r>
            <a:endParaRPr lang="nb-NO" dirty="0"/>
          </a:p>
          <a:p>
            <a:pPr>
              <a:buFontTx/>
              <a:buChar char="-"/>
            </a:pPr>
            <a:r>
              <a:rPr lang="nb-NO" dirty="0" smtClean="0"/>
              <a:t> ኣብ </a:t>
            </a:r>
            <a:r>
              <a:rPr lang="nb-NO" dirty="0" err="1" smtClean="0"/>
              <a:t>ደስክቶፕ</a:t>
            </a:r>
            <a:r>
              <a:rPr lang="nb-NO" dirty="0" smtClean="0"/>
              <a:t> </a:t>
            </a:r>
            <a:r>
              <a:rPr lang="nb-NO" dirty="0" err="1" smtClean="0"/>
              <a:t>ካብን</a:t>
            </a:r>
            <a:r>
              <a:rPr lang="nb-NO" dirty="0" smtClean="0"/>
              <a:t> </a:t>
            </a:r>
            <a:r>
              <a:rPr lang="nb-NO" dirty="0" err="1" smtClean="0"/>
              <a:t>ናብን</a:t>
            </a:r>
            <a:r>
              <a:rPr lang="nb-NO" dirty="0" smtClean="0"/>
              <a:t> </a:t>
            </a:r>
            <a:r>
              <a:rPr lang="nb-NO" dirty="0" err="1" smtClean="0"/>
              <a:t>ምንቅስቓስ</a:t>
            </a:r>
            <a:endParaRPr lang="nb-NO" dirty="0"/>
          </a:p>
          <a:p>
            <a:pPr>
              <a:buFontTx/>
              <a:buChar char="-"/>
            </a:pPr>
            <a:r>
              <a:rPr lang="nb-NO" dirty="0" err="1" smtClean="0"/>
              <a:t>ኣፕሊኬሽን</a:t>
            </a:r>
            <a:r>
              <a:rPr lang="nb-NO" dirty="0" smtClean="0"/>
              <a:t> </a:t>
            </a:r>
            <a:r>
              <a:rPr lang="nb-NO" dirty="0" err="1" smtClean="0"/>
              <a:t>ምኽፋት</a:t>
            </a:r>
            <a:endParaRPr lang="nb-NO" dirty="0"/>
          </a:p>
          <a:p>
            <a:pPr>
              <a:buFontTx/>
              <a:buChar char="-"/>
            </a:pPr>
            <a:r>
              <a:rPr lang="nb-NO" dirty="0" smtClean="0"/>
              <a:t>ኣብ </a:t>
            </a:r>
            <a:r>
              <a:rPr lang="nb-NO" dirty="0" err="1" smtClean="0"/>
              <a:t>ካልእ</a:t>
            </a:r>
            <a:r>
              <a:rPr lang="nb-NO" dirty="0" smtClean="0"/>
              <a:t> </a:t>
            </a:r>
            <a:r>
              <a:rPr lang="nb-NO" dirty="0" err="1" smtClean="0"/>
              <a:t>ስእሊ</a:t>
            </a:r>
            <a:r>
              <a:rPr lang="nb-NO" dirty="0" smtClean="0"/>
              <a:t> </a:t>
            </a:r>
            <a:r>
              <a:rPr lang="nb-NO" dirty="0" err="1" smtClean="0"/>
              <a:t>ስክሪን</a:t>
            </a:r>
            <a:r>
              <a:rPr lang="nb-NO" dirty="0" smtClean="0"/>
              <a:t> </a:t>
            </a:r>
            <a:r>
              <a:rPr lang="nb-NO" dirty="0" err="1" smtClean="0"/>
              <a:t>ጸኒሕካ</a:t>
            </a:r>
            <a:r>
              <a:rPr lang="nb-NO" dirty="0" smtClean="0"/>
              <a:t>  </a:t>
            </a:r>
            <a:r>
              <a:rPr lang="nb-NO" dirty="0" err="1" smtClean="0"/>
              <a:t>ናብ</a:t>
            </a:r>
            <a:r>
              <a:rPr lang="nb-NO" dirty="0" smtClean="0"/>
              <a:t> </a:t>
            </a:r>
            <a:r>
              <a:rPr lang="nb-NO" dirty="0" err="1" smtClean="0"/>
              <a:t>ደስክቶፕ</a:t>
            </a:r>
            <a:r>
              <a:rPr lang="nb-NO" dirty="0" smtClean="0"/>
              <a:t> </a:t>
            </a:r>
            <a:r>
              <a:rPr lang="nb-NO" dirty="0" err="1" smtClean="0"/>
              <a:t>ምምላስ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nettbrett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34" y="1306484"/>
            <a:ext cx="2722685" cy="3594867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9824523" y="2104265"/>
            <a:ext cx="966944" cy="966944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67" y="1329256"/>
            <a:ext cx="2732291" cy="3592457"/>
          </a:xfrm>
          <a:prstGeom prst="rect">
            <a:avLst/>
          </a:prstGeom>
        </p:spPr>
      </p:pic>
      <p:sp>
        <p:nvSpPr>
          <p:cNvPr id="8" name="Avrundet rektangel 7"/>
          <p:cNvSpPr/>
          <p:nvPr/>
        </p:nvSpPr>
        <p:spPr>
          <a:xfrm>
            <a:off x="3058050" y="4647749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7798422" y="4635175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pekehå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000">
            <a:off x="7494392" y="3038195"/>
            <a:ext cx="3209216" cy="401067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7628713" y="4118549"/>
            <a:ext cx="576064" cy="52593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 11"/>
          <p:cNvCxnSpPr/>
          <p:nvPr/>
        </p:nvCxnSpPr>
        <p:spPr>
          <a:xfrm flipV="1">
            <a:off x="8120414" y="2967661"/>
            <a:ext cx="1624382" cy="120276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hu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540" y="2269989"/>
            <a:ext cx="471011" cy="588639"/>
          </a:xfrm>
          <a:prstGeom prst="rect">
            <a:avLst/>
          </a:prstGeom>
        </p:spPr>
      </p:pic>
      <p:pic>
        <p:nvPicPr>
          <p:cNvPr id="14" name="Bilde 13" descr="pekehå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000">
            <a:off x="2666001" y="3352565"/>
            <a:ext cx="3209216" cy="4010671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2838045" y="4445495"/>
            <a:ext cx="576064" cy="52593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nb-NO" sz="2400" dirty="0"/>
              <a:t>ሓንቲ </a:t>
            </a:r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ናብ</a:t>
            </a:r>
            <a:r>
              <a:rPr lang="nb-NO" sz="2400" dirty="0"/>
              <a:t> </a:t>
            </a:r>
            <a:r>
              <a:rPr lang="nb-NO" sz="2400" dirty="0" err="1"/>
              <a:t>ደስክቶፕ</a:t>
            </a:r>
            <a:r>
              <a:rPr lang="nb-NO" sz="2400" dirty="0"/>
              <a:t> </a:t>
            </a:r>
            <a:r>
              <a:rPr lang="nb-NO" sz="2400" dirty="0" err="1"/>
              <a:t>ተመለስ</a:t>
            </a:r>
            <a:r>
              <a:rPr lang="nb-NO" sz="2400" dirty="0"/>
              <a:t>። </a:t>
            </a:r>
            <a:br>
              <a:rPr lang="nb-NO" sz="2400" dirty="0"/>
            </a:br>
            <a:endParaRPr lang="nb-NO" sz="24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33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23335"/>
            <a:ext cx="7736949" cy="481694"/>
          </a:xfrm>
        </p:spPr>
        <p:txBody>
          <a:bodyPr/>
          <a:lstStyle/>
          <a:p>
            <a:r>
              <a:rPr lang="nb-NO" dirty="0" err="1"/>
              <a:t>ታብለት</a:t>
            </a:r>
            <a:r>
              <a:rPr lang="nb-NO" dirty="0"/>
              <a:t> </a:t>
            </a:r>
            <a:r>
              <a:rPr lang="nb-NO" dirty="0" err="1"/>
              <a:t>ኣጥፍኣያ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 smtClean="0"/>
              <a:t>ታብለት</a:t>
            </a:r>
            <a:r>
              <a:rPr lang="nb-NO" sz="2400" dirty="0" smtClean="0"/>
              <a:t> </a:t>
            </a:r>
            <a:r>
              <a:rPr lang="nb-NO" sz="2400" dirty="0" err="1" smtClean="0"/>
              <a:t>ኣጥፍኣያ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14" name="Bilde 13" descr="nettbr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35" y="1108912"/>
            <a:ext cx="4536504" cy="5233519"/>
          </a:xfrm>
          <a:prstGeom prst="rect">
            <a:avLst/>
          </a:prstGeom>
        </p:spPr>
      </p:pic>
      <p:cxnSp>
        <p:nvCxnSpPr>
          <p:cNvPr id="15" name="Rett pil 14"/>
          <p:cNvCxnSpPr/>
          <p:nvPr/>
        </p:nvCxnSpPr>
        <p:spPr>
          <a:xfrm flipH="1" flipV="1">
            <a:off x="6000806" y="2013448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vrundet rektangel 17"/>
          <p:cNvSpPr/>
          <p:nvPr/>
        </p:nvSpPr>
        <p:spPr>
          <a:xfrm>
            <a:off x="4029341" y="568257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pil 18"/>
          <p:cNvCxnSpPr/>
          <p:nvPr/>
        </p:nvCxnSpPr>
        <p:spPr>
          <a:xfrm rot="16200000" flipH="1" flipV="1">
            <a:off x="4982317" y="95716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p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27" y="2050222"/>
            <a:ext cx="1687174" cy="2108521"/>
          </a:xfrm>
          <a:prstGeom prst="rect">
            <a:avLst/>
          </a:prstGeom>
        </p:spPr>
      </p:pic>
      <p:cxnSp>
        <p:nvCxnSpPr>
          <p:cNvPr id="21" name="Rett pil 20"/>
          <p:cNvCxnSpPr/>
          <p:nvPr/>
        </p:nvCxnSpPr>
        <p:spPr>
          <a:xfrm rot="5400000" flipH="1" flipV="1">
            <a:off x="8917961" y="439009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 smtClean="0"/>
              <a:t>ታብለት</a:t>
            </a:r>
            <a:r>
              <a:rPr lang="nb-NO" sz="2400" dirty="0" smtClean="0"/>
              <a:t> </a:t>
            </a:r>
            <a:r>
              <a:rPr lang="nb-NO" sz="2400" dirty="0" err="1" smtClean="0"/>
              <a:t>ኣጥፍኣያ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18" name="Avrundet rektangel 17"/>
          <p:cNvSpPr/>
          <p:nvPr/>
        </p:nvSpPr>
        <p:spPr>
          <a:xfrm>
            <a:off x="4029341" y="568257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75" y="1769375"/>
            <a:ext cx="2732291" cy="3592457"/>
          </a:xfrm>
          <a:prstGeom prst="rect">
            <a:avLst/>
          </a:prstGeom>
        </p:spPr>
      </p:pic>
      <p:pic>
        <p:nvPicPr>
          <p:cNvPr id="11" name="Bilde 10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02" y="1769375"/>
            <a:ext cx="2732291" cy="3592457"/>
          </a:xfrm>
          <a:prstGeom prst="rect">
            <a:avLst/>
          </a:prstGeom>
        </p:spPr>
      </p:pic>
      <p:sp>
        <p:nvSpPr>
          <p:cNvPr id="12" name="Avrundet rektangel 11"/>
          <p:cNvSpPr/>
          <p:nvPr/>
        </p:nvSpPr>
        <p:spPr>
          <a:xfrm>
            <a:off x="3058050" y="4647749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Avrundet rektangel 21"/>
          <p:cNvSpPr/>
          <p:nvPr/>
        </p:nvSpPr>
        <p:spPr>
          <a:xfrm>
            <a:off x="7825084" y="4636676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Avrundet rektangel 3"/>
          <p:cNvSpPr/>
          <p:nvPr/>
        </p:nvSpPr>
        <p:spPr>
          <a:xfrm>
            <a:off x="7594656" y="2288618"/>
            <a:ext cx="1596889" cy="3017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6" name="Rett pil 25"/>
          <p:cNvCxnSpPr/>
          <p:nvPr/>
        </p:nvCxnSpPr>
        <p:spPr>
          <a:xfrm flipV="1">
            <a:off x="7970777" y="2434608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vrundet rektangel 26"/>
          <p:cNvSpPr/>
          <p:nvPr/>
        </p:nvSpPr>
        <p:spPr>
          <a:xfrm>
            <a:off x="7661622" y="2335480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Avrundet rektangel 27"/>
          <p:cNvSpPr/>
          <p:nvPr/>
        </p:nvSpPr>
        <p:spPr>
          <a:xfrm>
            <a:off x="2855796" y="2302695"/>
            <a:ext cx="1596889" cy="3017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2816561" y="2301194"/>
            <a:ext cx="602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Slå av</a:t>
            </a:r>
          </a:p>
        </p:txBody>
      </p:sp>
      <p:pic>
        <p:nvPicPr>
          <p:cNvPr id="16" name="Bilde 15" descr="pekehå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0000">
            <a:off x="1843281" y="1857285"/>
            <a:ext cx="3435731" cy="4293755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>
            <a:off x="2750027" y="2207174"/>
            <a:ext cx="642856" cy="58691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Bilde 28" descr="pekehå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0000">
            <a:off x="6596228" y="1643514"/>
            <a:ext cx="3435731" cy="4293755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7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ተወደአ</a:t>
            </a:r>
            <a:r>
              <a:rPr lang="nb-NO" dirty="0" smtClean="0"/>
              <a:t> </a:t>
            </a:r>
            <a:r>
              <a:rPr lang="nb-NO" dirty="0"/>
              <a:t>– </a:t>
            </a:r>
            <a:r>
              <a:rPr lang="nb-NO" dirty="0"/>
              <a:t>ኩላትኩም </a:t>
            </a:r>
            <a:r>
              <a:rPr lang="nb-NO" dirty="0" err="1"/>
              <a:t>ብመንፍዓት</a:t>
            </a:r>
            <a:r>
              <a:rPr lang="nb-NO" dirty="0"/>
              <a:t> </a:t>
            </a:r>
            <a:r>
              <a:rPr lang="nb-NO" dirty="0" err="1"/>
              <a:t>ክትሰርሑ</a:t>
            </a:r>
            <a:r>
              <a:rPr lang="nb-NO" dirty="0"/>
              <a:t> </a:t>
            </a:r>
            <a:r>
              <a:rPr lang="nb-NO" dirty="0" err="1"/>
              <a:t>ጺኒሕኩም</a:t>
            </a:r>
            <a:r>
              <a:rPr lang="nb-NO" dirty="0"/>
              <a:t>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err="1" smtClean="0">
                <a:solidFill>
                  <a:schemeClr val="tx1"/>
                </a:solidFill>
              </a:rPr>
              <a:t>እዚ</a:t>
            </a:r>
            <a:r>
              <a:rPr lang="nb-NO" b="1" dirty="0" smtClean="0">
                <a:solidFill>
                  <a:schemeClr val="tx1"/>
                </a:solidFill>
              </a:rPr>
              <a:t> </a:t>
            </a:r>
            <a:r>
              <a:rPr lang="nb-NO" b="1" dirty="0" err="1" smtClean="0">
                <a:solidFill>
                  <a:schemeClr val="tx1"/>
                </a:solidFill>
              </a:rPr>
              <a:t>ዝስዕብ</a:t>
            </a:r>
            <a:r>
              <a:rPr lang="nb-NO" b="1" dirty="0" smtClean="0">
                <a:solidFill>
                  <a:schemeClr val="tx1"/>
                </a:solidFill>
              </a:rPr>
              <a:t> </a:t>
            </a:r>
            <a:r>
              <a:rPr lang="nb-NO" b="1" dirty="0" err="1" smtClean="0">
                <a:solidFill>
                  <a:schemeClr val="tx1"/>
                </a:solidFill>
              </a:rPr>
              <a:t>ክትለማመዱሉ</a:t>
            </a:r>
            <a:r>
              <a:rPr lang="nb-NO" b="1" dirty="0" smtClean="0">
                <a:solidFill>
                  <a:schemeClr val="tx1"/>
                </a:solidFill>
              </a:rPr>
              <a:t> </a:t>
            </a:r>
            <a:r>
              <a:rPr lang="nb-NO" b="1" dirty="0" err="1" smtClean="0">
                <a:solidFill>
                  <a:schemeClr val="tx1"/>
                </a:solidFill>
              </a:rPr>
              <a:t>ትኽእሉ</a:t>
            </a:r>
            <a:r>
              <a:rPr lang="nb-NO" b="1" dirty="0" smtClean="0">
                <a:solidFill>
                  <a:schemeClr val="tx1"/>
                </a:solidFill>
              </a:rPr>
              <a:t>፣</a:t>
            </a:r>
            <a:endParaRPr lang="nb-NO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b-NO" dirty="0" err="1" smtClean="0"/>
              <a:t>ታብለት</a:t>
            </a:r>
            <a:r>
              <a:rPr lang="nb-NO" dirty="0" smtClean="0"/>
              <a:t> </a:t>
            </a:r>
            <a:r>
              <a:rPr lang="nb-NO" dirty="0" err="1" smtClean="0"/>
              <a:t>ኣጥፊኻ</a:t>
            </a:r>
            <a:r>
              <a:rPr lang="nb-NO" dirty="0" smtClean="0"/>
              <a:t> </a:t>
            </a:r>
            <a:r>
              <a:rPr lang="nb-NO" dirty="0" err="1" smtClean="0"/>
              <a:t>ምውላዕ</a:t>
            </a:r>
            <a:endParaRPr lang="nb-NO" dirty="0"/>
          </a:p>
          <a:p>
            <a:pPr>
              <a:buFontTx/>
              <a:buChar char="-"/>
            </a:pPr>
            <a:r>
              <a:rPr lang="nb-NO" dirty="0" smtClean="0"/>
              <a:t>ኣብ </a:t>
            </a:r>
            <a:r>
              <a:rPr lang="nb-NO" dirty="0" err="1" smtClean="0"/>
              <a:t>ደስክቶፕ</a:t>
            </a:r>
            <a:r>
              <a:rPr lang="nb-NO" dirty="0" smtClean="0"/>
              <a:t> </a:t>
            </a:r>
            <a:r>
              <a:rPr lang="nb-NO" dirty="0" err="1" smtClean="0"/>
              <a:t>ገንጺልካ</a:t>
            </a:r>
            <a:r>
              <a:rPr lang="nb-NO" dirty="0" smtClean="0"/>
              <a:t> </a:t>
            </a:r>
            <a:r>
              <a:rPr lang="nb-NO" dirty="0" err="1" smtClean="0"/>
              <a:t>ምኽኣል</a:t>
            </a:r>
            <a:endParaRPr lang="nb-NO" dirty="0"/>
          </a:p>
          <a:p>
            <a:pPr>
              <a:buFontTx/>
              <a:buChar char="-"/>
            </a:pPr>
            <a:r>
              <a:rPr lang="nb-NO" dirty="0" smtClean="0"/>
              <a:t> </a:t>
            </a:r>
            <a:r>
              <a:rPr lang="nb-NO" dirty="0" err="1" smtClean="0"/>
              <a:t>ኣፕሊኬሽናት</a:t>
            </a:r>
            <a:r>
              <a:rPr lang="nb-NO" dirty="0" smtClean="0"/>
              <a:t> </a:t>
            </a:r>
            <a:r>
              <a:rPr lang="nb-NO" dirty="0" err="1" smtClean="0"/>
              <a:t>ከፊትካ</a:t>
            </a:r>
            <a:r>
              <a:rPr lang="nb-NO" dirty="0" smtClean="0"/>
              <a:t> </a:t>
            </a:r>
            <a:r>
              <a:rPr lang="nb-NO" dirty="0" err="1" smtClean="0"/>
              <a:t>ናብ</a:t>
            </a:r>
            <a:r>
              <a:rPr lang="nb-NO" dirty="0" smtClean="0"/>
              <a:t> </a:t>
            </a:r>
            <a:r>
              <a:rPr lang="nb-NO" dirty="0" err="1" smtClean="0"/>
              <a:t>ስክሪንቦርድ</a:t>
            </a:r>
            <a:r>
              <a:rPr lang="nb-NO" dirty="0" smtClean="0"/>
              <a:t>  </a:t>
            </a:r>
            <a:r>
              <a:rPr lang="nb-NO" dirty="0" err="1" smtClean="0"/>
              <a:t>ምምላስ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1971235"/>
            <a:ext cx="7736949" cy="481694"/>
          </a:xfrm>
        </p:spPr>
        <p:txBody>
          <a:bodyPr/>
          <a:lstStyle/>
          <a:p>
            <a:r>
              <a:rPr lang="nb-NO" dirty="0" err="1"/>
              <a:t>ነታ</a:t>
            </a:r>
            <a:r>
              <a:rPr lang="nb-NO" dirty="0"/>
              <a:t> </a:t>
            </a:r>
            <a:r>
              <a:rPr lang="nb-NO" dirty="0" err="1"/>
              <a:t>ታብለት</a:t>
            </a:r>
            <a:r>
              <a:rPr lang="nb-NO" dirty="0"/>
              <a:t> </a:t>
            </a:r>
            <a:r>
              <a:rPr lang="nb-NO" dirty="0" err="1"/>
              <a:t>ወሊዕካ</a:t>
            </a:r>
            <a:r>
              <a:rPr lang="nb-NO" dirty="0"/>
              <a:t> ኣብ </a:t>
            </a:r>
            <a:r>
              <a:rPr lang="nb-NO" dirty="0" err="1"/>
              <a:t>ደስክቶፕ</a:t>
            </a:r>
            <a:r>
              <a:rPr lang="nb-NO" dirty="0"/>
              <a:t>(Desktop/skrivebord)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ኣበይ</a:t>
            </a:r>
            <a:r>
              <a:rPr lang="nb-NO" dirty="0"/>
              <a:t> </a:t>
            </a:r>
            <a:r>
              <a:rPr lang="nb-NO" dirty="0" err="1"/>
              <a:t>ከምዘሎ</a:t>
            </a:r>
            <a:r>
              <a:rPr lang="nb-NO" dirty="0"/>
              <a:t> </a:t>
            </a:r>
            <a:r>
              <a:rPr lang="nb-NO" dirty="0" err="1"/>
              <a:t>ርአ</a:t>
            </a:r>
            <a:r>
              <a:rPr lang="nb-NO" dirty="0"/>
              <a:t>። </a:t>
            </a:r>
            <a:endParaRPr lang="nb-NO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43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nettbr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1" y="1159211"/>
            <a:ext cx="4536504" cy="523351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 smtClean="0"/>
              <a:t>ነታ</a:t>
            </a:r>
            <a:r>
              <a:rPr lang="nb-NO" sz="2400" dirty="0" smtClean="0"/>
              <a:t> </a:t>
            </a:r>
            <a:r>
              <a:rPr lang="nb-NO" sz="2400" dirty="0" err="1" smtClean="0"/>
              <a:t>ታብለት</a:t>
            </a:r>
            <a:r>
              <a:rPr lang="nb-NO" sz="2400" dirty="0" smtClean="0"/>
              <a:t> </a:t>
            </a:r>
            <a:r>
              <a:rPr lang="nb-NO" sz="2400" dirty="0" err="1" smtClean="0"/>
              <a:t>ወልዓያ</a:t>
            </a:r>
            <a:endParaRPr lang="nb-NO" sz="2400" dirty="0">
              <a:solidFill>
                <a:srgbClr val="000000"/>
              </a:solidFill>
            </a:endParaRPr>
          </a:p>
        </p:txBody>
      </p:sp>
      <p:cxnSp>
        <p:nvCxnSpPr>
          <p:cNvPr id="6" name="Rett pil 5"/>
          <p:cNvCxnSpPr/>
          <p:nvPr/>
        </p:nvCxnSpPr>
        <p:spPr>
          <a:xfrm flipH="1" flipV="1">
            <a:off x="6013382" y="206374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/>
          <p:nvPr/>
        </p:nvCxnSpPr>
        <p:spPr>
          <a:xfrm rot="16200000" flipH="1" flipV="1">
            <a:off x="4994893" y="994887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rot="5400000" flipH="1" flipV="1">
            <a:off x="8955685" y="444039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p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49" y="2050222"/>
            <a:ext cx="1687174" cy="2108521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9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ኣብ </a:t>
            </a:r>
            <a:r>
              <a:rPr lang="nb-NO" sz="2400" dirty="0" err="1" smtClean="0"/>
              <a:t>ደስክቶፕ</a:t>
            </a:r>
            <a:r>
              <a:rPr lang="nb-NO" sz="2400" dirty="0" smtClean="0"/>
              <a:t> </a:t>
            </a:r>
            <a:r>
              <a:rPr lang="nb-NO" sz="2400" dirty="0" err="1" smtClean="0"/>
              <a:t>ካብን</a:t>
            </a:r>
            <a:r>
              <a:rPr lang="nb-NO" sz="2400" dirty="0" smtClean="0"/>
              <a:t> </a:t>
            </a:r>
            <a:r>
              <a:rPr lang="nb-NO" sz="2400" dirty="0" err="1" smtClean="0"/>
              <a:t>ናብን</a:t>
            </a:r>
            <a:r>
              <a:rPr lang="nb-NO" sz="2400" dirty="0" smtClean="0"/>
              <a:t> </a:t>
            </a:r>
            <a:r>
              <a:rPr lang="nb-NO" sz="2400" dirty="0" err="1" smtClean="0"/>
              <a:t>ምንቅስቓስ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5967241" y="5666834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ekehå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43" y="1997975"/>
            <a:ext cx="4351695" cy="5438468"/>
          </a:xfrm>
          <a:prstGeom prst="rect">
            <a:avLst/>
          </a:prstGeom>
        </p:spPr>
      </p:pic>
      <p:cxnSp>
        <p:nvCxnSpPr>
          <p:cNvPr id="14" name="Rett pil 13"/>
          <p:cNvCxnSpPr/>
          <p:nvPr/>
        </p:nvCxnSpPr>
        <p:spPr>
          <a:xfrm flipV="1">
            <a:off x="5946374" y="3075925"/>
            <a:ext cx="873672" cy="9007"/>
          </a:xfrm>
          <a:prstGeom prst="straightConnector1">
            <a:avLst/>
          </a:prstGeom>
          <a:ln w="57150" cmpd="sng">
            <a:solidFill>
              <a:srgbClr val="DE35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5117591" y="2250895"/>
            <a:ext cx="192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Skyv for å låse opp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1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30" y="4919900"/>
            <a:ext cx="2967111" cy="53750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53" y="3175239"/>
            <a:ext cx="2177267" cy="1547318"/>
          </a:xfrm>
          <a:prstGeom prst="rect">
            <a:avLst/>
          </a:prstGeom>
        </p:spPr>
      </p:pic>
      <p:pic>
        <p:nvPicPr>
          <p:cNvPr id="11" name="Plassholder for innhold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40" y="1699957"/>
            <a:ext cx="2241780" cy="21761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ኣብ </a:t>
            </a:r>
            <a:r>
              <a:rPr lang="nb-NO" sz="2400" dirty="0" err="1"/>
              <a:t>ደስክቶፕ</a:t>
            </a:r>
            <a:r>
              <a:rPr lang="nb-NO" sz="2400" dirty="0"/>
              <a:t> </a:t>
            </a:r>
            <a:r>
              <a:rPr lang="nb-NO" sz="2400" dirty="0" err="1"/>
              <a:t>ካብን</a:t>
            </a:r>
            <a:r>
              <a:rPr lang="nb-NO" sz="2400" dirty="0"/>
              <a:t> </a:t>
            </a:r>
            <a:r>
              <a:rPr lang="nb-NO" sz="2400" dirty="0" err="1"/>
              <a:t>ናብን</a:t>
            </a:r>
            <a:r>
              <a:rPr lang="nb-NO" sz="2400" dirty="0"/>
              <a:t> </a:t>
            </a:r>
            <a:r>
              <a:rPr lang="nb-NO" sz="2400" dirty="0" err="1"/>
              <a:t>ምንቅስቓስ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576913" y="1609579"/>
            <a:ext cx="3055464" cy="396107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 13"/>
          <p:cNvCxnSpPr/>
          <p:nvPr/>
        </p:nvCxnSpPr>
        <p:spPr>
          <a:xfrm flipV="1">
            <a:off x="6549923" y="3138799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flipH="1" flipV="1">
            <a:off x="4839868" y="3138799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3545498" y="2023126"/>
            <a:ext cx="4351695" cy="5438468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5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1497 0.001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1589 0.00115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30" y="4919900"/>
            <a:ext cx="2967111" cy="53750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53" y="3175239"/>
            <a:ext cx="2177267" cy="1547318"/>
          </a:xfrm>
          <a:prstGeom prst="rect">
            <a:avLst/>
          </a:prstGeom>
        </p:spPr>
      </p:pic>
      <p:pic>
        <p:nvPicPr>
          <p:cNvPr id="11" name="Plassholder for innhold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40" y="1699957"/>
            <a:ext cx="2241780" cy="21761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ኣብ </a:t>
            </a:r>
            <a:r>
              <a:rPr lang="nb-NO" sz="2400" dirty="0" err="1"/>
              <a:t>ደስክቶፕ</a:t>
            </a:r>
            <a:r>
              <a:rPr lang="nb-NO" sz="2400" dirty="0"/>
              <a:t> </a:t>
            </a:r>
            <a:r>
              <a:rPr lang="nb-NO" sz="2400" dirty="0" err="1"/>
              <a:t>ካብን</a:t>
            </a:r>
            <a:r>
              <a:rPr lang="nb-NO" sz="2400" dirty="0"/>
              <a:t> </a:t>
            </a:r>
            <a:r>
              <a:rPr lang="nb-NO" sz="2400" dirty="0" err="1"/>
              <a:t>ናብን</a:t>
            </a:r>
            <a:r>
              <a:rPr lang="nb-NO" sz="2400" dirty="0"/>
              <a:t> </a:t>
            </a:r>
            <a:r>
              <a:rPr lang="nb-NO" sz="2400" dirty="0" err="1"/>
              <a:t>ምንቅስቓስ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5967241" y="5666834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4576913" y="1609579"/>
            <a:ext cx="3055464" cy="396107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nettbrettet_topplinj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18" y="1614219"/>
            <a:ext cx="2952328" cy="382709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4551763" y="1521556"/>
            <a:ext cx="3143483" cy="603591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6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ኣብ </a:t>
            </a:r>
            <a:r>
              <a:rPr lang="nb-NO" sz="2400" dirty="0" err="1"/>
              <a:t>ደስክቶፕ</a:t>
            </a:r>
            <a:r>
              <a:rPr lang="nb-NO" sz="2400" dirty="0"/>
              <a:t> </a:t>
            </a:r>
            <a:r>
              <a:rPr lang="nb-NO" sz="2400" dirty="0" err="1"/>
              <a:t>ካብን</a:t>
            </a:r>
            <a:r>
              <a:rPr lang="nb-NO" sz="2400" dirty="0"/>
              <a:t> </a:t>
            </a:r>
            <a:r>
              <a:rPr lang="nb-NO" sz="2400" dirty="0" err="1"/>
              <a:t>ናብን</a:t>
            </a:r>
            <a:r>
              <a:rPr lang="nb-NO" sz="2400" dirty="0"/>
              <a:t> </a:t>
            </a:r>
            <a:r>
              <a:rPr lang="nb-NO" sz="2400" dirty="0" err="1"/>
              <a:t>ምንቅስቓስ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5967241" y="5666834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nettbrettet_top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52" y="1841500"/>
            <a:ext cx="7543800" cy="5016500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4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ሓንቲ </a:t>
            </a:r>
            <a:r>
              <a:rPr lang="nb-NO" dirty="0" err="1"/>
              <a:t>ኣፕሊኬሽን</a:t>
            </a:r>
            <a:r>
              <a:rPr lang="nb-NO" dirty="0"/>
              <a:t> </a:t>
            </a:r>
            <a:r>
              <a:rPr lang="nb-NO" dirty="0" err="1"/>
              <a:t>ከፊትካ</a:t>
            </a:r>
            <a:r>
              <a:rPr lang="nb-NO" dirty="0"/>
              <a:t> </a:t>
            </a:r>
            <a:r>
              <a:rPr lang="nb-NO" dirty="0" err="1"/>
              <a:t>ናብ</a:t>
            </a:r>
            <a:r>
              <a:rPr lang="nb-NO" dirty="0"/>
              <a:t> </a:t>
            </a:r>
            <a:r>
              <a:rPr lang="nb-NO" dirty="0" err="1"/>
              <a:t>ደስክቶፕ</a:t>
            </a:r>
            <a:r>
              <a:rPr lang="nb-NO" dirty="0"/>
              <a:t> </a:t>
            </a:r>
            <a:r>
              <a:rPr lang="nb-NO" dirty="0" err="1"/>
              <a:t>ተመለስ</a:t>
            </a:r>
            <a:r>
              <a:rPr lang="nb-NO" dirty="0"/>
              <a:t>።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1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54" y="1693926"/>
            <a:ext cx="2732291" cy="35924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nb-NO" sz="2400" dirty="0"/>
              <a:t>ሓንቲ </a:t>
            </a:r>
            <a:r>
              <a:rPr lang="nb-NO" sz="2400" dirty="0" err="1"/>
              <a:t>ኣፕሊኬሽን</a:t>
            </a:r>
            <a:r>
              <a:rPr lang="nb-NO" sz="2400" dirty="0"/>
              <a:t> </a:t>
            </a:r>
            <a:r>
              <a:rPr lang="nb-NO" sz="2400" dirty="0" err="1"/>
              <a:t>ከፊትካ</a:t>
            </a:r>
            <a:r>
              <a:rPr lang="nb-NO" sz="2400" dirty="0"/>
              <a:t> </a:t>
            </a:r>
            <a:r>
              <a:rPr lang="nb-NO" sz="2400" dirty="0" err="1"/>
              <a:t>ናብ</a:t>
            </a:r>
            <a:r>
              <a:rPr lang="nb-NO" sz="2400" dirty="0"/>
              <a:t> </a:t>
            </a:r>
            <a:r>
              <a:rPr lang="nb-NO" sz="2400" dirty="0" err="1"/>
              <a:t>ደስክቶፕ</a:t>
            </a:r>
            <a:r>
              <a:rPr lang="nb-NO" sz="2400" dirty="0"/>
              <a:t> </a:t>
            </a:r>
            <a:r>
              <a:rPr lang="nb-NO" sz="2400" dirty="0" err="1"/>
              <a:t>ተመለስ</a:t>
            </a:r>
            <a:r>
              <a:rPr lang="nb-NO" sz="2400" dirty="0"/>
              <a:t>። </a:t>
            </a: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8" name="Bilde 7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51" y="1706501"/>
            <a:ext cx="2732291" cy="3592457"/>
          </a:xfrm>
          <a:prstGeom prst="rect">
            <a:avLst/>
          </a:prstGeom>
        </p:spPr>
      </p:pic>
      <p:sp>
        <p:nvSpPr>
          <p:cNvPr id="9" name="Avrundet rektangel 8"/>
          <p:cNvSpPr/>
          <p:nvPr/>
        </p:nvSpPr>
        <p:spPr>
          <a:xfrm>
            <a:off x="3472990" y="4660324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8225936" y="4999845"/>
            <a:ext cx="251841" cy="197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518" y="4429481"/>
            <a:ext cx="2088232" cy="378295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21" y="2986615"/>
            <a:ext cx="1782744" cy="1266943"/>
          </a:xfrm>
          <a:prstGeom prst="rect">
            <a:avLst/>
          </a:prstGeom>
        </p:spPr>
      </p:pic>
      <p:pic>
        <p:nvPicPr>
          <p:cNvPr id="21" name="Plassholder for innhold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54" y="2102351"/>
            <a:ext cx="1835567" cy="1781835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3177541" y="2974239"/>
            <a:ext cx="576064" cy="52593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pekehån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000">
            <a:off x="2326508" y="2452629"/>
            <a:ext cx="3209216" cy="4010671"/>
          </a:xfrm>
          <a:prstGeom prst="rect">
            <a:avLst/>
          </a:prstGeom>
        </p:spPr>
      </p:pic>
      <p:cxnSp>
        <p:nvCxnSpPr>
          <p:cNvPr id="23" name="Rett pil 22"/>
          <p:cNvCxnSpPr/>
          <p:nvPr/>
        </p:nvCxnSpPr>
        <p:spPr>
          <a:xfrm flipV="1">
            <a:off x="5556583" y="322682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Skjermbilde 2015-10-19 kl. 13.15.3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97" y="2068539"/>
            <a:ext cx="2255227" cy="2428006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1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5306</TotalTime>
  <Words>613</Words>
  <Application>Microsoft Office PowerPoint</Application>
  <PresentationFormat>Widescreen</PresentationFormat>
  <Paragraphs>97</Paragraphs>
  <Slides>14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Office-tema</vt:lpstr>
      <vt:lpstr>ኣጠቓቕማ ታብለት(nettbrett) ተመሃር </vt:lpstr>
      <vt:lpstr>Del 1</vt:lpstr>
      <vt:lpstr>ነታ ታብለት ወልዓያ</vt:lpstr>
      <vt:lpstr>ኣብ ደስክቶፕ ካብን ናብን ምንቅስቓስ</vt:lpstr>
      <vt:lpstr>ኣብ ደስክቶፕ ካብን ናብን ምንቅስቓስ</vt:lpstr>
      <vt:lpstr>ኣብ ደስክቶፕ ካብን ናብን ምንቅስቓስ</vt:lpstr>
      <vt:lpstr>ኣብ ደስክቶፕ ካብን ናብን ምንቅስቓስ</vt:lpstr>
      <vt:lpstr>Del 2</vt:lpstr>
      <vt:lpstr>ሓንቲ ኣፕሊኬሽን ከፊትካ ናብ ደስክቶፕ ተመለስ።  </vt:lpstr>
      <vt:lpstr>ሓንቲ ኣፕሊኬሽን ከፊትካ ናብ ደስክቶፕ ተመለስ።  </vt:lpstr>
      <vt:lpstr>Del 3</vt:lpstr>
      <vt:lpstr>ታብለት ኣጥፍኣያ</vt:lpstr>
      <vt:lpstr>ታብለት ኣጥፍኣያ</vt:lpstr>
      <vt:lpstr>ተወደአ – ኩላትኩም ብመንፍዓት ክትሰርሑ ጺኒሕኩም!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eremias negassie</cp:lastModifiedBy>
  <cp:revision>335</cp:revision>
  <dcterms:created xsi:type="dcterms:W3CDTF">2015-09-22T07:17:48Z</dcterms:created>
  <dcterms:modified xsi:type="dcterms:W3CDTF">2019-08-02T07:48:54Z</dcterms:modified>
</cp:coreProperties>
</file>