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2" autoAdjust="0"/>
    <p:restoredTop sz="75150" autoAdjust="0"/>
  </p:normalViewPr>
  <p:slideViewPr>
    <p:cSldViewPr snapToGrid="0">
      <p:cViewPr varScale="1">
        <p:scale>
          <a:sx n="68" d="100"/>
          <a:sy n="68" d="100"/>
        </p:scale>
        <p:origin x="46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16.03.2016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16.03.2016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e-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1" baseline="0" dirty="0" smtClean="0"/>
              <a:t>Hála oahppomihtuid birra ovttas kursaoasseváldiiguin ovdal go álggahat oahpahusa. Dalle šaddá álkit jurdagiid čohkket ja muitit daid dieđuid mat leat dehálaččat. </a:t>
            </a:r>
            <a:endParaRPr lang="nb-NO" b="1"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Jos dus ii leat konto mainna sisalogget, de fertet ráhkadit dan. Dan dagat sullii seamma láhkai go ráhkadat e-poastačujuhusa, ja dan it dárbbaš dahkat go oktii.</a:t>
            </a: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 </a:t>
            </a:r>
            <a:endParaRPr lang="nb-NO" dirty="0" smtClean="0"/>
          </a:p>
          <a:p>
            <a:r>
              <a:rPr lang="se-NO" b="1" baseline="0" dirty="0" smtClean="0"/>
              <a:t>Veahket ráhkadit geavaheaddjikonto jos buohkain ii leat.  </a:t>
            </a: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Go leat mannan fas ruovttoluotta iežat telefovnna dahje neahttabreahtta álgošerbmii, de lea áigi gávdnat </a:t>
            </a:r>
            <a:r>
              <a:rPr lang="se-NO" baseline="0" dirty="0" err="1" smtClean="0"/>
              <a:t>app-gávppi</a:t>
            </a:r>
            <a:r>
              <a:rPr lang="se-NO" baseline="0" dirty="0" smtClean="0"/>
              <a:t>. </a:t>
            </a:r>
            <a:r>
              <a:rPr lang="se-NO" baseline="0" dirty="0" err="1" smtClean="0"/>
              <a:t>App-gávppi</a:t>
            </a:r>
            <a:r>
              <a:rPr lang="se-NO" baseline="0" dirty="0" smtClean="0"/>
              <a:t> symbolaid oainnát dás badjelis. </a:t>
            </a:r>
            <a:endParaRPr lang="nb-NO" baseline="0" dirty="0" smtClean="0"/>
          </a:p>
          <a:p>
            <a:endParaRPr lang="nb-NO" baseline="0" dirty="0" smtClean="0"/>
          </a:p>
          <a:p>
            <a:r>
              <a:rPr lang="se-NO" dirty="0" smtClean="0"/>
              <a:t>Don</a:t>
            </a:r>
            <a:r>
              <a:rPr lang="se-NO" baseline="0" dirty="0" smtClean="0"/>
              <a:t> fertet leat interneahtas ovdal go beasat geavahit </a:t>
            </a:r>
            <a:r>
              <a:rPr lang="se-NO" baseline="0" dirty="0" err="1" smtClean="0"/>
              <a:t>app-gávppi</a:t>
            </a:r>
            <a:r>
              <a:rPr lang="se-NO" baseline="0" dirty="0" smtClean="0"/>
              <a:t>.</a:t>
            </a:r>
            <a:endParaRPr lang="nb-NO" dirty="0" smtClean="0"/>
          </a:p>
          <a:p>
            <a:endParaRPr lang="nb-NO" dirty="0" smtClean="0"/>
          </a:p>
          <a:p>
            <a:r>
              <a:rPr lang="se-NO" b="1" baseline="0" dirty="0" smtClean="0"/>
              <a:t>Dárkkis ahte buohkat leat gávdnan </a:t>
            </a:r>
            <a:r>
              <a:rPr lang="se-NO" b="1" baseline="0" dirty="0" err="1" smtClean="0"/>
              <a:t>app-gávppi</a:t>
            </a:r>
            <a:r>
              <a:rPr lang="se-NO" b="1" baseline="0" dirty="0" smtClean="0"/>
              <a:t> ovdal go joatkát. </a:t>
            </a:r>
            <a:endParaRPr lang="nb-NO" b="1"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err="1" smtClean="0"/>
              <a:t>Deaddil</a:t>
            </a:r>
            <a:r>
              <a:rPr lang="nb-NO" baseline="0" dirty="0" smtClean="0"/>
              <a:t> ikona </a:t>
            </a:r>
            <a:r>
              <a:rPr lang="se-NO" baseline="0" dirty="0" smtClean="0"/>
              <a:t>jos áiggut </a:t>
            </a:r>
            <a:r>
              <a:rPr lang="se-NO" baseline="0" dirty="0" err="1" smtClean="0"/>
              <a:t>app-gávppi</a:t>
            </a:r>
            <a:r>
              <a:rPr lang="se-NO" baseline="0" dirty="0" smtClean="0"/>
              <a:t> rahpat. Vállje logge sisa ja čuovo neavvagiid.</a:t>
            </a:r>
            <a:endParaRPr lang="nb-NO" baseline="0" dirty="0" smtClean="0"/>
          </a:p>
          <a:p>
            <a:endParaRPr lang="se-NO" baseline="0" dirty="0" smtClean="0"/>
          </a:p>
          <a:p>
            <a:r>
              <a:rPr lang="se-NO" baseline="0" dirty="0" smtClean="0"/>
              <a:t>Čále e-poastačujuhusa e-poastačujuhusgieddái (geavat dan čujuhusa maid gávnnaimet válljemiid vuolde dás ovdalis)</a:t>
            </a:r>
            <a:endParaRPr lang="nb-NO" baseline="0" dirty="0" smtClean="0"/>
          </a:p>
          <a:p>
            <a:r>
              <a:rPr lang="se-NO" baseline="0" dirty="0" smtClean="0"/>
              <a:t>Čále beassansáni beassansátnegieddái. </a:t>
            </a:r>
            <a:endParaRPr lang="nb-NO" baseline="0" dirty="0" smtClean="0"/>
          </a:p>
          <a:p>
            <a:endParaRPr lang="nb-NO" baseline="0" dirty="0" smtClean="0"/>
          </a:p>
          <a:p>
            <a:r>
              <a:rPr lang="se-NO" baseline="0" dirty="0" smtClean="0"/>
              <a:t>Sii geat ovdal leat geavahan </a:t>
            </a:r>
            <a:r>
              <a:rPr lang="se-NO" baseline="0" dirty="0" err="1" smtClean="0"/>
              <a:t>app-gávppi</a:t>
            </a:r>
            <a:r>
              <a:rPr lang="se-NO" baseline="0" dirty="0" smtClean="0"/>
              <a:t> soitet leat juo loggen sisa.</a:t>
            </a:r>
            <a:endParaRPr lang="nb-NO" baseline="0" dirty="0" smtClean="0"/>
          </a:p>
          <a:p>
            <a:endParaRPr lang="nb-NO" baseline="0" dirty="0" smtClean="0"/>
          </a:p>
          <a:p>
            <a:r>
              <a:rPr lang="se-NO" b="1" baseline="0" dirty="0" smtClean="0"/>
              <a:t>Ale joatkke ovdal go buohkat leat loggen sisa. </a:t>
            </a:r>
            <a:endParaRPr lang="nb-NO" b="1"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Gávdnojit ollu </a:t>
            </a:r>
            <a:r>
              <a:rPr lang="se-NO" baseline="0" dirty="0" err="1" smtClean="0"/>
              <a:t>appat</a:t>
            </a:r>
            <a:r>
              <a:rPr lang="se-NO" baseline="0" dirty="0" smtClean="0"/>
              <a:t>. Eanemus geavahuvvon </a:t>
            </a:r>
            <a:r>
              <a:rPr lang="se-NO" baseline="0" dirty="0" err="1" smtClean="0"/>
              <a:t>appaid</a:t>
            </a:r>
            <a:r>
              <a:rPr lang="se-NO" baseline="0" dirty="0" smtClean="0"/>
              <a:t> oainnát dakkaviđe go rabat </a:t>
            </a:r>
            <a:r>
              <a:rPr lang="se-NO" baseline="0" dirty="0" err="1" smtClean="0"/>
              <a:t>app-gávppi</a:t>
            </a:r>
            <a:r>
              <a:rPr lang="se-NO" baseline="0" dirty="0" smtClean="0"/>
              <a:t>. Fertet rullet vulos siiddus vai beasat oaidnit buot </a:t>
            </a:r>
            <a:r>
              <a:rPr lang="se-NO" baseline="0" dirty="0" err="1" smtClean="0"/>
              <a:t>appaid</a:t>
            </a:r>
            <a:r>
              <a:rPr lang="se-NO" baseline="0" dirty="0" smtClean="0"/>
              <a:t>. Dávjá gal diehtá makkár </a:t>
            </a:r>
            <a:r>
              <a:rPr lang="se-NO" baseline="0" dirty="0" err="1" smtClean="0"/>
              <a:t>appa</a:t>
            </a:r>
            <a:r>
              <a:rPr lang="se-NO" baseline="0" dirty="0" smtClean="0"/>
              <a:t> áigu ohcat. Fertet ohcat </a:t>
            </a:r>
            <a:r>
              <a:rPr lang="se-NO" baseline="0" dirty="0" err="1" smtClean="0"/>
              <a:t>appa</a:t>
            </a:r>
            <a:r>
              <a:rPr lang="se-NO" baseline="0" dirty="0" smtClean="0"/>
              <a:t> jos áiggut dan gávdnat. </a:t>
            </a:r>
            <a:endParaRPr lang="nb-NO" baseline="0" dirty="0" smtClean="0"/>
          </a:p>
          <a:p>
            <a:endParaRPr lang="nb-NO" baseline="0" dirty="0" smtClean="0"/>
          </a:p>
          <a:p>
            <a:r>
              <a:rPr lang="se-NO" baseline="0" dirty="0" smtClean="0"/>
              <a:t>Sii geat geavahit </a:t>
            </a:r>
            <a:r>
              <a:rPr lang="se-NO" baseline="0" dirty="0" err="1" smtClean="0"/>
              <a:t>iPad</a:t>
            </a:r>
            <a:r>
              <a:rPr lang="se-NO" baseline="0" dirty="0" smtClean="0"/>
              <a:t>/iPhone dahje </a:t>
            </a:r>
            <a:r>
              <a:rPr lang="nb-NO" dirty="0" smtClean="0"/>
              <a:t>Windows</a:t>
            </a:r>
            <a:r>
              <a:rPr lang="se-NO" dirty="0" smtClean="0"/>
              <a:t> fertejit deaddilit </a:t>
            </a:r>
            <a:r>
              <a:rPr lang="se-NO" dirty="0" err="1" smtClean="0"/>
              <a:t>stuoridanláse-s</a:t>
            </a:r>
            <a:r>
              <a:rPr lang="nb-NO" dirty="0" smtClean="0"/>
              <a:t>y</a:t>
            </a:r>
            <a:r>
              <a:rPr lang="se-NO" dirty="0" err="1" smtClean="0"/>
              <a:t>mbola</a:t>
            </a:r>
            <a:r>
              <a:rPr lang="se-NO" dirty="0" smtClean="0"/>
              <a:t> ohcama</a:t>
            </a:r>
            <a:r>
              <a:rPr lang="se-NO" baseline="0" dirty="0" smtClean="0"/>
              <a:t> oktavuođas. Dalle ihtá ohcangieddi šerbmii. </a:t>
            </a:r>
            <a:endParaRPr lang="nb-NO" baseline="0" dirty="0" smtClean="0"/>
          </a:p>
          <a:p>
            <a:endParaRPr lang="nb-NO" baseline="0" dirty="0" smtClean="0"/>
          </a:p>
          <a:p>
            <a:r>
              <a:rPr lang="se-NO" baseline="0" dirty="0" err="1" smtClean="0"/>
              <a:t>Android-geavaheaddjit</a:t>
            </a:r>
            <a:r>
              <a:rPr lang="se-NO" baseline="0" dirty="0" smtClean="0"/>
              <a:t> gávdnet ohcangietti badjin šearpmas ja fertejit dan deaddilit go áigot álggahit ohcama. </a:t>
            </a:r>
            <a:r>
              <a:rPr lang="nb-NO" baseline="0" dirty="0" smtClean="0"/>
              <a:t> </a:t>
            </a:r>
            <a:r>
              <a:rPr lang="se-NO" baseline="0" dirty="0" smtClean="0"/>
              <a:t>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Ollu </a:t>
            </a:r>
            <a:r>
              <a:rPr lang="se-NO" baseline="0" dirty="0" err="1" smtClean="0"/>
              <a:t>appaid</a:t>
            </a:r>
            <a:r>
              <a:rPr lang="se-NO" baseline="0" dirty="0" smtClean="0"/>
              <a:t> sáhttá viežžat. </a:t>
            </a:r>
            <a:r>
              <a:rPr lang="se-NO" baseline="0" dirty="0" err="1" smtClean="0"/>
              <a:t>Appa</a:t>
            </a:r>
            <a:r>
              <a:rPr lang="se-NO" baseline="0" dirty="0" smtClean="0"/>
              <a:t> prográmmaid bokte lea hui álki geavahit digitála bálvalusaid </a:t>
            </a:r>
            <a:r>
              <a:rPr lang="se-NO" baseline="0" dirty="0" err="1" smtClean="0"/>
              <a:t>smart-telefovnnain</a:t>
            </a:r>
            <a:r>
              <a:rPr lang="se-NO" baseline="0" dirty="0" smtClean="0"/>
              <a:t> dahje neahttabreahtain. </a:t>
            </a:r>
            <a:endParaRPr lang="nb-NO" baseline="0" dirty="0" smtClean="0"/>
          </a:p>
          <a:p>
            <a:endParaRPr lang="se-NO" baseline="0" dirty="0" smtClean="0"/>
          </a:p>
          <a:p>
            <a:r>
              <a:rPr lang="se-NO" baseline="0" dirty="0" err="1" smtClean="0"/>
              <a:t>Appaid</a:t>
            </a:r>
            <a:r>
              <a:rPr lang="se-NO" baseline="0" dirty="0" smtClean="0"/>
              <a:t> bokte sáhtát viežžat ođđasiid, áiggeájanasaid, spealuid, báŋkobálvalusaid, sosiála mediaid ja ollu, ollu eará. Jos háliidat muhtun prográmma iežat telefovdnii dahje neahttabrehttii, de sáhtát dušše ohcat.  Jos it, de sáhtát viežžat ovtta dáin. </a:t>
            </a:r>
            <a:endParaRPr lang="nb-NO" baseline="0" dirty="0" smtClean="0"/>
          </a:p>
          <a:p>
            <a:endParaRPr lang="se-NO" baseline="0" dirty="0" smtClean="0"/>
          </a:p>
          <a:p>
            <a:r>
              <a:rPr lang="se-NO" baseline="0" dirty="0" smtClean="0"/>
              <a:t>Kurssa loahpas oahpat mo sihkut </a:t>
            </a:r>
            <a:r>
              <a:rPr lang="se-NO" baseline="0" dirty="0" err="1" smtClean="0"/>
              <a:t>appaid</a:t>
            </a:r>
            <a:r>
              <a:rPr lang="se-NO" baseline="0" dirty="0" smtClean="0"/>
              <a:t> telefovnnas ja neahttabreahtas, nu ahte ii dat leat nu váralaš jos dál vieččat muhtun </a:t>
            </a:r>
            <a:r>
              <a:rPr lang="se-NO" baseline="0" dirty="0" err="1" smtClean="0"/>
              <a:t>appa</a:t>
            </a:r>
            <a:r>
              <a:rPr lang="se-NO" baseline="0" dirty="0" smtClean="0"/>
              <a:t>.  </a:t>
            </a:r>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Mii galgat vuos ohcat </a:t>
            </a:r>
            <a:r>
              <a:rPr lang="se-NO" baseline="0" dirty="0" err="1" smtClean="0"/>
              <a:t>appa</a:t>
            </a:r>
            <a:r>
              <a:rPr lang="se-NO" baseline="0" dirty="0" smtClean="0"/>
              <a:t> maid háliidat viežžat. Ovdamearkan geavahan W</a:t>
            </a:r>
            <a:r>
              <a:rPr lang="nb-NO" baseline="0" dirty="0" err="1" smtClean="0"/>
              <a:t>ordfeud</a:t>
            </a:r>
            <a:r>
              <a:rPr lang="nb-NO" baseline="0" dirty="0" smtClean="0"/>
              <a:t> – Scrabble-</a:t>
            </a:r>
            <a:r>
              <a:rPr lang="se-NO" baseline="0" dirty="0" smtClean="0"/>
              <a:t>sullasaš speallu mii leai hui bivnnut moadde jagi dassá.</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 Álggos ozan </a:t>
            </a:r>
            <a:r>
              <a:rPr lang="nb-NO" baseline="0" dirty="0" err="1" smtClean="0"/>
              <a:t>Wordfeud</a:t>
            </a:r>
            <a:r>
              <a:rPr lang="nb-NO" baseline="0" dirty="0" smtClean="0"/>
              <a:t> </a:t>
            </a:r>
            <a:r>
              <a:rPr lang="se-NO" baseline="0" dirty="0" smtClean="0"/>
              <a:t>iežan </a:t>
            </a:r>
            <a:r>
              <a:rPr lang="se-NO" baseline="0" dirty="0" err="1" smtClean="0"/>
              <a:t>appa-gávppis</a:t>
            </a:r>
            <a:r>
              <a:rPr lang="se-NO" baseline="0" dirty="0" smtClean="0"/>
              <a:t>.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Dál oidno appalistu maid lean ohcan</a:t>
            </a:r>
            <a:r>
              <a:rPr lang="se-NO" baseline="0" dirty="0" smtClean="0"/>
              <a:t>.</a:t>
            </a:r>
            <a:r>
              <a:rPr lang="nb-NO" baseline="0" dirty="0" smtClean="0"/>
              <a:t/>
            </a:r>
            <a:br>
              <a:rPr lang="nb-NO" baseline="0" dirty="0" smtClean="0"/>
            </a:br>
            <a:endParaRPr lang="nb-NO" baseline="0" dirty="0" smtClean="0"/>
          </a:p>
          <a:p>
            <a:r>
              <a:rPr lang="se-NO" baseline="0" dirty="0" smtClean="0"/>
              <a:t>Oainnán </a:t>
            </a:r>
            <a:r>
              <a:rPr lang="se-NO" baseline="0" dirty="0" smtClean="0"/>
              <a:t>dás ahte diet guokte bajimusa heivejit mu ohcamuššii buoremusat.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Jos geahčan dárkileappot, de oainnán ahte nubbi </a:t>
            </a:r>
            <a:r>
              <a:rPr lang="nb-NO" baseline="0" dirty="0" err="1" smtClean="0"/>
              <a:t>Wordfeud</a:t>
            </a:r>
            <a:r>
              <a:rPr lang="nb-NO" baseline="0" dirty="0" smtClean="0"/>
              <a:t> </a:t>
            </a:r>
            <a:r>
              <a:rPr lang="nb-NO" baseline="0" dirty="0" err="1" smtClean="0"/>
              <a:t>appa</a:t>
            </a:r>
            <a:r>
              <a:rPr lang="nb-NO" baseline="0" dirty="0" smtClean="0"/>
              <a:t> lea </a:t>
            </a:r>
            <a:r>
              <a:rPr lang="se-NO" baseline="0" dirty="0" smtClean="0"/>
              <a:t>NUVTTÁ...</a:t>
            </a:r>
            <a:endParaRPr lang="se-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Ja nuppi ovddas ferte máksit. Sivvan dasa lea dávjá ahte nuvttá </a:t>
            </a:r>
            <a:r>
              <a:rPr lang="se-NO" baseline="0" dirty="0" err="1" smtClean="0"/>
              <a:t>appa</a:t>
            </a:r>
            <a:r>
              <a:rPr lang="se-NO" baseline="0" dirty="0" smtClean="0"/>
              <a:t> mielde čuovvu máinnus, ja </a:t>
            </a:r>
            <a:r>
              <a:rPr lang="se-NO" baseline="0" dirty="0" err="1" smtClean="0"/>
              <a:t>appa</a:t>
            </a:r>
            <a:r>
              <a:rPr lang="se-NO" baseline="0" dirty="0" smtClean="0"/>
              <a:t> mii lea máidnosa haga ferte máksit. Jos lea vejolaš de gánnáha vuos geahččalit nuvttá </a:t>
            </a:r>
            <a:r>
              <a:rPr lang="se-NO" baseline="0" dirty="0" err="1" smtClean="0"/>
              <a:t>appa</a:t>
            </a:r>
            <a:r>
              <a:rPr lang="se-NO" baseline="0" dirty="0" smtClean="0"/>
              <a:t> ovdal go mearrida lea go veara geavahit ruđa dien </a:t>
            </a:r>
            <a:r>
              <a:rPr lang="se-NO" baseline="0" dirty="0" err="1" smtClean="0"/>
              <a:t>appai</a:t>
            </a:r>
            <a:r>
              <a:rPr lang="se-NO" baseline="0" dirty="0" smtClean="0"/>
              <a:t>. </a:t>
            </a:r>
            <a:endParaRPr lang="nb-NO" baseline="0" dirty="0" smtClean="0"/>
          </a:p>
          <a:p>
            <a:endParaRPr lang="se-NO" baseline="0" dirty="0" smtClean="0"/>
          </a:p>
          <a:p>
            <a:r>
              <a:rPr lang="se-NO" baseline="0" dirty="0" smtClean="0"/>
              <a:t>Muhtun </a:t>
            </a:r>
            <a:r>
              <a:rPr lang="se-NO" baseline="0" dirty="0" err="1" smtClean="0"/>
              <a:t>appat</a:t>
            </a:r>
            <a:r>
              <a:rPr lang="se-NO" baseline="0" dirty="0" smtClean="0"/>
              <a:t> leat dušše </a:t>
            </a:r>
            <a:r>
              <a:rPr lang="se-NO" baseline="0" dirty="0" err="1" smtClean="0"/>
              <a:t>nuvttá-veršuvnnat</a:t>
            </a:r>
            <a:r>
              <a:rPr lang="se-NO" baseline="0" dirty="0" smtClean="0"/>
              <a:t> (dat ii mearkkaš ahte dat álo sisttisdollet máidnosa), ja muhtun </a:t>
            </a:r>
            <a:r>
              <a:rPr lang="se-NO" baseline="0" dirty="0" err="1" smtClean="0"/>
              <a:t>appaid</a:t>
            </a:r>
            <a:r>
              <a:rPr lang="se-NO" baseline="0" dirty="0" smtClean="0"/>
              <a:t> ovddas ferte máksit jos áigu daid viežžat.  </a:t>
            </a:r>
            <a:endParaRPr lang="nb-NO" baseline="0" dirty="0" smtClean="0"/>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Jos háliidat lohkat eanet </a:t>
            </a:r>
            <a:r>
              <a:rPr lang="se-NO" baseline="0" dirty="0" err="1" smtClean="0"/>
              <a:t>appa</a:t>
            </a:r>
            <a:r>
              <a:rPr lang="se-NO" baseline="0" dirty="0" smtClean="0"/>
              <a:t> birra ovdal go vieččat,  de deaddil dan dušše oktii.</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Ná sáhttá leat muhtun </a:t>
            </a:r>
            <a:r>
              <a:rPr lang="se-NO" baseline="0" dirty="0" err="1" smtClean="0"/>
              <a:t>appa</a:t>
            </a:r>
            <a:r>
              <a:rPr lang="se-NO" baseline="0" dirty="0" smtClean="0"/>
              <a:t> diehtojuohkin- ja sajáiduhttinsiidu hábmejuvvon. </a:t>
            </a:r>
            <a:r>
              <a:rPr lang="se-NO" baseline="0" dirty="0" err="1" smtClean="0"/>
              <a:t>Appa</a:t>
            </a:r>
            <a:r>
              <a:rPr lang="se-NO" baseline="0" dirty="0" smtClean="0"/>
              <a:t> hápmi molsašuvvá </a:t>
            </a:r>
            <a:r>
              <a:rPr lang="se-NO" baseline="0" dirty="0" err="1" smtClean="0"/>
              <a:t>app-gávppiid</a:t>
            </a:r>
            <a:r>
              <a:rPr lang="se-NO" baseline="0" dirty="0" smtClean="0"/>
              <a:t> mielde ja neahttabreahtta ja </a:t>
            </a:r>
            <a:r>
              <a:rPr lang="se-NO" baseline="0" dirty="0" err="1" smtClean="0"/>
              <a:t>smart-telefovdna</a:t>
            </a:r>
            <a:r>
              <a:rPr lang="se-NO" baseline="0" dirty="0" smtClean="0"/>
              <a:t> maid váikkuhit dasa.     </a:t>
            </a:r>
            <a:endParaRPr lang="nb-NO" dirty="0" smtClean="0"/>
          </a:p>
          <a:p>
            <a:endParaRPr lang="se-NO" baseline="0" dirty="0" smtClean="0"/>
          </a:p>
          <a:p>
            <a:r>
              <a:rPr lang="se-NO" baseline="0" dirty="0" smtClean="0"/>
              <a:t>Dát govva muitala veaháš nuvttá </a:t>
            </a:r>
            <a:r>
              <a:rPr lang="nb-NO" baseline="0" dirty="0" err="1" smtClean="0"/>
              <a:t>Wordfeud</a:t>
            </a:r>
            <a:r>
              <a:rPr lang="nb-NO" baseline="0" dirty="0" smtClean="0"/>
              <a:t> </a:t>
            </a:r>
            <a:r>
              <a:rPr lang="se-NO" baseline="0" dirty="0" err="1" smtClean="0"/>
              <a:t>appa</a:t>
            </a:r>
            <a:r>
              <a:rPr lang="se-NO" baseline="0" dirty="0" smtClean="0"/>
              <a:t> birra.</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Dás oaidnit makkár dat </a:t>
            </a:r>
            <a:r>
              <a:rPr lang="se-NO" baseline="0" dirty="0" err="1" smtClean="0"/>
              <a:t>appa</a:t>
            </a:r>
            <a:r>
              <a:rPr lang="se-NO" baseline="0" dirty="0" smtClean="0"/>
              <a:t> lea mii máksá ruđaid.</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Jos áiggut viežžat </a:t>
            </a:r>
            <a:r>
              <a:rPr lang="se-NO" baseline="0" dirty="0" err="1" smtClean="0"/>
              <a:t>appa</a:t>
            </a:r>
            <a:r>
              <a:rPr lang="se-NO" baseline="0" dirty="0" smtClean="0"/>
              <a:t> de fertet deaddilit boalu mii lea badjin govas, dahje </a:t>
            </a:r>
            <a:r>
              <a:rPr lang="se-NO" baseline="0" dirty="0" err="1" smtClean="0"/>
              <a:t>appa</a:t>
            </a:r>
            <a:r>
              <a:rPr lang="se-NO" baseline="0" dirty="0" smtClean="0"/>
              <a:t> ikona bálddas. </a:t>
            </a:r>
            <a:endParaRPr lang="nb-NO" baseline="0" dirty="0" smtClean="0"/>
          </a:p>
          <a:p>
            <a:endParaRPr lang="nb-NO" baseline="0" dirty="0" smtClean="0"/>
          </a:p>
          <a:p>
            <a:r>
              <a:rPr lang="se-NO" baseline="0" dirty="0" err="1" smtClean="0"/>
              <a:t>Appa-gávpi</a:t>
            </a:r>
            <a:r>
              <a:rPr lang="se-NO" baseline="0" dirty="0" smtClean="0"/>
              <a:t> mearrit mo boallu galgá merkejuvvot.  </a:t>
            </a:r>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err="1" smtClean="0"/>
              <a:t>iPad</a:t>
            </a:r>
            <a:r>
              <a:rPr lang="se-NO" baseline="0" dirty="0" smtClean="0"/>
              <a:t>/iPhone </a:t>
            </a:r>
            <a:r>
              <a:rPr lang="se-NO" baseline="0" dirty="0" err="1" smtClean="0"/>
              <a:t>appain</a:t>
            </a:r>
            <a:r>
              <a:rPr lang="se-NO" baseline="0" dirty="0" smtClean="0"/>
              <a:t> čuožžu «</a:t>
            </a:r>
            <a:r>
              <a:rPr lang="se-NO" baseline="0" dirty="0" err="1" smtClean="0"/>
              <a:t>hent</a:t>
            </a:r>
            <a:r>
              <a:rPr lang="se-NO" baseline="0" dirty="0" smtClean="0"/>
              <a:t>» (viečča) dahje </a:t>
            </a:r>
            <a:r>
              <a:rPr lang="se-NO" baseline="0" dirty="0" err="1" smtClean="0"/>
              <a:t>appa</a:t>
            </a:r>
            <a:r>
              <a:rPr lang="se-NO" baseline="0" dirty="0" smtClean="0"/>
              <a:t> haddi.</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Jos deaddilat oktii HENT (Viečča) de ihtá diehtu INSTALLER (sajáiduhte). Jos </a:t>
            </a:r>
            <a:r>
              <a:rPr lang="se-NO" baseline="0" dirty="0" err="1" smtClean="0"/>
              <a:t>appa</a:t>
            </a:r>
            <a:r>
              <a:rPr lang="se-NO" baseline="0" dirty="0" smtClean="0"/>
              <a:t> máksá ruđaid, de ihtá diehtu KJØP (oastte).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Deaddil oktii jos áiggut sajáiduhttit dahje oastit </a:t>
            </a:r>
            <a:r>
              <a:rPr lang="se-NO" baseline="0" dirty="0" err="1" smtClean="0"/>
              <a:t>appa</a:t>
            </a:r>
            <a:r>
              <a:rPr lang="se-NO" baseline="0" dirty="0" smtClean="0"/>
              <a:t>.</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err="1" smtClean="0"/>
              <a:t>Android</a:t>
            </a:r>
            <a:r>
              <a:rPr lang="se-NO" baseline="0" dirty="0" smtClean="0"/>
              <a:t> ja </a:t>
            </a:r>
            <a:r>
              <a:rPr lang="nb-NO" baseline="0" dirty="0" smtClean="0"/>
              <a:t>Windows </a:t>
            </a:r>
            <a:r>
              <a:rPr lang="se-NO" baseline="0" dirty="0" smtClean="0"/>
              <a:t>telefovnnain sáhtát deaddilit oktii  INSTALLER (sajáiduhte) dahje boalu mas čuožžu haddi. </a:t>
            </a: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e-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Muhtumat ožžot dieđu ahte ferte almmuhit máksindieđuid, ja dalle fertet čuovvut neavvagiid šearpmas. Dan ii dárbbaš dábálaččat bargat go oktii. </a:t>
            </a:r>
            <a:r>
              <a:rPr lang="nb-NO" baseline="0" dirty="0" smtClean="0"/>
              <a:t/>
            </a:r>
            <a:br>
              <a:rPr lang="nb-NO" baseline="0" dirty="0" smtClean="0"/>
            </a:br>
            <a:endParaRPr lang="se-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err="1" smtClean="0"/>
              <a:t>Appa-gávpi</a:t>
            </a:r>
            <a:r>
              <a:rPr lang="se-NO" baseline="0" dirty="0" smtClean="0"/>
              <a:t> muitá du koartta, ja dat ii geavat du koartta almmá du mieđiheami haga.</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Muhtimat soitet oažžut dieđu ahte galget čállit beassansáni jos áigot </a:t>
            </a:r>
            <a:r>
              <a:rPr lang="se-NO" baseline="0" dirty="0" err="1" smtClean="0"/>
              <a:t>appa</a:t>
            </a:r>
            <a:r>
              <a:rPr lang="se-NO" baseline="0" dirty="0" smtClean="0"/>
              <a:t> viežžat. Čále beassansáni ja deaddil «</a:t>
            </a:r>
            <a:r>
              <a:rPr lang="se-NO" baseline="0" dirty="0" err="1" smtClean="0"/>
              <a:t>Bekreft</a:t>
            </a:r>
            <a:r>
              <a:rPr lang="se-NO" baseline="0" dirty="0" smtClean="0"/>
              <a:t>» (duođaštan) dahje «</a:t>
            </a:r>
            <a:r>
              <a:rPr lang="se-NO" baseline="0" dirty="0" err="1" smtClean="0"/>
              <a:t>Godta</a:t>
            </a:r>
            <a:r>
              <a:rPr lang="se-NO" baseline="0" dirty="0" smtClean="0"/>
              <a:t>« (dohkkehan).</a:t>
            </a:r>
          </a:p>
          <a:p>
            <a:pPr marL="0" marR="0" indent="0" algn="l" defTabSz="914400" rtl="0" eaLnBrk="1" fontAlgn="auto" latinLnBrk="0" hangingPunct="1">
              <a:lnSpc>
                <a:spcPct val="100000"/>
              </a:lnSpc>
              <a:spcBef>
                <a:spcPts val="0"/>
              </a:spcBef>
              <a:spcAft>
                <a:spcPts val="0"/>
              </a:spcAft>
              <a:buClrTx/>
              <a:buSzTx/>
              <a:buFontTx/>
              <a:buNone/>
              <a:tabLst/>
              <a:defRPr/>
            </a:pPr>
            <a:endParaRPr lang="se-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Muhtimat ožžot dieđu ahte galget suorpmain deaddilit jos áigot </a:t>
            </a:r>
            <a:r>
              <a:rPr lang="se-NO" baseline="0" dirty="0" err="1" smtClean="0"/>
              <a:t>appa</a:t>
            </a:r>
            <a:r>
              <a:rPr lang="se-NO" baseline="0" dirty="0" smtClean="0"/>
              <a:t> viežžat.</a:t>
            </a:r>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Norggas geavahuvvojit eanaš golmmalágan </a:t>
            </a:r>
            <a:r>
              <a:rPr lang="se-NO" baseline="0" dirty="0" err="1" smtClean="0"/>
              <a:t>smart-telefovnnat</a:t>
            </a:r>
            <a:r>
              <a:rPr lang="se-NO" baseline="0" dirty="0" smtClean="0"/>
              <a:t> ja neahttabreahtat. </a:t>
            </a:r>
            <a:endParaRPr lang="nb-NO" baseline="0" dirty="0" smtClean="0"/>
          </a:p>
          <a:p>
            <a:endParaRPr lang="nb-NO" baseline="0" dirty="0" smtClean="0"/>
          </a:p>
          <a:p>
            <a:r>
              <a:rPr lang="se-NO" baseline="0" dirty="0" smtClean="0"/>
              <a:t>Ollugiin lea </a:t>
            </a:r>
            <a:r>
              <a:rPr lang="se-NO" baseline="0" dirty="0" err="1" smtClean="0"/>
              <a:t>iPad</a:t>
            </a:r>
            <a:r>
              <a:rPr lang="se-NO" baseline="0" dirty="0" smtClean="0"/>
              <a:t> dahje iPhone.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smtClean="0"/>
              <a:t>Go </a:t>
            </a:r>
            <a:r>
              <a:rPr lang="se-NO" b="0" baseline="0" dirty="0" err="1" smtClean="0"/>
              <a:t>appa</a:t>
            </a:r>
            <a:r>
              <a:rPr lang="se-NO" b="0" baseline="0" dirty="0" smtClean="0"/>
              <a:t> leat viežžan de gávnnat dan earáid </a:t>
            </a:r>
            <a:r>
              <a:rPr lang="se-NO" b="0" baseline="0" dirty="0" err="1" smtClean="0"/>
              <a:t>appaid</a:t>
            </a:r>
            <a:r>
              <a:rPr lang="se-NO" b="0" baseline="0" dirty="0" smtClean="0"/>
              <a:t> searvvis iežat telefovnnas dahje neahttabreahtas. Fertet ohcat dassá go gávnnat ođđa ikona. </a:t>
            </a:r>
            <a:endParaRPr lang="nb-NO" b="0" baseline="0"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Dál beasat deaddilit </a:t>
            </a:r>
            <a:r>
              <a:rPr lang="se-NO" baseline="0" dirty="0" err="1" smtClean="0"/>
              <a:t>appa</a:t>
            </a:r>
            <a:r>
              <a:rPr lang="se-NO" baseline="0" dirty="0" smtClean="0"/>
              <a:t> jos háliidat dan rahpat, nie go daid eará </a:t>
            </a:r>
            <a:r>
              <a:rPr lang="se-NO" baseline="0" dirty="0" err="1" smtClean="0"/>
              <a:t>appaid</a:t>
            </a:r>
            <a:r>
              <a:rPr lang="se-NO" baseline="0" dirty="0" smtClean="0"/>
              <a:t> mat juo leat du telefovnnas. </a:t>
            </a:r>
            <a:endParaRPr lang="nb-NO" baseline="0" dirty="0" smtClean="0"/>
          </a:p>
          <a:p>
            <a:endParaRPr lang="nb-NO" baseline="0" dirty="0" smtClean="0"/>
          </a:p>
          <a:p>
            <a:r>
              <a:rPr lang="se-NO" b="1" baseline="0" dirty="0" smtClean="0"/>
              <a:t>Dárkkis ahte buohkat leat </a:t>
            </a:r>
            <a:r>
              <a:rPr lang="se-NO" b="1" baseline="0" dirty="0" err="1" smtClean="0"/>
              <a:t>appa</a:t>
            </a:r>
            <a:r>
              <a:rPr lang="se-NO" b="1" baseline="0" dirty="0" smtClean="0"/>
              <a:t> viežžan ja gávdnan ovdal go joatkát. </a:t>
            </a:r>
            <a:endParaRPr lang="nb-NO" b="1" baseline="0" dirty="0" smtClean="0"/>
          </a:p>
          <a:p>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Muhtumin lea dárbu sihkut muhtun </a:t>
            </a:r>
            <a:r>
              <a:rPr lang="se-NO" baseline="0" dirty="0" err="1" smtClean="0"/>
              <a:t>appa</a:t>
            </a:r>
            <a:r>
              <a:rPr lang="se-NO" baseline="0" dirty="0" smtClean="0"/>
              <a:t> </a:t>
            </a:r>
            <a:r>
              <a:rPr lang="se-NO" baseline="0" dirty="0" err="1" smtClean="0"/>
              <a:t>smart-telefovnnas</a:t>
            </a:r>
            <a:r>
              <a:rPr lang="se-NO" baseline="0" dirty="0" smtClean="0"/>
              <a:t> dahje neahttabreahtas. Don it sáhte sihkut </a:t>
            </a:r>
            <a:r>
              <a:rPr lang="se-NO" baseline="0" dirty="0" err="1" smtClean="0"/>
              <a:t>appaid</a:t>
            </a:r>
            <a:r>
              <a:rPr lang="se-NO" baseline="0" dirty="0" smtClean="0"/>
              <a:t> mat čuvvot neahttabreahtta dahje telefovnna, muhto buot </a:t>
            </a:r>
            <a:r>
              <a:rPr lang="se-NO" baseline="0" dirty="0" err="1" smtClean="0"/>
              <a:t>appaid</a:t>
            </a:r>
            <a:r>
              <a:rPr lang="se-NO" baseline="0" dirty="0" smtClean="0"/>
              <a:t> maid ieš sajáiduhttát. </a:t>
            </a:r>
            <a:endParaRPr lang="nb-NO" baseline="0" dirty="0" smtClean="0"/>
          </a:p>
          <a:p>
            <a:endParaRPr lang="se-NO" baseline="0" dirty="0" smtClean="0"/>
          </a:p>
          <a:p>
            <a:r>
              <a:rPr lang="se-NO" baseline="0" dirty="0" smtClean="0"/>
              <a:t> Álggos fertet gávdnat </a:t>
            </a:r>
            <a:r>
              <a:rPr lang="se-NO" baseline="0" dirty="0" err="1" smtClean="0"/>
              <a:t>appa</a:t>
            </a:r>
            <a:r>
              <a:rPr lang="se-NO" baseline="0" dirty="0" smtClean="0"/>
              <a:t> maid háliidat sihkut.</a:t>
            </a:r>
            <a:endParaRPr lang="nb-NO" baseline="0" dirty="0" smtClean="0"/>
          </a:p>
          <a:p>
            <a:endParaRPr lang="nb-NO" baseline="0" dirty="0" smtClean="0"/>
          </a:p>
          <a:p>
            <a:r>
              <a:rPr lang="nb-NO" baseline="0" dirty="0" smtClean="0"/>
              <a:t> </a:t>
            </a:r>
            <a:r>
              <a:rPr lang="se-NO" baseline="0" dirty="0" smtClean="0"/>
              <a:t>Bija suorpma </a:t>
            </a:r>
            <a:r>
              <a:rPr lang="se-NO" baseline="0" dirty="0" err="1" smtClean="0"/>
              <a:t>appa</a:t>
            </a:r>
            <a:r>
              <a:rPr lang="se-NO" baseline="0" dirty="0" smtClean="0"/>
              <a:t> ala ja doala das sullii sekundda. Dalle dáhpáhuvvá juoidá šearpmas.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err="1" smtClean="0"/>
              <a:t>iPad</a:t>
            </a:r>
            <a:r>
              <a:rPr lang="se-NO" b="0" baseline="0" dirty="0" smtClean="0"/>
              <a:t>/iPhone geavaheaddjit oidnet ahte buot ikonat šearpmas lihkadišgohtet ja de ihttá smávva ruossa gurut ravddas. </a:t>
            </a:r>
            <a:endParaRPr lang="nb-NO" b="0" baseline="0" dirty="0" smtClean="0"/>
          </a:p>
          <a:p>
            <a:endParaRPr lang="nb-NO" b="0" baseline="0" dirty="0" smtClean="0"/>
          </a:p>
          <a:p>
            <a:r>
              <a:rPr lang="se-NO" b="0" baseline="0" dirty="0" err="1" smtClean="0"/>
              <a:t>Android</a:t>
            </a:r>
            <a:r>
              <a:rPr lang="se-NO" b="0" baseline="0" dirty="0" smtClean="0"/>
              <a:t> geavaheaddjit oidnet ahte ihtá gieddi mas lea ruskalihtti vel. Jos válddát suorpma eret </a:t>
            </a:r>
            <a:r>
              <a:rPr lang="se-NO" b="0" baseline="0" dirty="0" err="1" smtClean="0"/>
              <a:t>appa</a:t>
            </a:r>
            <a:r>
              <a:rPr lang="se-NO" b="0" baseline="0" dirty="0" smtClean="0"/>
              <a:t> alde de ihttá fas dábálaš govva. </a:t>
            </a:r>
            <a:endParaRPr lang="nb-NO" b="0" baseline="0" dirty="0" smtClean="0"/>
          </a:p>
          <a:p>
            <a:endParaRPr lang="nb-NO" b="0" baseline="0" dirty="0" smtClean="0"/>
          </a:p>
          <a:p>
            <a:r>
              <a:rPr lang="nb-NO" baseline="0" dirty="0" smtClean="0"/>
              <a:t>Windows </a:t>
            </a:r>
            <a:r>
              <a:rPr lang="se-NO" baseline="0" dirty="0" smtClean="0"/>
              <a:t>geavaheddjiid šerbmii boahtá diehtu «</a:t>
            </a:r>
            <a:r>
              <a:rPr lang="se-NO" baseline="0" dirty="0" err="1" smtClean="0"/>
              <a:t>Avinstaller</a:t>
            </a:r>
            <a:r>
              <a:rPr lang="se-NO" baseline="0" dirty="0" smtClean="0"/>
              <a:t>» (sihko prográmma).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Jos háliidat </a:t>
            </a:r>
            <a:r>
              <a:rPr lang="se-NO" b="0" baseline="0" dirty="0" err="1" smtClean="0"/>
              <a:t>appa</a:t>
            </a:r>
            <a:r>
              <a:rPr lang="se-NO" b="0" baseline="0" dirty="0" smtClean="0"/>
              <a:t> sihkut </a:t>
            </a:r>
            <a:r>
              <a:rPr lang="se-NO" b="0" baseline="0" dirty="0" err="1" smtClean="0"/>
              <a:t>iPad</a:t>
            </a:r>
            <a:r>
              <a:rPr lang="se-NO" b="0" baseline="0" dirty="0" smtClean="0"/>
              <a:t>/iPhone telefovnnas, de fertet deaddilit ruossamearkka. Ja de deaddilat «ruoktot»-boalu vai ikona heaitá lihkadeames.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Android-geavaheaddji deaddilat suorpmain šerbmii ja sirddát </a:t>
            </a:r>
            <a:r>
              <a:rPr lang="se-NO" b="0" baseline="0" dirty="0" smtClean="0"/>
              <a:t>prográmma....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 ruskalihttái ja....</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 .....luoittát.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 </a:t>
            </a:r>
            <a:r>
              <a:rPr lang="nb-NO" baseline="0" dirty="0" smtClean="0"/>
              <a:t>Windows</a:t>
            </a:r>
            <a:r>
              <a:rPr lang="se-NO" baseline="0" dirty="0" smtClean="0"/>
              <a:t>-geavaheaddjit deaddilit «</a:t>
            </a:r>
            <a:r>
              <a:rPr lang="se-NO" baseline="0" dirty="0" err="1" smtClean="0"/>
              <a:t>avinstaller</a:t>
            </a:r>
            <a:r>
              <a:rPr lang="se-NO" baseline="0" dirty="0" smtClean="0"/>
              <a:t>» (sihko prográmma).</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Jos fertet duođaštit de deaddil «ja» dahje «</a:t>
            </a:r>
            <a:r>
              <a:rPr lang="se-NO" b="0" baseline="0" dirty="0" err="1" smtClean="0"/>
              <a:t>avinstaller</a:t>
            </a:r>
            <a:r>
              <a:rPr lang="se-NO" b="0" baseline="0" dirty="0" smtClean="0"/>
              <a:t>» (sihko prográmma).</a:t>
            </a: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0" baseline="0" dirty="0" smtClean="0"/>
              <a:t>Dalle lea </a:t>
            </a:r>
            <a:r>
              <a:rPr lang="se-NO" b="0" baseline="0" dirty="0" err="1" smtClean="0"/>
              <a:t>appa</a:t>
            </a:r>
            <a:r>
              <a:rPr lang="se-NO" b="0" baseline="0" dirty="0" smtClean="0"/>
              <a:t> sihkkojuvvon du neahttabreahtas dahje telefovnnas.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Ollugiin lea maid </a:t>
            </a:r>
            <a:r>
              <a:rPr lang="se-NO" baseline="0" dirty="0" err="1" smtClean="0"/>
              <a:t>android-telefovdna</a:t>
            </a:r>
            <a:r>
              <a:rPr lang="se-NO" baseline="0" dirty="0" smtClean="0"/>
              <a:t> ja neahttabreahtta.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Ja muhtimat geavahit </a:t>
            </a:r>
            <a:r>
              <a:rPr lang="nb-NO" dirty="0" smtClean="0"/>
              <a:t>Windows</a:t>
            </a:r>
            <a:r>
              <a:rPr lang="se-NO" dirty="0" smtClean="0"/>
              <a:t> telefovnna ja breahtta.</a:t>
            </a:r>
            <a:endParaRPr lang="nb-NO" dirty="0" smtClean="0"/>
          </a:p>
          <a:p>
            <a:endParaRPr lang="nb-NO" dirty="0" smtClean="0"/>
          </a:p>
          <a:p>
            <a:r>
              <a:rPr lang="se-NO" baseline="0" dirty="0" err="1" smtClean="0"/>
              <a:t>Smart-telefovnnas</a:t>
            </a:r>
            <a:r>
              <a:rPr lang="se-NO" baseline="0" dirty="0" smtClean="0"/>
              <a:t> leat eanet geavahanvejolašvuođat go neahttabreahtas, ja neahttabreahtta  ja </a:t>
            </a:r>
            <a:r>
              <a:rPr lang="se-NO" baseline="0" dirty="0" err="1" smtClean="0"/>
              <a:t>telefov</a:t>
            </a:r>
            <a:r>
              <a:rPr lang="nb-NO" baseline="0" dirty="0" smtClean="0"/>
              <a:t>n</a:t>
            </a:r>
            <a:r>
              <a:rPr lang="se-NO" baseline="0" dirty="0" smtClean="0"/>
              <a:t>na</a:t>
            </a:r>
            <a:r>
              <a:rPr lang="nb-NO" baseline="0" dirty="0" smtClean="0"/>
              <a:t>t </a:t>
            </a:r>
            <a:r>
              <a:rPr lang="se-NO" baseline="0" dirty="0" smtClean="0"/>
              <a:t>eai ge leat áibbas ovttaláganat, muhto doibmet sullii seamma láhkai.  </a:t>
            </a:r>
            <a:r>
              <a:rPr lang="nb-NO" baseline="0" dirty="0" smtClean="0"/>
              <a:t/>
            </a:r>
            <a:br>
              <a:rPr lang="nb-NO" baseline="0" dirty="0" smtClean="0"/>
            </a:br>
            <a:endParaRPr lang="nb-NO" baseline="0" dirty="0" smtClean="0"/>
          </a:p>
          <a:p>
            <a:r>
              <a:rPr lang="se-NO" baseline="0" dirty="0" smtClean="0"/>
              <a:t>Dán kurssas oahppabehtet mo neahttabrehttii ja telefovdnii</a:t>
            </a:r>
            <a:r>
              <a:rPr lang="nb-NO" baseline="0" dirty="0" smtClean="0"/>
              <a:t> </a:t>
            </a:r>
            <a:r>
              <a:rPr lang="se-NO" baseline="0" dirty="0" smtClean="0"/>
              <a:t>sáhtát viežžat </a:t>
            </a:r>
            <a:r>
              <a:rPr lang="se-NO" baseline="0" dirty="0" err="1" smtClean="0"/>
              <a:t>appaid</a:t>
            </a:r>
            <a:r>
              <a:rPr lang="se-NO" baseline="0" dirty="0" smtClean="0"/>
              <a:t>. </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Jos </a:t>
            </a:r>
            <a:r>
              <a:rPr lang="se-NO" baseline="0" dirty="0" smtClean="0"/>
              <a:t>vuosttasgeardde leat geavaheamen app-gávppi de fertet logget sisa geavaheaddjinamain ja beassansániin. Eatnašiin lea geavaheaddjikonto. Lea hui dábálaš ahte dat ráhkaduvvo dalle go oastát neahttabreahtta dahje telefovnna ja rabat dan vuosttas geardde. Jos áiggut dárkkistit lea go dus dakkár konto, de fertet geahččat válljemiid iežat telefovnnas. </a:t>
            </a:r>
            <a:endParaRPr lang="nb-NO" dirty="0" smtClean="0"/>
          </a:p>
          <a:p>
            <a:endParaRPr lang="nb-NO" baseline="0" dirty="0" smtClean="0"/>
          </a:p>
          <a:p>
            <a:r>
              <a:rPr lang="se-NO" baseline="0" dirty="0" smtClean="0"/>
              <a:t>Válljenikonat lea</a:t>
            </a:r>
            <a:r>
              <a:rPr lang="nb-NO" baseline="0" dirty="0" smtClean="0"/>
              <a:t>t</a:t>
            </a:r>
            <a:r>
              <a:rPr lang="se-NO" baseline="0" dirty="0" smtClean="0"/>
              <a:t> dákkárat.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Deaddil ovtta dáin ikona-</a:t>
            </a:r>
            <a:r>
              <a:rPr lang="nb-NO" baseline="0" dirty="0" err="1" smtClean="0"/>
              <a:t>symbolain</a:t>
            </a:r>
            <a:r>
              <a:rPr lang="se-NO" baseline="0" dirty="0" smtClean="0"/>
              <a:t>.</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Dál dus leat čuovvovaš válljemat. </a:t>
            </a:r>
            <a:r>
              <a:rPr lang="se-NO" baseline="0" dirty="0" smtClean="0"/>
              <a:t> Šerbmii ihtá guhkes fállu mas leat ollu čuoggát.</a:t>
            </a:r>
            <a:endParaRPr lang="nb-NO" baseline="0" dirty="0" smtClean="0"/>
          </a:p>
          <a:p>
            <a:endParaRPr lang="nb-NO" baseline="0" dirty="0" smtClean="0"/>
          </a:p>
          <a:p>
            <a:r>
              <a:rPr lang="se-NO" baseline="0" dirty="0" err="1" smtClean="0"/>
              <a:t>iPad</a:t>
            </a:r>
            <a:r>
              <a:rPr lang="se-NO" baseline="0" dirty="0" smtClean="0"/>
              <a:t>- ja iPhone-geavaheaddjit deaddilit fálu «</a:t>
            </a:r>
            <a:r>
              <a:rPr lang="se-NO" baseline="0" dirty="0" err="1" smtClean="0"/>
              <a:t>iTunes</a:t>
            </a:r>
            <a:r>
              <a:rPr lang="se-NO" baseline="0" dirty="0" smtClean="0"/>
              <a:t> </a:t>
            </a:r>
            <a:r>
              <a:rPr lang="se-NO" baseline="0" dirty="0" err="1" smtClean="0"/>
              <a:t>og</a:t>
            </a:r>
            <a:r>
              <a:rPr lang="se-NO" baseline="0" dirty="0" smtClean="0"/>
              <a:t> </a:t>
            </a:r>
            <a:r>
              <a:rPr lang="se-NO" baseline="0" dirty="0" err="1" smtClean="0"/>
              <a:t>Appstore</a:t>
            </a:r>
            <a:r>
              <a:rPr lang="se-NO" baseline="0" dirty="0" smtClean="0"/>
              <a:t>»</a:t>
            </a:r>
            <a:endParaRPr lang="nb-NO" baseline="0" dirty="0" smtClean="0"/>
          </a:p>
          <a:p>
            <a:endParaRPr lang="nb-NO" baseline="0" dirty="0" smtClean="0"/>
          </a:p>
          <a:p>
            <a:r>
              <a:rPr lang="se-NO" baseline="0" dirty="0" smtClean="0"/>
              <a:t> </a:t>
            </a:r>
            <a:r>
              <a:rPr lang="se-NO" baseline="0" dirty="0" err="1" smtClean="0"/>
              <a:t>Android-geavaheaddjit</a:t>
            </a:r>
            <a:r>
              <a:rPr lang="se-NO" baseline="0" dirty="0" smtClean="0"/>
              <a:t> deaddilit fálu «</a:t>
            </a:r>
            <a:r>
              <a:rPr lang="se-NO" baseline="0" dirty="0" err="1" smtClean="0"/>
              <a:t>Kontoer</a:t>
            </a:r>
            <a:r>
              <a:rPr lang="se-NO" baseline="0" dirty="0" smtClean="0"/>
              <a:t>»</a:t>
            </a:r>
          </a:p>
          <a:p>
            <a:endParaRPr lang="nb-NO" baseline="0" dirty="0" smtClean="0"/>
          </a:p>
          <a:p>
            <a:r>
              <a:rPr lang="se-NO" baseline="0" dirty="0" smtClean="0"/>
              <a:t> </a:t>
            </a:r>
            <a:r>
              <a:rPr lang="nb-NO" dirty="0" smtClean="0"/>
              <a:t>Windows</a:t>
            </a:r>
            <a:r>
              <a:rPr lang="se-NO" dirty="0" smtClean="0"/>
              <a:t>-geavaheaddjit deaddilit fálu «</a:t>
            </a:r>
            <a:r>
              <a:rPr lang="se-NO" dirty="0" err="1" smtClean="0"/>
              <a:t>E-post</a:t>
            </a:r>
            <a:r>
              <a:rPr lang="se-NO" dirty="0" smtClean="0"/>
              <a:t>»</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err="1" smtClean="0"/>
              <a:t>iPad</a:t>
            </a:r>
            <a:r>
              <a:rPr lang="se-NO" baseline="0" dirty="0" smtClean="0"/>
              <a:t>- ja iPhone-geavaheaddjit gávdnet geavaheaddjinamaset «Apple-ID» čujuhusas. </a:t>
            </a:r>
            <a:endParaRPr lang="nb-NO" baseline="0" dirty="0" smtClean="0"/>
          </a:p>
          <a:p>
            <a:r>
              <a:rPr lang="se-NO" baseline="0" dirty="0" err="1" smtClean="0"/>
              <a:t>Android-geavaheaddjit</a:t>
            </a:r>
            <a:r>
              <a:rPr lang="se-NO" baseline="0" dirty="0" smtClean="0"/>
              <a:t> gávdnet geavaheaddjinamaset «Google» čujuhusas, dávjá merkejuvvon smávva «g»:in.</a:t>
            </a:r>
          </a:p>
          <a:p>
            <a:endParaRPr lang="nb-NO" baseline="0" dirty="0" smtClean="0"/>
          </a:p>
          <a:p>
            <a:r>
              <a:rPr lang="nb-NO" dirty="0" smtClean="0"/>
              <a:t>Windows</a:t>
            </a:r>
            <a:r>
              <a:rPr lang="se-NO" dirty="0" smtClean="0"/>
              <a:t>-geavaheaddjit gávdnet geavaheaddjinamaset «</a:t>
            </a:r>
            <a:r>
              <a:rPr lang="se-NO" dirty="0" err="1" smtClean="0"/>
              <a:t>Kontoer</a:t>
            </a:r>
            <a:r>
              <a:rPr lang="se-NO" dirty="0" smtClean="0"/>
              <a:t>» čujuhusas. </a:t>
            </a:r>
            <a:endParaRPr lang="nb-NO" dirty="0" smtClean="0"/>
          </a:p>
          <a:p>
            <a:endParaRPr lang="nb-NO" dirty="0" smtClean="0"/>
          </a:p>
          <a:p>
            <a:r>
              <a:rPr lang="se-NO" baseline="0" dirty="0" smtClean="0"/>
              <a:t>Ollugiin lea geavaheaddjikonto/ID e-poastačujuhus maid sii dovdet. </a:t>
            </a:r>
            <a:endParaRPr lang="nb-NO" baseline="0" dirty="0" smtClean="0"/>
          </a:p>
          <a:p>
            <a:endParaRPr lang="nb-NO" baseline="0" dirty="0" smtClean="0"/>
          </a:p>
          <a:p>
            <a:r>
              <a:rPr lang="se-NO" b="1" baseline="0" dirty="0" smtClean="0"/>
              <a:t>Dárkkis leat go buohkat gávdnan e-poastačujuhusa mainna sáhttet logget sisa.</a:t>
            </a:r>
            <a:endParaRPr lang="nb-NO" b="1" baseline="0" dirty="0" smtClean="0"/>
          </a:p>
          <a:p>
            <a:endParaRPr lang="nb-NO" b="1" baseline="0" dirty="0" smtClean="0"/>
          </a:p>
          <a:p>
            <a:r>
              <a:rPr lang="se-NO" b="0" baseline="0" dirty="0" smtClean="0"/>
              <a:t>Jos du mielas lea váttis muitit geavaheaddjinamat, de čále dan gosa nu vai muittát maŋŋil. </a:t>
            </a:r>
            <a:endParaRPr lang="nb-NO" b="0"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16.03.2016</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se-NO" dirty="0" smtClean="0"/>
              <a:t>OAHPA VIEŽŽAT APPAID </a:t>
            </a:r>
            <a:endParaRPr lang="nb-NO" dirty="0"/>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se-NO" sz="2400" b="1" dirty="0" smtClean="0">
                <a:solidFill>
                  <a:schemeClr val="tx1"/>
                </a:solidFill>
              </a:rPr>
              <a:t>Oahppomihtut:</a:t>
            </a:r>
            <a:endParaRPr lang="nb-NO" sz="2400" dirty="0"/>
          </a:p>
          <a:p>
            <a:pPr>
              <a:buFontTx/>
              <a:buChar char="-"/>
            </a:pPr>
            <a:r>
              <a:rPr lang="se-NO" sz="2400" dirty="0" smtClean="0"/>
              <a:t>Máhttit gávdnat ja rahpat </a:t>
            </a:r>
            <a:r>
              <a:rPr lang="se-NO" sz="2400" dirty="0" err="1" smtClean="0"/>
              <a:t>app-gávppi</a:t>
            </a:r>
            <a:r>
              <a:rPr lang="se-NO" sz="2400" dirty="0" smtClean="0"/>
              <a:t> </a:t>
            </a:r>
            <a:endParaRPr lang="nb-NO" sz="2400" dirty="0"/>
          </a:p>
          <a:p>
            <a:pPr>
              <a:buFontTx/>
              <a:buChar char="-"/>
            </a:pPr>
            <a:r>
              <a:rPr lang="se-NO" sz="2400" dirty="0" smtClean="0"/>
              <a:t>Máhttit ohcat ja oastit </a:t>
            </a:r>
            <a:r>
              <a:rPr lang="se-NO" sz="2400" dirty="0" err="1" smtClean="0"/>
              <a:t>appaid</a:t>
            </a:r>
            <a:r>
              <a:rPr lang="se-NO" sz="2400" dirty="0" smtClean="0"/>
              <a:t> </a:t>
            </a:r>
            <a:endParaRPr lang="nb-NO" sz="2400" dirty="0"/>
          </a:p>
          <a:p>
            <a:pPr>
              <a:buFontTx/>
              <a:buChar char="-"/>
            </a:pPr>
            <a:r>
              <a:rPr lang="se-NO" sz="2400" dirty="0" smtClean="0"/>
              <a:t>Máhttit sihkut </a:t>
            </a:r>
            <a:r>
              <a:rPr lang="se-NO" sz="2400" dirty="0" err="1" smtClean="0"/>
              <a:t>appaid</a:t>
            </a:r>
            <a:r>
              <a:rPr lang="se-NO" sz="2400" dirty="0" smtClean="0"/>
              <a:t> </a:t>
            </a:r>
            <a:endParaRPr lang="nb-NO" sz="2400" dirty="0"/>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Gávnna iežat geavaheaddjinama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a:p>
          <a:p>
            <a:pPr algn="ctr"/>
            <a:r>
              <a:rPr lang="nb-NO" sz="2000" dirty="0" smtClean="0"/>
              <a:t>iTunes </a:t>
            </a:r>
            <a:r>
              <a:rPr lang="se-NO" sz="2000" dirty="0" smtClean="0"/>
              <a:t>ja</a:t>
            </a:r>
            <a:r>
              <a:rPr lang="nb-NO" sz="2000" dirty="0" smtClean="0"/>
              <a:t> </a:t>
            </a:r>
            <a:r>
              <a:rPr lang="nb-NO" sz="2000" dirty="0" err="1"/>
              <a:t>Appstore</a:t>
            </a:r>
            <a:endParaRPr lang="nb-NO" sz="2000" dirty="0"/>
          </a:p>
          <a:p>
            <a:pPr algn="ctr"/>
            <a:endParaRPr lang="nb-NO" sz="2000" dirty="0"/>
          </a:p>
          <a:p>
            <a:pPr algn="ctr"/>
            <a:endParaRPr lang="nb-NO" sz="2000" b="1" dirty="0" smtClean="0"/>
          </a:p>
          <a:p>
            <a:pPr algn="ctr"/>
            <a:r>
              <a:rPr lang="nb-NO" sz="2000" b="1" dirty="0" smtClean="0"/>
              <a:t>Apple-ID</a:t>
            </a:r>
            <a:endParaRPr lang="nb-NO" sz="2000" b="1" dirty="0"/>
          </a:p>
          <a:p>
            <a:pPr algn="ctr"/>
            <a:endParaRPr lang="nb-NO" sz="2400" b="1" dirty="0" smtClean="0"/>
          </a:p>
          <a:p>
            <a:endParaRPr lang="nb-NO" sz="2400" dirty="0" smtClean="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Konto</a:t>
            </a:r>
            <a:r>
              <a:rPr lang="se-NO" sz="2000" dirty="0" err="1" smtClean="0"/>
              <a:t>er</a:t>
            </a:r>
            <a:endParaRPr lang="nb-NO" sz="2000" dirty="0"/>
          </a:p>
          <a:p>
            <a:pPr algn="ctr"/>
            <a:endParaRPr lang="nb-NO" sz="2000" dirty="0"/>
          </a:p>
          <a:p>
            <a:pPr algn="ctr"/>
            <a:r>
              <a:rPr lang="nb-NO" sz="2000" b="1" dirty="0" smtClean="0"/>
              <a:t>      </a:t>
            </a:r>
          </a:p>
          <a:p>
            <a:pPr algn="ctr"/>
            <a:r>
              <a:rPr lang="nb-NO" sz="2000" b="1" dirty="0" smtClean="0"/>
              <a:t>Google</a:t>
            </a:r>
            <a:endParaRPr lang="nb-NO" sz="2000" b="1" dirty="0"/>
          </a:p>
          <a:p>
            <a:pPr algn="ctr"/>
            <a:endParaRPr lang="nb-NO" sz="2000" b="1" dirty="0" smtClean="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a:p>
            <a:pPr algn="ctr"/>
            <a:r>
              <a:rPr lang="nb-NO" sz="2000" b="1" dirty="0" smtClean="0"/>
              <a:t>Kont</a:t>
            </a:r>
            <a:r>
              <a:rPr lang="se-NO" sz="2000" b="1" dirty="0" err="1" smtClean="0"/>
              <a:t>oer</a:t>
            </a:r>
            <a:endParaRPr lang="nb-NO" sz="2000" b="1" dirty="0"/>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Gávnna iežat geavaheaddjinama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a:p>
          <a:p>
            <a:pPr algn="ctr"/>
            <a:r>
              <a:rPr lang="nb-NO" sz="2000" dirty="0" smtClean="0"/>
              <a:t>iTunes </a:t>
            </a:r>
            <a:r>
              <a:rPr lang="nb-NO" sz="2000" dirty="0"/>
              <a:t>og </a:t>
            </a:r>
            <a:r>
              <a:rPr lang="nb-NO" sz="2000" dirty="0" err="1"/>
              <a:t>Appstore</a:t>
            </a:r>
            <a:endParaRPr lang="nb-NO" sz="2000" dirty="0"/>
          </a:p>
          <a:p>
            <a:pPr algn="ctr"/>
            <a:endParaRPr lang="nb-NO" sz="2000" dirty="0"/>
          </a:p>
          <a:p>
            <a:pPr algn="ctr"/>
            <a:endParaRPr lang="nb-NO" sz="2000" b="1" dirty="0" smtClean="0"/>
          </a:p>
          <a:p>
            <a:pPr algn="ctr"/>
            <a:r>
              <a:rPr lang="nb-NO" sz="2000" b="1" dirty="0" smtClean="0"/>
              <a:t>Apple-ID</a:t>
            </a:r>
            <a:endParaRPr lang="nb-NO" sz="2000" b="1" dirty="0"/>
          </a:p>
          <a:p>
            <a:pPr algn="ctr"/>
            <a:endParaRPr lang="nb-NO" sz="2400" b="1" dirty="0" smtClean="0"/>
          </a:p>
          <a:p>
            <a:endParaRPr lang="nb-NO" sz="2400" dirty="0" smtClean="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Kontoer</a:t>
            </a:r>
            <a:endParaRPr lang="nb-NO" sz="2000" dirty="0"/>
          </a:p>
          <a:p>
            <a:pPr algn="ctr"/>
            <a:endParaRPr lang="nb-NO" sz="2000" dirty="0"/>
          </a:p>
          <a:p>
            <a:pPr algn="ctr"/>
            <a:r>
              <a:rPr lang="nb-NO" sz="2000" b="1" dirty="0" smtClean="0"/>
              <a:t>      </a:t>
            </a:r>
          </a:p>
          <a:p>
            <a:pPr algn="ctr"/>
            <a:r>
              <a:rPr lang="nb-NO" sz="2000" b="1" dirty="0" smtClean="0"/>
              <a:t>Google</a:t>
            </a:r>
            <a:endParaRPr lang="nb-NO" sz="2000" b="1" dirty="0"/>
          </a:p>
          <a:p>
            <a:pPr algn="ctr"/>
            <a:endParaRPr lang="nb-NO" sz="2000" b="1" dirty="0" smtClean="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a:p>
            <a:pPr algn="ctr"/>
            <a:r>
              <a:rPr lang="nb-NO" sz="2000" b="1" dirty="0" smtClean="0"/>
              <a:t>Kontoer</a:t>
            </a:r>
            <a:endParaRPr lang="nb-NO" sz="2000" b="1" dirty="0"/>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8810" y="2093205"/>
            <a:ext cx="3146016" cy="793879"/>
          </a:xfrm>
        </p:spPr>
        <p:txBody>
          <a:bodyPr/>
          <a:lstStyle/>
          <a:p>
            <a:r>
              <a:rPr lang="se-NO" dirty="0" smtClean="0"/>
              <a:t>Oassi 3</a:t>
            </a:r>
            <a:endParaRPr lang="nb-NO" dirty="0"/>
          </a:p>
        </p:txBody>
      </p:sp>
      <p:sp>
        <p:nvSpPr>
          <p:cNvPr id="3" name="Plassholder for tekst 2"/>
          <p:cNvSpPr>
            <a:spLocks noGrp="1"/>
          </p:cNvSpPr>
          <p:nvPr>
            <p:ph type="body" idx="1"/>
          </p:nvPr>
        </p:nvSpPr>
        <p:spPr/>
        <p:txBody>
          <a:bodyPr/>
          <a:lstStyle/>
          <a:p>
            <a:r>
              <a:rPr lang="se-NO" dirty="0" smtClean="0"/>
              <a:t>Logge sisa iežat </a:t>
            </a:r>
            <a:r>
              <a:rPr lang="se-NO" dirty="0" err="1" smtClean="0"/>
              <a:t>app-gávpái</a:t>
            </a:r>
            <a:r>
              <a:rPr lang="se-NO" dirty="0"/>
              <a:t> </a:t>
            </a:r>
            <a:endParaRPr lang="nb-NO" dirty="0"/>
          </a:p>
        </p:txBody>
      </p:sp>
    </p:spTree>
    <p:extLst>
      <p:ext uri="{BB962C8B-B14F-4D97-AF65-F5344CB8AC3E}">
        <p14:creationId xmlns:p14="http://schemas.microsoft.com/office/powerpoint/2010/main" val="127173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smtClean="0"/>
              <a:t>Logge </a:t>
            </a:r>
            <a:r>
              <a:rPr lang="se-NO" sz="2400" dirty="0"/>
              <a:t>sisa iežat </a:t>
            </a:r>
            <a:r>
              <a:rPr lang="se-NO" sz="2400" dirty="0" err="1"/>
              <a:t>app-gávpái</a:t>
            </a:r>
            <a:r>
              <a:rPr lang="se-NO" sz="2400" dirty="0"/>
              <a:t>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3</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26931"/>
          </a:xfrm>
        </p:spPr>
        <p:txBody>
          <a:bodyPr/>
          <a:lstStyle/>
          <a:p>
            <a:r>
              <a:rPr lang="se-NO" sz="2400" dirty="0"/>
              <a:t>Logge sisa iežat </a:t>
            </a:r>
            <a:r>
              <a:rPr lang="se-NO" sz="2400" dirty="0" err="1"/>
              <a:t>app-gávpái</a:t>
            </a:r>
            <a:r>
              <a:rPr lang="se-NO" sz="2400" dirty="0"/>
              <a:t> </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3</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2030" y="2005071"/>
            <a:ext cx="3002796" cy="882014"/>
          </a:xfrm>
        </p:spPr>
        <p:txBody>
          <a:bodyPr/>
          <a:lstStyle/>
          <a:p>
            <a:r>
              <a:rPr lang="se-NO" dirty="0" smtClean="0"/>
              <a:t>Oassi 4</a:t>
            </a:r>
            <a:endParaRPr lang="nb-NO" dirty="0"/>
          </a:p>
        </p:txBody>
      </p:sp>
      <p:sp>
        <p:nvSpPr>
          <p:cNvPr id="3" name="Plassholder for tekst 2"/>
          <p:cNvSpPr>
            <a:spLocks noGrp="1"/>
          </p:cNvSpPr>
          <p:nvPr>
            <p:ph type="body" idx="1"/>
          </p:nvPr>
        </p:nvSpPr>
        <p:spPr/>
        <p:txBody>
          <a:bodyPr/>
          <a:lstStyle/>
          <a:p>
            <a:r>
              <a:rPr lang="se-NO" dirty="0" smtClean="0"/>
              <a:t> Oza </a:t>
            </a:r>
            <a:r>
              <a:rPr lang="se-NO" dirty="0" err="1" smtClean="0"/>
              <a:t>appa</a:t>
            </a:r>
            <a:r>
              <a:rPr lang="se-NO" dirty="0" smtClean="0"/>
              <a:t> </a:t>
            </a:r>
            <a:endParaRPr lang="nb-NO" dirty="0"/>
          </a:p>
        </p:txBody>
      </p:sp>
    </p:spTree>
    <p:extLst>
      <p:ext uri="{BB962C8B-B14F-4D97-AF65-F5344CB8AC3E}">
        <p14:creationId xmlns:p14="http://schemas.microsoft.com/office/powerpoint/2010/main" val="197394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smtClean="0"/>
              <a:t>Oza </a:t>
            </a:r>
            <a:r>
              <a:rPr lang="se-NO" sz="2400" dirty="0" err="1"/>
              <a:t>appa</a:t>
            </a:r>
            <a:r>
              <a:rPr lang="se-NO" sz="2400" dirty="0"/>
              <a:t>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4</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Oza </a:t>
            </a:r>
            <a:r>
              <a:rPr lang="se-NO" sz="2400" dirty="0" err="1"/>
              <a:t>appa</a:t>
            </a:r>
            <a:r>
              <a:rPr lang="se-NO" sz="2400" dirty="0"/>
              <a:t>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4</a:t>
            </a:r>
            <a:endParaRPr lang="nb-NO" sz="3200" b="1" dirty="0">
              <a:solidFill>
                <a:schemeClr val="bg1"/>
              </a:solidFill>
            </a:endParaRP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smtClean="0"/>
              <a:t>NRK Radio</a:t>
            </a:r>
            <a:endParaRPr lang="nb-NO" sz="2400" dirty="0"/>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smtClean="0"/>
              <a:t>DNB</a:t>
            </a:r>
            <a:r>
              <a:rPr lang="se-NO" sz="2400" dirty="0" smtClean="0"/>
              <a:t> </a:t>
            </a:r>
            <a:r>
              <a:rPr lang="se-NO" sz="2400" dirty="0" err="1" smtClean="0"/>
              <a:t>vippa</a:t>
            </a:r>
            <a:endParaRPr lang="nb-NO" sz="2400" dirty="0"/>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smtClean="0"/>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smtClean="0"/>
              <a:t>VG-TV</a:t>
            </a:r>
            <a:endParaRPr lang="nb-NO" sz="2400" dirty="0"/>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smtClean="0"/>
              <a:t>Wordfeud</a:t>
            </a:r>
            <a:endParaRPr lang="nb-NO" sz="2400" dirty="0"/>
          </a:p>
        </p:txBody>
      </p:sp>
    </p:spTree>
    <p:extLst>
      <p:ext uri="{BB962C8B-B14F-4D97-AF65-F5344CB8AC3E}">
        <p14:creationId xmlns:p14="http://schemas.microsoft.com/office/powerpoint/2010/main" val="311053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6692" y="1856509"/>
            <a:ext cx="2788134" cy="1030575"/>
          </a:xfrm>
        </p:spPr>
        <p:txBody>
          <a:bodyPr/>
          <a:lstStyle/>
          <a:p>
            <a:r>
              <a:rPr lang="se-NO" dirty="0" smtClean="0"/>
              <a:t>Oassi 5</a:t>
            </a:r>
            <a:endParaRPr lang="nb-NO" dirty="0"/>
          </a:p>
        </p:txBody>
      </p:sp>
      <p:sp>
        <p:nvSpPr>
          <p:cNvPr id="3" name="Plassholder for tekst 2"/>
          <p:cNvSpPr>
            <a:spLocks noGrp="1"/>
          </p:cNvSpPr>
          <p:nvPr>
            <p:ph type="body" idx="1"/>
          </p:nvPr>
        </p:nvSpPr>
        <p:spPr/>
        <p:txBody>
          <a:bodyPr/>
          <a:lstStyle/>
          <a:p>
            <a:r>
              <a:rPr lang="se-NO" dirty="0" smtClean="0"/>
              <a:t>Viečča </a:t>
            </a:r>
            <a:r>
              <a:rPr lang="se-NO" dirty="0" err="1" smtClean="0"/>
              <a:t>appa</a:t>
            </a:r>
            <a:r>
              <a:rPr lang="nb-NO" dirty="0" smtClean="0"/>
              <a:t>id</a:t>
            </a:r>
            <a:endParaRPr lang="nb-NO" dirty="0"/>
          </a:p>
        </p:txBody>
      </p:sp>
    </p:spTree>
    <p:extLst>
      <p:ext uri="{BB962C8B-B14F-4D97-AF65-F5344CB8AC3E}">
        <p14:creationId xmlns:p14="http://schemas.microsoft.com/office/powerpoint/2010/main" val="107136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30110"/>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smtClean="0"/>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658" y="1663547"/>
            <a:ext cx="3245167" cy="1223537"/>
          </a:xfrm>
        </p:spPr>
        <p:txBody>
          <a:bodyPr/>
          <a:lstStyle/>
          <a:p>
            <a:r>
              <a:rPr lang="se-NO" dirty="0" smtClean="0"/>
              <a:t>Oassi 1</a:t>
            </a:r>
            <a:endParaRPr lang="nb-NO" dirty="0"/>
          </a:p>
        </p:txBody>
      </p:sp>
      <p:sp>
        <p:nvSpPr>
          <p:cNvPr id="3" name="Plassholder for tekst 2"/>
          <p:cNvSpPr>
            <a:spLocks noGrp="1"/>
          </p:cNvSpPr>
          <p:nvPr>
            <p:ph type="body" idx="1"/>
          </p:nvPr>
        </p:nvSpPr>
        <p:spPr>
          <a:xfrm>
            <a:off x="4071131" y="2348609"/>
            <a:ext cx="7736949" cy="1529327"/>
          </a:xfrm>
        </p:spPr>
        <p:txBody>
          <a:bodyPr/>
          <a:lstStyle/>
          <a:p>
            <a:r>
              <a:rPr lang="se-NO" dirty="0" smtClean="0"/>
              <a:t>Veaháš iešguđetlágan telefovnnaid ja neahttabreahtta birra</a:t>
            </a:r>
          </a:p>
          <a:p>
            <a:endParaRPr lang="nb-NO" dirty="0"/>
          </a:p>
        </p:txBody>
      </p:sp>
    </p:spTree>
    <p:extLst>
      <p:ext uri="{BB962C8B-B14F-4D97-AF65-F5344CB8AC3E}">
        <p14:creationId xmlns:p14="http://schemas.microsoft.com/office/powerpoint/2010/main" val="186246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48573"/>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36485" y="225522"/>
            <a:ext cx="10354031" cy="702733"/>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Viečča </a:t>
            </a:r>
            <a:r>
              <a:rPr lang="se-NO" sz="2400" dirty="0" err="1" smtClean="0"/>
              <a:t>appa</a:t>
            </a:r>
            <a:r>
              <a:rPr lang="nb-NO" sz="2400" dirty="0" smtClean="0"/>
              <a:t>id</a:t>
            </a:r>
            <a:r>
              <a:rPr lang="nb-NO" sz="2400" dirty="0"/>
              <a:t/>
            </a:r>
            <a:br>
              <a:rPr lang="nb-NO" sz="2400" dirty="0"/>
            </a:br>
            <a:r>
              <a:rPr lang="se-NO" sz="2400" dirty="0" smtClean="0"/>
              <a:t/>
            </a:r>
            <a:br>
              <a:rPr lang="se-NO" sz="2400" dirty="0" smtClean="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02401"/>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63856"/>
          </a:xfrm>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02401"/>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se-NO" sz="2800" dirty="0" smtClean="0"/>
              <a:t>HENT</a:t>
            </a:r>
            <a:endParaRPr lang="nb-NO" sz="2800" dirty="0"/>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se-NO" sz="2400" dirty="0" smtClean="0"/>
              <a:t>dahje</a:t>
            </a:r>
            <a:endParaRPr lang="nb-NO" sz="2400" dirty="0"/>
          </a:p>
        </p:txBody>
      </p:sp>
    </p:spTree>
    <p:extLst>
      <p:ext uri="{BB962C8B-B14F-4D97-AF65-F5344CB8AC3E}">
        <p14:creationId xmlns:p14="http://schemas.microsoft.com/office/powerpoint/2010/main" val="128755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70450"/>
          </a:xfrm>
        </p:spPr>
        <p:txBody>
          <a:bodyPr/>
          <a:lstStyle/>
          <a:p>
            <a:r>
              <a:rPr lang="se-NO" sz="2400" dirty="0" smtClean="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se-NO" sz="2800" dirty="0" smtClean="0"/>
              <a:t>HENT</a:t>
            </a:r>
            <a:endParaRPr lang="nb-NO" sz="2800" dirty="0"/>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se-NO" sz="2400" dirty="0" smtClean="0"/>
              <a:t>INSTALLER</a:t>
            </a:r>
            <a:endParaRPr lang="nb-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se-NO" sz="2800" dirty="0" smtClean="0"/>
              <a:t>KJØP</a:t>
            </a:r>
            <a:endParaRPr lang="nb-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se-NO" sz="2400" dirty="0" smtClean="0"/>
              <a:t>dahje</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se-NO" sz="2400" dirty="0" smtClean="0"/>
              <a:t>dahje</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43965"/>
          </a:xfrm>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e-NO" dirty="0" err="1" smtClean="0"/>
              <a:t>Hhhhhhhhhhhhhhhhhent</a:t>
            </a:r>
            <a:r>
              <a:rPr lang="se-NO" dirty="0" smtClean="0"/>
              <a:t> </a:t>
            </a:r>
            <a:endParaRPr lang="nb-NO" dirty="0"/>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smtClean="0"/>
              <a:t>19,00 kr</a:t>
            </a:r>
            <a:endParaRPr lang="nb-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smtClean="0"/>
              <a:t>INSTALLER</a:t>
            </a:r>
            <a:endParaRPr lang="nb-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smtClean="0"/>
              <a:t>KJØP</a:t>
            </a:r>
            <a:endParaRPr lang="nb-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se-NO" sz="2400" dirty="0" smtClean="0"/>
              <a:t>dahje</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dirty="0" err="1" smtClean="0"/>
              <a:t>dahje</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3945393"/>
            <a:ext cx="3869689" cy="4836088"/>
          </a:xfrm>
          <a:prstGeom prst="rect">
            <a:avLst/>
          </a:prstGeom>
        </p:spPr>
      </p:pic>
    </p:spTree>
    <p:extLst>
      <p:ext uri="{BB962C8B-B14F-4D97-AF65-F5344CB8AC3E}">
        <p14:creationId xmlns:p14="http://schemas.microsoft.com/office/powerpoint/2010/main" val="32338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13465"/>
          </a:xfrm>
        </p:spPr>
        <p:txBody>
          <a:bodyPr/>
          <a:lstStyle/>
          <a:p>
            <a:r>
              <a:rPr lang="se-NO" sz="2400" dirty="0"/>
              <a:t>Veaháš iešguđetlágan telefovnnaid ja neahttabreahtta birra</a:t>
            </a:r>
            <a:br>
              <a:rPr lang="se-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smtClean="0">
                <a:solidFill>
                  <a:schemeClr val="bg1"/>
                </a:solidFill>
              </a:rPr>
              <a:t>19,00 kr</a:t>
            </a:r>
            <a:endParaRPr lang="nb-NO" sz="2800" dirty="0">
              <a:solidFill>
                <a:schemeClr val="bg1"/>
              </a:solidFill>
            </a:endParaRP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smtClean="0"/>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smtClean="0"/>
              <a:t>Windows</a:t>
            </a:r>
            <a:endParaRPr lang="nb-NO" sz="2400" u="sng" dirty="0"/>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smtClean="0">
                <a:solidFill>
                  <a:schemeClr val="bg1"/>
                </a:solidFill>
              </a:rPr>
              <a:t>INSTALLER</a:t>
            </a:r>
            <a:endParaRPr lang="nb-NO" sz="2400" dirty="0">
              <a:solidFill>
                <a:schemeClr val="bg1"/>
              </a:solidFill>
            </a:endParaRP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dirty="0" err="1" smtClean="0"/>
              <a:t>dahje</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dirty="0" err="1" smtClean="0"/>
              <a:t>dahje</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smtClean="0">
                <a:solidFill>
                  <a:schemeClr val="bg1"/>
                </a:solidFill>
              </a:rPr>
              <a:t>INSTALLER</a:t>
            </a:r>
            <a:endParaRPr lang="nb-NO" sz="2400" dirty="0">
              <a:solidFill>
                <a:schemeClr val="bg1"/>
              </a:solidFill>
            </a:endParaRP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smtClean="0">
                <a:solidFill>
                  <a:schemeClr val="bg1"/>
                </a:solidFill>
              </a:rPr>
              <a:t>19,00 kr</a:t>
            </a:r>
            <a:endParaRPr lang="nb-NO" sz="2800" dirty="0">
              <a:solidFill>
                <a:schemeClr val="bg1"/>
              </a:solidFill>
            </a:endParaRPr>
          </a:p>
        </p:txBody>
      </p:sp>
    </p:spTree>
    <p:extLst>
      <p:ext uri="{BB962C8B-B14F-4D97-AF65-F5344CB8AC3E}">
        <p14:creationId xmlns:p14="http://schemas.microsoft.com/office/powerpoint/2010/main" val="165236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50001"/>
          </a:xfrm>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se-NO" sz="2400" dirty="0"/>
              <a:t>Viečča </a:t>
            </a:r>
            <a:r>
              <a:rPr lang="se-NO" sz="2400" dirty="0" err="1" smtClean="0"/>
              <a:t>appa</a:t>
            </a:r>
            <a:r>
              <a:rPr lang="nb-NO" sz="2400" dirty="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a:xfrm>
            <a:off x="1008776" y="211999"/>
            <a:ext cx="10354031" cy="590243"/>
          </a:xfrm>
        </p:spPr>
        <p:txBody>
          <a:bodyPr/>
          <a:lstStyle/>
          <a:p>
            <a:r>
              <a:rPr lang="se-NO" sz="2400" dirty="0"/>
              <a:t>Viečča </a:t>
            </a:r>
            <a:r>
              <a:rPr lang="se-NO" sz="2400" dirty="0" err="1" smtClean="0"/>
              <a:t>appa</a:t>
            </a:r>
            <a:r>
              <a:rPr lang="nb-NO" sz="2400" smtClean="0"/>
              <a:t>id</a:t>
            </a:r>
            <a:r>
              <a:rPr lang="nb-NO" sz="2400" dirty="0"/>
              <a:t/>
            </a:r>
            <a:br>
              <a:rPr lang="nb-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5636" y="2468007"/>
            <a:ext cx="3259189" cy="419077"/>
          </a:xfrm>
        </p:spPr>
        <p:txBody>
          <a:bodyPr/>
          <a:lstStyle/>
          <a:p>
            <a:r>
              <a:rPr lang="se-NO" dirty="0" smtClean="0"/>
              <a:t>Oassi </a:t>
            </a:r>
            <a:r>
              <a:rPr lang="nb-NO" dirty="0" smtClean="0"/>
              <a:t>6</a:t>
            </a:r>
            <a:endParaRPr lang="nb-NO" dirty="0"/>
          </a:p>
        </p:txBody>
      </p:sp>
      <p:sp>
        <p:nvSpPr>
          <p:cNvPr id="3" name="Plassholder for tekst 2"/>
          <p:cNvSpPr>
            <a:spLocks noGrp="1"/>
          </p:cNvSpPr>
          <p:nvPr>
            <p:ph type="body" idx="1"/>
          </p:nvPr>
        </p:nvSpPr>
        <p:spPr/>
        <p:txBody>
          <a:bodyPr/>
          <a:lstStyle/>
          <a:p>
            <a:r>
              <a:rPr lang="se-NO" dirty="0" smtClean="0"/>
              <a:t>Sihko </a:t>
            </a:r>
            <a:r>
              <a:rPr lang="se-NO" dirty="0" err="1" smtClean="0"/>
              <a:t>appaid</a:t>
            </a:r>
            <a:endParaRPr lang="nb-NO" dirty="0"/>
          </a:p>
        </p:txBody>
      </p:sp>
    </p:spTree>
    <p:extLst>
      <p:ext uri="{BB962C8B-B14F-4D97-AF65-F5344CB8AC3E}">
        <p14:creationId xmlns:p14="http://schemas.microsoft.com/office/powerpoint/2010/main" val="120071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
            </a:r>
            <a:br>
              <a:rPr lang="nb-NO" sz="2400" dirty="0"/>
            </a:br>
            <a:r>
              <a:rPr lang="se-NO" sz="2400" dirty="0"/>
              <a:t>Sihko </a:t>
            </a:r>
            <a:r>
              <a:rPr lang="se-NO" sz="2400" dirty="0" err="1"/>
              <a:t>appaid</a:t>
            </a:r>
            <a:r>
              <a:rPr lang="nb-NO" sz="2400" dirty="0"/>
              <a:t/>
            </a:r>
            <a:br>
              <a:rPr lang="nb-NO" sz="2400" dirty="0"/>
            </a:b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smtClean="0"/>
              <a:t>00:00:01</a:t>
            </a:r>
            <a:endParaRPr lang="nb-NO" sz="2400" dirty="0"/>
          </a:p>
        </p:txBody>
      </p:sp>
    </p:spTree>
    <p:extLst>
      <p:ext uri="{BB962C8B-B14F-4D97-AF65-F5344CB8AC3E}">
        <p14:creationId xmlns:p14="http://schemas.microsoft.com/office/powerpoint/2010/main" val="758660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smtClean="0"/>
              <a:t>Sihko </a:t>
            </a:r>
            <a:r>
              <a:rPr lang="se-NO" sz="2400" dirty="0" err="1" smtClean="0"/>
              <a:t>appaid</a:t>
            </a:r>
            <a:r>
              <a:rPr lang="se-NO" sz="2400" dirty="0" smtClean="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423735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smtClean="0"/>
              <a:t>Sihko </a:t>
            </a:r>
            <a:r>
              <a:rPr lang="se-NO" sz="2400" dirty="0" err="1" smtClean="0"/>
              <a:t>appaid</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969195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Sihko </a:t>
            </a:r>
            <a:r>
              <a:rPr lang="se-NO" sz="2400" dirty="0" err="1"/>
              <a:t>appaid</a:t>
            </a:r>
            <a:r>
              <a:rPr lang="se-NO" sz="2400" dirty="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6457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smtClean="0"/>
              <a:t>Sihko </a:t>
            </a:r>
            <a:r>
              <a:rPr lang="se-NO" sz="2400" dirty="0" err="1" smtClean="0"/>
              <a:t>appaid</a:t>
            </a:r>
            <a:r>
              <a:rPr lang="se-NO" sz="2400" dirty="0" smtClean="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93532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36146"/>
          </a:xfrm>
        </p:spPr>
        <p:txBody>
          <a:bodyPr/>
          <a:lstStyle/>
          <a:p>
            <a:r>
              <a:rPr lang="se-NO" sz="2400" dirty="0"/>
              <a:t>Veaháš iešguđetlágan telefovnnaid ja neahttabreahtta birra</a:t>
            </a:r>
            <a:br>
              <a:rPr lang="se-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smtClean="0"/>
              <a:t>Android</a:t>
            </a:r>
            <a:endParaRPr lang="nb-NO" sz="2400" dirty="0"/>
          </a:p>
        </p:txBody>
      </p:sp>
    </p:spTree>
    <p:extLst>
      <p:ext uri="{BB962C8B-B14F-4D97-AF65-F5344CB8AC3E}">
        <p14:creationId xmlns:p14="http://schemas.microsoft.com/office/powerpoint/2010/main" val="1463137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smtClean="0"/>
              <a:t>Sihko </a:t>
            </a:r>
            <a:r>
              <a:rPr lang="se-NO" sz="2400" dirty="0" err="1" smtClean="0"/>
              <a:t>appaid</a:t>
            </a:r>
            <a:r>
              <a:rPr lang="se-NO" sz="2400" dirty="0" smtClean="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1512357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smtClean="0"/>
              <a:t>Sihko </a:t>
            </a:r>
            <a:r>
              <a:rPr lang="se-NO" sz="2400" dirty="0" err="1" smtClean="0"/>
              <a:t>appaid</a:t>
            </a:r>
            <a:r>
              <a:rPr lang="se-NO" sz="2400" dirty="0" smtClean="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smtClean="0"/>
              <a:t>S</a:t>
            </a:r>
            <a:r>
              <a:rPr lang="se-NO" sz="2400" dirty="0" err="1" smtClean="0"/>
              <a:t>ihko</a:t>
            </a:r>
            <a:r>
              <a:rPr lang="se-NO" sz="2400" dirty="0" smtClean="0"/>
              <a:t> </a:t>
            </a:r>
            <a:r>
              <a:rPr lang="se-NO" sz="2400" dirty="0" err="1" smtClean="0"/>
              <a:t>appaid</a:t>
            </a:r>
            <a:r>
              <a:rPr lang="se-NO" sz="2400" dirty="0" smtClean="0"/>
              <a:t> </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6</a:t>
            </a:r>
            <a:endParaRPr lang="nb-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smtClean="0">
                <a:solidFill>
                  <a:schemeClr val="bg1"/>
                </a:solidFill>
              </a:rPr>
              <a:t>AVINSTALLER</a:t>
            </a:r>
            <a:endParaRPr lang="nb-NO" dirty="0">
              <a:solidFill>
                <a:schemeClr val="bg1"/>
              </a:solidFill>
            </a:endParaRPr>
          </a:p>
        </p:txBody>
      </p:sp>
    </p:spTree>
    <p:extLst>
      <p:ext uri="{BB962C8B-B14F-4D97-AF65-F5344CB8AC3E}">
        <p14:creationId xmlns:p14="http://schemas.microsoft.com/office/powerpoint/2010/main" val="2956667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se-NO" dirty="0" smtClean="0"/>
              <a:t>Geargan –gal dii lehpet čeahpit! </a:t>
            </a:r>
            <a:endParaRPr lang="nb-NO" dirty="0"/>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se-NO" sz="2400" b="1" dirty="0" smtClean="0">
                <a:solidFill>
                  <a:schemeClr val="tx1"/>
                </a:solidFill>
              </a:rPr>
              <a:t>Dál sáhttibehtet hárjehallat:</a:t>
            </a:r>
            <a:endParaRPr lang="nb-NO" sz="2400" b="1" dirty="0">
              <a:solidFill>
                <a:schemeClr val="tx1"/>
              </a:solidFill>
            </a:endParaRPr>
          </a:p>
          <a:p>
            <a:pPr marL="0" indent="0">
              <a:buNone/>
            </a:pPr>
            <a:r>
              <a:rPr lang="se-NO" sz="2400" dirty="0" smtClean="0"/>
              <a:t>- Oza </a:t>
            </a:r>
            <a:r>
              <a:rPr lang="se-NO" sz="2400" dirty="0" err="1" smtClean="0"/>
              <a:t>appaid</a:t>
            </a:r>
            <a:endParaRPr lang="nb-NO" sz="2400" dirty="0"/>
          </a:p>
          <a:p>
            <a:pPr marL="0" indent="0">
              <a:buNone/>
            </a:pPr>
            <a:r>
              <a:rPr lang="se-NO" sz="2400" dirty="0" smtClean="0">
                <a:solidFill>
                  <a:schemeClr val="tx1"/>
                </a:solidFill>
              </a:rPr>
              <a:t>- Viečča </a:t>
            </a:r>
            <a:r>
              <a:rPr lang="se-NO" sz="2400" dirty="0" err="1" smtClean="0">
                <a:solidFill>
                  <a:schemeClr val="tx1"/>
                </a:solidFill>
              </a:rPr>
              <a:t>appaid</a:t>
            </a:r>
            <a:endParaRPr lang="nb-NO" sz="2400" dirty="0">
              <a:solidFill>
                <a:schemeClr val="tx1"/>
              </a:solidFill>
            </a:endParaRPr>
          </a:p>
          <a:p>
            <a:pPr marL="0" indent="0">
              <a:buNone/>
            </a:pPr>
            <a:r>
              <a:rPr lang="se-NO" sz="2400" dirty="0" smtClean="0"/>
              <a:t>-  Sihko </a:t>
            </a:r>
            <a:r>
              <a:rPr lang="se-NO" sz="2400" dirty="0" err="1" smtClean="0"/>
              <a:t>appaid</a:t>
            </a:r>
            <a:r>
              <a:rPr lang="se-NO" sz="2400" dirty="0" smtClean="0"/>
              <a:t> </a:t>
            </a:r>
            <a:r>
              <a:rPr lang="se-NO" sz="2400" dirty="0" err="1" smtClean="0"/>
              <a:t>smart-telefovnnas</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69759"/>
          </a:xfrm>
        </p:spPr>
        <p:txBody>
          <a:bodyPr/>
          <a:lstStyle/>
          <a:p>
            <a:r>
              <a:rPr lang="se-NO" sz="2400" dirty="0"/>
              <a:t>Veaháš iešguđetlágan telefovnnaid ja neahttabreahtta birra</a:t>
            </a:r>
            <a:br>
              <a:rPr lang="se-NO" sz="2400" dirty="0"/>
            </a:b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58468" y="1751683"/>
            <a:ext cx="2716358" cy="1135402"/>
          </a:xfrm>
        </p:spPr>
        <p:txBody>
          <a:bodyPr/>
          <a:lstStyle/>
          <a:p>
            <a:r>
              <a:rPr lang="se-NO" dirty="0" smtClean="0"/>
              <a:t>Oassi 2</a:t>
            </a:r>
            <a:endParaRPr lang="nb-NO" dirty="0"/>
          </a:p>
        </p:txBody>
      </p:sp>
      <p:sp>
        <p:nvSpPr>
          <p:cNvPr id="3" name="Plassholder for tekst 2"/>
          <p:cNvSpPr>
            <a:spLocks noGrp="1"/>
          </p:cNvSpPr>
          <p:nvPr>
            <p:ph type="body" idx="1"/>
          </p:nvPr>
        </p:nvSpPr>
        <p:spPr>
          <a:xfrm>
            <a:off x="4071131" y="2335909"/>
            <a:ext cx="7736949" cy="1134403"/>
          </a:xfrm>
        </p:spPr>
        <p:txBody>
          <a:bodyPr/>
          <a:lstStyle/>
          <a:p>
            <a:r>
              <a:rPr lang="se-NO" dirty="0" smtClean="0"/>
              <a:t> Gávnna iežat geavaheaddjinama </a:t>
            </a:r>
            <a:endParaRPr lang="nb-NO" dirty="0"/>
          </a:p>
        </p:txBody>
      </p:sp>
    </p:spTree>
    <p:extLst>
      <p:ext uri="{BB962C8B-B14F-4D97-AF65-F5344CB8AC3E}">
        <p14:creationId xmlns:p14="http://schemas.microsoft.com/office/powerpoint/2010/main" val="44907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Gávnna iežat geavaheaddjinama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smtClean="0"/>
              <a:t>Gávnna iežat geavaheaddjinama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Gávnna iežat geavaheaddjinama </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smtClean="0">
                <a:solidFill>
                  <a:schemeClr val="bg1"/>
                </a:solidFill>
              </a:rPr>
              <a:t>2</a:t>
            </a:r>
            <a:endParaRPr lang="nb-NO" sz="3200" b="1" dirty="0">
              <a:solidFill>
                <a:schemeClr val="bg1"/>
              </a:solidFill>
            </a:endParaRP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smtClean="0"/>
              <a:t>iPad</a:t>
            </a:r>
            <a:r>
              <a:rPr lang="nb-NO" sz="2400" dirty="0" smtClean="0"/>
              <a:t>/</a:t>
            </a:r>
            <a:r>
              <a:rPr lang="nb-NO" sz="2400" dirty="0" err="1" smtClean="0"/>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smtClean="0"/>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smtClean="0"/>
              <a:t>Windows</a:t>
            </a:r>
            <a:endParaRPr lang="nb-NO" sz="2400" dirty="0"/>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a:p>
          <a:p>
            <a:pPr algn="ctr"/>
            <a:r>
              <a:rPr lang="nb-NO" sz="2000" dirty="0" smtClean="0"/>
              <a:t>iTunes </a:t>
            </a:r>
            <a:r>
              <a:rPr lang="se-NO" sz="2000" dirty="0" err="1" smtClean="0"/>
              <a:t>og</a:t>
            </a:r>
            <a:r>
              <a:rPr lang="nb-NO" sz="2000" dirty="0" smtClean="0"/>
              <a:t> </a:t>
            </a:r>
            <a:r>
              <a:rPr lang="nb-NO" sz="2000" dirty="0" err="1"/>
              <a:t>Appstore</a:t>
            </a:r>
            <a:endParaRPr lang="nb-NO" sz="2000" dirty="0"/>
          </a:p>
          <a:p>
            <a:pPr algn="ctr"/>
            <a:endParaRPr lang="nb-NO" sz="2000" dirty="0"/>
          </a:p>
          <a:p>
            <a:pPr algn="ctr"/>
            <a:endParaRPr lang="nb-NO" sz="2000" b="1" dirty="0" smtClean="0"/>
          </a:p>
          <a:p>
            <a:pPr algn="ctr"/>
            <a:endParaRPr lang="nb-NO" sz="2400" b="1" dirty="0" smtClean="0"/>
          </a:p>
          <a:p>
            <a:endParaRPr lang="nb-NO" sz="2400" dirty="0" smtClean="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Konto</a:t>
            </a:r>
            <a:r>
              <a:rPr lang="se-NO" sz="2000" dirty="0" err="1" smtClean="0"/>
              <a:t>er</a:t>
            </a:r>
            <a:endParaRPr lang="nb-NO" sz="2000" dirty="0"/>
          </a:p>
          <a:p>
            <a:pPr algn="ctr"/>
            <a:endParaRPr lang="nb-NO" sz="2000" dirty="0"/>
          </a:p>
          <a:p>
            <a:pPr algn="ctr"/>
            <a:r>
              <a:rPr lang="nb-NO" sz="2000" b="1" dirty="0" smtClean="0"/>
              <a:t>      </a:t>
            </a:r>
          </a:p>
          <a:p>
            <a:pPr algn="ctr"/>
            <a:endParaRPr lang="nb-NO" sz="2000" b="1" dirty="0" smtClean="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se-NO" sz="2000" dirty="0" smtClean="0"/>
              <a:t>Válljemat</a:t>
            </a:r>
            <a:endParaRPr lang="nb-NO" sz="2000" dirty="0"/>
          </a:p>
          <a:p>
            <a:pPr algn="ctr"/>
            <a:endParaRPr lang="nb-NO" sz="2000" dirty="0"/>
          </a:p>
          <a:p>
            <a:pPr algn="ctr"/>
            <a:endParaRPr lang="nb-NO" sz="2000" dirty="0" smtClean="0"/>
          </a:p>
          <a:p>
            <a:pPr algn="ctr"/>
            <a:r>
              <a:rPr lang="nb-NO" sz="2000" dirty="0" smtClean="0"/>
              <a:t>E-post</a:t>
            </a:r>
            <a:endParaRPr lang="nb-NO" sz="2000" dirty="0"/>
          </a:p>
          <a:p>
            <a:pPr algn="ctr"/>
            <a:endParaRPr lang="nb-NO" sz="2000" dirty="0"/>
          </a:p>
          <a:p>
            <a:pPr algn="ctr"/>
            <a:endParaRPr lang="nb-NO" sz="2000" b="1" dirty="0" smtClean="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FF93CB9A-4D1D-4561-8CEC-41F0FD30237C}"/>
</file>

<file path=customXml/itemProps2.xml><?xml version="1.0" encoding="utf-8"?>
<ds:datastoreItem xmlns:ds="http://schemas.openxmlformats.org/officeDocument/2006/customXml" ds:itemID="{5FDDA980-B075-4D4B-BBD8-389C4429A056}"/>
</file>

<file path=customXml/itemProps3.xml><?xml version="1.0" encoding="utf-8"?>
<ds:datastoreItem xmlns:ds="http://schemas.openxmlformats.org/officeDocument/2006/customXml" ds:itemID="{48AF31AD-BF45-47D3-8D8A-2776FA71E5CD}"/>
</file>

<file path=docProps/app.xml><?xml version="1.0" encoding="utf-8"?>
<Properties xmlns="http://schemas.openxmlformats.org/officeDocument/2006/extended-properties" xmlns:vt="http://schemas.openxmlformats.org/officeDocument/2006/docPropsVTypes">
  <TotalTime>3358</TotalTime>
  <Words>1504</Words>
  <Application>Microsoft Office PowerPoint</Application>
  <PresentationFormat>Widescreen</PresentationFormat>
  <Paragraphs>390</Paragraphs>
  <Slides>43</Slides>
  <Notes>40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Wingdings</vt:lpstr>
      <vt:lpstr>Office-tema</vt:lpstr>
      <vt:lpstr>OAHPA VIEŽŽAT APPAID </vt:lpstr>
      <vt:lpstr>Oassi 1</vt:lpstr>
      <vt:lpstr>Veaháš iešguđetlágan telefovnnaid ja neahttabreahtta birra </vt:lpstr>
      <vt:lpstr>Veaháš iešguđetlágan telefovnnaid ja neahttabreahtta birra </vt:lpstr>
      <vt:lpstr>Veaháš iešguđetlágan telefovnnaid ja neahttabreahtta birra </vt:lpstr>
      <vt:lpstr>Oassi 2</vt:lpstr>
      <vt:lpstr>Gávnna iežat geavaheaddjinama </vt:lpstr>
      <vt:lpstr>Gávnna iežat geavaheaddjinama </vt:lpstr>
      <vt:lpstr>Gávnna iežat geavaheaddjinama </vt:lpstr>
      <vt:lpstr>Gávnna iežat geavaheaddjinama </vt:lpstr>
      <vt:lpstr>Gávnna iežat geavaheaddjinama </vt:lpstr>
      <vt:lpstr>Oassi 3</vt:lpstr>
      <vt:lpstr>Logge sisa iežat app-gávpái </vt:lpstr>
      <vt:lpstr>Logge sisa iežat app-gávpái  </vt:lpstr>
      <vt:lpstr>Oassi 4</vt:lpstr>
      <vt:lpstr>Oza appa </vt:lpstr>
      <vt:lpstr>Oza appa </vt:lpstr>
      <vt:lpstr>Oassi 5</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Viečča appaid </vt:lpstr>
      <vt:lpstr>Oassi 6</vt:lpstr>
      <vt:lpstr> Sihko appaid </vt:lpstr>
      <vt:lpstr>Sihko appaid </vt:lpstr>
      <vt:lpstr>Sihko appaid</vt:lpstr>
      <vt:lpstr>Sihko appaid </vt:lpstr>
      <vt:lpstr>Sihko appaid </vt:lpstr>
      <vt:lpstr>Sihko appaid </vt:lpstr>
      <vt:lpstr>Sihko appaid </vt:lpstr>
      <vt:lpstr>Sihko appaid </vt:lpstr>
      <vt:lpstr>Geargan –gal dii lehpet čeahpit! </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521</cp:revision>
  <dcterms:created xsi:type="dcterms:W3CDTF">2015-09-22T07:17:48Z</dcterms:created>
  <dcterms:modified xsi:type="dcterms:W3CDTF">2016-03-16T11:18:14Z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