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7" name="Author" initials="A" lastIdx="0"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4" autoAdjust="0"/>
    <p:restoredTop sz="56553" autoAdjust="0"/>
  </p:normalViewPr>
  <p:slideViewPr>
    <p:cSldViewPr snapToGrid="0">
      <p:cViewPr>
        <p:scale>
          <a:sx n="60" d="100"/>
          <a:sy n="60" d="100"/>
        </p:scale>
        <p:origin x="2274" y="-8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2/25/2019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25.02.2019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b="1" kern="1200" dirty="0">
                <a:solidFill>
                  <a:schemeClr val="tx1"/>
                </a:solidFill>
                <a:effectLst/>
                <a:latin typeface="+mn-lt"/>
                <a:ea typeface="+mn-ea"/>
                <a:cs typeface="+mn-cs"/>
              </a:rPr>
              <a:t>پڑھانا شروع کرنے سے پہلے کورس کے شرکاء کے ساتھ تعلیمی اہداف پر بات کریں۔ اس طرح ان کیلئے سیکھنا اور سیکھے ہوۓ کو یاد رکھنا آسان ہو جاۓ گا۔</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کچھ لوگوں کی سکرین پر اب یہ صفحہ سیاہ ہو جاۓ گا اور ایک چھوٹا سا معلومات والا خانہ سامنے آۓ گا جس میں فیس بک پوچھے گا کہ کیا آپکو نوٹیفیکیشنز (اطلاعات) دی جائیں۔ اسکا مطلب ہے کہ جب بھی آپکے فیس بک اکاؤنٹ میں کوئی نئی چیز آۓ گی، </a:t>
            </a:r>
            <a:r>
              <a:rPr lang="nb-NO" sz="1200" kern="1200" dirty="0">
                <a:solidFill>
                  <a:schemeClr val="tx1"/>
                </a:solidFill>
                <a:effectLst/>
                <a:latin typeface="+mn-lt"/>
                <a:ea typeface="+mn-ea"/>
                <a:cs typeface="+mn-cs"/>
              </a:rPr>
              <a:t>"pling"</a:t>
            </a:r>
            <a:r>
              <a:rPr lang="ar-SA" sz="1200" kern="1200" dirty="0">
                <a:solidFill>
                  <a:schemeClr val="tx1"/>
                </a:solidFill>
                <a:effectLst/>
                <a:latin typeface="+mn-lt"/>
                <a:ea typeface="+mn-ea"/>
                <a:cs typeface="+mn-cs"/>
              </a:rPr>
              <a:t> کی آواز یا سکرین پر آنے والے پیغام کے ذریعے آپکو پتہ چل جاۓ گا۔ </a:t>
            </a:r>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پہلی دونوں کیٹیگریز کی طرح یہاں بھی آپ کیلئے کوئی نئی اطلاع آنے پر سرخ چوکور میں ایک ہندسہ ظاہر ہوتا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آئیکون کو دبا کر فہرست دیکھیں کہ کیا کچھ ہوا ہے۔ اگر آپ فہرست میں کسی نقطے کو دبائیں تو آپ اس صفحے پر پہنچ جاتے ہیں جہاں کچھ ہوا ہو۔</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ویب براؤزر پر فیس بک استعمال کرتے ہوۓ مینو بار کا </a:t>
            </a:r>
            <a:r>
              <a:rPr lang="ur-PK" sz="1200" kern="1200" dirty="0">
                <a:solidFill>
                  <a:schemeClr val="tx1"/>
                </a:solidFill>
                <a:effectLst/>
                <a:latin typeface="+mn-lt"/>
                <a:ea typeface="+mn-ea"/>
                <a:cs typeface="+mn-cs"/>
              </a:rPr>
              <a:t>آخری آئیکون ایک تیر کا نشان ہے اور ایپ میں تین افقی لکیروں والا نشان مینو کو ظاہر کرتا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اگر آپ اسے دبائیں تو آپکو ان دوسرے کاموں کی ایک لمبی فہرست نظر آۓ گی جو آپ فیس بک پر کر سکتے ہیں۔ جب آپ فیس بک کے استعمال میں زیادہ ماہر ہو جائیں گے تو یہاں بہت سی چیزیں ممکن ہیں جن کے بارے میں آپ سیکھ سکتے ہیں، لیکن اس کورس میں ہم جن اگلے مینو آپشنز پر بات کریں گے، وہ ہیں </a:t>
            </a:r>
            <a:r>
              <a:rPr lang="nb-NO" sz="1200" kern="1200" dirty="0">
                <a:solidFill>
                  <a:schemeClr val="tx1"/>
                </a:solidFill>
                <a:effectLst/>
                <a:latin typeface="+mn-lt"/>
                <a:ea typeface="+mn-ea"/>
                <a:cs typeface="+mn-cs"/>
              </a:rPr>
              <a:t>"Hjelp" </a:t>
            </a:r>
            <a:r>
              <a:rPr lang="ur-PK" sz="1200" kern="1200" dirty="0">
                <a:solidFill>
                  <a:schemeClr val="tx1"/>
                </a:solidFill>
                <a:effectLst/>
                <a:latin typeface="+mn-lt"/>
                <a:ea typeface="+mn-ea"/>
                <a:cs typeface="+mn-cs"/>
              </a:rPr>
              <a:t> ("مدد") اور  </a:t>
            </a:r>
            <a:r>
              <a:rPr lang="nb-NO" sz="1200" kern="1200" dirty="0">
                <a:solidFill>
                  <a:schemeClr val="tx1"/>
                </a:solidFill>
                <a:effectLst/>
                <a:latin typeface="+mn-lt"/>
                <a:ea typeface="+mn-ea"/>
                <a:cs typeface="+mn-cs"/>
              </a:rPr>
              <a:t>"Logg ut" </a:t>
            </a:r>
            <a:r>
              <a:rPr lang="ur-PK" sz="1200" kern="1200" dirty="0">
                <a:solidFill>
                  <a:schemeClr val="tx1"/>
                </a:solidFill>
                <a:effectLst/>
                <a:latin typeface="+mn-lt"/>
                <a:ea typeface="+mn-ea"/>
                <a:cs typeface="+mn-cs"/>
              </a:rPr>
              <a:t>("لاگ آؤٹ")۔</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فہرست میں کچھ نیچے جا کر آپکو مینو آپشن </a:t>
            </a:r>
            <a:r>
              <a:rPr lang="nb-NO" sz="1200" kern="1200" dirty="0">
                <a:solidFill>
                  <a:schemeClr val="tx1"/>
                </a:solidFill>
                <a:effectLst/>
                <a:latin typeface="+mn-lt"/>
                <a:ea typeface="+mn-ea"/>
                <a:cs typeface="+mn-cs"/>
              </a:rPr>
              <a:t>"Hjelp" </a:t>
            </a:r>
            <a:r>
              <a:rPr lang="ur-PK" sz="1200" kern="1200" dirty="0">
                <a:solidFill>
                  <a:schemeClr val="tx1"/>
                </a:solidFill>
                <a:effectLst/>
                <a:latin typeface="+mn-lt"/>
                <a:ea typeface="+mn-ea"/>
                <a:cs typeface="+mn-cs"/>
              </a:rPr>
              <a:t>ملتا ہے۔ اس پر کلک کر کے آپ فیس بک کے ہیلپ سنٹر میں آ جاتے ہیں جہاں آپ وہ تمام فنکشنز، خدمات، سیٹنگز اور رپورٹنگ کے مواقع دیکھ سکتے ہیں جو فیس بک سروس پیش کرتی ہے۔ اگر آپ کو کوئی مسئلہ یا ایسی صورتحال پیش آ جاۓ کہ آپکو ٹھیک پتہ نہ ہو کیا کرنا چاہیئے تو یہاں آ کر مدد لینا اچھا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فہرست میں کچھ نیچے جا کر آپکو مینو آپشن </a:t>
            </a:r>
            <a:r>
              <a:rPr lang="nb-NO" sz="1200" kern="1200" dirty="0">
                <a:solidFill>
                  <a:schemeClr val="tx1"/>
                </a:solidFill>
                <a:effectLst/>
                <a:latin typeface="+mn-lt"/>
                <a:ea typeface="+mn-ea"/>
                <a:cs typeface="+mn-cs"/>
              </a:rPr>
              <a:t>"Logg ut"</a:t>
            </a:r>
            <a:r>
              <a:rPr lang="ar-SA" sz="1200" kern="1200" dirty="0">
                <a:solidFill>
                  <a:schemeClr val="tx1"/>
                </a:solidFill>
                <a:effectLst/>
                <a:latin typeface="+mn-lt"/>
                <a:ea typeface="+mn-ea"/>
                <a:cs typeface="+mn-cs"/>
              </a:rPr>
              <a:t> ملتا ہے۔ سمارٹ فون</a:t>
            </a:r>
            <a:r>
              <a:rPr lang="ur-PK" sz="1200" kern="1200" dirty="0">
                <a:solidFill>
                  <a:schemeClr val="tx1"/>
                </a:solidFill>
                <a:effectLst/>
                <a:latin typeface="+mn-lt"/>
                <a:ea typeface="+mn-ea"/>
                <a:cs typeface="+mn-cs"/>
              </a:rPr>
              <a:t> یا ٹیبلٹ</a:t>
            </a:r>
            <a:r>
              <a:rPr lang="ar-SA" sz="1200" kern="1200" dirty="0">
                <a:solidFill>
                  <a:schemeClr val="tx1"/>
                </a:solidFill>
                <a:effectLst/>
                <a:latin typeface="+mn-lt"/>
                <a:ea typeface="+mn-ea"/>
                <a:cs typeface="+mn-cs"/>
              </a:rPr>
              <a:t> پر</a:t>
            </a:r>
            <a:r>
              <a:rPr lang="ur-PK" sz="1200" kern="1200" dirty="0">
                <a:solidFill>
                  <a:schemeClr val="tx1"/>
                </a:solidFill>
                <a:effectLst/>
                <a:latin typeface="+mn-lt"/>
                <a:ea typeface="+mn-ea"/>
                <a:cs typeface="+mn-cs"/>
              </a:rPr>
              <a:t> ایپ استعمال کرنے والوں کو فہرست کے بالکل آخر تک سکرول/رول کرنا پڑتا ہے۔</a:t>
            </a:r>
            <a:endParaRPr lang="pl-PL" sz="1200" kern="1200" dirty="0">
              <a:solidFill>
                <a:schemeClr val="tx1"/>
              </a:solidFill>
              <a:effectLst/>
              <a:latin typeface="+mn-lt"/>
              <a:ea typeface="+mn-ea"/>
              <a:cs typeface="+mn-cs"/>
            </a:endParaRPr>
          </a:p>
          <a:p>
            <a:pPr algn="r"/>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اس آپشن کو دبا کر آپ فیس بک میں سے لاگ آؤٹ کر سکتے ہیں اور دوبارہ لاگ ان کرنے تک آپکو پیغامات یا اطلاعات نہیں ملیں گی۔ اگر لوگ ایسا کمیپوٹر</a:t>
            </a:r>
            <a:r>
              <a:rPr lang="ar-SA"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 ٹیبلٹ یا سمارٹ فون استعمال کر رہے ہوں جو بالعموم صرف انکے استعمال میں ہی رہتا ہے تو عام طور پر وہ فیس بک سے لاگ آؤٹ نہیں کرتے۔ اکثر لوگوں کو اس میں سہولت لگتی ہے کہ جیسے ہی کوئی اہم بات ہو، فورا" سکرین پر اطلاع آ جاۓ تاکہ انہیں تازہ اطلاعات حاصل کرنے کیلئے دوبارہ لاگ ان نہ کرنا پڑے۔ اگر آپ ایسا کمپیوٹر</a:t>
            </a:r>
            <a:r>
              <a:rPr lang="ar-SA"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 ٹیبلٹ یا سمارٹ فون استعمال کر رہے ہیں جو کئی افراد استعمال کرتے ہیں تو یہ اہم ہے کہ آپ لاگ آؤٹ کرنا یاد رکھیں تاکہ کوئی آپکے فیس بک پر جا کر دھوکے سے آپ کی طرف سے کچھ نہ کرے جیسے پاس ورڈ نہ بدل دے۔ یہ خاص طور پر تب اہم ہے کہ آپ لائبریری یا کسی پبلک مقام کا کمپیوٹر استعمال کر رہے ہوں۔</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لاگ آؤٹ کرنے کیلئے </a:t>
            </a:r>
            <a:r>
              <a:rPr lang="nb-NO" sz="1200" kern="1200" dirty="0">
                <a:solidFill>
                  <a:schemeClr val="tx1"/>
                </a:solidFill>
                <a:effectLst/>
                <a:latin typeface="+mn-lt"/>
                <a:ea typeface="+mn-ea"/>
                <a:cs typeface="+mn-cs"/>
              </a:rPr>
              <a:t>"Logg ut" </a:t>
            </a:r>
            <a:r>
              <a:rPr lang="ar-SA" sz="1200" kern="1200" dirty="0">
                <a:solidFill>
                  <a:schemeClr val="tx1"/>
                </a:solidFill>
                <a:effectLst/>
                <a:latin typeface="+mn-lt"/>
                <a:ea typeface="+mn-ea"/>
                <a:cs typeface="+mn-cs"/>
              </a:rPr>
              <a:t>پر کلک کریں۔ </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جب آپ لاگ آؤٹ کر لیں تو آپکی سکرینوں پر یہ تصویریں نظر آئیں گی۔ آپ نے ضرور پہچان لیا ہو گا کہ جب ہم پروفائل بنا رہے تھے تو ہم نے یہ دیکھی تھیں۔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اگر آپ دوبارہ لاگ ان کرنا چاہتے ہوں تو ویب براؤزر میں اپنا ای میل ایڈریس یا موبائل نمبر اور پاس ورڈ لکھیں اور پھر پیج پر سب سے اوپر </a:t>
            </a:r>
            <a:r>
              <a:rPr lang="nb-NO" sz="1200" kern="1200" dirty="0">
                <a:solidFill>
                  <a:schemeClr val="tx1"/>
                </a:solidFill>
                <a:effectLst/>
                <a:latin typeface="+mn-lt"/>
                <a:ea typeface="+mn-ea"/>
                <a:cs typeface="+mn-cs"/>
              </a:rPr>
              <a:t>"Logg inn" </a:t>
            </a:r>
            <a:r>
              <a:rPr lang="ur-PK" sz="1200" kern="1200" dirty="0">
                <a:solidFill>
                  <a:schemeClr val="tx1"/>
                </a:solidFill>
                <a:effectLst/>
                <a:latin typeface="+mn-lt"/>
                <a:ea typeface="+mn-ea"/>
                <a:cs typeface="+mn-cs"/>
              </a:rPr>
              <a:t>بٹن دبائیں۔</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اگر آپ ایپ استعمال کر رہے ہیں تو بس سکرین کے درمیان میں اپنے نام یا تصویر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اگر آپکی تصویر یا نام یہاں نہ ہو تو آپکو</a:t>
            </a:r>
            <a:r>
              <a:rPr lang="nb-NO" sz="1200" kern="1200" dirty="0">
                <a:solidFill>
                  <a:schemeClr val="tx1"/>
                </a:solidFill>
                <a:effectLst/>
                <a:latin typeface="+mn-lt"/>
                <a:ea typeface="+mn-ea"/>
                <a:cs typeface="+mn-cs"/>
              </a:rPr>
              <a:t>"Logg inn på en annen konto" </a:t>
            </a:r>
            <a:r>
              <a:rPr lang="ur-PK" sz="1200" kern="1200" dirty="0">
                <a:solidFill>
                  <a:schemeClr val="tx1"/>
                </a:solidFill>
                <a:effectLst/>
                <a:latin typeface="+mn-lt"/>
                <a:ea typeface="+mn-ea"/>
                <a:cs typeface="+mn-cs"/>
              </a:rPr>
              <a:t> ("کسی اور اکاؤنٹ میں لاگ ان کریں") کو دبانا ہو گا اور اپنی تفصیلات ڈالنی ہوں گی، ویسے ہی جیسے ویب براؤزر استعمال کرنے والوں کو کرنا پڑتا ہے۔</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اسکے ساتھ ہی آپ واپس فیس بک پر آ جائیں گے۔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AE" dirty="0"/>
              <a:t>ختم شد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اگر آپ ایسی اطلاعات لینا چاہتے ہوں تو</a:t>
            </a:r>
            <a:r>
              <a:rPr lang="nb-NO" sz="1200" kern="1200" dirty="0">
                <a:solidFill>
                  <a:schemeClr val="tx1"/>
                </a:solidFill>
                <a:effectLst/>
                <a:latin typeface="+mn-lt"/>
                <a:ea typeface="+mn-ea"/>
                <a:cs typeface="+mn-cs"/>
              </a:rPr>
              <a:t>"Tillat" </a:t>
            </a:r>
            <a:r>
              <a:rPr lang="ar-SA" sz="1200" kern="1200" dirty="0">
                <a:solidFill>
                  <a:schemeClr val="tx1"/>
                </a:solidFill>
                <a:effectLst/>
                <a:latin typeface="+mn-lt"/>
                <a:ea typeface="+mn-ea"/>
                <a:cs typeface="+mn-cs"/>
              </a:rPr>
              <a:t>("اجازت ہے") پر کلک کریں۔ اگر آپ اطلاعات سے بچنا چاہتے ہوں تو </a:t>
            </a:r>
            <a:r>
              <a:rPr lang="nb-NO" sz="1200" kern="1200" dirty="0">
                <a:solidFill>
                  <a:schemeClr val="tx1"/>
                </a:solidFill>
                <a:effectLst/>
                <a:latin typeface="+mn-lt"/>
                <a:ea typeface="+mn-ea"/>
                <a:cs typeface="+mn-cs"/>
              </a:rPr>
              <a:t>"Blokker" </a:t>
            </a:r>
            <a:r>
              <a:rPr lang="ar-SA" sz="1200" kern="1200" dirty="0">
                <a:solidFill>
                  <a:schemeClr val="tx1"/>
                </a:solidFill>
                <a:effectLst/>
                <a:latin typeface="+mn-lt"/>
                <a:ea typeface="+mn-ea"/>
                <a:cs typeface="+mn-cs"/>
              </a:rPr>
              <a:t>("بلاک کریں") پر کلک کریں۔ اگر آپکو ابھی ٹھیک اندازہ نہیں کہ آپ کیا چاہتے ہیں تو آپ سب سے اوپر دائیں کونے میں کراس پر کلک کر دیں اور آگے چل کر جب آپ فیس بک کے استعمال میں زیادہ ماہر ہو جائیں تو اسکا فیصلہ کر لیں۔</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rtl="1"/>
            <a:r>
              <a:rPr lang="ur-PK" sz="1200" b="1" kern="1200" dirty="0">
                <a:solidFill>
                  <a:schemeClr val="tx1"/>
                </a:solidFill>
                <a:effectLst/>
                <a:latin typeface="+mn-lt"/>
                <a:ea typeface="+mn-ea"/>
                <a:cs typeface="+mn-cs"/>
              </a:rPr>
              <a:t>جن لوگوں کو ایسا پیغام ملا ہے، ان سب سے کوئی فیصلہ کرنے کو کہیں اور پھر اگلی سلائیڈ پر چلے جائیں۔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اب فیس بک آپکو پیشکش کرے گا کہ آپکے ای میل کانٹیکٹس کو دیکھ کر آپکے دوستوں کو ڈھونڈ نکالے لیکن آپ خود بھی سرچ کر کے ان لوگوں تک پہنچ سکتے ہیں جن کے ساتھ آپ رابطہ کرنا چاہتے ہوں۔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لیے ہم اس مرحلے کو چھوڑ کر نیچے دائیں طرف دیے گئے بٹن </a:t>
            </a:r>
            <a:r>
              <a:rPr lang="pl-PL"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"Neste"</a:t>
            </a:r>
            <a:r>
              <a:rPr lang="ar-SA" sz="1200" kern="1200" dirty="0">
                <a:solidFill>
                  <a:schemeClr val="tx1"/>
                </a:solidFill>
                <a:effectLst/>
                <a:latin typeface="+mn-lt"/>
                <a:ea typeface="+mn-ea"/>
                <a:cs typeface="+mn-cs"/>
              </a:rPr>
              <a:t>("آگے") پر کلک کرتے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("مرحلہ چھوڑ دیں") پر کلک کریں۔</a:t>
            </a:r>
            <a:r>
              <a:rPr lang="pl-PL"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"Hopp over trinn" </a:t>
            </a:r>
            <a:r>
              <a:rPr lang="ar-SA" sz="1200" kern="1200" dirty="0">
                <a:solidFill>
                  <a:schemeClr val="tx1"/>
                </a:solidFill>
                <a:effectLst/>
                <a:latin typeface="+mn-lt"/>
                <a:ea typeface="+mn-ea"/>
                <a:cs typeface="+mn-cs"/>
              </a:rPr>
              <a:t>اب آپ</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یہ صفحہ سامنے آۓ گا۔</a:t>
            </a:r>
            <a:endParaRPr lang="pl-PL" sz="1200" kern="1200" dirty="0">
              <a:solidFill>
                <a:schemeClr val="tx1"/>
              </a:solidFill>
              <a:effectLst/>
              <a:latin typeface="+mn-lt"/>
              <a:ea typeface="+mn-ea"/>
              <a:cs typeface="+mn-cs"/>
            </a:endParaRPr>
          </a:p>
          <a:p>
            <a:pPr lvl="0" algn="r" rtl="1"/>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رجسٹریشن مکمل کرنے کیلئے اب آپکو اپنا ای میل اکاؤنٹ کھولنا ہے۔</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کیونکہ فیس بک نے آپکو ای میل بھیجی ہے تاکہ تصدیق ہو جاۓ کہ ابھی آپ ہی نے اپنے بارے میں تفصیلات ڈالی ہیں۔</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یہ ای میل اس ایڈریس پر بھیجی گئی ہے جو آپ نے ابھی رجسٹریشن کرتے ہوۓ لکھا تھا۔</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سب لوگوں سے کہیں کہ وہ اپنے ای میل اکاؤنٹ کھولیں اور دیکھیں کہ کیا انہیں فیس بک کی ای میل آئی ہے۔</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b="1" kern="1200" dirty="0">
                <a:solidFill>
                  <a:schemeClr val="tx1"/>
                </a:solidFill>
                <a:effectLst/>
                <a:latin typeface="+mn-lt"/>
                <a:ea typeface="+mn-ea"/>
                <a:cs typeface="+mn-cs"/>
              </a:rPr>
              <a:t>ان لوگوں کی مدد کریں جنہیں اپنے ای میل اکاؤنٹ میں خود فیس بک کی ای میل نظر نہ آ رہی ہو۔</a:t>
            </a:r>
            <a:r>
              <a:rPr lang="ur-PK" sz="1200" b="1"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ہو سکتا ہے کچھ لوگوں کے اکاؤنٹ میں یہ ای میل جنک فولڈر میں چلی گئی ہو۔</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فیس بک کا پیغام قریب قریب ایسا دکھائی دینا چاہیئے۔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بٹن پر کلک کریں جہاں لکھا ہے </a:t>
            </a:r>
            <a:r>
              <a:rPr lang="nb-NO" sz="1200" kern="1200" dirty="0">
                <a:solidFill>
                  <a:schemeClr val="tx1"/>
                </a:solidFill>
                <a:effectLst/>
                <a:latin typeface="+mn-lt"/>
                <a:ea typeface="+mn-ea"/>
                <a:cs typeface="+mn-cs"/>
              </a:rPr>
              <a:t>"Bekreft brukerkontoen"</a:t>
            </a:r>
            <a:r>
              <a:rPr lang="ur-PK" sz="1200" kern="1200" dirty="0">
                <a:solidFill>
                  <a:schemeClr val="tx1"/>
                </a:solidFill>
                <a:effectLst/>
                <a:latin typeface="+mn-lt"/>
                <a:ea typeface="+mn-ea"/>
                <a:cs typeface="+mn-cs"/>
              </a:rPr>
              <a:t>("یوزر اکاؤنٹ کی تصدیق کریں")</a:t>
            </a:r>
            <a:r>
              <a:rPr lang="ar-SA" sz="1200" kern="1200" dirty="0">
                <a:solidFill>
                  <a:schemeClr val="tx1"/>
                </a:solidFill>
                <a:effectLst/>
                <a:latin typeface="+mn-lt"/>
                <a:ea typeface="+mn-ea"/>
                <a:cs typeface="+mn-cs"/>
              </a:rPr>
              <a:t>۔</a:t>
            </a:r>
            <a:r>
              <a:rPr lang="nb-NO"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پھر آپکی سکرین پر یہ صفحہ اور یہ پیغام آۓ گا۔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ok </a:t>
            </a:r>
            <a:r>
              <a:rPr lang="ur-PK" sz="1200" kern="1200" dirty="0">
                <a:solidFill>
                  <a:schemeClr val="tx1"/>
                </a:solidFill>
                <a:effectLst/>
                <a:latin typeface="+mn-lt"/>
                <a:ea typeface="+mn-ea"/>
                <a:cs typeface="+mn-cs"/>
              </a:rPr>
              <a:t> پر کلک کریں</a:t>
            </a:r>
            <a:r>
              <a:rPr lang="ar-SA" sz="1200" kern="1200" dirty="0">
                <a:solidFill>
                  <a:schemeClr val="tx1"/>
                </a:solidFill>
                <a:effectLst/>
                <a:latin typeface="+mn-lt"/>
                <a:ea typeface="+mn-ea"/>
                <a:cs typeface="+mn-cs"/>
              </a:rPr>
              <a:t>۔</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اگر اس سے ملتا جلتا صفحہ کھلے تو اسکا مطلب ہے کہ اب آپکا فیس بک اکاؤنٹ بن چکا ہے۔</a:t>
            </a:r>
            <a:endParaRPr lang="pl-PL" sz="1200" kern="1200" dirty="0">
              <a:solidFill>
                <a:schemeClr val="tx1"/>
              </a:solidFill>
              <a:effectLst/>
              <a:latin typeface="+mn-lt"/>
              <a:ea typeface="+mn-ea"/>
              <a:cs typeface="+mn-cs"/>
            </a:endParaRPr>
          </a:p>
          <a:p>
            <a:pPr algn="r"/>
            <a:r>
              <a:rPr lang="nb-NO"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ur-PK" sz="1200" kern="1200" dirty="0">
                <a:solidFill>
                  <a:schemeClr val="tx1"/>
                </a:solidFill>
                <a:effectLst/>
                <a:latin typeface="+mn-lt"/>
                <a:ea typeface="+mn-ea"/>
                <a:cs typeface="+mn-cs"/>
              </a:rPr>
              <a:t>شاید یہ صفحہ ان دوسرے فیس بک پیجز کی نسبت کچھ خالی خالی لگ رہا ہے جو آپ پہلے دیکھ چکے ہیں لیکن ایسا اس لیے ہے کہ آپکا صفحہ ابھی نیا ہے۔ ابھی اس پر مواد نہیں ڈالا گیا ہے۔ آہستہ آہستہ اس میں مواد شامل ہو گا لیکن آگے بڑھنے سے پہلے ہمیں </a:t>
            </a:r>
            <a:r>
              <a:rPr lang="ar-SA" sz="1200" kern="1200" dirty="0">
                <a:solidFill>
                  <a:schemeClr val="tx1"/>
                </a:solidFill>
                <a:effectLst/>
                <a:latin typeface="+mn-lt"/>
                <a:ea typeface="+mn-ea"/>
                <a:cs typeface="+mn-cs"/>
              </a:rPr>
              <a:t>پرائیویسی اور سیکیورٹی سیٹنگز کے بارے میں کچھ بات کرنی ہے۔</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پر آپ خود چن سکتے ہیں کہ آپ دوسروں کے ساتھ کیا شیئر کرنا چاہتے ہیں، آپ کن لوگوں کے ساتھ دوستی رکھنا چاہتے ہیں اور کن لوگوں کو یہ دیکھنے کی اجازت ملے گی کہ آپکا فیس بک پروفائل ہے۔ کچھ لوگ اپنے پروفائل کو بہت کھلا رکھتے ہیں اور زیادہ تر چیزیں شیئر کرتے ہیں جبکہ کچھ لوگ درمیانہ راستہ منتخب کرتے ہیں اور صرف کچھ چیزیں شیئر کرنا چاہتے ہیں۔</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اگر آپ آگے چل کر اپنے پروفائل کو زیادہ پرائیویٹ یا کم پرائیویٹ بنانا چاہیں تو اسے بدل بھی سکتے ہیں۔</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آپ سب کی سکرین پر اب بھی یہ صفحہ کھلا ہونا چاہیئے۔</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سب سے اوپر آپ فیس بک کی مینو بار دیکھ رہے ہیں۔ اگر آپ ایپ استعمال کر رہے ہیں تو ممکن ہے یہ بار سکرین پر آدھی اوپر اور آدھی نیچے دکھائی دے رہی ہو۔</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اگر آپ ویب براؤزر استعمال کر رہے ہیں تو مینو بار پر آپکو دائیں طرف آخر میں ایک چھوٹا سا تالہ اور اسکے برابر چند لکیریں نظر آئیں گی۔</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اس پر کلک کریں۔</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ٹیبلٹ استعمال کرنے والوں کو اپنی سکرین پر کسی جگہ تین افقی لکیروں والا مینو بٹن نظر آۓ گا۔ بٹن تلاش کر کے اسے دبائیں۔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pl-PL"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ایپ استعمال کرنے والوں کو مینو آپشنز کی ایک لمبی فہرست ملے گی۔ سکرول/رول کر کے اس فہرست کے تقریبا" آخر تک جائیں اور</a:t>
            </a:r>
            <a:r>
              <a:rPr lang="nb-NO" sz="1200" kern="1200" dirty="0">
                <a:solidFill>
                  <a:schemeClr val="tx1"/>
                </a:solidFill>
                <a:effectLst/>
                <a:latin typeface="+mn-lt"/>
                <a:ea typeface="+mn-ea"/>
                <a:cs typeface="+mn-cs"/>
              </a:rPr>
              <a:t>"Snarveier for personvern" </a:t>
            </a:r>
            <a:r>
              <a:rPr lang="ur-PK"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پرائیویسی </a:t>
            </a:r>
            <a:r>
              <a:rPr lang="ur-PK" sz="1200" kern="1200" dirty="0">
                <a:solidFill>
                  <a:schemeClr val="tx1"/>
                </a:solidFill>
                <a:effectLst/>
                <a:latin typeface="+mn-lt"/>
                <a:ea typeface="+mn-ea"/>
                <a:cs typeface="+mn-cs"/>
              </a:rPr>
              <a:t>کے شارٹ کٹ طریقے")</a:t>
            </a:r>
            <a:r>
              <a:rPr lang="ar-SA" sz="1200" kern="1200" dirty="0">
                <a:solidFill>
                  <a:schemeClr val="tx1"/>
                </a:solidFill>
                <a:effectLst/>
                <a:latin typeface="+mn-lt"/>
                <a:ea typeface="+mn-ea"/>
                <a:cs typeface="+mn-cs"/>
              </a:rPr>
              <a:t> آپشن تلاش کریں۔ اس آپشن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اب ایک چھوٹا سا مینو کھل جاۓ گا۔</a:t>
            </a: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چیک کریں کہ سب لوگوں کو یہ مینو نظر آ رہا ہے۔</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یہاں پہلا آپشن یہ ہے </a:t>
            </a:r>
            <a:r>
              <a:rPr lang="nb-NO" sz="1200" kern="1200" dirty="0">
                <a:solidFill>
                  <a:schemeClr val="tx1"/>
                </a:solidFill>
                <a:effectLst/>
                <a:latin typeface="+mn-lt"/>
                <a:ea typeface="+mn-ea"/>
                <a:cs typeface="+mn-cs"/>
              </a:rPr>
              <a:t>"Hvem kan se tingene mine?" </a:t>
            </a:r>
            <a:r>
              <a:rPr lang="ur-PK" sz="1200" kern="1200" dirty="0">
                <a:solidFill>
                  <a:schemeClr val="tx1"/>
                </a:solidFill>
                <a:effectLst/>
                <a:latin typeface="+mn-lt"/>
                <a:ea typeface="+mn-ea"/>
                <a:cs typeface="+mn-cs"/>
              </a:rPr>
              <a:t>("کون میری چیزیں دیکھ سکتا ہے؟") نیچے کا رخ رکھنے والے تیر کو دبا کر مزید پڑھیں۔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اب اس سے نچلا مینو کھل جاۓ گا۔ سب سے اوپر لکھا ہے </a:t>
            </a:r>
            <a:r>
              <a:rPr lang="nb-NO" sz="1200" kern="1200" dirty="0">
                <a:solidFill>
                  <a:schemeClr val="tx1"/>
                </a:solidFill>
                <a:effectLst/>
                <a:latin typeface="+mn-lt"/>
                <a:ea typeface="+mn-ea"/>
                <a:cs typeface="+mn-cs"/>
              </a:rPr>
              <a:t>"Hvem kan se de fremtidige innleggene mine?"</a:t>
            </a:r>
            <a:r>
              <a:rPr lang="ar-SA" sz="1200" kern="1200" dirty="0">
                <a:solidFill>
                  <a:schemeClr val="tx1"/>
                </a:solidFill>
                <a:effectLst/>
                <a:latin typeface="+mn-lt"/>
                <a:ea typeface="+mn-ea"/>
                <a:cs typeface="+mn-cs"/>
              </a:rPr>
              <a:t> ("کون میری آئندہ پوسٹس دیکھ سکے گا؟") اور اسکے نیچے والے بٹن پر لکھا ہے </a:t>
            </a:r>
            <a:r>
              <a:rPr lang="nb-NO" sz="1200" kern="1200" dirty="0">
                <a:solidFill>
                  <a:schemeClr val="tx1"/>
                </a:solidFill>
                <a:effectLst/>
                <a:latin typeface="+mn-lt"/>
                <a:ea typeface="+mn-ea"/>
                <a:cs typeface="+mn-cs"/>
              </a:rPr>
              <a:t>"Venner" </a:t>
            </a:r>
            <a:r>
              <a:rPr lang="ar-SA" sz="1200" kern="1200" dirty="0">
                <a:solidFill>
                  <a:schemeClr val="tx1"/>
                </a:solidFill>
                <a:effectLst/>
                <a:latin typeface="+mn-lt"/>
                <a:ea typeface="+mn-ea"/>
                <a:cs typeface="+mn-cs"/>
              </a:rPr>
              <a:t>("دوست")۔</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فیس بک ایک سوشل نیٹ ورکنگ سروس ہے۔ اس کا مطلب ایک ایسی آن لائن سوسائٹی ہے جسے آپ دوسروں کے ساتھ رابطے کیلئے استعمال کر سکتے ہیں۔</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فیس بک استعمال کرنے کیلئے آپکو پروفائل بنانا پڑتا ہے۔ جب آپکا پروفائل بن جاۓ تو آپ </a:t>
            </a:r>
            <a:r>
              <a:rPr lang="ur-PK" sz="1200" kern="1200" dirty="0">
                <a:solidFill>
                  <a:schemeClr val="tx1"/>
                </a:solidFill>
                <a:effectLst/>
                <a:latin typeface="+mn-lt"/>
                <a:ea typeface="+mn-ea"/>
                <a:cs typeface="+mn-cs"/>
              </a:rPr>
              <a:t>فیس بک پروفائل رکھنے والے دوسرے لوگوں</a:t>
            </a:r>
            <a:r>
              <a:rPr lang="ar-SA" sz="1200" kern="1200" dirty="0">
                <a:solidFill>
                  <a:schemeClr val="tx1"/>
                </a:solidFill>
                <a:effectLst/>
                <a:latin typeface="+mn-lt"/>
                <a:ea typeface="+mn-ea"/>
                <a:cs typeface="+mn-cs"/>
              </a:rPr>
              <a:t> سے رابطہ کر سکتے ہیں، </a:t>
            </a:r>
            <a:r>
              <a:rPr lang="ur-PK" sz="1200" kern="1200" dirty="0">
                <a:solidFill>
                  <a:schemeClr val="tx1"/>
                </a:solidFill>
                <a:effectLst/>
                <a:latin typeface="+mn-lt"/>
                <a:ea typeface="+mn-ea"/>
                <a:cs typeface="+mn-cs"/>
              </a:rPr>
              <a:t>ان کے ساتھ </a:t>
            </a:r>
            <a:r>
              <a:rPr lang="ar-SA" sz="1200" kern="1200" dirty="0">
                <a:solidFill>
                  <a:schemeClr val="tx1"/>
                </a:solidFill>
                <a:effectLst/>
                <a:latin typeface="+mn-lt"/>
                <a:ea typeface="+mn-ea"/>
                <a:cs typeface="+mn-cs"/>
              </a:rPr>
              <a:t>تصویریں، وڈیوز، خبریں، خیالات اور بہت سی دوسری چیزیں شیئر کر سکتے ہیں۔ </a:t>
            </a:r>
            <a:r>
              <a:rPr lang="ur-PK" sz="1200" kern="1200" dirty="0">
                <a:solidFill>
                  <a:schemeClr val="tx1"/>
                </a:solidFill>
                <a:effectLst/>
                <a:latin typeface="+mn-lt"/>
                <a:ea typeface="+mn-ea"/>
                <a:cs typeface="+mn-cs"/>
              </a:rPr>
              <a:t>فیس بک کے کچھ صفحات کو آپ اپنا پروفائل بناۓ بغیر بھی دیکھ سکتے ہیں لیکن پروفائل کے بغیر آپ تبصرے نہیں لکھ سکتے، کچھ  شیئر نہیں کر سکتے اور نہ وہ دوسری چیزیں کر سکتے ہیں جن کے بارے میں ہم اس کورس میں سیکھیں گے۔</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کچھ لوگ فیس بک کو پرانے  دوستوں اور رشتہ داروں سے رابطہ رکھنے کیلئے استعمال کرتے ہیں۔ بہت سے مشاغل فرصت کے گروپ، تنظیمیں اور سوسائٹیاں فیس بک استعمال کر کے اپنا کام کرتی ہیں اور اپنے ارکان کو پیغامات بھیجتی ہیں اور بہت سی کمپنیاں اور ادارے فیس بک کو گاہکوں اور صارفین کے ساتھ بات چیت کیلئے استعمال کرتے ہیں۔</a:t>
            </a:r>
            <a:endParaRPr lang="pl-PL" sz="1200" kern="1200" dirty="0">
              <a:solidFill>
                <a:schemeClr val="tx1"/>
              </a:solidFill>
              <a:effectLst/>
              <a:latin typeface="+mn-lt"/>
              <a:ea typeface="+mn-ea"/>
              <a:cs typeface="+mn-cs"/>
            </a:endParaRPr>
          </a:p>
          <a:p>
            <a:pPr algn="r" rtl="1"/>
            <a:r>
              <a:rPr lang="nb-NO"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یہ عین آپکی مرضی ہے کہ آپ </a:t>
            </a:r>
            <a:r>
              <a:rPr lang="ur-PK" sz="1200" kern="1200" dirty="0">
                <a:solidFill>
                  <a:schemeClr val="tx1"/>
                </a:solidFill>
                <a:effectLst/>
                <a:latin typeface="+mn-lt"/>
                <a:ea typeface="+mn-ea"/>
                <a:cs typeface="+mn-cs"/>
              </a:rPr>
              <a:t>فیس بک کو کیسے اور کن کاموں کیلئے استعمال کریں گے۔ آپ چاہیں تو بہت سی چیزیں شیئر کریں، چاہے تو کچھ نہ شیئر کریں۔ اگر آپکا دل نہ چاہتا ہو تو فیس بک پر تصویر لگانا یا کچھ  لکھنا </a:t>
            </a:r>
            <a:r>
              <a:rPr lang="ur-PK" sz="1200" b="0" kern="1200" dirty="0">
                <a:solidFill>
                  <a:schemeClr val="tx1"/>
                </a:solidFill>
                <a:effectLst/>
                <a:latin typeface="+mn-lt"/>
                <a:ea typeface="+mn-ea"/>
                <a:cs typeface="+mn-cs"/>
              </a:rPr>
              <a:t>ضروری</a:t>
            </a:r>
            <a:r>
              <a:rPr lang="ur-PK" sz="1200" kern="1200" dirty="0">
                <a:solidFill>
                  <a:schemeClr val="tx1"/>
                </a:solidFill>
                <a:effectLst/>
                <a:latin typeface="+mn-lt"/>
                <a:ea typeface="+mn-ea"/>
                <a:cs typeface="+mn-cs"/>
              </a:rPr>
              <a:t> نہیں ہے۔ کئی لوگ صرف واقعات کا علم رکھنے کیلئے پروفائل رکھتے ہیں۔ اس میں کوئی ہرج نہیں۔</a:t>
            </a:r>
            <a:endParaRPr lang="pl-PL" sz="1200" kern="1200" dirty="0">
              <a:solidFill>
                <a:schemeClr val="tx1"/>
              </a:solidFill>
              <a:effectLst/>
              <a:latin typeface="+mn-lt"/>
              <a:ea typeface="+mn-ea"/>
              <a:cs typeface="+mn-cs"/>
            </a:endParaRPr>
          </a:p>
          <a:p>
            <a:pPr algn="r" rtl="1"/>
            <a:br>
              <a:rPr lang="nb-NO" sz="1200" kern="1200" dirty="0">
                <a:solidFill>
                  <a:schemeClr val="tx1"/>
                </a:solidFill>
                <a:effectLst/>
                <a:latin typeface="+mn-lt"/>
                <a:ea typeface="+mn-ea"/>
                <a:cs typeface="+mn-cs"/>
              </a:rPr>
            </a:br>
            <a:r>
              <a:rPr lang="ar-SA" sz="1200" kern="1200" dirty="0">
                <a:solidFill>
                  <a:schemeClr val="tx1"/>
                </a:solidFill>
                <a:effectLst/>
                <a:latin typeface="+mn-lt"/>
                <a:ea typeface="+mn-ea"/>
                <a:cs typeface="+mn-cs"/>
              </a:rPr>
              <a:t>فیس بک پر ایسی سیٹنگز بھی ہیں جنہیں استعمال کر کے آپ طے کر سکتے ہیں کہ آپ کس سے رابطہ رکھیں گے، کون آپ کی لکھی ہوئی پوسٹ اور آپکی ڈالی ہوئی تصویریں اور فلمیں دیکھ سکے گا اور آپکے بارے میں کتنی ذاتی تفصیلات دوسرے لوگ پڑھ سکیں گے۔</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اگر آپ کبھی یہ فیصلہ کریں کہ آپ فیس بک پر مزید نہیں رہنا چاہتے تو اپنا پروفائل ختم کرنا بھی ممکن ہے۔ ہم اس بارے میں اور پرائیویسی اور سیکیورٹی سیٹنگز کے بارے میں بھی آگے چل کر بات کریں گے۔</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ای میل اکاؤنٹ کی طرح ہی آپ فیس بک کو اپنے ویب براؤزر میں استعمال کرنے، یا اگر آپکے پاس سمارٹ فون یا ٹیبلٹ ہو تو ایپ/پروگرام میں ڈاؤن لوڈ کرنے، کا انتخاب کر سکتے ہیں۔ دونوں طریقے برابر اچھا کام کرتے ہیں اور اس کورس کے سلسلے میں اس سے کوئی فرق نہیں پڑتا کہ آپ کونسا طریقہ چنتے ہیں لیکن اگر آپکے پاس سمارٹ فون یا ٹیبلٹ ہو تو بالعموم ایپ استعمال کرنا زیادہ آسان ہوتا ہے۔ ہم اس کورس میں جو مراحل اور وضاحتیں بیان کریں گے، وہ کسی بھی ٹیکنیکل آلے کے استعمال کیلئے درست ہیں لیکن بعض دفعہ آپکی سکرین پر نظر آنے والی تصویریں کچھ مختلف دکھائی دے سکتی ہیں۔ اگر آپ ٹھیک سے نہ جانتے ہوں کہ آپکو کیا کرنا چاہیئے یا کہاں دبانا ہے تو پوچھ لیں۔ جن صورتوں میں ویب براؤزر اور ایپ میں نظر آنے والی تصویر میں کچھ خاص فرق نہیں ہوتا، ہم سکرین پر جو تصویر دیکھیں گے، وہ کمپیوٹر پر ویب براؤزر کی تصویر ہو گی۔</a:t>
            </a:r>
            <a:endParaRPr lang="pl-PL" sz="1200" kern="1200" dirty="0">
              <a:solidFill>
                <a:schemeClr val="tx1"/>
              </a:solidFill>
              <a:effectLst/>
              <a:latin typeface="+mn-lt"/>
              <a:ea typeface="+mn-ea"/>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پر "دوست" کا مطلب وہ لوگ ہیں جن سے رابطہ رکھنے کیلئے آپ نے ہاں کہا ہے۔ چاہے آپ نے انہیں سرچ کر کے ان کے ساتھ دوستی رکھنے کیلئے پوچھا ہو اور انہوں نے ہاں کہا ہو (اس بارے میں ہم آگے چل کر سیکھیں گے) یا انہوں نے آپکو سرچ کر کے آپکا دوست بننے کیلئے پوچھا ہو اور آپ نے ہاں کہا ہو۔</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ابھی تک آپ نے فیس بک پر کوئی دوست ایڈ (شامل) نہیں کیے ہیں لیکن اگر آپ اپنی سیٹنگز کو اسی طرح چھوڑ دیں جیسی یہ اب ہیں تو آپکے آئندہ دوست آپکی فیس بک پر شیئر کی ہوئی تصویریں، تبصرے، خبریں اور دوسری چیزیں دیکھ سکیں گے۔</a:t>
            </a:r>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اگر آپ </a:t>
            </a:r>
            <a:r>
              <a:rPr lang="nb-NO" sz="1200" kern="1200" dirty="0">
                <a:solidFill>
                  <a:schemeClr val="tx1"/>
                </a:solidFill>
                <a:effectLst/>
                <a:latin typeface="+mn-lt"/>
                <a:ea typeface="+mn-ea"/>
                <a:cs typeface="+mn-cs"/>
              </a:rPr>
              <a:t>"Venner"</a:t>
            </a:r>
            <a:r>
              <a:rPr lang="ur-PK" sz="1200" kern="1200" dirty="0">
                <a:solidFill>
                  <a:schemeClr val="tx1"/>
                </a:solidFill>
                <a:effectLst/>
                <a:latin typeface="+mn-lt"/>
                <a:ea typeface="+mn-ea"/>
                <a:cs typeface="+mn-cs"/>
              </a:rPr>
              <a:t> بٹن کو دبائیں تو آپ کے سامنے کئی آپشنز آ جائیں گے۔ </a:t>
            </a:r>
            <a:r>
              <a:rPr lang="nb-NO" sz="1200" kern="1200" dirty="0">
                <a:solidFill>
                  <a:schemeClr val="tx1"/>
                </a:solidFill>
                <a:effectLst/>
                <a:latin typeface="+mn-lt"/>
                <a:ea typeface="+mn-ea"/>
                <a:cs typeface="+mn-cs"/>
              </a:rPr>
              <a:t>"Offentlig"</a:t>
            </a:r>
            <a:r>
              <a:rPr lang="ur-PK" sz="1200" kern="1200" dirty="0">
                <a:solidFill>
                  <a:schemeClr val="tx1"/>
                </a:solidFill>
                <a:effectLst/>
                <a:latin typeface="+mn-lt"/>
                <a:ea typeface="+mn-ea"/>
                <a:cs typeface="+mn-cs"/>
              </a:rPr>
              <a:t>("پبلک") کا مطلب ہے کہ فیس بک استعمال کرنے والے سب لوگ آپکی شیئر کی ہوئی چیزیں دیکھ سکتے ہیں، اور</a:t>
            </a:r>
            <a:r>
              <a:rPr lang="nb-NO" sz="1200" kern="1200" dirty="0">
                <a:solidFill>
                  <a:schemeClr val="tx1"/>
                </a:solidFill>
                <a:effectLst/>
                <a:latin typeface="+mn-lt"/>
                <a:ea typeface="+mn-ea"/>
                <a:cs typeface="+mn-cs"/>
              </a:rPr>
              <a:t>"Bare meg" </a:t>
            </a:r>
            <a:r>
              <a:rPr lang="ur-PK" sz="1200" kern="1200" dirty="0">
                <a:solidFill>
                  <a:schemeClr val="tx1"/>
                </a:solidFill>
                <a:effectLst/>
                <a:latin typeface="+mn-lt"/>
                <a:ea typeface="+mn-ea"/>
                <a:cs typeface="+mn-cs"/>
              </a:rPr>
              <a:t> ("صرف میں") کا مطلب ہے کہ صرف آپ یہ چیزیں دیکھ سکتے ہیں۔ ان میں سے کسی سیٹنگ کو چننے کیلئے آپکو بس اپنی مرضی کی سیٹنگ کو دبانا ہے۔ عام طور پر لوگ اپنے دوستوں کے ساتھ چیزیں شیئر کرتے ہیں لیکن اگر آپ اس سے مختلف کوئی سیٹنگ رکھنا چاہیں تو یہ بالکل آپکے ہاتھ میں ہے۔ بعد میں آپ چاہیں تو واپس یہاں آ کر سیکیورٹی اور پرائیویسی سیٹنگز کو بدل بھی سکتے ہیں۔</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مینو کا یہ حصہ بند کرنے کیلئے دوبارہ تیر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اگلا نقطہ ہے </a:t>
            </a:r>
            <a:r>
              <a:rPr lang="nb-NO" sz="1200" kern="1200" dirty="0">
                <a:solidFill>
                  <a:schemeClr val="tx1"/>
                </a:solidFill>
                <a:effectLst/>
                <a:latin typeface="+mn-lt"/>
                <a:ea typeface="+mn-ea"/>
                <a:cs typeface="+mn-cs"/>
              </a:rPr>
              <a:t>"Hvem kan ta kontakt med meg?"</a:t>
            </a:r>
            <a:r>
              <a:rPr lang="ar-SA" sz="1200" kern="1200" dirty="0">
                <a:solidFill>
                  <a:schemeClr val="tx1"/>
                </a:solidFill>
                <a:effectLst/>
                <a:latin typeface="+mn-lt"/>
                <a:ea typeface="+mn-ea"/>
                <a:cs typeface="+mn-cs"/>
              </a:rPr>
              <a:t> ("مجھ سے کون رابطہ کر سکتا ہے؟")۔ یہ مینو دیکھنے کیلئے اس نقطے کے دائیں طرف تیر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یہاں لکھا ہے کہ فیس بک استعمال کرنے والے سب لوگ اگر چاہیں تو آپکے دوست بننے کیلئے پوچھ سکتے ہیں۔ اسکا مطلب یہ نہیں ہے کہ فیس بک استعمال کرنے والے لاکھوں کروڑوں لوگ آپکے دوست بننے کیلئے آپکے پیچھے پڑ جائیں گے۔ اسکا مطلب صرف یہ ہے کہ جو لوگ فیس بک پر آپکا نام سرچ کریں، وہ دیکھ سکتے ہیں کہ آپ فیس بک پر ہیں اور وہ آپکا دوست بننے کیلئے پوچھ سکتے ہیں۔ بالعموم وہی لوگ آپ سے پوچھتے ہیں جنہیں آپ پہلے سے جانتے ہوں۔ اگر آپ کو کوئی ایسا شخص دوستی کی درخواست بھیجے جسے آپ ہاں نہ کہنا چاہتے ہوں تو ایسی درخواست کا جواب صرف</a:t>
            </a:r>
            <a:r>
              <a:rPr lang="nb-NO" sz="1200" kern="1200" dirty="0">
                <a:solidFill>
                  <a:schemeClr val="tx1"/>
                </a:solidFill>
                <a:effectLst/>
                <a:latin typeface="+mn-lt"/>
                <a:ea typeface="+mn-ea"/>
                <a:cs typeface="+mn-cs"/>
              </a:rPr>
              <a:t>"Ignorer" </a:t>
            </a:r>
            <a:r>
              <a:rPr lang="ur-PK" sz="1200" kern="1200" dirty="0">
                <a:solidFill>
                  <a:schemeClr val="tx1"/>
                </a:solidFill>
                <a:effectLst/>
                <a:latin typeface="+mn-lt"/>
                <a:ea typeface="+mn-ea"/>
                <a:cs typeface="+mn-cs"/>
              </a:rPr>
              <a:t> ("نظرانداز کریں") دیں۔ اگر آپ درخواست کو نظرانداز کر دیں تو دوستی کی درخواست کرنے والے شخص کو اطلاع یا پیغام نہیں ملے گا۔</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اگر آپ نہ چاہتے ہوں کہ ہر کسی کیلئے آپ سے رابطہ کرنا ممکن ہو تو اسکا ایک طریقہ یہ ہے کہ صرف دوستوں کے دوستوں کو اجازت دی جاۓ۔ اسکا مطلب ہے کہ صرف ان لوگوں کو آپکو دوستی کی درخواست بھیجنے کی اجازت ہو جو پہلے ہی کسی ایسے شخص کے فیس بک دوست ہوں جو آپکا فیس بک دوست ہے۔ اگر آپ یہ سیٹنگ استعمال کرنا چاہیں تو اس بٹن کو دبائیں جس پر</a:t>
            </a:r>
            <a:r>
              <a:rPr lang="nb-NO" sz="1200" kern="1200" dirty="0">
                <a:solidFill>
                  <a:schemeClr val="tx1"/>
                </a:solidFill>
                <a:effectLst/>
                <a:latin typeface="+mn-lt"/>
                <a:ea typeface="+mn-ea"/>
                <a:cs typeface="+mn-cs"/>
              </a:rPr>
              <a:t>"Alle" </a:t>
            </a:r>
            <a:r>
              <a:rPr lang="ar-SA" sz="1200" kern="1200" dirty="0">
                <a:solidFill>
                  <a:schemeClr val="tx1"/>
                </a:solidFill>
                <a:effectLst/>
                <a:latin typeface="+mn-lt"/>
                <a:ea typeface="+mn-ea"/>
                <a:cs typeface="+mn-cs"/>
              </a:rPr>
              <a:t>("سب") لکھا ہے اور فہرست میں دوسرے نمبر پر</a:t>
            </a:r>
            <a:r>
              <a:rPr lang="ur-PK" sz="1200" kern="1200" dirty="0">
                <a:solidFill>
                  <a:schemeClr val="tx1"/>
                </a:solidFill>
                <a:effectLst/>
                <a:latin typeface="+mn-lt"/>
                <a:ea typeface="+mn-ea"/>
                <a:cs typeface="+mn-cs"/>
              </a:rPr>
              <a:t> نظر</a:t>
            </a:r>
            <a:r>
              <a:rPr lang="ar-SA" sz="1200" kern="1200" dirty="0">
                <a:solidFill>
                  <a:schemeClr val="tx1"/>
                </a:solidFill>
                <a:effectLst/>
                <a:latin typeface="+mn-lt"/>
                <a:ea typeface="+mn-ea"/>
                <a:cs typeface="+mn-cs"/>
              </a:rPr>
              <a:t> آنے والے آپشن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مینو کے اس حصے کو بند کرنے کیلئے دوبارہ تیر کو دبائیں۔</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سب سے نیچے والا نقطہ ہے </a:t>
            </a:r>
            <a:r>
              <a:rPr lang="nb-NO" sz="1200" kern="1200" dirty="0">
                <a:solidFill>
                  <a:schemeClr val="tx1"/>
                </a:solidFill>
                <a:effectLst/>
                <a:latin typeface="+mn-lt"/>
                <a:ea typeface="+mn-ea"/>
                <a:cs typeface="+mn-cs"/>
              </a:rPr>
              <a:t>"Hvordan får jeg noen til å slutte å plage meg?"</a:t>
            </a:r>
            <a:r>
              <a:rPr lang="ar-SA" sz="1200" kern="1200" dirty="0">
                <a:solidFill>
                  <a:schemeClr val="tx1"/>
                </a:solidFill>
                <a:effectLst/>
                <a:latin typeface="+mn-lt"/>
                <a:ea typeface="+mn-ea"/>
                <a:cs typeface="+mn-cs"/>
              </a:rPr>
              <a:t> ("میں تنگ کرنے والوں کو کیسے روکوں؟"</a:t>
            </a:r>
            <a:endParaRPr lang="pl-PL" sz="1200" kern="1200" dirty="0">
              <a:solidFill>
                <a:schemeClr val="tx1"/>
              </a:solidFill>
              <a:effectLst/>
              <a:latin typeface="+mn-lt"/>
              <a:ea typeface="+mn-ea"/>
              <a:cs typeface="+mn-cs"/>
            </a:endParaRPr>
          </a:p>
          <a:p>
            <a:pPr algn="r"/>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اگر کبھی آپکے ساتھ ایسا ہو کہ کوئی شخص جس کے ساتھ آپ رابطہ نہ چاہتے ہوں، آپکو فیس بک پر تنگ کر رہا ہو تو اس نقطے کا علم ہونا آپ کیلئے فائدہ مند ہو گا۔ زیادہ امکان یہی ہے کہ آپکو اسکے استعمال کی ضرورت نہیں پڑے گی۔</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ur-PK" sz="1200" kern="1200" dirty="0">
                <a:solidFill>
                  <a:schemeClr val="tx1"/>
                </a:solidFill>
                <a:effectLst/>
                <a:latin typeface="+mn-lt"/>
                <a:ea typeface="+mn-ea"/>
                <a:cs typeface="+mn-cs"/>
              </a:rPr>
              <a:t>تیر کو دبائیں۔</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خانے میں آپ اس شخص کا نام یا ای میل ایڈریس لکھ سکتے ہیں جس کے ساتھ آپ مزید رابطہ نہ چاہتے ہوں۔ اسے کسی کو</a:t>
            </a:r>
            <a:r>
              <a:rPr lang="nb-NO" sz="1200" kern="1200" dirty="0">
                <a:solidFill>
                  <a:schemeClr val="tx1"/>
                </a:solidFill>
                <a:effectLst/>
                <a:latin typeface="+mn-lt"/>
                <a:ea typeface="+mn-ea"/>
                <a:cs typeface="+mn-cs"/>
              </a:rPr>
              <a:t>"blokke" </a:t>
            </a:r>
            <a:r>
              <a:rPr lang="ar-SA" sz="1200" kern="1200" dirty="0">
                <a:solidFill>
                  <a:schemeClr val="tx1"/>
                </a:solidFill>
                <a:effectLst/>
                <a:latin typeface="+mn-lt"/>
                <a:ea typeface="+mn-ea"/>
                <a:cs typeface="+mn-cs"/>
              </a:rPr>
              <a:t> ("بلاک کرنا") کہتے ہی</a:t>
            </a:r>
            <a:r>
              <a:rPr lang="ur-PK" sz="1200" kern="1200" dirty="0">
                <a:solidFill>
                  <a:schemeClr val="tx1"/>
                </a:solidFill>
                <a:effectLst/>
                <a:latin typeface="+mn-lt"/>
                <a:ea typeface="+mn-ea"/>
                <a:cs typeface="+mn-cs"/>
              </a:rPr>
              <a:t>ں۔ لیکن جیسے ہم نے کہا ہے: زیادہ امکان یہی ہے کہ آپکو کبھی اسکے استعمال کی ضرورت نہیں پڑے گی۔</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اکثر لوگ فیس بک کو دوستوں اور واقفوں سے رابطہ رکھنے اور تصویریں، خبریں اور دوسری چیزیں شیئر کرنے کیلئے استعمال کرتے ہیں۔ کسی سے رابطہ رکھنے کیلئے ضروری ہے کہ آپ اسے اپنے دوستوں کی فہرست میں ایڈ کریں۔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پر اپنے دوستوں کو تلاش کرنے کیلئے آپکو ان کے نام سرچ کرنا پڑتے ہیں۔ اکثر لوگ اپنا نام اور ایک پروفائل پکچر استعمال کرتے ہیں لہذا انہیں پہچاننا آسان ہوتا ہے۔ آپکو صفحے یا ایپ پر سب سے اوپر سرچ کیلئے خانہ ملے گا۔ اس خانے کو ایک چھوٹے سے محدّب عدسے کی تصویر سے ظاہر کیا گيا ہے۔ سرچ کے خانے کو دبائیں اور جس شخص کو آپ ڈھونڈ رہے ہیں، اسکا نام لکھنا شروع کریں۔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آپکو فیس بک پر</a:t>
            </a:r>
            <a:r>
              <a:rPr lang="ur-PK" sz="1200" kern="1200" dirty="0">
                <a:solidFill>
                  <a:schemeClr val="tx1"/>
                </a:solidFill>
                <a:effectLst/>
                <a:latin typeface="+mn-lt"/>
                <a:ea typeface="+mn-ea"/>
                <a:cs typeface="+mn-cs"/>
              </a:rPr>
              <a:t> صرف ایک بار پروفائل بنانا پڑتا ہے اس لیے اگر اس پہلے حصے میں شامل سب معلومات آپکو یاد نہ رہیں تو کوئی مسئلہ نہیں۔ جو چیز اہم ہے، وہ یہ ہے کہ آپ پروفائل بنانے کے دوران اپنی سکرین پر نظر آنے والی ہدایات پر عمل کریں اور اگر کوئی بات واضح نہ ہو تو پوچھ لیں۔ اگر آپکی سکرین عین اس پریزینٹیشن میں نظر آنے والی میری سکرین جیسی نہ ہو تو پریشان نہ ہوں۔ </a:t>
            </a:r>
            <a:r>
              <a:rPr lang="ar-SA" sz="1200" kern="1200" dirty="0">
                <a:solidFill>
                  <a:schemeClr val="tx1"/>
                </a:solidFill>
                <a:effectLst/>
                <a:latin typeface="+mn-lt"/>
                <a:ea typeface="+mn-ea"/>
                <a:cs typeface="+mn-cs"/>
              </a:rPr>
              <a:t>فیس بک اور دوسری آن لائن (انٹرنیٹ) خدمات کی شکل تمام وقت بدلتی رہتی ہے لیکن بنیادی چیزیں وہی رہتی ہیں۔ یہی بات اہم ہے اور جیسے جیسے آپکا انٹرنیٹ کے استعمال کا تجربہ بڑھتا جاۓ گا، آپ یہ سیکھ لیں گے۔</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آگے بڑھنے سے پہلے یہ ضرور دیکھ لیں کہ کورس کے تمام شرکاء نے کمپیوٹر یا ٹیبلٹ کو آن کیا ہوا ہے اور ویب براؤزر یا ایپ سٹور کھولا ہوا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آپکے سامنے کئی لوگ لے آۓ گا تاکہ آپ ان میں اپنے مطلوبہ شخص کو ڈھونڈ سکیں۔ آپ جس خانے میں نام لکھتے ہیں، اس کے نیچے ان لوگوں کی فہرست کھل جاتی ہے۔ اگر آپکے دوست نے فیس بک اکاؤنٹ نہ بنایا ہو تو آپکو وہ نہیں ملے گا۔</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جب آپکو فہرست میں درست شخص نظر آ جاۓ تو اسکے نام کو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 پھر آپ اس شخص کے فیس بک پیج یا "پروفائل" تک پہنچ جائیں گے۔ اس پروفائل کو اکثر</a:t>
            </a:r>
            <a:r>
              <a:rPr lang="nb-NO" sz="1200" kern="1200" dirty="0">
                <a:solidFill>
                  <a:schemeClr val="tx1"/>
                </a:solidFill>
                <a:effectLst/>
                <a:latin typeface="+mn-lt"/>
                <a:ea typeface="+mn-ea"/>
                <a:cs typeface="+mn-cs"/>
              </a:rPr>
              <a:t>"vegg"  </a:t>
            </a:r>
            <a:r>
              <a:rPr lang="ar-SA" sz="1200" kern="1200" dirty="0">
                <a:solidFill>
                  <a:schemeClr val="tx1"/>
                </a:solidFill>
                <a:effectLst/>
                <a:latin typeface="+mn-lt"/>
                <a:ea typeface="+mn-ea"/>
                <a:cs typeface="+mn-cs"/>
              </a:rPr>
              <a:t>("وال") یا </a:t>
            </a:r>
            <a:r>
              <a:rPr lang="nb-NO" sz="1200" kern="1200" dirty="0">
                <a:solidFill>
                  <a:schemeClr val="tx1"/>
                </a:solidFill>
                <a:effectLst/>
                <a:latin typeface="+mn-lt"/>
                <a:ea typeface="+mn-ea"/>
                <a:cs typeface="+mn-cs"/>
              </a:rPr>
              <a:t>  "tidslinje" </a:t>
            </a:r>
            <a:r>
              <a:rPr lang="ar-SA" sz="1200" kern="1200" dirty="0">
                <a:solidFill>
                  <a:schemeClr val="tx1"/>
                </a:solidFill>
                <a:effectLst/>
                <a:latin typeface="+mn-lt"/>
                <a:ea typeface="+mn-ea"/>
                <a:cs typeface="+mn-cs"/>
              </a:rPr>
              <a:t>("ٹائم لائن") کہتے ہیں۔ ہم اس بارے میں آگے چل کر بات کریں گے کہ ٹائم لائن کیا ہوتی ہے اور اسے کیسے استعمال کرتے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شخص کو اپنے دوستوں کی فہرست میں شامل کرنے کیلئے بٹن </a:t>
            </a:r>
            <a:r>
              <a:rPr lang="nb-NO" sz="1200" kern="1200" dirty="0">
                <a:solidFill>
                  <a:schemeClr val="tx1"/>
                </a:solidFill>
                <a:effectLst/>
                <a:latin typeface="+mn-lt"/>
                <a:ea typeface="+mn-ea"/>
                <a:cs typeface="+mn-cs"/>
              </a:rPr>
              <a:t>"Legg til venn"</a:t>
            </a:r>
            <a:r>
              <a:rPr lang="ar-SA" sz="1200" kern="1200" dirty="0">
                <a:solidFill>
                  <a:schemeClr val="tx1"/>
                </a:solidFill>
                <a:effectLst/>
                <a:latin typeface="+mn-lt"/>
                <a:ea typeface="+mn-ea"/>
                <a:cs typeface="+mn-cs"/>
              </a:rPr>
              <a:t> ("دوست کو ایڈ کریں") کو دبائیں۔</a:t>
            </a:r>
            <a:endParaRPr lang="pl-PL" sz="1200" kern="1200" dirty="0">
              <a:solidFill>
                <a:schemeClr val="tx1"/>
              </a:solidFill>
              <a:effectLst/>
              <a:latin typeface="+mn-lt"/>
              <a:ea typeface="+mn-ea"/>
              <a:cs typeface="+mn-cs"/>
            </a:endParaRPr>
          </a:p>
          <a:p>
            <a:pPr algn="r"/>
            <a:r>
              <a:rPr lang="nb-NO"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ur-PK" sz="1200" kern="1200" dirty="0">
                <a:solidFill>
                  <a:schemeClr val="tx1"/>
                </a:solidFill>
                <a:effectLst/>
                <a:latin typeface="+mn-lt"/>
                <a:ea typeface="+mn-ea"/>
                <a:cs typeface="+mn-cs"/>
              </a:rPr>
              <a:t>یہ بٹن اکثر صفحے پر اوپر ہوتا ہے۔ اس پر ایک چھوٹی سی انسان کی تصویر اور جمع کا نشان بنا ہوتا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طرح اس شخص کو آپکی طرف سے دوستی کی درخواست چلی جاتی ہے اور وہ چاہے تو فیس بک پر آپکا دوست بننے کیلئے یہ درخواست قبول کر سکتا ہے یا اسے نظرانداز کر سکتا ہے۔ دوسرے لوگ بھی اسی طرح آپکو درخواست بھیج سکتے ہیں۔</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یہ چننا بھی ہمیشہ آپکے ہاتھ میں ہوتا ہے کہ آپ کسی سے رابطہ رکھنا چاہیں گے یا نہیں۔ ہم آگے چل کر دیکھیں گے کہ ایسی دوستی کی درخواستیں کہاں نظر آتی ہیں۔</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فیس بک پر کمپنیوں، کاروباروں، اداروں، کلبوں، ٹیموں کو اور انکے علاوہ بھی بہت کچھ سرچ کرنا ممکن ہے۔ یہ سرچ بھی ویسے ہی ہوتی ہے جیسے آپ دوستوں کیلئے سرچ کرتے ہیں۔</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سرچ کے خانے میں وہ نام لکھنا شروع کریں جس کی آپکو تلاش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بالعموم اداروں کا دوست بننا ممکن نہیں ہوتا لیکن آپ چاہیں تو انہیں </a:t>
            </a:r>
            <a:r>
              <a:rPr lang="nb-NO" sz="1200" kern="1200" dirty="0">
                <a:solidFill>
                  <a:schemeClr val="tx1"/>
                </a:solidFill>
                <a:effectLst/>
                <a:latin typeface="+mn-lt"/>
                <a:ea typeface="+mn-ea"/>
                <a:cs typeface="+mn-cs"/>
              </a:rPr>
              <a:t>"like"</a:t>
            </a:r>
            <a:r>
              <a:rPr lang="ur-PK" sz="1200" kern="1200" dirty="0">
                <a:solidFill>
                  <a:schemeClr val="tx1"/>
                </a:solidFill>
                <a:effectLst/>
                <a:latin typeface="+mn-lt"/>
                <a:ea typeface="+mn-ea"/>
                <a:cs typeface="+mn-cs"/>
              </a:rPr>
              <a:t> ("لائیک") کر سکتے ہیں۔</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اس کیلئے آپ اس بٹن کو دباتے ہیں جہاں ہاتھ کا انگوٹھا اوپر کیے تصویر کے ساتھ </a:t>
            </a:r>
            <a:r>
              <a:rPr lang="nb-NO" sz="1200" kern="1200" dirty="0">
                <a:solidFill>
                  <a:schemeClr val="tx1"/>
                </a:solidFill>
                <a:effectLst/>
                <a:latin typeface="+mn-lt"/>
                <a:ea typeface="+mn-ea"/>
                <a:cs typeface="+mn-cs"/>
              </a:rPr>
              <a:t>"liker"</a:t>
            </a:r>
            <a:r>
              <a:rPr lang="ur-PK" sz="1200" kern="1200" dirty="0">
                <a:solidFill>
                  <a:schemeClr val="tx1"/>
                </a:solidFill>
                <a:effectLst/>
                <a:latin typeface="+mn-lt"/>
                <a:ea typeface="+mn-ea"/>
                <a:cs typeface="+mn-cs"/>
              </a:rPr>
              <a:t> لکھا ہوتا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بہت سے مختلف اداروں اور لوگوں کو لائیک کرنا ممکن ہے۔ جب آپ کسی کو لائیک کریں تو آپ انکا پوسٹ کیا ہوا مواد دیکھ سکتے ہیں جیسے خبریں، تصویریں، وڈیو کلپس وغیرہ۔ آپ فیس بک پر جتنے ایسے رابطے بنانا چاہیں، بنا سکتے ہیں۔ کچھ لوگوں کے زیادہ دوست ہوتے ہیں اور وہ زیادہ لوگوں کو "لائیک" کرتے ہیں، کچھ لوگ صرف قریبی رشتہ داروں یا اپنے ساتھ کام کرنے والوں تک ہی رہتے ہیں۔   </a:t>
            </a:r>
            <a:br>
              <a:rPr lang="nb-NO" sz="1200" b="1"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سب لوگوں سے کہیں کہ وہ کم از کم ایک دوست، رشتہ دار یا کسی اور کو سرچ کے خانے میں تلاش کریں اور پھر اسے دوستی کی درخواست بھیجیں یا لائیک کریں۔ اس میں کچھ وقت لگ سکتا ہے۔ جن لوگوں کو مدد کی ضرورت ہو، انکی مدد کرنے کا خیال رکھیں، اچھا ہوگا کہ آپ لوگوں کو ایک دوسرے کی مدد کرنے دیں۔ یہ بھی اچھا ہو گا کہ آپ کورس کے اس حصے کی ہدایات کو ایک بار پھر دہرائیں اور سب لوگ ساتھ ساتھ دیکھتے جائیں۔ آپ انہیں بلدیہ یا مقامی لائبریری وغیرہ کے پیجز تلاش کرنے کی تجویز دیں۔</a:t>
            </a:r>
            <a:br>
              <a:rPr lang="nb-NO" sz="1200" b="1"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فیس بک استعمال کرنے والے تمام افراد، کمپنیوں اور دیگر یوزرز کی ایک ٹائم لائن ہوتی ہے۔ ایک شخص کی ٹائم لائن اسکے پروفائل کی طرح کام کرتی ہے۔ اس سے آپکو اس شخص یا ادارے کے متعلق کچھ معلومات مل سکتی ہیں اور آپ وہ چیزیں دیکھ سکتے ہیں جو وہ فیس بک پر دوسروں سے شیئر کرنا چاہتا ہے۔ آپ کتنی تفصیلات دیکھ سکتے ہیں، یہ اس پر منحصر ہے کہ آپ اس شخص کے دوست ہیں یا نہیں اور اس نے کونسی پرائیویسی سیٹنگز رکھی ہوئی ہیں۔ کچھ لوگ بہت سی چیزیں شیئر کرنا چاہتے ہیں، اور کچھ کم۔</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اگر آپ مینو بار پر اپنے نام کو دبائیں تو آپکو اپنی ٹائم لائن نظر آۓ گی۔ اگر اب سے پہلے آپکا فیس بک پروفائل نہیں تھا تو ابھی آپکی ٹائم لائن پر زیادہ چیزیں نہیں ہوں گی لیکن آہستہ آہستہ اگر آپ چاہیں تو آپ تصویریں، یا پڑھنے کی دلچسپ چیزوں کے لنک یا مزاحیہ وڈیوز ڈال سکتے ہیں۔ چاہیں تو آپ اپنے بارے میں مزید معلومات اور اپنی تصویر بھی لگا سکتے ہیں۔</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اگر آپ ایپ استعمال کر رہے ہیں تو آپکو ایک بار مینو آئیکون کو دبانا ہو گا۔ کھلنے والی فہرست میں سب سے اوپر آپکا نام لکھا ہو گا، اسے دبا کر کے اپنی ٹائم لائن دیکھیں۔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a:t>
            </a:r>
            <a:r>
              <a:rPr lang="ur-PK" sz="1200" kern="1200" dirty="0">
                <a:solidFill>
                  <a:schemeClr val="tx1"/>
                </a:solidFill>
                <a:effectLst/>
                <a:latin typeface="+mn-lt"/>
                <a:ea typeface="+mn-ea"/>
                <a:cs typeface="+mn-cs"/>
              </a:rPr>
              <a:t> پروفائل بنانے کیلئے آپکو </a:t>
            </a:r>
            <a:r>
              <a:rPr lang="nb-NO" sz="1200" kern="1200" dirty="0">
                <a:solidFill>
                  <a:schemeClr val="tx1"/>
                </a:solidFill>
                <a:effectLst/>
                <a:latin typeface="+mn-lt"/>
                <a:ea typeface="+mn-ea"/>
                <a:cs typeface="+mn-cs"/>
              </a:rPr>
              <a:t>www.facebook.no</a:t>
            </a:r>
            <a:r>
              <a:rPr lang="ur-PK" sz="1200" kern="1200" dirty="0">
                <a:solidFill>
                  <a:schemeClr val="tx1"/>
                </a:solidFill>
                <a:effectLst/>
                <a:latin typeface="+mn-lt"/>
                <a:ea typeface="+mn-ea"/>
                <a:cs typeface="+mn-cs"/>
              </a:rPr>
              <a:t> پر جانا ہو گا یا اپنے ایپ سٹور سے فیس بک ایپ ڈاؤن لوڈ کرنی ہو گی (یہ طریقہ صرف </a:t>
            </a:r>
            <a:r>
              <a:rPr lang="ar-SA" sz="1200" kern="1200" dirty="0">
                <a:solidFill>
                  <a:schemeClr val="tx1"/>
                </a:solidFill>
                <a:effectLst/>
                <a:latin typeface="+mn-lt"/>
                <a:ea typeface="+mn-ea"/>
                <a:cs typeface="+mn-cs"/>
              </a:rPr>
              <a:t>ٹیبلٹ یا سمارٹ فون استعمال کرنے والوں کیلئے ہے)۔</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تمام شرکاء سے کہیں کہ وہ ایڈریس بار میں ایڈریس لکھیں اور اس پیج پر جائیں یا ایپ ڈاؤن لوڈ کریں۔</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جن لوگوں کو آپ نے بطور دوست ایڈ کیا ہو یا جنہیں "لائیک" کیا ہو، اگر آپ ان میں سے کسی کی ٹائم لائن پر جائیں تو آپ دیکھ سکتے ہیں کہ انہوں نے اپنی  ٹائم لائن پر کیا کچھ ڈالا ہوا ہے۔ سرچ کے خانے میں اس شخص کو سرچ کریں جسکی ٹائم لائن آپ دیکھنا چاہتے ہیں، اور اسکے نام کو دبائیں۔ ٹائم لائن پر نیچے سکرول/رول کر کے مزید چیزیں دیکھیں۔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endParaRPr lang="ar-AE" sz="1200" kern="1200" dirty="0">
              <a:solidFill>
                <a:schemeClr val="tx1"/>
              </a:solidFill>
              <a:effectLst/>
              <a:latin typeface="+mn-lt"/>
              <a:ea typeface="+mn-ea"/>
              <a:cs typeface="+mn-cs"/>
            </a:endParaRPr>
          </a:p>
          <a:p>
            <a:pPr algn="r" rtl="1"/>
            <a:r>
              <a:rPr lang="ar-AE" sz="1200" kern="1200" dirty="0">
                <a:solidFill>
                  <a:schemeClr val="tx1"/>
                </a:solidFill>
                <a:effectLst/>
                <a:latin typeface="+mn-lt"/>
                <a:ea typeface="+mn-ea"/>
                <a:cs typeface="+mn-cs"/>
              </a:rPr>
              <a:t>آپ چاہیں تو دوسرے فیس بک یوزرز کی ٹائم ٹائن پر کچھ لکھ بھی سکتے ہیں۔ اس کیلئے وہ خانہ استعمال کریں جہاں لکھا ہے</a:t>
            </a:r>
            <a:r>
              <a:rPr lang="pl-PL" sz="1200" kern="1200" baseline="0" dirty="0">
                <a:solidFill>
                  <a:schemeClr val="tx1"/>
                </a:solidFill>
                <a:effectLst/>
                <a:latin typeface="+mn-lt"/>
                <a:ea typeface="+mn-ea"/>
                <a:cs typeface="+mn-cs"/>
              </a:rPr>
              <a:t> </a:t>
            </a:r>
            <a:r>
              <a:rPr lang="ar-AE" sz="1200" kern="1200" dirty="0">
                <a:solidFill>
                  <a:schemeClr val="tx1"/>
                </a:solidFill>
                <a:effectLst/>
                <a:latin typeface="+mn-lt"/>
                <a:ea typeface="+mn-ea"/>
                <a:cs typeface="+mn-cs"/>
              </a:rPr>
              <a:t>"</a:t>
            </a:r>
            <a:r>
              <a:rPr lang="pl-PL" sz="1200" kern="1200" dirty="0">
                <a:solidFill>
                  <a:schemeClr val="tx1"/>
                </a:solidFill>
                <a:effectLst/>
                <a:latin typeface="+mn-lt"/>
                <a:ea typeface="+mn-ea"/>
                <a:cs typeface="+mn-cs"/>
              </a:rPr>
              <a:t>"</a:t>
            </a:r>
            <a:r>
              <a:rPr lang="nb-NO" sz="1200" kern="1200" dirty="0">
                <a:solidFill>
                  <a:schemeClr val="tx1"/>
                </a:solidFill>
                <a:effectLst/>
                <a:latin typeface="+mn-lt"/>
                <a:ea typeface="+mn-ea"/>
                <a:cs typeface="+mn-cs"/>
              </a:rPr>
              <a:t>skriv noe …</a:t>
            </a:r>
            <a:r>
              <a:rPr lang="pl-PL" sz="1200" kern="1200" dirty="0">
                <a:solidFill>
                  <a:schemeClr val="tx1"/>
                </a:solidFill>
                <a:effectLst/>
                <a:latin typeface="+mn-lt"/>
                <a:ea typeface="+mn-ea"/>
                <a:cs typeface="+mn-cs"/>
              </a:rPr>
              <a:t>”)</a:t>
            </a:r>
            <a:r>
              <a:rPr lang="nb-NO" sz="1200" kern="1200" dirty="0">
                <a:solidFill>
                  <a:schemeClr val="tx1"/>
                </a:solidFill>
                <a:effectLst/>
                <a:latin typeface="+mn-lt"/>
                <a:ea typeface="+mn-ea"/>
                <a:cs typeface="+mn-cs"/>
              </a:rPr>
              <a:t> </a:t>
            </a:r>
            <a:r>
              <a:rPr lang="ar-AE" sz="1200" kern="1200" dirty="0">
                <a:solidFill>
                  <a:schemeClr val="tx1"/>
                </a:solidFill>
                <a:effectLst/>
                <a:latin typeface="+mn-lt"/>
                <a:ea typeface="+mn-ea"/>
                <a:cs typeface="+mn-cs"/>
              </a:rPr>
              <a:t>کچھ لکھیں ۔ ۔ ۔") لیکن یاد رہے کہ آپ ٹائم لائن پر جو بھی لکھیں گے، وہ اس شخص سے رابطہ رکھنے والے دوسرے لوگ دیکھ سکتے ہیں۔ یہ جگہ ایسی نہیں جہاں آپ پرائیویٹ قسم کے پیغام بھیج سکتے ہوں۔ اگر آپ ایسا پیغام یا کوئی ایسی چیز بھیجنا چاہتے ہیں جو آپکے دوستوں میں سے صرف ایک دیکھ سکے تو آپکو</a:t>
            </a:r>
            <a:r>
              <a:rPr lang="pl-PL"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chat</a:t>
            </a:r>
            <a:r>
              <a:rPr lang="nb-NO" sz="1200" kern="1200" dirty="0">
                <a:solidFill>
                  <a:schemeClr val="tx1"/>
                </a:solidFill>
                <a:effectLst/>
                <a:latin typeface="+mn-lt"/>
                <a:ea typeface="+mn-ea"/>
                <a:cs typeface="+mn-cs"/>
              </a:rPr>
              <a:t>" </a:t>
            </a:r>
            <a:r>
              <a:rPr lang="ar-AE" sz="1200" kern="1200" dirty="0">
                <a:solidFill>
                  <a:schemeClr val="tx1"/>
                </a:solidFill>
                <a:effectLst/>
                <a:latin typeface="+mn-lt"/>
                <a:ea typeface="+mn-ea"/>
                <a:cs typeface="+mn-cs"/>
              </a:rPr>
              <a:t>چیٹ") شروع کرنی ہو گی۔</a:t>
            </a:r>
          </a:p>
          <a:p>
            <a:pPr algn="r" rtl="1"/>
            <a:endParaRPr lang="ar-AE" sz="1200" kern="1200" dirty="0">
              <a:solidFill>
                <a:schemeClr val="tx1"/>
              </a:solidFill>
              <a:effectLst/>
              <a:latin typeface="+mn-lt"/>
              <a:ea typeface="+mn-ea"/>
              <a:cs typeface="+mn-cs"/>
            </a:endParaRPr>
          </a:p>
          <a:p>
            <a:pPr algn="r" rtl="1"/>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ایسا پیغام بھیجنے کیلئے جو آپکا صرف ایک مخصوص فیس بک دوست دیکھ سکتا ہو، آپکو اس دوست کے ساتھ چیٹ کرنی ہوتی ہے۔ چیٹ قریب قریب ایسے ہی ہے جیسے ٹیکسٹ میسیج بھیجنا، اور چیٹ میں آپ ٹائم لائن کی نسبت یہ بہتر کنٹرول کر سکتے ہیں کہ آپکا لکھا ہوا پیغام کون دیکھ سکتا ہے۔</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کسی دوست کے ساتھ چیٹ کرنے کیلئے اسکی ٹائم لائن پر جائیں اور وہ بٹن ڈھونڈیں جس پر </a:t>
            </a:r>
            <a:r>
              <a:rPr lang="nb-NO" sz="1200" kern="1200" dirty="0">
                <a:solidFill>
                  <a:schemeClr val="tx1"/>
                </a:solidFill>
                <a:effectLst/>
                <a:latin typeface="+mn-lt"/>
                <a:ea typeface="+mn-ea"/>
                <a:cs typeface="+mn-cs"/>
              </a:rPr>
              <a:t>"Melding"</a:t>
            </a:r>
            <a:r>
              <a:rPr lang="ur-PK" sz="1200" kern="1200" dirty="0">
                <a:solidFill>
                  <a:schemeClr val="tx1"/>
                </a:solidFill>
                <a:effectLst/>
                <a:latin typeface="+mn-lt"/>
                <a:ea typeface="+mn-ea"/>
                <a:cs typeface="+mn-cs"/>
              </a:rPr>
              <a:t> ("پیغام") لکھا ہے اور اپنی بات لکھنے کیلئے بلبلے کی تصویر بنی ہے۔ اس بٹن کو دبا کر چیٹ شروع کریں۔</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اگر آپ سمارٹ فون اور ٹیبلٹ پر فیس بک ایپ استعمال کر رہے ہیں اور آپ نے پہلے چیٹ نہیں کی ہے تو آپکو بتایا جاۓ گا کہ آپکو "میسینجر" نامی ایپ ڈاؤن لوڈ کرنی پڑے گی۔ جب سمارٹ فون اور ٹیبلٹ پر یہ پروگرام ہو، تب ہی آپ فیس بک پر چیٹ کر سکتے ہیں۔</a:t>
            </a:r>
            <a:endParaRPr lang="pl-PL" sz="1200" kern="1200" dirty="0">
              <a:solidFill>
                <a:schemeClr val="tx1"/>
              </a:solidFill>
              <a:effectLst/>
              <a:latin typeface="+mn-lt"/>
              <a:ea typeface="+mn-ea"/>
              <a:cs typeface="+mn-cs"/>
            </a:endParaRPr>
          </a:p>
          <a:p>
            <a:pPr algn="r" rtl="1"/>
            <a:r>
              <a:rPr lang="ur-PK" sz="1200" b="1"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a:r>
              <a:rPr lang="ur-PK" sz="1200" b="1" kern="1200" dirty="0">
                <a:solidFill>
                  <a:schemeClr val="tx1"/>
                </a:solidFill>
                <a:effectLst/>
                <a:latin typeface="+mn-lt"/>
                <a:ea typeface="+mn-ea"/>
                <a:cs typeface="+mn-cs"/>
              </a:rPr>
              <a:t>یہاں ٹھہر کر ان سب لوگوں کو میسینجر ڈاؤن لوڈ کرنے کا موقع دیں جنہیں اسکی ضرورت ہے اور اسکے بعد ہی آگے بڑھیں۔</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اگر آپ ویب براؤزر استعمال کر رہے ہوں تو سب سے نیچے دائیں طرف ایک الگ ونڈو میں چیٹ کا چھوٹا سا خانہ کھلتا ہے۔ اگر آپ ایپ استعمال کر رہے ہوں تو ایک اور ایپ </a:t>
            </a:r>
            <a:r>
              <a:rPr lang="ur-PK" sz="1200" kern="1200" dirty="0">
                <a:solidFill>
                  <a:schemeClr val="tx1"/>
                </a:solidFill>
                <a:effectLst/>
                <a:latin typeface="+mn-lt"/>
                <a:ea typeface="+mn-ea"/>
                <a:cs typeface="+mn-cs"/>
              </a:rPr>
              <a:t>"میسینجر" میں چیٹ کھلتی ہے۔ یہ آٹومیٹک ہوتا ہے اور چیٹ کا خانہ پوری سکرین پر جگہ لے لیتا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چیٹ وہ تمام پیغامات دکھاتی ہے جو آپ نے اور آپکے دوست نے ایک دوسرے کو بھیجے ہوں۔ آپکے بھیجے ہوۓ پیغام دائیں طرف نظر آتے ہیں اور آپکے دوست کے پیغام بائیں طرف ہوتے ہیں۔</a:t>
            </a:r>
            <a:endParaRPr lang="pl-PL" sz="1200" kern="1200" dirty="0">
              <a:solidFill>
                <a:schemeClr val="tx1"/>
              </a:solidFill>
              <a:effectLst/>
              <a:latin typeface="+mn-lt"/>
              <a:ea typeface="+mn-ea"/>
              <a:cs typeface="+mn-cs"/>
            </a:endParaRPr>
          </a:p>
          <a:p>
            <a:pPr lvl="0" algn="r" rtl="1"/>
            <a:endParaRPr lang="pl-PL"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پیغام لکھنے کیلئے آپ چیٹ میں نیچے سفید خانے کو دباتے ہیں جہاں لکھا ہے </a:t>
            </a:r>
            <a:r>
              <a:rPr lang="pl-PL"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"Skriv en melding…</a:t>
            </a:r>
            <a:r>
              <a:rPr lang="pl-PL" sz="1200" kern="1200" dirty="0">
                <a:solidFill>
                  <a:schemeClr val="tx1"/>
                </a:solidFill>
                <a:effectLst/>
                <a:latin typeface="+mn-lt"/>
                <a:ea typeface="+mn-ea"/>
                <a:cs typeface="+mn-cs"/>
              </a:rPr>
              <a:t>”</a:t>
            </a:r>
            <a:r>
              <a:rPr lang="ar-SA" sz="1200" kern="1200" dirty="0">
                <a:solidFill>
                  <a:schemeClr val="tx1"/>
                </a:solidFill>
                <a:effectLst/>
                <a:latin typeface="+mn-lt"/>
                <a:ea typeface="+mn-ea"/>
                <a:cs typeface="+mn-cs"/>
              </a:rPr>
              <a:t>("پیغام لکھیں ۔ ۔ ۔")</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جب آپ اپنا پیغام لکھ چکیں تو اسے بھیجنے کیلئے کی بورڈ پر "اینٹر" کو دبائیں۔</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اگر آپ ایپ استعمال کر رہے ہیں تو تیر یا چھوٹے سے کاغذی جہاز  </a:t>
            </a:r>
            <a:r>
              <a:rPr lang="ar-SA" sz="1200" kern="1200" dirty="0">
                <a:solidFill>
                  <a:schemeClr val="tx1"/>
                </a:solidFill>
                <a:effectLst/>
                <a:latin typeface="+mn-lt"/>
                <a:ea typeface="+mn-ea"/>
                <a:cs typeface="+mn-cs"/>
              </a:rPr>
              <a:t>کی اس تصویر کو دبائیں جو آپکے لکھے ہوۓ پیغام کے برابر نظر آ رہا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ہاتھ کا انگوٹھا اوپر یا "لائیک" ایک ایسی علامت ہے جو فیس بک پر بہت استعمال ہوتی ہے۔ اسکا مطلب یہ ہو سکتا ہے کہ آپ کسی چیز کو پسند کرتے ہیں، یا دوسرے شخص نے جو کہا ہو آپ اس سے متفق ہیں یا اسکی بات سمجھ گئے ہیں۔ آپ چیٹ میں بھی یہ علامت استعمال کر سکتے ہیں۔ یہ آپکو دائیں طرف سب سے نیچے دکھائی دے گی۔</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وقت کے ساتھ ساتھ آپ چیٹ میں تصویریں،</a:t>
            </a:r>
            <a:r>
              <a:rPr lang="nb-NO" sz="1200" kern="1200" dirty="0" err="1">
                <a:solidFill>
                  <a:schemeClr val="tx1"/>
                </a:solidFill>
                <a:effectLst/>
                <a:latin typeface="+mn-lt"/>
                <a:ea typeface="+mn-ea"/>
                <a:cs typeface="+mn-cs"/>
              </a:rPr>
              <a:t>emojier</a:t>
            </a:r>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 (جذبات ظاہر کرنے والی شکلیں) یا کاغذات ڈالنے کی کوشش بھی کر سکتے ہیں لیکن اس کورس میں ہم یہ نہیں سکھائیں گے۔ آپ کسی ایسے شخص کے ساتھ نئے کام کرنا سیکھ سکتے ہیں جو فیس بک کا کچھ علم رکھتا ہو یا آج کورس میں اپنے ساتھ موجود کسی شخص کے ساتھ مل کر مشق کریں۔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اگر آپ نے درست ایڈریس لکھا ہو تو آپ اس پیج پر پہنچ جائیں گے۔ اگر آپ ایپ ڈاؤن لوڈ کر رہے ہیں تو آپکو اپنے فون پر ایپ تلاش کر کے کھولنی ہو گی۔</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یہ جاننا بھی فائدہ مند ہو سکتا ہے کہ آپ ایک چیٹ میں کئی افراد کو شامل کر سکتے ہیں، وڈیو چیٹ کھول سکتے ہیں، چیٹ کے ذریعے فون کر سکتے ہیں وغیرہ وغیرہ۔ یہاں آپ جو علامات دیکھ رہے ہیں، انہیں استعمال کر کے یہ امکانات دریافت کریں۔ یہ سب علامات ٹیبلٹ اور سمارٹ فون استعمال کرنے والوں کے پاس بھی موجود ہیں، یہ بالکل اسی طرح دکھائی دیتی ہیں لیکن ونڈو میں کچھ فرق جگہ پر ہوں گی۔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فیس بک میں یہ سہولت بھی ہے کہ آپ چیزوں پر راۓ دے سکیں اور وہ تصویریں، تبصرے، مضامین اور دوسری چیزیں آگے لوگوں کو بھیج سکیں جو آپکے دوستوں، کمپنیوں، کاروباری افراد اور دوسرے لوگوں نے فیس بک پر پوسٹ کی ہوں۔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اس کیلئے فنکشنز یا تو تصویر، تبصرے یا مضمون کے نیچے، یا کبھی کبھی برابر میں دستیاب ہوتے ہیں۔ یہ فنکشنز </a:t>
            </a:r>
            <a:r>
              <a:rPr lang="nb-NO" sz="1200" kern="1200" dirty="0">
                <a:solidFill>
                  <a:schemeClr val="tx1"/>
                </a:solidFill>
                <a:effectLst/>
                <a:latin typeface="+mn-lt"/>
                <a:ea typeface="+mn-ea"/>
                <a:cs typeface="+mn-cs"/>
              </a:rPr>
              <a:t>"Liker"</a:t>
            </a:r>
            <a:r>
              <a:rPr lang="ar-SA" sz="1200" kern="1200" dirty="0">
                <a:solidFill>
                  <a:schemeClr val="tx1"/>
                </a:solidFill>
                <a:effectLst/>
                <a:latin typeface="+mn-lt"/>
                <a:ea typeface="+mn-ea"/>
                <a:cs typeface="+mn-cs"/>
              </a:rPr>
              <a:t> ("لائیک")، </a:t>
            </a:r>
            <a:r>
              <a:rPr lang="nb-NO" sz="1200" kern="1200" dirty="0">
                <a:solidFill>
                  <a:schemeClr val="tx1"/>
                </a:solidFill>
                <a:effectLst/>
                <a:latin typeface="+mn-lt"/>
                <a:ea typeface="+mn-ea"/>
                <a:cs typeface="+mn-cs"/>
              </a:rPr>
              <a:t>"Kommenter"</a:t>
            </a:r>
            <a:r>
              <a:rPr lang="pl-PL"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("تبصرہ کریں") اور</a:t>
            </a:r>
            <a:r>
              <a:rPr lang="pl-PL"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"Del" </a:t>
            </a:r>
            <a:r>
              <a:rPr lang="pl-PL"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("شیئر کریں") ہیں اور انکی علامات آسانی سے پہچانی جا سکتی ہیں۔ اگر آپ کسی چیز پر اپنے تاثرات کے بارے میں دوسرے فیس بک یوزرز کو بتانا چاہیں تو آپ ان میں سے ایک فنکشن یا کئی فنکشنز کو استعمال کرنے کا انتخاب کر سکتے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"Liker"</a:t>
            </a:r>
            <a:r>
              <a:rPr lang="ar-SA" sz="1200" kern="1200" dirty="0">
                <a:solidFill>
                  <a:schemeClr val="tx1"/>
                </a:solidFill>
                <a:effectLst/>
                <a:latin typeface="+mn-lt"/>
                <a:ea typeface="+mn-ea"/>
                <a:cs typeface="+mn-cs"/>
              </a:rPr>
              <a:t> فنکشن کے ذریعے آپ کوئی چیز بھیجنے والے کو فوری جواب دے سکتے ہیں۔ یہ انگوٹھا اوپر کیے ہاتھ کی شکل رکھتا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اگر آپ کمپیوٹر پر ہوں تو ماؤس کرزر کو </a:t>
            </a:r>
            <a:r>
              <a:rPr lang="nb-NO" sz="1200" kern="1200" dirty="0">
                <a:solidFill>
                  <a:schemeClr val="tx1"/>
                </a:solidFill>
                <a:effectLst/>
                <a:latin typeface="+mn-lt"/>
                <a:ea typeface="+mn-ea"/>
                <a:cs typeface="+mn-cs"/>
              </a:rPr>
              <a:t>"Liker"</a:t>
            </a:r>
            <a:r>
              <a:rPr lang="ar-SA" sz="1200" kern="1200" dirty="0">
                <a:solidFill>
                  <a:schemeClr val="tx1"/>
                </a:solidFill>
                <a:effectLst/>
                <a:latin typeface="+mn-lt"/>
                <a:ea typeface="+mn-ea"/>
                <a:cs typeface="+mn-cs"/>
              </a:rPr>
              <a:t> بٹن پر لائیں اور مختلف آئیکون کھل جائیں گے۔ ٹیبلٹ اور سمارٹ فون پر آپ اپنی انگلی </a:t>
            </a:r>
            <a:r>
              <a:rPr lang="nb-NO" sz="1200" kern="1200" dirty="0">
                <a:solidFill>
                  <a:schemeClr val="tx1"/>
                </a:solidFill>
                <a:effectLst/>
                <a:latin typeface="+mn-lt"/>
                <a:ea typeface="+mn-ea"/>
                <a:cs typeface="+mn-cs"/>
              </a:rPr>
              <a:t>"Liker" </a:t>
            </a:r>
            <a:r>
              <a:rPr lang="ur-PK" sz="1200" kern="1200" dirty="0">
                <a:solidFill>
                  <a:schemeClr val="tx1"/>
                </a:solidFill>
                <a:effectLst/>
                <a:latin typeface="+mn-lt"/>
                <a:ea typeface="+mn-ea"/>
                <a:cs typeface="+mn-cs"/>
              </a:rPr>
              <a:t>بٹن پر رکھ کر تب ت</a:t>
            </a:r>
            <a:r>
              <a:rPr lang="ar-SA" sz="1200" kern="1200" dirty="0">
                <a:solidFill>
                  <a:schemeClr val="tx1"/>
                </a:solidFill>
                <a:effectLst/>
                <a:latin typeface="+mn-lt"/>
                <a:ea typeface="+mn-ea"/>
                <a:cs typeface="+mn-cs"/>
              </a:rPr>
              <a:t>ک دباتے ہیں کہ آئیکون نظر آنے لگیں۔</a:t>
            </a:r>
            <a:endParaRPr lang="pl-PL" sz="1200" kern="1200" dirty="0">
              <a:solidFill>
                <a:schemeClr val="tx1"/>
              </a:solidFill>
              <a:effectLst/>
              <a:latin typeface="+mn-lt"/>
              <a:ea typeface="+mn-ea"/>
              <a:cs typeface="+mn-cs"/>
            </a:endParaRPr>
          </a:p>
          <a:p>
            <a:pPr algn="r"/>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پھر آپ اس علامت پر انگلی لگاتے ہیں یا کلک کرتے ہیں جو آپکے تاثرات ظاہر کرتی ہو یعنی آپکے ساتھ جو چیز شیئر کی گئی ہے، آپ بتانا چاہتے ہیں کہ وہ آپکو کیسی لگی ہے۔ آپ "انگوٹھا اوپر"، "دل"، "ہنسی"، "حیرت/شاک"، "اداسی" یا "ناراضگی/غصے/اشتعال" کی علامات میں سے کوئی چن سکتے ہیں۔</a:t>
            </a:r>
            <a:endParaRPr lang="pl-PL" sz="1200" kern="1200" dirty="0">
              <a:solidFill>
                <a:schemeClr val="tx1"/>
              </a:solidFill>
              <a:effectLst/>
              <a:latin typeface="+mn-lt"/>
              <a:ea typeface="+mn-ea"/>
              <a:cs typeface="+mn-cs"/>
            </a:endParaRPr>
          </a:p>
          <a:p>
            <a:pP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عام طور پر لوگ انگوٹھا اوپر کی علامت ہی زیادہ استعمال کرتے ہیں۔ ان آئیکونز کے استعمال کو تصویر، آرٹیکل یا تبصرے کو "لائیک کرنا" کہتے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پر لگائی جانے والی تصویروں اور تحریروں وغیرہ پر اپنے تبصرے لکھنا بھی ممکن ہے۔</a:t>
            </a:r>
            <a:endParaRPr lang="pl-PL" sz="1200" kern="1200" dirty="0">
              <a:solidFill>
                <a:schemeClr val="tx1"/>
              </a:solidFill>
              <a:effectLst/>
              <a:latin typeface="+mn-lt"/>
              <a:ea typeface="+mn-ea"/>
              <a:cs typeface="+mn-cs"/>
            </a:endParaRPr>
          </a:p>
          <a:p>
            <a:pPr lvl="0" algn="r" rtl="1"/>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تبصرہ کرنے کیلئے آپ یا تو وہ بٹن دبائیں جس پر </a:t>
            </a:r>
            <a:r>
              <a:rPr lang="nb-NO" sz="1200" kern="1200" dirty="0">
                <a:solidFill>
                  <a:schemeClr val="tx1"/>
                </a:solidFill>
                <a:effectLst/>
                <a:latin typeface="+mn-lt"/>
                <a:ea typeface="+mn-ea"/>
                <a:cs typeface="+mn-cs"/>
              </a:rPr>
              <a:t>"Kommenter"</a:t>
            </a:r>
            <a:r>
              <a:rPr lang="ar-SA" sz="1200" kern="1200" dirty="0">
                <a:solidFill>
                  <a:schemeClr val="tx1"/>
                </a:solidFill>
                <a:effectLst/>
                <a:latin typeface="+mn-lt"/>
                <a:ea typeface="+mn-ea"/>
                <a:cs typeface="+mn-cs"/>
              </a:rPr>
              <a:t> لکھا ہے، یا ۔ ۔ ۔</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a:t>
            </a:r>
            <a:r>
              <a:rPr lang="ar-SA" sz="1200" kern="1200" dirty="0">
                <a:solidFill>
                  <a:schemeClr val="tx1"/>
                </a:solidFill>
                <a:effectLst/>
                <a:latin typeface="+mn-lt"/>
                <a:ea typeface="+mn-ea"/>
                <a:cs typeface="+mn-cs"/>
              </a:rPr>
              <a:t>تبصرہ </a:t>
            </a:r>
            <a:r>
              <a:rPr lang="ar-SA" sz="1200" kern="1200">
                <a:solidFill>
                  <a:schemeClr val="tx1"/>
                </a:solidFill>
                <a:effectLst/>
                <a:latin typeface="+mn-lt"/>
                <a:ea typeface="+mn-ea"/>
                <a:cs typeface="+mn-cs"/>
              </a:rPr>
              <a:t>لکھیں")۔</a:t>
            </a:r>
            <a:r>
              <a:rPr lang="nb-NO" sz="1200" kern="1200">
                <a:solidFill>
                  <a:schemeClr val="tx1"/>
                </a:solidFill>
                <a:effectLst/>
                <a:latin typeface="+mn-lt"/>
                <a:ea typeface="+mn-ea"/>
                <a:cs typeface="+mn-cs"/>
              </a:rPr>
              <a:t>"</a:t>
            </a:r>
            <a:r>
              <a:rPr lang="nb-NO" sz="1200" kern="1200" dirty="0">
                <a:solidFill>
                  <a:schemeClr val="tx1"/>
                </a:solidFill>
                <a:effectLst/>
                <a:latin typeface="+mn-lt"/>
                <a:ea typeface="+mn-ea"/>
                <a:cs typeface="+mn-cs"/>
              </a:rPr>
              <a:t>Skriv en kommentar"</a:t>
            </a:r>
            <a:r>
              <a:rPr lang="ar-SA" sz="1200" kern="1200" dirty="0">
                <a:solidFill>
                  <a:schemeClr val="tx1"/>
                </a:solidFill>
                <a:effectLst/>
                <a:latin typeface="+mn-lt"/>
                <a:ea typeface="+mn-ea"/>
                <a:cs typeface="+mn-cs"/>
              </a:rPr>
              <a:t>۔ ۔ ۔ اس خانے کو دبائیں جہاں لکھا ہے</a:t>
            </a:r>
            <a:endParaRPr lang="pl-PL" sz="1200" kern="1200" dirty="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اپنا تبصرہ لکھیں۔ اگر آپ ڈیسک ٹاپ کمپیوٹر یا لیپ ٹاپ استعمال کر رہے ہیں تو آپ اینٹر دبا کر اپنا تبصرہ مکمل کر سکتے ہیں اور اسے شائع کر سکتے ہیں۔ پھر آپکا تبصرہ اس تصویر یا مضمون کے نیچے ظاہر ہو جاۓ گا جس پر آپ نے تبصرہ کیا تھا۔</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اگر آپ ٹیبلٹ یا سمارٹ فون استعمال کر رہے ہیں تو آپ تبصرہ شائع کرنے کیلئے اس آئیکون کو دبائیں جو تیر یا چھوٹے سے کاغذی جہاز جیسا لگتا ہے (یہ وہی علامت ہے جو چیٹ میں استعمال ہوتی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ar-SA" sz="1200" kern="1200" dirty="0">
                <a:solidFill>
                  <a:schemeClr val="tx1"/>
                </a:solidFill>
                <a:effectLst/>
                <a:latin typeface="+mn-lt"/>
                <a:ea typeface="+mn-ea"/>
                <a:cs typeface="+mn-cs"/>
              </a:rPr>
              <a:t>فیس بک اکاؤنٹ کھولنے کی ضرورت صر</a:t>
            </a:r>
            <a:r>
              <a:rPr lang="ur-PK" sz="1200" kern="1200" dirty="0">
                <a:solidFill>
                  <a:schemeClr val="tx1"/>
                </a:solidFill>
                <a:effectLst/>
                <a:latin typeface="+mn-lt"/>
                <a:ea typeface="+mn-ea"/>
                <a:cs typeface="+mn-cs"/>
              </a:rPr>
              <a:t>ف ایک</a:t>
            </a:r>
            <a:r>
              <a:rPr lang="ar-SA" sz="1200" kern="1200" dirty="0">
                <a:solidFill>
                  <a:schemeClr val="tx1"/>
                </a:solidFill>
                <a:effectLst/>
                <a:latin typeface="+mn-lt"/>
                <a:ea typeface="+mn-ea"/>
                <a:cs typeface="+mn-cs"/>
              </a:rPr>
              <a:t> بار ہوتی ہے۔ اس لیے ابھی ہمارے یہ کام کرتے ہوۓ باری باری ہر مرحلہ پورا کرنے کی کوشش کریں۔ اگر آپکو سب کچھ یاد نہ رہے تو مایوس نہ ہوں۔ اگر آپکو ٹھیک سمجھ نہ آۓ یا آپ کسی چیز میں اٹک جائیں تو فورا" بتا دیں تاکہ میں آپکی مدد کروں۔</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r>
              <a:rPr lang="ar-SA" sz="1200" b="1" kern="1200" dirty="0">
                <a:solidFill>
                  <a:schemeClr val="tx1"/>
                </a:solidFill>
                <a:effectLst/>
                <a:latin typeface="+mn-lt"/>
                <a:ea typeface="+mn-ea"/>
                <a:cs typeface="+mn-cs"/>
              </a:rPr>
              <a:t>دھیان رکھیں کہ سب لوگ درست پیج پر پہنچ گئے ہیں یا ایپ ڈاؤن لوڈ کر چکے ہیں۔</a:t>
            </a:r>
            <a:endParaRPr lang="nb-NO" b="1"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آپ چاہیں تو دوسروں کی شائع کی ہوئی تصویر یا تحریر کو شیئر بھی کر سکتے ہیں۔ اس کیلئے </a:t>
            </a:r>
            <a:r>
              <a:rPr lang="nb-NO" sz="1200" kern="1200" dirty="0">
                <a:solidFill>
                  <a:schemeClr val="tx1"/>
                </a:solidFill>
                <a:effectLst/>
                <a:latin typeface="+mn-lt"/>
                <a:ea typeface="+mn-ea"/>
                <a:cs typeface="+mn-cs"/>
              </a:rPr>
              <a:t>"Del"</a:t>
            </a:r>
            <a:r>
              <a:rPr lang="ur-PK" sz="1200" kern="1200" dirty="0">
                <a:solidFill>
                  <a:schemeClr val="tx1"/>
                </a:solidFill>
                <a:effectLst/>
                <a:latin typeface="+mn-lt"/>
                <a:ea typeface="+mn-ea"/>
                <a:cs typeface="+mn-cs"/>
              </a:rPr>
              <a:t> بٹن دبائیں۔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پھر تین آپشنز کھل جائیں گے۔ اب ہم ان تینوں آپشنز کو دیکھیں گے۔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ur-PK" sz="1200" kern="1200">
                <a:solidFill>
                  <a:schemeClr val="tx1"/>
                </a:solidFill>
                <a:effectLst/>
                <a:latin typeface="+mn-lt"/>
                <a:ea typeface="+mn-ea"/>
                <a:cs typeface="+mn-cs"/>
              </a:rPr>
              <a:t>اگر آپ</a:t>
            </a:r>
            <a:r>
              <a:rPr lang="pl-PL" sz="1200" kern="1200">
                <a:solidFill>
                  <a:schemeClr val="tx1"/>
                </a:solidFill>
                <a:effectLst/>
                <a:latin typeface="+mn-lt"/>
                <a:ea typeface="+mn-ea"/>
                <a:cs typeface="+mn-cs"/>
              </a:rPr>
              <a:t> </a:t>
            </a:r>
            <a:r>
              <a:rPr lang="nb-NO" sz="1200" kern="1200">
                <a:solidFill>
                  <a:schemeClr val="tx1"/>
                </a:solidFill>
                <a:effectLst/>
                <a:latin typeface="+mn-lt"/>
                <a:ea typeface="+mn-ea"/>
                <a:cs typeface="+mn-cs"/>
              </a:rPr>
              <a:t>"Del </a:t>
            </a:r>
            <a:r>
              <a:rPr lang="nb-NO" sz="1200" kern="1200" dirty="0">
                <a:solidFill>
                  <a:schemeClr val="tx1"/>
                </a:solidFill>
                <a:effectLst/>
                <a:latin typeface="+mn-lt"/>
                <a:ea typeface="+mn-ea"/>
                <a:cs typeface="+mn-cs"/>
              </a:rPr>
              <a:t>nå (Venner)" </a:t>
            </a:r>
            <a:r>
              <a:rPr lang="ur-PK" sz="1200" kern="1200" dirty="0">
                <a:solidFill>
                  <a:schemeClr val="tx1"/>
                </a:solidFill>
                <a:effectLst/>
                <a:latin typeface="+mn-lt"/>
                <a:ea typeface="+mn-ea"/>
                <a:cs typeface="+mn-cs"/>
              </a:rPr>
              <a:t>("ابھی شیئر کریں (دوست)") آپشن چنیں تو وہ تصویر یا تحریر آپکی فیس بک ٹائم لائن میں نظر آنے لگے گی اور آپکے دوست وہاں اسے دیکھ سکیں گے۔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اگر آپ آپشن نمبر 2 </a:t>
            </a:r>
            <a:r>
              <a:rPr lang="nb-NO" sz="1200" kern="1200" dirty="0">
                <a:solidFill>
                  <a:schemeClr val="tx1"/>
                </a:solidFill>
                <a:effectLst/>
                <a:latin typeface="+mn-lt"/>
                <a:ea typeface="+mn-ea"/>
                <a:cs typeface="+mn-cs"/>
              </a:rPr>
              <a:t>"Del…" </a:t>
            </a:r>
            <a:r>
              <a:rPr lang="ar-SA" sz="1200" kern="1200" dirty="0">
                <a:solidFill>
                  <a:schemeClr val="tx1"/>
                </a:solidFill>
                <a:effectLst/>
                <a:latin typeface="+mn-lt"/>
                <a:ea typeface="+mn-ea"/>
                <a:cs typeface="+mn-cs"/>
              </a:rPr>
              <a:t> کو دبائیں تو ایک نئی ونڈو کھل جاۓ گی۔</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("اس بارے میں کچھ کہیں ۔ ۔ ۔") میں کچھ لکھنے کا موقع حاصل ہے۔</a:t>
            </a:r>
            <a:r>
              <a:rPr lang="nb-NO" sz="1200" kern="1200" dirty="0">
                <a:solidFill>
                  <a:schemeClr val="tx1"/>
                </a:solidFill>
                <a:effectLst/>
                <a:latin typeface="+mn-lt"/>
                <a:ea typeface="+mn-ea"/>
                <a:cs typeface="+mn-cs"/>
              </a:rPr>
              <a:t> "Si noe om dette …"</a:t>
            </a:r>
            <a:r>
              <a:rPr lang="pl-PL"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یہاں آپکو خانے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اگر آپ </a:t>
            </a:r>
            <a:r>
              <a:rPr lang="nb-NO" sz="1200" kern="1200" dirty="0">
                <a:solidFill>
                  <a:schemeClr val="tx1"/>
                </a:solidFill>
                <a:effectLst/>
                <a:latin typeface="+mn-lt"/>
                <a:ea typeface="+mn-ea"/>
                <a:cs typeface="+mn-cs"/>
              </a:rPr>
              <a:t>"Publiser"</a:t>
            </a:r>
            <a:r>
              <a:rPr lang="ur-PK" sz="1200" kern="1200" dirty="0">
                <a:solidFill>
                  <a:schemeClr val="tx1"/>
                </a:solidFill>
                <a:effectLst/>
                <a:latin typeface="+mn-lt"/>
                <a:ea typeface="+mn-ea"/>
                <a:cs typeface="+mn-cs"/>
              </a:rPr>
              <a:t> ("شائع کریں") بٹن کو دبائیں تو آپکی تحریر اور تبصرے آپکی فیس بک ٹائم لائن پر آ جائیں گے۔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اگر آپ اپنے پیج کی بجاۓ کسی اور پیج پر تصویر یا تحریر لگانا چاہیں تو آپ سب سے اوپر ونڈو میں ڈراپ ڈاؤن مینو کھول سکتے ہیں جہاں ابھی لکھا ہے </a:t>
            </a:r>
            <a:r>
              <a:rPr lang="nb-NO" sz="1200" kern="1200" dirty="0">
                <a:solidFill>
                  <a:schemeClr val="tx1"/>
                </a:solidFill>
                <a:effectLst/>
                <a:latin typeface="+mn-lt"/>
                <a:ea typeface="+mn-ea"/>
                <a:cs typeface="+mn-cs"/>
              </a:rPr>
              <a:t>"Del på din egen tidslinje"</a:t>
            </a:r>
            <a:r>
              <a:rPr lang="ur-PK" sz="1200" kern="1200" dirty="0">
                <a:solidFill>
                  <a:schemeClr val="tx1"/>
                </a:solidFill>
                <a:effectLst/>
                <a:latin typeface="+mn-lt"/>
                <a:ea typeface="+mn-ea"/>
                <a:cs typeface="+mn-cs"/>
              </a:rPr>
              <a:t> ("اپنی ٹائم لائن پر شیئر کریں")۔ پھر آپکو شیئر کرنے کے دوسرے کئی آپشنز بھی نظر آئیں گے</a:t>
            </a:r>
            <a:r>
              <a:rPr lang="ar-SA" sz="1200" kern="1200" dirty="0">
                <a:solidFill>
                  <a:schemeClr val="tx1"/>
                </a:solidFill>
                <a:effectLst/>
                <a:latin typeface="+mn-lt"/>
                <a:ea typeface="+mn-ea"/>
                <a:cs typeface="+mn-cs"/>
              </a:rPr>
              <a:t>۔</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آپ کسی دوست کی ٹائم لائن (وال) پر، یا کسی گروپ میں یا ایوینٹ میں چیزیں شیئر کرنے کا انتخاب کر سکتے ہیں۔ اپنی مرضی کے آپشن کو دبائیں۔ اس مثال میں ہم ایک دوست کی ٹائم لائن پر شیئر کر رہے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آپ جو بھی آپشن چنیں، کھلنے والی کھڑکی تقریبا" ایک ہی شکل کی ہو گی۔ پہلے آپ سے اس دوست، گروپ یا </a:t>
            </a:r>
            <a:r>
              <a:rPr lang="ur-PK" sz="1200" kern="1200" dirty="0">
                <a:solidFill>
                  <a:schemeClr val="tx1"/>
                </a:solidFill>
                <a:effectLst/>
                <a:latin typeface="+mn-lt"/>
                <a:ea typeface="+mn-ea"/>
                <a:cs typeface="+mn-cs"/>
              </a:rPr>
              <a:t>ایوینٹ </a:t>
            </a:r>
            <a:r>
              <a:rPr lang="ar-SA" sz="1200" kern="1200" dirty="0">
                <a:solidFill>
                  <a:schemeClr val="tx1"/>
                </a:solidFill>
                <a:effectLst/>
                <a:latin typeface="+mn-lt"/>
                <a:ea typeface="+mn-ea"/>
                <a:cs typeface="+mn-cs"/>
              </a:rPr>
              <a:t>کا نام پوچھا جاۓ گا جس کے ساتھ آپ شیئر کرنا چاہتے ہیں۔ دیے گئے خانے میں نام لکھیں۔ اگر آپ چاہیں تو ایک سے زیادہ نام لکھ سکتے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آپ یہاں شیئر کرنے سے پہلے کوئی چھوٹا سا پیغام یا تبصرہ لکھنے کا بھی انتخاب کر سکتے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اگر آپ ویب براؤزر استعمال کر رہے ہیں تو آپکو وہ تفصیلات ڈالنی ہوں گی جو </a:t>
            </a:r>
            <a:r>
              <a:rPr lang="nb-NO" sz="1200" kern="1200" dirty="0">
                <a:solidFill>
                  <a:schemeClr val="tx1"/>
                </a:solidFill>
                <a:effectLst/>
                <a:latin typeface="+mn-lt"/>
                <a:ea typeface="+mn-ea"/>
                <a:cs typeface="+mn-cs"/>
              </a:rPr>
              <a:t>"Registrer deg" </a:t>
            </a:r>
            <a:r>
              <a:rPr lang="ur-PK" sz="1200" kern="1200" dirty="0">
                <a:solidFill>
                  <a:schemeClr val="tx1"/>
                </a:solidFill>
                <a:effectLst/>
                <a:latin typeface="+mn-lt"/>
                <a:ea typeface="+mn-ea"/>
                <a:cs typeface="+mn-cs"/>
              </a:rPr>
              <a:t>("رجسٹر کریں") کے نیچے مانگی جا رہی ہیں۔</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ur-PK" sz="1200" kern="1200" dirty="0">
                <a:solidFill>
                  <a:schemeClr val="tx1"/>
                </a:solidFill>
                <a:effectLst/>
                <a:latin typeface="+mn-lt"/>
                <a:ea typeface="+mn-ea"/>
                <a:cs typeface="+mn-cs"/>
              </a:rPr>
              <a:t>اگر آپ ایپ استعمال کر رہے ہیں تو </a:t>
            </a:r>
            <a:r>
              <a:rPr lang="nb-NO" sz="1200" kern="1200" dirty="0">
                <a:solidFill>
                  <a:schemeClr val="tx1"/>
                </a:solidFill>
                <a:effectLst/>
                <a:latin typeface="+mn-lt"/>
                <a:ea typeface="+mn-ea"/>
                <a:cs typeface="+mn-cs"/>
              </a:rPr>
              <a:t>"Opprett ny </a:t>
            </a:r>
            <a:r>
              <a:rPr lang="nb-NO" sz="1200" kern="1200" dirty="0" err="1">
                <a:solidFill>
                  <a:schemeClr val="tx1"/>
                </a:solidFill>
                <a:effectLst/>
                <a:latin typeface="+mn-lt"/>
                <a:ea typeface="+mn-ea"/>
                <a:cs typeface="+mn-cs"/>
              </a:rPr>
              <a:t>Facebook</a:t>
            </a:r>
            <a:r>
              <a:rPr lang="nb-NO" sz="1200" kern="1200" dirty="0">
                <a:solidFill>
                  <a:schemeClr val="tx1"/>
                </a:solidFill>
                <a:effectLst/>
                <a:latin typeface="+mn-lt"/>
                <a:ea typeface="+mn-ea"/>
                <a:cs typeface="+mn-cs"/>
              </a:rPr>
              <a:t>-konto" </a:t>
            </a:r>
            <a:r>
              <a:rPr lang="ur-PK" sz="1200" kern="1200" dirty="0">
                <a:solidFill>
                  <a:schemeClr val="tx1"/>
                </a:solidFill>
                <a:effectLst/>
                <a:latin typeface="+mn-lt"/>
                <a:ea typeface="+mn-ea"/>
                <a:cs typeface="+mn-cs"/>
              </a:rPr>
              <a:t>("نیا فیس بک اکاؤنٹ کھولیں") پر دبائیں اور سامنے آنے والے مراحل پورے کریں۔</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a:r>
              <a:rPr lang="ur-PK" sz="1200" b="1" kern="1200" dirty="0">
                <a:solidFill>
                  <a:schemeClr val="tx1"/>
                </a:solidFill>
                <a:effectLst/>
                <a:latin typeface="+mn-lt"/>
                <a:ea typeface="+mn-ea"/>
                <a:cs typeface="+mn-cs"/>
              </a:rPr>
              <a:t>جب تک سب لوگ یہ ضروری تفصیلات نہ ڈال لیں، آپ آگے نہ بڑھیں۔</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جب آپ یہاں وہ تمام نام لکھ چکیں جن کے ساتھ آپ شیئر کرنا چاہتے ہیں، اور حسب خواہش تبصرہ بھی لکھ چکیں، تو پھر آپ </a:t>
            </a:r>
            <a:r>
              <a:rPr lang="nb-NO" sz="1200" kern="1200" dirty="0">
                <a:solidFill>
                  <a:schemeClr val="tx1"/>
                </a:solidFill>
                <a:effectLst/>
                <a:latin typeface="+mn-lt"/>
                <a:ea typeface="+mn-ea"/>
                <a:cs typeface="+mn-cs"/>
              </a:rPr>
              <a:t>"Publiser" </a:t>
            </a:r>
            <a:r>
              <a:rPr lang="ar-SA" sz="1200" kern="1200" dirty="0">
                <a:solidFill>
                  <a:schemeClr val="tx1"/>
                </a:solidFill>
                <a:effectLst/>
                <a:latin typeface="+mn-lt"/>
                <a:ea typeface="+mn-ea"/>
                <a:cs typeface="+mn-cs"/>
              </a:rPr>
              <a:t>کو دبا سکتے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آپکو جو آخری آپشن دستیاب ہے، وہ ہے </a:t>
            </a:r>
            <a:r>
              <a:rPr lang="nb-NO" sz="1200" kern="1200" dirty="0">
                <a:solidFill>
                  <a:schemeClr val="tx1"/>
                </a:solidFill>
                <a:effectLst/>
                <a:latin typeface="+mn-lt"/>
                <a:ea typeface="+mn-ea"/>
                <a:cs typeface="+mn-cs"/>
              </a:rPr>
              <a:t>"Send som melding"</a:t>
            </a:r>
            <a:r>
              <a:rPr lang="ar-SA" sz="1200" kern="1200" dirty="0">
                <a:solidFill>
                  <a:schemeClr val="tx1"/>
                </a:solidFill>
                <a:effectLst/>
                <a:latin typeface="+mn-lt"/>
                <a:ea typeface="+mn-ea"/>
                <a:cs typeface="+mn-cs"/>
              </a:rPr>
              <a:t> ("میسیج کے طور پر بھیجیں")۔ اگر آپ اسے دبائیں تو ایک ویسی ہی ونڈو نظر آۓ گی جو آپکو ٹائم لائن، گروپ وغیرہ پر چیزیں شیئر کرتے ہوۓ نظر آتی ہے۔ آپکے </a:t>
            </a:r>
            <a:r>
              <a:rPr lang="nb-NO" sz="1200" kern="1200" dirty="0">
                <a:solidFill>
                  <a:schemeClr val="tx1"/>
                </a:solidFill>
                <a:effectLst/>
                <a:latin typeface="+mn-lt"/>
                <a:ea typeface="+mn-ea"/>
                <a:cs typeface="+mn-cs"/>
              </a:rPr>
              <a:t>"Publiser" </a:t>
            </a:r>
            <a:r>
              <a:rPr lang="ar-SA" sz="1200" kern="1200" dirty="0">
                <a:solidFill>
                  <a:schemeClr val="tx1"/>
                </a:solidFill>
                <a:effectLst/>
                <a:latin typeface="+mn-lt"/>
                <a:ea typeface="+mn-ea"/>
                <a:cs typeface="+mn-cs"/>
              </a:rPr>
              <a:t>دبانے پر وہ پیغام، تحریر یا تصویر ایک چیٹ ونڈو میں کھل جاۓ گی (بالکل عام چیٹ کی طرح)۔ یہاں ڈالی گئی چیزیں صرف اس شخص یا ان لوگوں کو نظر آ سکتی ہیں جن کے ساتھ آپ نے چیز شیئر کرنے کا انتخاب کیا ہو۔ یہاں وہ لوگ آپکی شیئر کی ہوئی چیز پر آپکو تبصرے بھی بھیج سکتے ہیں اور آپ انکے ساتھ عام چیٹ کی طرح بات چیت جاری رکھ سکتے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i="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فیس بک کی مینو بار وہ لائن ہے جو سکرین پر سب سے اوپر نظر آتی ہے۔ کمپیوٹر پر فیس بک استعمال کرتے ہوۓ اسکا رنگ نیلا ہوتا ہے لیکن اگر آپ ٹیبلٹ یا سمارٹ فون پر فیس بک ایپ استعمال کر رہے ہوں تو یہ کچھ مختلف دکھائی دے سکتی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بعض جگہوں پر مینو اس طرح تقسیم ہوتا ہے کہ کچھ فنکشنز تصویر میں اوپر اور کچھ نیچے دکھائی دیتے ہیں۔ اکثر فنکشنز، اور زیادہ استعمال ہونے والے فنکشنز آپکو ضرور دستیاب ہوتے ہیں، چاہے آپ ویب براؤزر یا ایپ استعمال کر رہے ہوں اگرچہ ایپ استعمال کرتے ہوۓ آپکو انتخاب کے کچھ کم مواقع حاصل ہوتے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سرچ والے خانے سے آپ پہلے ہی واقف ہیں۔ یہاں آپ دوستوں، گروپس اور ایوینٹس وغیرہ کیلئے سرچ کرتے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کمپیوٹر استعمال کرنے والوں کو مینو بار کے دائیں طرف تین مینو آپشنز نظر آتے ہیں۔ ہم ان تینوں کے بارے میں تفصیل سے سیکھیں گے اور یہ بھی دیکھیں گے کہ یہ ایپ میں کہاں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پہلا مینو آپشن آپکی پروفائل پکچر اور نام دکھاتا ہے۔ اس پر کلک کر کے آپ ساتھ ہی اپنی وال/ٹائم لائن پر پہنچ جاتے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nb-NO" sz="1200" kern="1200" dirty="0">
                <a:solidFill>
                  <a:schemeClr val="tx1"/>
                </a:solidFill>
                <a:effectLst/>
                <a:latin typeface="+mn-lt"/>
                <a:ea typeface="+mn-ea"/>
                <a:cs typeface="+mn-cs"/>
              </a:rPr>
              <a:t> </a:t>
            </a:r>
            <a:r>
              <a:rPr lang="ur-PK" sz="1200" kern="1200" dirty="0">
                <a:solidFill>
                  <a:schemeClr val="tx1"/>
                </a:solidFill>
                <a:effectLst/>
                <a:latin typeface="+mn-lt"/>
                <a:ea typeface="+mn-ea"/>
                <a:cs typeface="+mn-cs"/>
              </a:rPr>
              <a:t>ایپ میں یہ مینو آپشن تلاش کرنے کیلئے آپ مینو کی علامت (تین افقی لکیریں) کو دبائیں۔ ایک لمبی فہرست کھل جاۓ گی جس میں وہ زیادہ تر چیزیں نظر ائیں گی جو ویب براؤزر میں فیس بک استعمال کرتے ہوۓ تمام وقت نظر آتی ہیں</a:t>
            </a:r>
            <a:r>
              <a:rPr lang="ar-SA" sz="1200" kern="1200" dirty="0">
                <a:solidFill>
                  <a:schemeClr val="tx1"/>
                </a:solidFill>
                <a:effectLst/>
                <a:latin typeface="+mn-lt"/>
                <a:ea typeface="+mn-ea"/>
                <a:cs typeface="+mn-cs"/>
              </a:rPr>
              <a:t> لیکن جنہیں سمارٹ فون یا ٹیبلٹ پر ایپ کے استعمال کی صورت میں ہٹا دیا جاتا ہے تاکہ چیزیں دیکھنے کیلئے بہتر گنجائش پیدا ہو جاۓ۔</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ایک لمبی فہرست کھل جاۓ گی جس میں وہ زیادہ تر چیزیں نظر ائیں گی جو ویب براؤزر میں فیس بک استعمال کرتے ہوۓ تمام وقت نظر آتی ہیں</a:t>
            </a:r>
            <a:r>
              <a:rPr lang="ar-SA" sz="1200" kern="1200" dirty="0">
                <a:solidFill>
                  <a:schemeClr val="tx1"/>
                </a:solidFill>
                <a:effectLst/>
                <a:latin typeface="+mn-lt"/>
                <a:ea typeface="+mn-ea"/>
                <a:cs typeface="+mn-cs"/>
              </a:rPr>
              <a:t> لیکن جنہیں سمارٹ فون یا ٹیبلٹ پر ایپ کے استعمال کی صورت میں ہٹا دیا جاتا ہے تاکہ چیزیں دیکھنے کیلئے بہتر گنجائش پیدا ہو جاۓ۔</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مینو بار میں سب سے اوپر آپکی پروفائل پکچر اور نام نظر آۓ گا۔ اپنی ٹائم لائن پر جانے کیلئے اسے دبائیں۔</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جب آپ سب تفصیلات ڈال لیں تو</a:t>
            </a:r>
            <a:r>
              <a:rPr lang="nb-NO" sz="1200" kern="1200" dirty="0">
                <a:solidFill>
                  <a:schemeClr val="tx1"/>
                </a:solidFill>
                <a:effectLst/>
                <a:latin typeface="+mn-lt"/>
                <a:ea typeface="+mn-ea"/>
                <a:cs typeface="+mn-cs"/>
              </a:rPr>
              <a:t>"Registrer deg" </a:t>
            </a:r>
            <a:r>
              <a:rPr lang="ur-PK" sz="1200" kern="1200" dirty="0">
                <a:solidFill>
                  <a:schemeClr val="tx1"/>
                </a:solidFill>
                <a:effectLst/>
                <a:latin typeface="+mn-lt"/>
                <a:ea typeface="+mn-ea"/>
                <a:cs typeface="+mn-cs"/>
              </a:rPr>
              <a:t> بٹن پر کلک کریں۔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واپس ویب براؤزر کی طرف۔ </a:t>
            </a:r>
            <a:br>
              <a:rPr lang="nb-NO"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اگر آپ </a:t>
            </a:r>
            <a:r>
              <a:rPr lang="nb-NO" sz="1200" kern="1200" dirty="0">
                <a:solidFill>
                  <a:schemeClr val="tx1"/>
                </a:solidFill>
                <a:effectLst/>
                <a:latin typeface="+mn-lt"/>
                <a:ea typeface="+mn-ea"/>
                <a:cs typeface="+mn-cs"/>
              </a:rPr>
              <a:t>"Hjem" </a:t>
            </a:r>
            <a:r>
              <a:rPr lang="ar-SA" sz="1200" kern="1200" dirty="0">
                <a:solidFill>
                  <a:schemeClr val="tx1"/>
                </a:solidFill>
                <a:effectLst/>
                <a:latin typeface="+mn-lt"/>
                <a:ea typeface="+mn-ea"/>
                <a:cs typeface="+mn-cs"/>
              </a:rPr>
              <a:t>("ہوم") پر کلک کریں تو آپ خبروں کی فہرست پر پہنچ جائیں گے۔ یہ وہی فہرست ہے جو فیس بک کھولتے ہوۓ نظر آتی ہے اور یہ مسلسل بدلتی رہتی ہے تاکہ آپکو دکھاۓ کہ آپکے دوست، تنظیمیں اور ادارے کیا چیزیں شیئر کر رہے ہیں، کیا تبصرے کر رہے ہیں، کونسی خبریں شائع کر رہے ہیں، وغیرہ۔</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ایپ میں یہ فنکشن ایک آئیکون کے طور پر نظر آتا ہے۔ ایک چھوٹی سی سکرین کی تصویر۔ اسے دبا کر آپ خبروں کی فہرست تک پہنچ جاتے ہیں۔</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فنکشن </a:t>
            </a:r>
            <a:r>
              <a:rPr lang="nb-NO" sz="1200" kern="1200" dirty="0">
                <a:solidFill>
                  <a:schemeClr val="tx1"/>
                </a:solidFill>
                <a:effectLst/>
                <a:latin typeface="+mn-lt"/>
                <a:ea typeface="+mn-ea"/>
                <a:cs typeface="+mn-cs"/>
              </a:rPr>
              <a:t>"Finn venner"</a:t>
            </a:r>
            <a:r>
              <a:rPr lang="ar-SA" sz="1200" kern="1200" dirty="0">
                <a:solidFill>
                  <a:schemeClr val="tx1"/>
                </a:solidFill>
                <a:effectLst/>
                <a:latin typeface="+mn-lt"/>
                <a:ea typeface="+mn-ea"/>
                <a:cs typeface="+mn-cs"/>
              </a:rPr>
              <a:t> ("دوست تلاش کریں") صرف ویب براؤزر میں دستیاب ہے۔ اگر آپ اس پر کلک کریں تو ان یوزرز کی فہرست کھل جاتی ہے جو فیس بک کے خیال میں شايد آپکے واقف ہوں۔ اگر آپ چاہیں تو اس فہرست میں سے کچھ لوگوں کو اپنے فیس بک دوستوں میں شامل کر سکتے ہیں۔ آپ کیلئے یہ فنکشن استعمال کرنا ضروری نہیں ہے، سرچ والے خانے میں دوستوں کے نام ڈال کر تلاش کرنے کا فنکشن بھی یہی کام کرتا ہے۔ </a:t>
            </a:r>
            <a:r>
              <a:rPr lang="nb-NO" sz="1200" kern="1200" dirty="0">
                <a:solidFill>
                  <a:schemeClr val="tx1"/>
                </a:solidFill>
                <a:effectLst/>
                <a:latin typeface="+mn-lt"/>
                <a:ea typeface="+mn-ea"/>
                <a:cs typeface="+mn-cs"/>
              </a:rPr>
              <a:t>"Finn venner" </a:t>
            </a:r>
            <a:r>
              <a:rPr lang="ar-SA" sz="1200" kern="1200" dirty="0">
                <a:solidFill>
                  <a:schemeClr val="tx1"/>
                </a:solidFill>
                <a:effectLst/>
                <a:latin typeface="+mn-lt"/>
                <a:ea typeface="+mn-ea"/>
                <a:cs typeface="+mn-cs"/>
              </a:rPr>
              <a:t>فنکشن آپکو فیس بک ایپ میں نہیں ملے گا، ایپ میں آپکو خود سرچ کرنا پڑتا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ہم جو اگلے تین مینو آپشنز دیکھیں گے وہ ہیں: </a:t>
            </a:r>
            <a:r>
              <a:rPr lang="nb-NO" sz="1200" kern="1200" dirty="0">
                <a:solidFill>
                  <a:schemeClr val="tx1"/>
                </a:solidFill>
                <a:effectLst/>
                <a:latin typeface="+mn-lt"/>
                <a:ea typeface="+mn-ea"/>
                <a:cs typeface="+mn-cs"/>
              </a:rPr>
              <a:t>"Venneforespørsler"</a:t>
            </a:r>
            <a:r>
              <a:rPr lang="ar-SA" sz="1200" kern="1200" dirty="0">
                <a:solidFill>
                  <a:schemeClr val="tx1"/>
                </a:solidFill>
                <a:effectLst/>
                <a:latin typeface="+mn-lt"/>
                <a:ea typeface="+mn-ea"/>
                <a:cs typeface="+mn-cs"/>
              </a:rPr>
              <a:t> ("دوستی کی درخواستیں")، </a:t>
            </a:r>
            <a:r>
              <a:rPr lang="nb-NO" sz="1200" kern="1200" dirty="0">
                <a:solidFill>
                  <a:schemeClr val="tx1"/>
                </a:solidFill>
                <a:effectLst/>
                <a:latin typeface="+mn-lt"/>
                <a:ea typeface="+mn-ea"/>
                <a:cs typeface="+mn-cs"/>
              </a:rPr>
              <a:t>"Meldinger" </a:t>
            </a:r>
            <a:r>
              <a:rPr lang="ar-SA" sz="1200" kern="1200" dirty="0">
                <a:solidFill>
                  <a:schemeClr val="tx1"/>
                </a:solidFill>
                <a:effectLst/>
                <a:latin typeface="+mn-lt"/>
                <a:ea typeface="+mn-ea"/>
                <a:cs typeface="+mn-cs"/>
              </a:rPr>
              <a:t>("پیغامات") اور </a:t>
            </a:r>
            <a:r>
              <a:rPr lang="nb-NO" sz="1200" kern="1200" dirty="0">
                <a:solidFill>
                  <a:schemeClr val="tx1"/>
                </a:solidFill>
                <a:effectLst/>
                <a:latin typeface="+mn-lt"/>
                <a:ea typeface="+mn-ea"/>
                <a:cs typeface="+mn-cs"/>
              </a:rPr>
              <a:t>"Varsler" </a:t>
            </a:r>
            <a:r>
              <a:rPr lang="ar-SA" sz="1200" kern="1200" dirty="0">
                <a:solidFill>
                  <a:schemeClr val="tx1"/>
                </a:solidFill>
                <a:effectLst/>
                <a:latin typeface="+mn-lt"/>
                <a:ea typeface="+mn-ea"/>
                <a:cs typeface="+mn-cs"/>
              </a:rPr>
              <a:t>("اطلاعات")۔</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یہ فنکشنز صرف آئیکونز کی صورت میں ہوتے ہیں۔ ویب براؤزر استعمال کرتے ہوۓ یہ مینو بار پر ایک دوسرے کے برابر موجود ہوتے ہیں اور انکا رنگ گہرا نیلا ہوتا ہے۔ ایپ میں آئیکونز تو یہی ہوتے ہیں لیکن یہ تصویر میں سب سے اوپر یا سب سے نیچے موجود ہو سکتے ہیں جو اس پر منحصر ہے کہ آپ سمارٹ فون استعمال کر رہے ہیں یا ٹیبلٹ۔</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ان تینوں میں خاص بات یہ ہے کہ ہر بار جیسے ہی ایک کیٹیگری میں کوئی نئی چیز آۓ تو آئیکون کے برابر ایک سرخ چوکور میں ایک چھوٹا سا ہندسہ ظاہر ہو جاتا ہے – اکثر ایک آواز بھی آتی ہے جیسے آپکے فون میں ٹیکسٹ میسیج کی آواز آتی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ہم جو پہلی کیٹیگری دیکھیں گے، وہ ہے </a:t>
            </a:r>
            <a:r>
              <a:rPr lang="nb-NO" sz="1200" kern="1200" dirty="0">
                <a:solidFill>
                  <a:schemeClr val="tx1"/>
                </a:solidFill>
                <a:effectLst/>
                <a:latin typeface="+mn-lt"/>
                <a:ea typeface="+mn-ea"/>
                <a:cs typeface="+mn-cs"/>
              </a:rPr>
              <a:t>"Venneforespørsler"</a:t>
            </a:r>
            <a:r>
              <a:rPr lang="ur-PK" sz="1200" kern="1200" dirty="0">
                <a:solidFill>
                  <a:schemeClr val="tx1"/>
                </a:solidFill>
                <a:effectLst/>
                <a:latin typeface="+mn-lt"/>
                <a:ea typeface="+mn-ea"/>
                <a:cs typeface="+mn-cs"/>
              </a:rPr>
              <a:t>۔ جب کوئی آپکا دوست بننے کیلئے پوچھتا ہے یا جب آپکی طرف سے دوستی کی درخواست کو اگلا شخص قبول کر لیتا ہے تو یہاں ایک سرخ چوکور میں ایک ہندسہ ظاہر ہو جاتا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جب کوئی آپکا دوست بننے کیلئے پوچھتا ہے یا جب آپکی طرف سے دوستی کی درخواست کو اگلا شخص قبول کر لیتا ہے تو یہاں ایک سرخ چوکور میں ایک ہندسہ ظاہر ہو جاتا ہے۔ اگر آپ اس آئیکون پر کلک کریں تو ایک فہرست کھل جاتی ہے جو آپکو دکھاتی ہے کہ کیا ہوا ہے اور آپکو دوستی کی درخواست قبول یا ردّ کرنے کا موقع دیتی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nb-NO"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اگلی </a:t>
            </a:r>
            <a:r>
              <a:rPr lang="ur-PK" sz="1200" kern="1200" dirty="0">
                <a:solidFill>
                  <a:schemeClr val="tx1"/>
                </a:solidFill>
                <a:effectLst/>
                <a:latin typeface="+mn-lt"/>
                <a:ea typeface="+mn-ea"/>
                <a:cs typeface="+mn-cs"/>
              </a:rPr>
              <a:t>کیٹیگری ہے</a:t>
            </a:r>
            <a:r>
              <a:rPr lang="nb-NO" sz="1200" kern="1200" dirty="0">
                <a:solidFill>
                  <a:schemeClr val="tx1"/>
                </a:solidFill>
                <a:effectLst/>
                <a:latin typeface="+mn-lt"/>
                <a:ea typeface="+mn-ea"/>
                <a:cs typeface="+mn-cs"/>
              </a:rPr>
              <a:t>"Meldinger" </a:t>
            </a:r>
            <a:r>
              <a:rPr lang="ar-SA" sz="1200" kern="1200" dirty="0">
                <a:solidFill>
                  <a:schemeClr val="tx1"/>
                </a:solidFill>
                <a:effectLst/>
                <a:latin typeface="+mn-lt"/>
                <a:ea typeface="+mn-ea"/>
                <a:cs typeface="+mn-cs"/>
              </a:rPr>
              <a:t>۔</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ur-PK" sz="1200" kern="1200" dirty="0">
                <a:solidFill>
                  <a:schemeClr val="tx1"/>
                </a:solidFill>
                <a:effectLst/>
                <a:latin typeface="+mn-lt"/>
                <a:ea typeface="+mn-ea"/>
                <a:cs typeface="+mn-cs"/>
              </a:rPr>
              <a:t>یہاں بھی پچھلی بار کے بعد کچھ نیا ہونے پر ہندسے والی سرخ چوکور کھلتی ہے۔</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ur-PK" sz="1200" kern="1200" dirty="0">
                <a:solidFill>
                  <a:schemeClr val="tx1"/>
                </a:solidFill>
                <a:effectLst/>
                <a:latin typeface="+mn-lt"/>
                <a:ea typeface="+mn-ea"/>
                <a:cs typeface="+mn-cs"/>
              </a:rPr>
              <a:t>اگر آپ اس آئیکون پر کلک کریں تو ان چیٹس کی فہرست کھل جاتی ہے جو آپ کر چکے ہیں، تازہ چیٹس سب سے اوپر ہوں گی۔ </a:t>
            </a:r>
            <a:r>
              <a:rPr lang="ar-SA" sz="1200" kern="1200" dirty="0">
                <a:solidFill>
                  <a:schemeClr val="tx1"/>
                </a:solidFill>
                <a:effectLst/>
                <a:latin typeface="+mn-lt"/>
                <a:ea typeface="+mn-ea"/>
                <a:cs typeface="+mn-cs"/>
              </a:rPr>
              <a:t>اگر آپ اس فہرست میں کسی چیٹ کو جاری رکھنے کیلئے اسے دبائیں تو ایک چیٹ ونڈو کھل جاتی ہے۔</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gn="r" rtl="1"/>
            <a:r>
              <a:rPr lang="ur-PK" sz="1200" kern="1200" dirty="0">
                <a:solidFill>
                  <a:schemeClr val="tx1"/>
                </a:solidFill>
                <a:effectLst/>
                <a:latin typeface="+mn-lt"/>
                <a:ea typeface="+mn-ea"/>
                <a:cs typeface="+mn-cs"/>
              </a:rPr>
              <a:t>آخری آئیکون ہے </a:t>
            </a:r>
            <a:r>
              <a:rPr lang="nb-NO" sz="1200" kern="1200" dirty="0">
                <a:solidFill>
                  <a:schemeClr val="tx1"/>
                </a:solidFill>
                <a:effectLst/>
                <a:latin typeface="+mn-lt"/>
                <a:ea typeface="+mn-ea"/>
                <a:cs typeface="+mn-cs"/>
              </a:rPr>
              <a:t>"Varsler"</a:t>
            </a:r>
            <a:r>
              <a:rPr lang="ar-SA" sz="1200" kern="1200" dirty="0">
                <a:solidFill>
                  <a:schemeClr val="tx1"/>
                </a:solidFill>
                <a:effectLst/>
                <a:latin typeface="+mn-lt"/>
                <a:ea typeface="+mn-ea"/>
                <a:cs typeface="+mn-cs"/>
              </a:rPr>
              <a:t> جہاں فیس بک پر ہونے والی دوسری چیزوں کی اطلاعات ملتی ہیں جن کا تعلق آپ سے ہو۔ یہ کسی ایوینٹ یا گروپ میں شرکت کا دعوت نامہ ہو سکتا ہے، ایسا پیغام ہو سکتا ہے کہ کسی نے آپکی ٹائم لائن پر کچھ شائع کیا ہے یا تبصرہ کیا ہے یا کسی چیز کو لائیک کیا ہے، یا ایسا پیغام ہو سکتا ہے کہ آپکے کسی واقف کی سالگرہ ہے، یا بہت سی دوسری چیزیں ہو سکتی ہیں۔ </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25.02.2019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 </a:t>
            </a:r>
            <a:r>
              <a:rPr lang="nb-NO" sz="2700" dirty="0"/>
              <a:t>opprett 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p>
          <a:p>
            <a:pPr>
              <a:buFontTx/>
              <a:buChar char="-"/>
            </a:pPr>
            <a:r>
              <a:rPr lang="nb-NO" dirty="0"/>
              <a:t>Å kunne logge på og av </a:t>
            </a:r>
            <a:r>
              <a:rPr lang="nb-NO" dirty="0" err="1"/>
              <a:t>Facebook</a:t>
            </a:r>
            <a:endParaRPr lang="nb-NO" dirty="0"/>
          </a:p>
          <a:p>
            <a:pPr>
              <a:buFontTx/>
              <a:buChar char="-"/>
            </a:pPr>
            <a:r>
              <a:rPr lang="nb-NO" dirty="0"/>
              <a:t>Å kjenne til personvern og sikkerhetsinnstillinger og hvordan </a:t>
            </a:r>
            <a:br>
              <a:rPr lang="nb-NO" dirty="0"/>
            </a:br>
            <a:r>
              <a:rPr lang="nb-NO" dirty="0"/>
              <a:t>man forandrer disse</a:t>
            </a:r>
          </a:p>
          <a:p>
            <a:pPr>
              <a:buFontTx/>
              <a:buChar char="-"/>
            </a:pPr>
            <a:r>
              <a:rPr lang="nb-NO" dirty="0"/>
              <a:t>Å vite hva en tidslinje er</a:t>
            </a:r>
          </a:p>
          <a:p>
            <a:pPr>
              <a:buFontTx/>
              <a:buChar char="-"/>
            </a:pPr>
            <a:r>
              <a:rPr lang="nb-NO" dirty="0"/>
              <a:t>Å kjenne til funksjonene og ikonene </a:t>
            </a:r>
            <a:br>
              <a:rPr lang="nb-NO" dirty="0"/>
            </a:br>
            <a:r>
              <a:rPr lang="nb-NO" dirty="0"/>
              <a:t>på menylinjen</a:t>
            </a:r>
          </a:p>
          <a:p>
            <a:pPr>
              <a:buFontTx/>
              <a:buChar char="-"/>
            </a:pPr>
            <a:endParaRPr lang="nb-NO" dirty="0"/>
          </a:p>
          <a:p>
            <a:pPr>
              <a:buFontTx/>
              <a:buChar char="-"/>
            </a:pPr>
            <a:r>
              <a:rPr lang="nb-NO" dirty="0"/>
              <a:t>Å kunne søke etter venner, grupper </a:t>
            </a:r>
            <a:br>
              <a:rPr lang="nb-NO" dirty="0"/>
            </a:br>
            <a:r>
              <a:rPr lang="nb-NO" dirty="0"/>
              <a:t>og 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br>
              <a:rPr lang="nb-NO" dirty="0"/>
            </a:br>
            <a:r>
              <a:rPr lang="nb-NO" dirty="0"/>
              <a:t>og 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9</a:t>
            </a:r>
          </a:p>
        </p:txBody>
      </p:sp>
      <p:sp>
        <p:nvSpPr>
          <p:cNvPr id="3" name="Plassholder for tekst 2"/>
          <p:cNvSpPr>
            <a:spLocks noGrp="1"/>
          </p:cNvSpPr>
          <p:nvPr>
            <p:ph type="body" idx="1"/>
          </p:nvPr>
        </p:nvSpPr>
        <p:spPr/>
        <p:txBody>
          <a:bodyPr/>
          <a:lstStyle/>
          <a:p>
            <a:r>
              <a:rPr lang="ur-PK" dirty="0"/>
              <a:t>لاگ ان کرنا اور لاگ آؤٹ کرنا</a:t>
            </a:r>
            <a:endParaRPr lang="nb-NO" dirty="0"/>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dirty="0"/>
              <a:t>لاگ ان کرنا اور لاگ آؤٹ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dirty="0"/>
              <a:t>لاگ ان کرنا اور لاگ آؤٹ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dirty="0"/>
              <a:t>لاگ ان کرنا اور لاگ آؤٹ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dirty="0"/>
              <a:t>لاگ ان کرنا اور لاگ آؤٹ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1</a:t>
            </a:r>
          </a:p>
        </p:txBody>
      </p:sp>
      <p:sp>
        <p:nvSpPr>
          <p:cNvPr id="3" name="Plassholder for tekst 2"/>
          <p:cNvSpPr>
            <a:spLocks noGrp="1"/>
          </p:cNvSpPr>
          <p:nvPr>
            <p:ph type="body" idx="1"/>
          </p:nvPr>
        </p:nvSpPr>
        <p:spPr/>
        <p:txBody>
          <a:bodyPr/>
          <a:lstStyle/>
          <a:p>
            <a:r>
              <a:rPr lang="ar-SA" i="1" dirty="0"/>
              <a:t>فیس بک کیا ہے؟</a:t>
            </a:r>
            <a:endParaRPr lang="nb-NO" dirty="0">
              <a:solidFill>
                <a:srgbClr val="000000"/>
              </a:solidFill>
              <a:latin typeface="+mj-lt"/>
              <a:cs typeface="Calibri"/>
            </a:endParaRP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3</a:t>
            </a:r>
          </a:p>
        </p:txBody>
      </p:sp>
      <p:sp>
        <p:nvSpPr>
          <p:cNvPr id="3" name="Plassholder for tekst 2"/>
          <p:cNvSpPr>
            <a:spLocks noGrp="1"/>
          </p:cNvSpPr>
          <p:nvPr>
            <p:ph type="body" idx="1"/>
          </p:nvPr>
        </p:nvSpPr>
        <p:spPr>
          <a:xfrm>
            <a:off x="4071131" y="2351735"/>
            <a:ext cx="7736949" cy="481694"/>
          </a:xfrm>
        </p:spPr>
        <p:txBody>
          <a:bodyPr/>
          <a:lstStyle/>
          <a:p>
            <a:r>
              <a:rPr lang="ar-SA" i="1" dirty="0"/>
              <a:t>پرائیویسی</a:t>
            </a:r>
            <a:r>
              <a:rPr lang="ar-SA" dirty="0"/>
              <a:t> </a:t>
            </a:r>
            <a:r>
              <a:rPr lang="ar-SA" i="1" dirty="0"/>
              <a:t>اور</a:t>
            </a:r>
            <a:r>
              <a:rPr lang="ar-SA" dirty="0"/>
              <a:t> </a:t>
            </a:r>
            <a:r>
              <a:rPr lang="ar-SA" i="1" dirty="0"/>
              <a:t>سیکیورٹی</a:t>
            </a:r>
            <a:endParaRPr lang="nb-NO" dirty="0"/>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فیس بک کیا ہے؟</a:t>
            </a:r>
            <a:endParaRPr lang="nb-NO" sz="2400" dirty="0">
              <a:solidFill>
                <a:srgbClr val="000000"/>
              </a:solidFill>
            </a:endParaRP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sz="2400" i="1" dirty="0"/>
              <a:t>پرائیویسی</a:t>
            </a:r>
            <a:r>
              <a:rPr lang="ar-SA" sz="2400" dirty="0"/>
              <a:t> </a:t>
            </a:r>
            <a:r>
              <a:rPr lang="ar-SA" sz="2400" i="1" dirty="0"/>
              <a:t>اور</a:t>
            </a:r>
            <a:r>
              <a:rPr lang="ar-SA" sz="2400" dirty="0"/>
              <a:t> </a:t>
            </a:r>
            <a:r>
              <a:rPr lang="ar-SA" sz="2400" i="1" dirty="0"/>
              <a:t>سیکیورٹی</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4</a:t>
            </a:r>
          </a:p>
        </p:txBody>
      </p:sp>
      <p:sp>
        <p:nvSpPr>
          <p:cNvPr id="3" name="Plassholder for tekst 2"/>
          <p:cNvSpPr>
            <a:spLocks noGrp="1"/>
          </p:cNvSpPr>
          <p:nvPr>
            <p:ph type="body" idx="1"/>
          </p:nvPr>
        </p:nvSpPr>
        <p:spPr/>
        <p:txBody>
          <a:bodyPr/>
          <a:lstStyle/>
          <a:p>
            <a:r>
              <a:rPr lang="ar-SA" i="1" dirty="0"/>
              <a:t>دوستوں کو تلاش اور ایڈ کرنا</a:t>
            </a:r>
            <a:endParaRPr lang="nb-NO" dirty="0"/>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2</a:t>
            </a:r>
          </a:p>
        </p:txBody>
      </p:sp>
      <p:sp>
        <p:nvSpPr>
          <p:cNvPr id="3" name="Plassholder for tekst 2"/>
          <p:cNvSpPr>
            <a:spLocks noGrp="1"/>
          </p:cNvSpPr>
          <p:nvPr>
            <p:ph type="body" idx="1"/>
          </p:nvPr>
        </p:nvSpPr>
        <p:spPr/>
        <p:txBody>
          <a:bodyPr/>
          <a:lstStyle/>
          <a:p>
            <a:r>
              <a:rPr lang="ur-PK" i="1" dirty="0"/>
              <a:t>پروفائل بنانا</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دوستوں کو تلاش اور ایڈ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5</a:t>
            </a:r>
          </a:p>
        </p:txBody>
      </p:sp>
      <p:sp>
        <p:nvSpPr>
          <p:cNvPr id="3" name="Plassholder for tekst 2"/>
          <p:cNvSpPr>
            <a:spLocks noGrp="1"/>
          </p:cNvSpPr>
          <p:nvPr>
            <p:ph type="body" idx="1"/>
          </p:nvPr>
        </p:nvSpPr>
        <p:spPr/>
        <p:txBody>
          <a:bodyPr/>
          <a:lstStyle/>
          <a:p>
            <a:r>
              <a:rPr lang="ar-SA" i="1" dirty="0"/>
              <a:t>ٹائم لائن کیا ہوتی ہے؟</a:t>
            </a:r>
            <a:endParaRPr lang="nb-NO" dirty="0"/>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ٹائم لائن کیا ہوتی ہے؟</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ٹائم لائن کیا ہوتی ہے؟</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a:p>
          <a:p>
            <a:pPr marL="0" indent="0">
              <a:buFont typeface="Wingdings" charset="2"/>
              <a:buNone/>
            </a:pPr>
            <a:endParaRPr lang="nb-NO" dirty="0"/>
          </a:p>
          <a:p>
            <a:pPr marL="0" indent="0" algn="ctr">
              <a:buFont typeface="Wingdings" charset="2"/>
              <a:buNone/>
            </a:pPr>
            <a:r>
              <a:rPr lang="nb-NO" sz="5400" dirty="0" err="1"/>
              <a:t>www.facebook.no</a:t>
            </a:r>
            <a:endParaRPr lang="nb-NO" sz="5400" dirty="0"/>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ٹائم لائن کیا ہوتی ہے؟</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ar-SA" i="1" dirty="0"/>
              <a:t>ٹائم لائن کیا ہوتی ہے؟</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6</a:t>
            </a:r>
          </a:p>
        </p:txBody>
      </p:sp>
      <p:sp>
        <p:nvSpPr>
          <p:cNvPr id="3" name="Plassholder for tekst 2"/>
          <p:cNvSpPr>
            <a:spLocks noGrp="1"/>
          </p:cNvSpPr>
          <p:nvPr>
            <p:ph type="body" idx="1"/>
          </p:nvPr>
        </p:nvSpPr>
        <p:spPr/>
        <p:txBody>
          <a:bodyPr/>
          <a:lstStyle/>
          <a:p>
            <a:r>
              <a:rPr lang="ar-SA" i="1" dirty="0"/>
              <a:t>میسینجر کے ساتھ چیٹ کرنا</a:t>
            </a:r>
            <a:endParaRPr lang="nb-NO" dirty="0"/>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میسینجر کے ساتھ چیٹ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7</a:t>
            </a:r>
          </a:p>
        </p:txBody>
      </p:sp>
      <p:sp>
        <p:nvSpPr>
          <p:cNvPr id="3" name="Plassholder for tekst 2"/>
          <p:cNvSpPr>
            <a:spLocks noGrp="1"/>
          </p:cNvSpPr>
          <p:nvPr>
            <p:ph type="body" idx="1"/>
          </p:nvPr>
        </p:nvSpPr>
        <p:spPr>
          <a:xfrm>
            <a:off x="4071131" y="2348610"/>
            <a:ext cx="7736949" cy="481694"/>
          </a:xfrm>
        </p:spPr>
        <p:txBody>
          <a:bodyPr/>
          <a:lstStyle/>
          <a:p>
            <a:r>
              <a:rPr lang="ur-PK" i="1" dirty="0"/>
              <a:t>لائیک کرنا، تبصرہ کرنا اور شیئر کرنا</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ur-PK" i="1" dirty="0"/>
              <a:t>لائیک کرنا، تبصرہ کرنا اور شیئر کرنا</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8</a:t>
            </a:r>
          </a:p>
        </p:txBody>
      </p:sp>
      <p:sp>
        <p:nvSpPr>
          <p:cNvPr id="3" name="Plassholder for tekst 2"/>
          <p:cNvSpPr>
            <a:spLocks noGrp="1"/>
          </p:cNvSpPr>
          <p:nvPr>
            <p:ph type="body" idx="1"/>
          </p:nvPr>
        </p:nvSpPr>
        <p:spPr/>
        <p:txBody>
          <a:bodyPr/>
          <a:lstStyle/>
          <a:p>
            <a:r>
              <a:rPr lang="ar-SA" i="1" dirty="0"/>
              <a:t>مینو بار کے بارے میں مزید سیکھیں</a:t>
            </a:r>
            <a:endParaRPr lang="nb-NO" dirty="0"/>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ur-PK" sz="2400" i="1" dirty="0"/>
              <a:t>پروفائل بنانا</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ar-SA" i="1" dirty="0"/>
              <a:t>مینو بار کے بارے میں مزید سیکھیں</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4628</Words>
  <Application>Microsoft Office PowerPoint</Application>
  <PresentationFormat>Widescreen</PresentationFormat>
  <Paragraphs>544</Paragraphs>
  <Slides>111</Slides>
  <Notes>109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Del 1</vt:lpstr>
      <vt:lpstr>فیس بک کیا ہے؟</vt:lpstr>
      <vt:lpstr>Del 2</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پروفائل بنانا</vt:lpstr>
      <vt:lpstr>Del 3</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پرائیویسی اور سیکیورٹی</vt:lpstr>
      <vt:lpstr>Del 4</vt:lpstr>
      <vt:lpstr>دوستوں کو تلاش اور ایڈ کرنا</vt:lpstr>
      <vt:lpstr>دوستوں کو تلاش اور ایڈ کرنا</vt:lpstr>
      <vt:lpstr>دوستوں کو تلاش اور ایڈ کرنا</vt:lpstr>
      <vt:lpstr>دوستوں کو تلاش اور ایڈ کرنا</vt:lpstr>
      <vt:lpstr>دوستوں کو تلاش اور ایڈ کرنا</vt:lpstr>
      <vt:lpstr>دوستوں کو تلاش اور ایڈ کرنا</vt:lpstr>
      <vt:lpstr>دوستوں کو تلاش اور ایڈ کرنا</vt:lpstr>
      <vt:lpstr>دوستوں کو تلاش اور ایڈ کرنا</vt:lpstr>
      <vt:lpstr>دوستوں کو تلاش اور ایڈ کرنا</vt:lpstr>
      <vt:lpstr>Del 5</vt:lpstr>
      <vt:lpstr>ٹائم لائن کیا ہوتی ہے؟</vt:lpstr>
      <vt:lpstr>ٹائم لائن کیا ہوتی ہے؟</vt:lpstr>
      <vt:lpstr>ٹائم لائن کیا ہوتی ہے؟</vt:lpstr>
      <vt:lpstr>ٹائم لائن کیا ہوتی ہے؟</vt:lpstr>
      <vt:lpstr>Del 6</vt:lpstr>
      <vt:lpstr>میسینجر کے ساتھ چیٹ کرنا</vt:lpstr>
      <vt:lpstr>میسینجر کے ساتھ چیٹ کرنا</vt:lpstr>
      <vt:lpstr>میسینجر کے ساتھ چیٹ کرنا</vt:lpstr>
      <vt:lpstr>میسینجر کے ساتھ چیٹ کرنا</vt:lpstr>
      <vt:lpstr>میسینجر کے ساتھ چیٹ کرنا</vt:lpstr>
      <vt:lpstr>میسینجر کے ساتھ چیٹ کرنا</vt:lpstr>
      <vt:lpstr>میسینجر کے ساتھ چیٹ کرنا</vt:lpstr>
      <vt:lpstr>میسینجر کے ساتھ چیٹ کرنا</vt:lpstr>
      <vt:lpstr>Del 7</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لائیک کرنا، تبصرہ کرنا اور شیئر کرنا</vt:lpstr>
      <vt:lpstr>Del 8</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مینو بار کے بارے میں مزید سیکھیں</vt:lpstr>
      <vt:lpstr>Del 9</vt:lpstr>
      <vt:lpstr>لاگ ان کرنا اور لاگ آؤٹ کرنا</vt:lpstr>
      <vt:lpstr>لاگ ان کرنا اور لاگ آؤٹ کرنا</vt:lpstr>
      <vt:lpstr>لاگ ان کرنا اور لاگ آؤٹ کرنا</vt:lpstr>
      <vt:lpstr>لاگ ان کرنا اور لاگ آؤٹ کرنا</vt:lpstr>
      <vt:lpstr>Ferdig – godt jobba alle sammen!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2019-02-25T04:32:38Z</dcterms:modified>
</cp:coreProperties>
</file>