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76" r:id="rId5"/>
    <p:sldId id="287" r:id="rId6"/>
    <p:sldId id="290" r:id="rId7"/>
    <p:sldId id="307" r:id="rId8"/>
    <p:sldId id="308" r:id="rId9"/>
    <p:sldId id="309" r:id="rId10"/>
    <p:sldId id="31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6" r:id="rId19"/>
    <p:sldId id="327" r:id="rId20"/>
    <p:sldId id="332" r:id="rId21"/>
    <p:sldId id="337" r:id="rId22"/>
    <p:sldId id="346" r:id="rId23"/>
    <p:sldId id="338" r:id="rId24"/>
    <p:sldId id="339" r:id="rId25"/>
    <p:sldId id="293" r:id="rId26"/>
    <p:sldId id="295" r:id="rId27"/>
    <p:sldId id="340" r:id="rId28"/>
    <p:sldId id="342" r:id="rId29"/>
    <p:sldId id="343" r:id="rId30"/>
    <p:sldId id="344" r:id="rId31"/>
    <p:sldId id="296" r:id="rId32"/>
    <p:sldId id="301" r:id="rId33"/>
    <p:sldId id="345" r:id="rId34"/>
    <p:sldId id="347" r:id="rId35"/>
    <p:sldId id="350" r:id="rId36"/>
    <p:sldId id="351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02" r:id="rId45"/>
    <p:sldId id="303" r:id="rId46"/>
    <p:sldId id="362" r:id="rId47"/>
    <p:sldId id="363" r:id="rId48"/>
    <p:sldId id="364" r:id="rId49"/>
    <p:sldId id="365" r:id="rId50"/>
    <p:sldId id="368" r:id="rId51"/>
    <p:sldId id="366" r:id="rId52"/>
    <p:sldId id="367" r:id="rId53"/>
    <p:sldId id="370" r:id="rId54"/>
    <p:sldId id="371" r:id="rId55"/>
    <p:sldId id="372" r:id="rId56"/>
    <p:sldId id="373" r:id="rId57"/>
    <p:sldId id="374" r:id="rId58"/>
    <p:sldId id="376" r:id="rId59"/>
    <p:sldId id="375" r:id="rId60"/>
    <p:sldId id="377" r:id="rId61"/>
    <p:sldId id="378" r:id="rId62"/>
    <p:sldId id="379" r:id="rId63"/>
    <p:sldId id="380" r:id="rId64"/>
    <p:sldId id="305" r:id="rId6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2213" autoAdjust="0"/>
  </p:normalViewPr>
  <p:slideViewPr>
    <p:cSldViewPr snapToGrid="0">
      <p:cViewPr varScale="1">
        <p:scale>
          <a:sx n="41" d="100"/>
          <a:sy n="41" d="100"/>
        </p:scale>
        <p:origin x="16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FD2B88DF-844E-4CEA-9522-A74F06EF8DF9}"/>
    <pc:docChg chg="delSld">
      <pc:chgData name="Eddie Pedersen" userId="eee76c53-a7c6-4321-8a16-ac0d319d0a31" providerId="ADAL" clId="{FD2B88DF-844E-4CEA-9522-A74F06EF8DF9}" dt="2020-09-30T08:17:11.174" v="17" actId="47"/>
      <pc:docMkLst>
        <pc:docMk/>
      </pc:docMkLst>
      <pc:sldChg chg="del">
        <pc:chgData name="Eddie Pedersen" userId="eee76c53-a7c6-4321-8a16-ac0d319d0a31" providerId="ADAL" clId="{FD2B88DF-844E-4CEA-9522-A74F06EF8DF9}" dt="2020-09-30T08:16:17.484" v="0" actId="47"/>
        <pc:sldMkLst>
          <pc:docMk/>
          <pc:sldMk cId="3708994211" sldId="311"/>
        </pc:sldMkLst>
      </pc:sldChg>
      <pc:sldChg chg="del">
        <pc:chgData name="Eddie Pedersen" userId="eee76c53-a7c6-4321-8a16-ac0d319d0a31" providerId="ADAL" clId="{FD2B88DF-844E-4CEA-9522-A74F06EF8DF9}" dt="2020-09-30T08:16:19.908" v="1" actId="47"/>
        <pc:sldMkLst>
          <pc:docMk/>
          <pc:sldMk cId="3835800799" sldId="312"/>
        </pc:sldMkLst>
      </pc:sldChg>
      <pc:sldChg chg="del">
        <pc:chgData name="Eddie Pedersen" userId="eee76c53-a7c6-4321-8a16-ac0d319d0a31" providerId="ADAL" clId="{FD2B88DF-844E-4CEA-9522-A74F06EF8DF9}" dt="2020-09-30T08:16:25.613" v="2" actId="47"/>
        <pc:sldMkLst>
          <pc:docMk/>
          <pc:sldMk cId="2520952774" sldId="320"/>
        </pc:sldMkLst>
      </pc:sldChg>
      <pc:sldChg chg="del">
        <pc:chgData name="Eddie Pedersen" userId="eee76c53-a7c6-4321-8a16-ac0d319d0a31" providerId="ADAL" clId="{FD2B88DF-844E-4CEA-9522-A74F06EF8DF9}" dt="2020-09-30T08:16:27.452" v="3" actId="47"/>
        <pc:sldMkLst>
          <pc:docMk/>
          <pc:sldMk cId="2478527513" sldId="321"/>
        </pc:sldMkLst>
      </pc:sldChg>
      <pc:sldChg chg="del">
        <pc:chgData name="Eddie Pedersen" userId="eee76c53-a7c6-4321-8a16-ac0d319d0a31" providerId="ADAL" clId="{FD2B88DF-844E-4CEA-9522-A74F06EF8DF9}" dt="2020-09-30T08:16:29.228" v="4" actId="47"/>
        <pc:sldMkLst>
          <pc:docMk/>
          <pc:sldMk cId="2508868123" sldId="322"/>
        </pc:sldMkLst>
      </pc:sldChg>
      <pc:sldChg chg="del">
        <pc:chgData name="Eddie Pedersen" userId="eee76c53-a7c6-4321-8a16-ac0d319d0a31" providerId="ADAL" clId="{FD2B88DF-844E-4CEA-9522-A74F06EF8DF9}" dt="2020-09-30T08:16:30.919" v="5" actId="47"/>
        <pc:sldMkLst>
          <pc:docMk/>
          <pc:sldMk cId="1006502807" sldId="323"/>
        </pc:sldMkLst>
      </pc:sldChg>
      <pc:sldChg chg="del">
        <pc:chgData name="Eddie Pedersen" userId="eee76c53-a7c6-4321-8a16-ac0d319d0a31" providerId="ADAL" clId="{FD2B88DF-844E-4CEA-9522-A74F06EF8DF9}" dt="2020-09-30T08:16:32.803" v="6" actId="47"/>
        <pc:sldMkLst>
          <pc:docMk/>
          <pc:sldMk cId="3730467991" sldId="325"/>
        </pc:sldMkLst>
      </pc:sldChg>
      <pc:sldChg chg="del">
        <pc:chgData name="Eddie Pedersen" userId="eee76c53-a7c6-4321-8a16-ac0d319d0a31" providerId="ADAL" clId="{FD2B88DF-844E-4CEA-9522-A74F06EF8DF9}" dt="2020-09-30T08:16:39.905" v="9" actId="47"/>
        <pc:sldMkLst>
          <pc:docMk/>
          <pc:sldMk cId="1819904385" sldId="328"/>
        </pc:sldMkLst>
      </pc:sldChg>
      <pc:sldChg chg="del">
        <pc:chgData name="Eddie Pedersen" userId="eee76c53-a7c6-4321-8a16-ac0d319d0a31" providerId="ADAL" clId="{FD2B88DF-844E-4CEA-9522-A74F06EF8DF9}" dt="2020-09-30T08:16:41.330" v="10" actId="47"/>
        <pc:sldMkLst>
          <pc:docMk/>
          <pc:sldMk cId="3469971598" sldId="329"/>
        </pc:sldMkLst>
      </pc:sldChg>
      <pc:sldChg chg="del">
        <pc:chgData name="Eddie Pedersen" userId="eee76c53-a7c6-4321-8a16-ac0d319d0a31" providerId="ADAL" clId="{FD2B88DF-844E-4CEA-9522-A74F06EF8DF9}" dt="2020-09-30T08:16:43.201" v="11" actId="47"/>
        <pc:sldMkLst>
          <pc:docMk/>
          <pc:sldMk cId="1624038258" sldId="330"/>
        </pc:sldMkLst>
      </pc:sldChg>
      <pc:sldChg chg="del">
        <pc:chgData name="Eddie Pedersen" userId="eee76c53-a7c6-4321-8a16-ac0d319d0a31" providerId="ADAL" clId="{FD2B88DF-844E-4CEA-9522-A74F06EF8DF9}" dt="2020-09-30T08:16:46.284" v="12" actId="47"/>
        <pc:sldMkLst>
          <pc:docMk/>
          <pc:sldMk cId="3242361102" sldId="335"/>
        </pc:sldMkLst>
      </pc:sldChg>
      <pc:sldChg chg="del">
        <pc:chgData name="Eddie Pedersen" userId="eee76c53-a7c6-4321-8a16-ac0d319d0a31" providerId="ADAL" clId="{FD2B88DF-844E-4CEA-9522-A74F06EF8DF9}" dt="2020-09-30T08:16:48.173" v="13" actId="47"/>
        <pc:sldMkLst>
          <pc:docMk/>
          <pc:sldMk cId="4209134179" sldId="336"/>
        </pc:sldMkLst>
      </pc:sldChg>
      <pc:sldChg chg="del">
        <pc:chgData name="Eddie Pedersen" userId="eee76c53-a7c6-4321-8a16-ac0d319d0a31" providerId="ADAL" clId="{FD2B88DF-844E-4CEA-9522-A74F06EF8DF9}" dt="2020-09-30T08:16:54.468" v="14" actId="47"/>
        <pc:sldMkLst>
          <pc:docMk/>
          <pc:sldMk cId="2587969980" sldId="341"/>
        </pc:sldMkLst>
      </pc:sldChg>
      <pc:sldChg chg="del">
        <pc:chgData name="Eddie Pedersen" userId="eee76c53-a7c6-4321-8a16-ac0d319d0a31" providerId="ADAL" clId="{FD2B88DF-844E-4CEA-9522-A74F06EF8DF9}" dt="2020-09-30T08:17:02.452" v="15" actId="47"/>
        <pc:sldMkLst>
          <pc:docMk/>
          <pc:sldMk cId="1200147965" sldId="360"/>
        </pc:sldMkLst>
      </pc:sldChg>
      <pc:sldChg chg="del">
        <pc:chgData name="Eddie Pedersen" userId="eee76c53-a7c6-4321-8a16-ac0d319d0a31" providerId="ADAL" clId="{FD2B88DF-844E-4CEA-9522-A74F06EF8DF9}" dt="2020-09-30T08:17:03.845" v="16" actId="47"/>
        <pc:sldMkLst>
          <pc:docMk/>
          <pc:sldMk cId="404412313" sldId="361"/>
        </pc:sldMkLst>
      </pc:sldChg>
      <pc:sldChg chg="del">
        <pc:chgData name="Eddie Pedersen" userId="eee76c53-a7c6-4321-8a16-ac0d319d0a31" providerId="ADAL" clId="{FD2B88DF-844E-4CEA-9522-A74F06EF8DF9}" dt="2020-09-30T08:17:11.174" v="17" actId="47"/>
        <pc:sldMkLst>
          <pc:docMk/>
          <pc:sldMk cId="1805615655" sldId="369"/>
        </pc:sldMkLst>
      </pc:sldChg>
      <pc:sldChg chg="del">
        <pc:chgData name="Eddie Pedersen" userId="eee76c53-a7c6-4321-8a16-ac0d319d0a31" providerId="ADAL" clId="{FD2B88DF-844E-4CEA-9522-A74F06EF8DF9}" dt="2020-09-30T08:16:34.925" v="7" actId="47"/>
        <pc:sldMkLst>
          <pc:docMk/>
          <pc:sldMk cId="2196247935" sldId="381"/>
        </pc:sldMkLst>
      </pc:sldChg>
      <pc:sldChg chg="del">
        <pc:chgData name="Eddie Pedersen" userId="eee76c53-a7c6-4321-8a16-ac0d319d0a31" providerId="ADAL" clId="{FD2B88DF-844E-4CEA-9522-A74F06EF8DF9}" dt="2020-09-30T08:16:37.700" v="8" actId="47"/>
        <pc:sldMkLst>
          <pc:docMk/>
          <pc:sldMk cId="1859891998" sldId="382"/>
        </pc:sldMkLst>
      </pc:sldChg>
    </pc:docChg>
  </pc:docChgLst>
  <pc:docChgLst>
    <pc:chgData name="Eddie Pedersen" userId="eee76c53-a7c6-4321-8a16-ac0d319d0a31" providerId="ADAL" clId="{76BF52B5-E1E1-4691-A1A9-D7569C985E20}"/>
    <pc:docChg chg="custSel modSld">
      <pc:chgData name="Eddie Pedersen" userId="eee76c53-a7c6-4321-8a16-ac0d319d0a31" providerId="ADAL" clId="{76BF52B5-E1E1-4691-A1A9-D7569C985E20}" dt="2020-08-31T09:41:03.387" v="271" actId="1076"/>
      <pc:docMkLst>
        <pc:docMk/>
      </pc:docMkLst>
      <pc:sldChg chg="modSp mod modNotesTx">
        <pc:chgData name="Eddie Pedersen" userId="eee76c53-a7c6-4321-8a16-ac0d319d0a31" providerId="ADAL" clId="{76BF52B5-E1E1-4691-A1A9-D7569C985E20}" dt="2020-08-31T09:27:13.710" v="135"/>
        <pc:sldMkLst>
          <pc:docMk/>
          <pc:sldMk cId="1286204164" sldId="290"/>
        </pc:sldMkLst>
        <pc:spChg chg="mod">
          <ac:chgData name="Eddie Pedersen" userId="eee76c53-a7c6-4321-8a16-ac0d319d0a31" providerId="ADAL" clId="{76BF52B5-E1E1-4691-A1A9-D7569C985E20}" dt="2020-08-31T09:27:13.710" v="135"/>
          <ac:spMkLst>
            <pc:docMk/>
            <pc:sldMk cId="1286204164" sldId="290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1:06.109" v="172" actId="6549"/>
        <pc:sldMkLst>
          <pc:docMk/>
          <pc:sldMk cId="1251633263" sldId="293"/>
        </pc:sldMkLst>
        <pc:spChg chg="mod">
          <ac:chgData name="Eddie Pedersen" userId="eee76c53-a7c6-4321-8a16-ac0d319d0a31" providerId="ADAL" clId="{76BF52B5-E1E1-4691-A1A9-D7569C985E20}" dt="2020-08-31T09:09:20.249" v="47"/>
          <ac:spMkLst>
            <pc:docMk/>
            <pc:sldMk cId="1251633263" sldId="293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09:04.343" v="45"/>
          <ac:spMkLst>
            <pc:docMk/>
            <pc:sldMk cId="1251633263" sldId="293"/>
            <ac:spMk id="3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1:13.423" v="174"/>
        <pc:sldMkLst>
          <pc:docMk/>
          <pc:sldMk cId="1010819275" sldId="295"/>
        </pc:sldMkLst>
        <pc:spChg chg="mod">
          <ac:chgData name="Eddie Pedersen" userId="eee76c53-a7c6-4321-8a16-ac0d319d0a31" providerId="ADAL" clId="{76BF52B5-E1E1-4691-A1A9-D7569C985E20}" dt="2020-08-31T09:31:13.423" v="174"/>
          <ac:spMkLst>
            <pc:docMk/>
            <pc:sldMk cId="1010819275" sldId="295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1:43.477" v="182" actId="20577"/>
        <pc:sldMkLst>
          <pc:docMk/>
          <pc:sldMk cId="2579246681" sldId="296"/>
        </pc:sldMkLst>
        <pc:spChg chg="mod">
          <ac:chgData name="Eddie Pedersen" userId="eee76c53-a7c6-4321-8a16-ac0d319d0a31" providerId="ADAL" clId="{76BF52B5-E1E1-4691-A1A9-D7569C985E20}" dt="2020-08-31T09:31:43.477" v="182" actId="20577"/>
          <ac:spMkLst>
            <pc:docMk/>
            <pc:sldMk cId="2579246681" sldId="296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14:51.388" v="61"/>
          <ac:spMkLst>
            <pc:docMk/>
            <pc:sldMk cId="2579246681" sldId="296"/>
            <ac:spMk id="3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2:33.085" v="183"/>
        <pc:sldMkLst>
          <pc:docMk/>
          <pc:sldMk cId="2327903497" sldId="301"/>
        </pc:sldMkLst>
        <pc:spChg chg="mod">
          <ac:chgData name="Eddie Pedersen" userId="eee76c53-a7c6-4321-8a16-ac0d319d0a31" providerId="ADAL" clId="{76BF52B5-E1E1-4691-A1A9-D7569C985E20}" dt="2020-08-31T09:32:33.085" v="183"/>
          <ac:spMkLst>
            <pc:docMk/>
            <pc:sldMk cId="2327903497" sldId="301"/>
            <ac:spMk id="2" creationId="{00000000-0000-0000-0000-000000000000}"/>
          </ac:spMkLst>
        </pc:spChg>
      </pc:sldChg>
      <pc:sldChg chg="modSp mod">
        <pc:chgData name="Eddie Pedersen" userId="eee76c53-a7c6-4321-8a16-ac0d319d0a31" providerId="ADAL" clId="{76BF52B5-E1E1-4691-A1A9-D7569C985E20}" dt="2020-08-31T09:20:09.389" v="90" actId="20577"/>
        <pc:sldMkLst>
          <pc:docMk/>
          <pc:sldMk cId="1884910004" sldId="302"/>
        </pc:sldMkLst>
        <pc:spChg chg="mod">
          <ac:chgData name="Eddie Pedersen" userId="eee76c53-a7c6-4321-8a16-ac0d319d0a31" providerId="ADAL" clId="{76BF52B5-E1E1-4691-A1A9-D7569C985E20}" dt="2020-08-31T09:20:09.389" v="90" actId="20577"/>
          <ac:spMkLst>
            <pc:docMk/>
            <pc:sldMk cId="1884910004" sldId="302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20:00.664" v="87"/>
          <ac:spMkLst>
            <pc:docMk/>
            <pc:sldMk cId="1884910004" sldId="302"/>
            <ac:spMk id="3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7:55.726" v="224"/>
        <pc:sldMkLst>
          <pc:docMk/>
          <pc:sldMk cId="2420459475" sldId="303"/>
        </pc:sldMkLst>
        <pc:spChg chg="mod">
          <ac:chgData name="Eddie Pedersen" userId="eee76c53-a7c6-4321-8a16-ac0d319d0a31" providerId="ADAL" clId="{76BF52B5-E1E1-4691-A1A9-D7569C985E20}" dt="2020-08-31T09:37:55.726" v="224"/>
          <ac:spMkLst>
            <pc:docMk/>
            <pc:sldMk cId="2420459475" sldId="303"/>
            <ac:spMk id="2" creationId="{00000000-0000-0000-0000-000000000000}"/>
          </ac:spMkLst>
        </pc:spChg>
      </pc:sldChg>
      <pc:sldChg chg="addSp delSp modSp mod modNotesTx">
        <pc:chgData name="Eddie Pedersen" userId="eee76c53-a7c6-4321-8a16-ac0d319d0a31" providerId="ADAL" clId="{76BF52B5-E1E1-4691-A1A9-D7569C985E20}" dt="2020-08-31T09:41:03.387" v="271" actId="1076"/>
        <pc:sldMkLst>
          <pc:docMk/>
          <pc:sldMk cId="417867430" sldId="305"/>
        </pc:sldMkLst>
        <pc:spChg chg="del">
          <ac:chgData name="Eddie Pedersen" userId="eee76c53-a7c6-4321-8a16-ac0d319d0a31" providerId="ADAL" clId="{76BF52B5-E1E1-4691-A1A9-D7569C985E20}" dt="2020-08-31T09:26:30.417" v="132" actId="478"/>
          <ac:spMkLst>
            <pc:docMk/>
            <pc:sldMk cId="417867430" sldId="305"/>
            <ac:spMk id="2" creationId="{00000000-0000-0000-0000-000000000000}"/>
          </ac:spMkLst>
        </pc:spChg>
        <pc:spChg chg="del">
          <ac:chgData name="Eddie Pedersen" userId="eee76c53-a7c6-4321-8a16-ac0d319d0a31" providerId="ADAL" clId="{76BF52B5-E1E1-4691-A1A9-D7569C985E20}" dt="2020-08-31T09:26:30.417" v="132" actId="478"/>
          <ac:spMkLst>
            <pc:docMk/>
            <pc:sldMk cId="417867430" sldId="305"/>
            <ac:spMk id="3" creationId="{00000000-0000-0000-0000-000000000000}"/>
          </ac:spMkLst>
        </pc:spChg>
        <pc:spChg chg="del">
          <ac:chgData name="Eddie Pedersen" userId="eee76c53-a7c6-4321-8a16-ac0d319d0a31" providerId="ADAL" clId="{76BF52B5-E1E1-4691-A1A9-D7569C985E20}" dt="2020-08-31T09:26:30.417" v="132" actId="478"/>
          <ac:spMkLst>
            <pc:docMk/>
            <pc:sldMk cId="417867430" sldId="305"/>
            <ac:spMk id="4" creationId="{00000000-0000-0000-0000-000000000000}"/>
          </ac:spMkLst>
        </pc:spChg>
        <pc:spChg chg="add del mod">
          <ac:chgData name="Eddie Pedersen" userId="eee76c53-a7c6-4321-8a16-ac0d319d0a31" providerId="ADAL" clId="{76BF52B5-E1E1-4691-A1A9-D7569C985E20}" dt="2020-08-31T09:40:44.708" v="268" actId="478"/>
          <ac:spMkLst>
            <pc:docMk/>
            <pc:sldMk cId="417867430" sldId="305"/>
            <ac:spMk id="6" creationId="{A2AD1B13-6397-4850-B366-CAE17A7AEADC}"/>
          </ac:spMkLst>
        </pc:spChg>
        <pc:spChg chg="add del mod">
          <ac:chgData name="Eddie Pedersen" userId="eee76c53-a7c6-4321-8a16-ac0d319d0a31" providerId="ADAL" clId="{76BF52B5-E1E1-4691-A1A9-D7569C985E20}" dt="2020-08-31T09:40:58.368" v="270" actId="478"/>
          <ac:spMkLst>
            <pc:docMk/>
            <pc:sldMk cId="417867430" sldId="305"/>
            <ac:spMk id="8" creationId="{CF8B231C-DBC2-4F51-BC26-58B1D98F9DDB}"/>
          </ac:spMkLst>
        </pc:spChg>
        <pc:spChg chg="add mod">
          <ac:chgData name="Eddie Pedersen" userId="eee76c53-a7c6-4321-8a16-ac0d319d0a31" providerId="ADAL" clId="{76BF52B5-E1E1-4691-A1A9-D7569C985E20}" dt="2020-08-31T09:26:31.479" v="133"/>
          <ac:spMkLst>
            <pc:docMk/>
            <pc:sldMk cId="417867430" sldId="305"/>
            <ac:spMk id="9" creationId="{6B6E7163-1AAC-4C59-904F-9E4D04E241FC}"/>
          </ac:spMkLst>
        </pc:spChg>
        <pc:spChg chg="add mod">
          <ac:chgData name="Eddie Pedersen" userId="eee76c53-a7c6-4321-8a16-ac0d319d0a31" providerId="ADAL" clId="{76BF52B5-E1E1-4691-A1A9-D7569C985E20}" dt="2020-08-31T09:41:03.387" v="271" actId="1076"/>
          <ac:spMkLst>
            <pc:docMk/>
            <pc:sldMk cId="417867430" sldId="305"/>
            <ac:spMk id="10" creationId="{E4C2A77F-589D-4269-B37E-A511A8C86255}"/>
          </ac:spMkLst>
        </pc:spChg>
        <pc:spChg chg="add mod">
          <ac:chgData name="Eddie Pedersen" userId="eee76c53-a7c6-4321-8a16-ac0d319d0a31" providerId="ADAL" clId="{76BF52B5-E1E1-4691-A1A9-D7569C985E20}" dt="2020-08-31T09:26:31.479" v="133"/>
          <ac:spMkLst>
            <pc:docMk/>
            <pc:sldMk cId="417867430" sldId="305"/>
            <ac:spMk id="11" creationId="{CB82563D-B32D-4A88-BD27-51B2EA0E2C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7:21.183" v="136"/>
        <pc:sldMkLst>
          <pc:docMk/>
          <pc:sldMk cId="3435316557" sldId="307"/>
        </pc:sldMkLst>
        <pc:spChg chg="mod">
          <ac:chgData name="Eddie Pedersen" userId="eee76c53-a7c6-4321-8a16-ac0d319d0a31" providerId="ADAL" clId="{76BF52B5-E1E1-4691-A1A9-D7569C985E20}" dt="2020-08-31T09:27:21.183" v="136"/>
          <ac:spMkLst>
            <pc:docMk/>
            <pc:sldMk cId="3435316557" sldId="307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7:29.392" v="137"/>
        <pc:sldMkLst>
          <pc:docMk/>
          <pc:sldMk cId="2611164557" sldId="308"/>
        </pc:sldMkLst>
        <pc:spChg chg="mod">
          <ac:chgData name="Eddie Pedersen" userId="eee76c53-a7c6-4321-8a16-ac0d319d0a31" providerId="ADAL" clId="{76BF52B5-E1E1-4691-A1A9-D7569C985E20}" dt="2020-08-31T09:27:29.392" v="137"/>
          <ac:spMkLst>
            <pc:docMk/>
            <pc:sldMk cId="2611164557" sldId="308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7:34.198" v="138"/>
        <pc:sldMkLst>
          <pc:docMk/>
          <pc:sldMk cId="1025809433" sldId="309"/>
        </pc:sldMkLst>
        <pc:spChg chg="mod">
          <ac:chgData name="Eddie Pedersen" userId="eee76c53-a7c6-4321-8a16-ac0d319d0a31" providerId="ADAL" clId="{76BF52B5-E1E1-4691-A1A9-D7569C985E20}" dt="2020-08-31T09:27:34.198" v="138"/>
          <ac:spMkLst>
            <pc:docMk/>
            <pc:sldMk cId="1025809433" sldId="309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7:41.020" v="140"/>
        <pc:sldMkLst>
          <pc:docMk/>
          <pc:sldMk cId="3633939371" sldId="310"/>
        </pc:sldMkLst>
        <pc:spChg chg="mod">
          <ac:chgData name="Eddie Pedersen" userId="eee76c53-a7c6-4321-8a16-ac0d319d0a31" providerId="ADAL" clId="{76BF52B5-E1E1-4691-A1A9-D7569C985E20}" dt="2020-08-31T09:27:41.020" v="140"/>
          <ac:spMkLst>
            <pc:docMk/>
            <pc:sldMk cId="3633939371" sldId="310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7:48.798" v="142"/>
        <pc:sldMkLst>
          <pc:docMk/>
          <pc:sldMk cId="3638514283" sldId="313"/>
        </pc:sldMkLst>
        <pc:spChg chg="mod">
          <ac:chgData name="Eddie Pedersen" userId="eee76c53-a7c6-4321-8a16-ac0d319d0a31" providerId="ADAL" clId="{76BF52B5-E1E1-4691-A1A9-D7569C985E20}" dt="2020-08-31T09:27:48.798" v="142"/>
          <ac:spMkLst>
            <pc:docMk/>
            <pc:sldMk cId="3638514283" sldId="313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8:03.295" v="144"/>
        <pc:sldMkLst>
          <pc:docMk/>
          <pc:sldMk cId="2117478037" sldId="314"/>
        </pc:sldMkLst>
        <pc:spChg chg="mod">
          <ac:chgData name="Eddie Pedersen" userId="eee76c53-a7c6-4321-8a16-ac0d319d0a31" providerId="ADAL" clId="{76BF52B5-E1E1-4691-A1A9-D7569C985E20}" dt="2020-08-31T09:28:03.295" v="144"/>
          <ac:spMkLst>
            <pc:docMk/>
            <pc:sldMk cId="2117478037" sldId="314"/>
            <ac:spMk id="2" creationId="{00000000-0000-0000-0000-000000000000}"/>
          </ac:spMkLst>
        </pc:spChg>
      </pc:sldChg>
      <pc:sldChg chg="delSp modSp mod modNotesTx">
        <pc:chgData name="Eddie Pedersen" userId="eee76c53-a7c6-4321-8a16-ac0d319d0a31" providerId="ADAL" clId="{76BF52B5-E1E1-4691-A1A9-D7569C985E20}" dt="2020-08-31T09:28:14.656" v="147"/>
        <pc:sldMkLst>
          <pc:docMk/>
          <pc:sldMk cId="2784486274" sldId="315"/>
        </pc:sldMkLst>
        <pc:spChg chg="mod">
          <ac:chgData name="Eddie Pedersen" userId="eee76c53-a7c6-4321-8a16-ac0d319d0a31" providerId="ADAL" clId="{76BF52B5-E1E1-4691-A1A9-D7569C985E20}" dt="2020-08-31T09:28:14.656" v="147"/>
          <ac:spMkLst>
            <pc:docMk/>
            <pc:sldMk cId="2784486274" sldId="315"/>
            <ac:spMk id="2" creationId="{00000000-0000-0000-0000-000000000000}"/>
          </ac:spMkLst>
        </pc:spChg>
        <pc:spChg chg="del">
          <ac:chgData name="Eddie Pedersen" userId="eee76c53-a7c6-4321-8a16-ac0d319d0a31" providerId="ADAL" clId="{76BF52B5-E1E1-4691-A1A9-D7569C985E20}" dt="2020-08-31T09:28:10.297" v="145" actId="478"/>
          <ac:spMkLst>
            <pc:docMk/>
            <pc:sldMk cId="2784486274" sldId="315"/>
            <ac:spMk id="12" creationId="{4EA00650-EE3B-4F4C-A83E-31758749109C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8:23.545" v="149"/>
        <pc:sldMkLst>
          <pc:docMk/>
          <pc:sldMk cId="816357048" sldId="316"/>
        </pc:sldMkLst>
        <pc:spChg chg="mod">
          <ac:chgData name="Eddie Pedersen" userId="eee76c53-a7c6-4321-8a16-ac0d319d0a31" providerId="ADAL" clId="{76BF52B5-E1E1-4691-A1A9-D7569C985E20}" dt="2020-08-31T09:28:23.545" v="149"/>
          <ac:spMkLst>
            <pc:docMk/>
            <pc:sldMk cId="816357048" sldId="316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8:29.560" v="151"/>
        <pc:sldMkLst>
          <pc:docMk/>
          <pc:sldMk cId="2819300465" sldId="317"/>
        </pc:sldMkLst>
        <pc:spChg chg="mod">
          <ac:chgData name="Eddie Pedersen" userId="eee76c53-a7c6-4321-8a16-ac0d319d0a31" providerId="ADAL" clId="{76BF52B5-E1E1-4691-A1A9-D7569C985E20}" dt="2020-08-31T09:28:29.560" v="151"/>
          <ac:spMkLst>
            <pc:docMk/>
            <pc:sldMk cId="2819300465" sldId="317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8:35.835" v="153"/>
        <pc:sldMkLst>
          <pc:docMk/>
          <pc:sldMk cId="1115761199" sldId="318"/>
        </pc:sldMkLst>
        <pc:spChg chg="mod">
          <ac:chgData name="Eddie Pedersen" userId="eee76c53-a7c6-4321-8a16-ac0d319d0a31" providerId="ADAL" clId="{76BF52B5-E1E1-4691-A1A9-D7569C985E20}" dt="2020-08-31T09:28:35.835" v="153"/>
          <ac:spMkLst>
            <pc:docMk/>
            <pc:sldMk cId="1115761199" sldId="318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9:21.004" v="157"/>
        <pc:sldMkLst>
          <pc:docMk/>
          <pc:sldMk cId="3096388413" sldId="319"/>
        </pc:sldMkLst>
        <pc:spChg chg="mod">
          <ac:chgData name="Eddie Pedersen" userId="eee76c53-a7c6-4321-8a16-ac0d319d0a31" providerId="ADAL" clId="{76BF52B5-E1E1-4691-A1A9-D7569C985E20}" dt="2020-08-31T09:28:44.701" v="155"/>
          <ac:spMkLst>
            <pc:docMk/>
            <pc:sldMk cId="3096388413" sldId="319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29:21.004" v="157"/>
          <ac:spMkLst>
            <pc:docMk/>
            <pc:sldMk cId="3096388413" sldId="319"/>
            <ac:spMk id="8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9:40.589" v="159"/>
        <pc:sldMkLst>
          <pc:docMk/>
          <pc:sldMk cId="4143301347" sldId="326"/>
        </pc:sldMkLst>
        <pc:spChg chg="mod">
          <ac:chgData name="Eddie Pedersen" userId="eee76c53-a7c6-4321-8a16-ac0d319d0a31" providerId="ADAL" clId="{76BF52B5-E1E1-4691-A1A9-D7569C985E20}" dt="2020-08-31T09:29:40.589" v="159"/>
          <ac:spMkLst>
            <pc:docMk/>
            <pc:sldMk cId="4143301347" sldId="326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9:46.031" v="161"/>
        <pc:sldMkLst>
          <pc:docMk/>
          <pc:sldMk cId="4071085682" sldId="327"/>
        </pc:sldMkLst>
        <pc:spChg chg="mod">
          <ac:chgData name="Eddie Pedersen" userId="eee76c53-a7c6-4321-8a16-ac0d319d0a31" providerId="ADAL" clId="{76BF52B5-E1E1-4691-A1A9-D7569C985E20}" dt="2020-08-31T09:29:46.031" v="161"/>
          <ac:spMkLst>
            <pc:docMk/>
            <pc:sldMk cId="4071085682" sldId="327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29:56.586" v="163"/>
        <pc:sldMkLst>
          <pc:docMk/>
          <pc:sldMk cId="3626878437" sldId="332"/>
        </pc:sldMkLst>
        <pc:spChg chg="mod">
          <ac:chgData name="Eddie Pedersen" userId="eee76c53-a7c6-4321-8a16-ac0d319d0a31" providerId="ADAL" clId="{76BF52B5-E1E1-4691-A1A9-D7569C985E20}" dt="2020-08-31T09:29:56.586" v="163"/>
          <ac:spMkLst>
            <pc:docMk/>
            <pc:sldMk cId="3626878437" sldId="332"/>
            <ac:spMk id="2" creationId="{00000000-0000-0000-0000-000000000000}"/>
          </ac:spMkLst>
        </pc:spChg>
      </pc:sldChg>
      <pc:sldChg chg="delSp modSp mod modNotesTx">
        <pc:chgData name="Eddie Pedersen" userId="eee76c53-a7c6-4321-8a16-ac0d319d0a31" providerId="ADAL" clId="{76BF52B5-E1E1-4691-A1A9-D7569C985E20}" dt="2020-08-31T09:30:06.460" v="165"/>
        <pc:sldMkLst>
          <pc:docMk/>
          <pc:sldMk cId="1580327519" sldId="337"/>
        </pc:sldMkLst>
        <pc:spChg chg="mod">
          <ac:chgData name="Eddie Pedersen" userId="eee76c53-a7c6-4321-8a16-ac0d319d0a31" providerId="ADAL" clId="{76BF52B5-E1E1-4691-A1A9-D7569C985E20}" dt="2020-08-31T09:30:06.460" v="165"/>
          <ac:spMkLst>
            <pc:docMk/>
            <pc:sldMk cId="1580327519" sldId="337"/>
            <ac:spMk id="2" creationId="{00000000-0000-0000-0000-000000000000}"/>
          </ac:spMkLst>
        </pc:spChg>
        <pc:spChg chg="del mod">
          <ac:chgData name="Eddie Pedersen" userId="eee76c53-a7c6-4321-8a16-ac0d319d0a31" providerId="ADAL" clId="{76BF52B5-E1E1-4691-A1A9-D7569C985E20}" dt="2020-08-31T09:06:07.068" v="32" actId="478"/>
          <ac:spMkLst>
            <pc:docMk/>
            <pc:sldMk cId="1580327519" sldId="337"/>
            <ac:spMk id="7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0:20.670" v="169"/>
        <pc:sldMkLst>
          <pc:docMk/>
          <pc:sldMk cId="2489358984" sldId="338"/>
        </pc:sldMkLst>
        <pc:spChg chg="mod">
          <ac:chgData name="Eddie Pedersen" userId="eee76c53-a7c6-4321-8a16-ac0d319d0a31" providerId="ADAL" clId="{76BF52B5-E1E1-4691-A1A9-D7569C985E20}" dt="2020-08-31T09:30:20.670" v="169"/>
          <ac:spMkLst>
            <pc:docMk/>
            <pc:sldMk cId="2489358984" sldId="338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06:56.848" v="37"/>
          <ac:spMkLst>
            <pc:docMk/>
            <pc:sldMk cId="2489358984" sldId="338"/>
            <ac:spMk id="5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0:29.609" v="171"/>
        <pc:sldMkLst>
          <pc:docMk/>
          <pc:sldMk cId="4258766535" sldId="339"/>
        </pc:sldMkLst>
        <pc:spChg chg="mod">
          <ac:chgData name="Eddie Pedersen" userId="eee76c53-a7c6-4321-8a16-ac0d319d0a31" providerId="ADAL" clId="{76BF52B5-E1E1-4691-A1A9-D7569C985E20}" dt="2020-08-31T09:30:29.609" v="171"/>
          <ac:spMkLst>
            <pc:docMk/>
            <pc:sldMk cId="4258766535" sldId="339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08:30.792" v="41"/>
          <ac:spMkLst>
            <pc:docMk/>
            <pc:sldMk cId="4258766535" sldId="339"/>
            <ac:spMk id="6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1:18.827" v="176"/>
        <pc:sldMkLst>
          <pc:docMk/>
          <pc:sldMk cId="4210140084" sldId="340"/>
        </pc:sldMkLst>
        <pc:spChg chg="mod">
          <ac:chgData name="Eddie Pedersen" userId="eee76c53-a7c6-4321-8a16-ac0d319d0a31" providerId="ADAL" clId="{76BF52B5-E1E1-4691-A1A9-D7569C985E20}" dt="2020-08-31T09:31:18.827" v="176"/>
          <ac:spMkLst>
            <pc:docMk/>
            <pc:sldMk cId="4210140084" sldId="340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09:59.718" v="50" actId="1076"/>
          <ac:spMkLst>
            <pc:docMk/>
            <pc:sldMk cId="4210140084" sldId="340"/>
            <ac:spMk id="11" creationId="{CCF672B6-F34B-47D3-B373-ED44445ED0F7}"/>
          </ac:spMkLst>
        </pc:spChg>
        <pc:picChg chg="mod">
          <ac:chgData name="Eddie Pedersen" userId="eee76c53-a7c6-4321-8a16-ac0d319d0a31" providerId="ADAL" clId="{76BF52B5-E1E1-4691-A1A9-D7569C985E20}" dt="2020-08-31T09:10:01.223" v="51" actId="1076"/>
          <ac:picMkLst>
            <pc:docMk/>
            <pc:sldMk cId="4210140084" sldId="340"/>
            <ac:picMk id="12" creationId="{AFACC1D1-B7C0-4989-81C2-11BE0C6F24C4}"/>
          </ac:picMkLst>
        </pc:picChg>
      </pc:sldChg>
      <pc:sldChg chg="modSp mod modNotesTx">
        <pc:chgData name="Eddie Pedersen" userId="eee76c53-a7c6-4321-8a16-ac0d319d0a31" providerId="ADAL" clId="{76BF52B5-E1E1-4691-A1A9-D7569C985E20}" dt="2020-08-31T09:31:26.387" v="177"/>
        <pc:sldMkLst>
          <pc:docMk/>
          <pc:sldMk cId="3202059771" sldId="342"/>
        </pc:sldMkLst>
        <pc:spChg chg="mod">
          <ac:chgData name="Eddie Pedersen" userId="eee76c53-a7c6-4321-8a16-ac0d319d0a31" providerId="ADAL" clId="{76BF52B5-E1E1-4691-A1A9-D7569C985E20}" dt="2020-08-31T09:31:26.387" v="177"/>
          <ac:spMkLst>
            <pc:docMk/>
            <pc:sldMk cId="3202059771" sldId="342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1:31.065" v="178"/>
        <pc:sldMkLst>
          <pc:docMk/>
          <pc:sldMk cId="2060378359" sldId="343"/>
        </pc:sldMkLst>
        <pc:spChg chg="mod">
          <ac:chgData name="Eddie Pedersen" userId="eee76c53-a7c6-4321-8a16-ac0d319d0a31" providerId="ADAL" clId="{76BF52B5-E1E1-4691-A1A9-D7569C985E20}" dt="2020-08-31T09:31:31.065" v="178"/>
          <ac:spMkLst>
            <pc:docMk/>
            <pc:sldMk cId="2060378359" sldId="343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1:35.659" v="179"/>
        <pc:sldMkLst>
          <pc:docMk/>
          <pc:sldMk cId="1749925653" sldId="344"/>
        </pc:sldMkLst>
        <pc:spChg chg="mod">
          <ac:chgData name="Eddie Pedersen" userId="eee76c53-a7c6-4321-8a16-ac0d319d0a31" providerId="ADAL" clId="{76BF52B5-E1E1-4691-A1A9-D7569C985E20}" dt="2020-08-31T09:31:35.659" v="179"/>
          <ac:spMkLst>
            <pc:docMk/>
            <pc:sldMk cId="1749925653" sldId="344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2:38.143" v="184"/>
        <pc:sldMkLst>
          <pc:docMk/>
          <pc:sldMk cId="1591778391" sldId="345"/>
        </pc:sldMkLst>
        <pc:spChg chg="mod">
          <ac:chgData name="Eddie Pedersen" userId="eee76c53-a7c6-4321-8a16-ac0d319d0a31" providerId="ADAL" clId="{76BF52B5-E1E1-4691-A1A9-D7569C985E20}" dt="2020-08-31T09:32:38.143" v="184"/>
          <ac:spMkLst>
            <pc:docMk/>
            <pc:sldMk cId="1591778391" sldId="345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0:13.151" v="167"/>
        <pc:sldMkLst>
          <pc:docMk/>
          <pc:sldMk cId="1159696087" sldId="346"/>
        </pc:sldMkLst>
        <pc:spChg chg="mod">
          <ac:chgData name="Eddie Pedersen" userId="eee76c53-a7c6-4321-8a16-ac0d319d0a31" providerId="ADAL" clId="{76BF52B5-E1E1-4691-A1A9-D7569C985E20}" dt="2020-08-31T09:30:13.151" v="167"/>
          <ac:spMkLst>
            <pc:docMk/>
            <pc:sldMk cId="1159696087" sldId="346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06:36.540" v="35"/>
          <ac:spMkLst>
            <pc:docMk/>
            <pc:sldMk cId="1159696087" sldId="346"/>
            <ac:spMk id="7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2:43.515" v="185"/>
        <pc:sldMkLst>
          <pc:docMk/>
          <pc:sldMk cId="1197879368" sldId="347"/>
        </pc:sldMkLst>
        <pc:spChg chg="mod">
          <ac:chgData name="Eddie Pedersen" userId="eee76c53-a7c6-4321-8a16-ac0d319d0a31" providerId="ADAL" clId="{76BF52B5-E1E1-4691-A1A9-D7569C985E20}" dt="2020-08-31T09:32:43.515" v="185"/>
          <ac:spMkLst>
            <pc:docMk/>
            <pc:sldMk cId="1197879368" sldId="347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2:51.976" v="186"/>
        <pc:sldMkLst>
          <pc:docMk/>
          <pc:sldMk cId="2720062007" sldId="350"/>
        </pc:sldMkLst>
        <pc:spChg chg="mod">
          <ac:chgData name="Eddie Pedersen" userId="eee76c53-a7c6-4321-8a16-ac0d319d0a31" providerId="ADAL" clId="{76BF52B5-E1E1-4691-A1A9-D7569C985E20}" dt="2020-08-31T09:32:51.976" v="186"/>
          <ac:spMkLst>
            <pc:docMk/>
            <pc:sldMk cId="2720062007" sldId="350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3:22.429" v="188"/>
        <pc:sldMkLst>
          <pc:docMk/>
          <pc:sldMk cId="309236451" sldId="351"/>
        </pc:sldMkLst>
        <pc:spChg chg="mod">
          <ac:chgData name="Eddie Pedersen" userId="eee76c53-a7c6-4321-8a16-ac0d319d0a31" providerId="ADAL" clId="{76BF52B5-E1E1-4691-A1A9-D7569C985E20}" dt="2020-08-31T09:32:57.365" v="187"/>
          <ac:spMkLst>
            <pc:docMk/>
            <pc:sldMk cId="309236451" sldId="351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33:22.429" v="188"/>
          <ac:spMkLst>
            <pc:docMk/>
            <pc:sldMk cId="309236451" sldId="351"/>
            <ac:spMk id="6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4:55.598" v="212"/>
        <pc:sldMkLst>
          <pc:docMk/>
          <pc:sldMk cId="4217044609" sldId="353"/>
        </pc:sldMkLst>
        <pc:spChg chg="mod">
          <ac:chgData name="Eddie Pedersen" userId="eee76c53-a7c6-4321-8a16-ac0d319d0a31" providerId="ADAL" clId="{76BF52B5-E1E1-4691-A1A9-D7569C985E20}" dt="2020-08-31T09:34:00.350" v="207"/>
          <ac:spMkLst>
            <pc:docMk/>
            <pc:sldMk cId="4217044609" sldId="353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33:29.366" v="189"/>
          <ac:spMkLst>
            <pc:docMk/>
            <pc:sldMk cId="4217044609" sldId="353"/>
            <ac:spMk id="6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34:55.598" v="212"/>
          <ac:spMkLst>
            <pc:docMk/>
            <pc:sldMk cId="4217044609" sldId="353"/>
            <ac:spMk id="8" creationId="{00000000-0000-0000-0000-000000000000}"/>
          </ac:spMkLst>
        </pc:spChg>
      </pc:sldChg>
      <pc:sldChg chg="addSp delSp modSp mod modNotesTx">
        <pc:chgData name="Eddie Pedersen" userId="eee76c53-a7c6-4321-8a16-ac0d319d0a31" providerId="ADAL" clId="{76BF52B5-E1E1-4691-A1A9-D7569C985E20}" dt="2020-08-31T09:35:55.103" v="216"/>
        <pc:sldMkLst>
          <pc:docMk/>
          <pc:sldMk cId="2382245437" sldId="354"/>
        </pc:sldMkLst>
        <pc:spChg chg="mod">
          <ac:chgData name="Eddie Pedersen" userId="eee76c53-a7c6-4321-8a16-ac0d319d0a31" providerId="ADAL" clId="{76BF52B5-E1E1-4691-A1A9-D7569C985E20}" dt="2020-08-31T09:34:18.162" v="210"/>
          <ac:spMkLst>
            <pc:docMk/>
            <pc:sldMk cId="2382245437" sldId="354"/>
            <ac:spMk id="13" creationId="{146FEBCE-3197-443B-B2E9-1D0064469CAF}"/>
          </ac:spMkLst>
        </pc:spChg>
        <pc:spChg chg="mod">
          <ac:chgData name="Eddie Pedersen" userId="eee76c53-a7c6-4321-8a16-ac0d319d0a31" providerId="ADAL" clId="{76BF52B5-E1E1-4691-A1A9-D7569C985E20}" dt="2020-08-31T09:35:19.615" v="213"/>
          <ac:spMkLst>
            <pc:docMk/>
            <pc:sldMk cId="2382245437" sldId="354"/>
            <ac:spMk id="16" creationId="{CC9996FB-E8FD-4D6D-91E4-F50E0D98EE0B}"/>
          </ac:spMkLst>
        </pc:spChg>
        <pc:spChg chg="mod">
          <ac:chgData name="Eddie Pedersen" userId="eee76c53-a7c6-4321-8a16-ac0d319d0a31" providerId="ADAL" clId="{76BF52B5-E1E1-4691-A1A9-D7569C985E20}" dt="2020-08-31T09:35:28.547" v="214"/>
          <ac:spMkLst>
            <pc:docMk/>
            <pc:sldMk cId="2382245437" sldId="354"/>
            <ac:spMk id="17" creationId="{7901B6B2-695F-4B4B-B23B-4666EBF581A9}"/>
          </ac:spMkLst>
        </pc:spChg>
        <pc:spChg chg="add del mod">
          <ac:chgData name="Eddie Pedersen" userId="eee76c53-a7c6-4321-8a16-ac0d319d0a31" providerId="ADAL" clId="{76BF52B5-E1E1-4691-A1A9-D7569C985E20}" dt="2020-08-31T09:35:55.103" v="216"/>
          <ac:spMkLst>
            <pc:docMk/>
            <pc:sldMk cId="2382245437" sldId="354"/>
            <ac:spMk id="23" creationId="{498A36E6-8EEB-42A2-9026-247F59E4035F}"/>
          </ac:spMkLst>
        </pc:spChg>
        <pc:spChg chg="add del mod">
          <ac:chgData name="Eddie Pedersen" userId="eee76c53-a7c6-4321-8a16-ac0d319d0a31" providerId="ADAL" clId="{76BF52B5-E1E1-4691-A1A9-D7569C985E20}" dt="2020-08-31T09:35:55.103" v="216"/>
          <ac:spMkLst>
            <pc:docMk/>
            <pc:sldMk cId="2382245437" sldId="354"/>
            <ac:spMk id="24" creationId="{123AC417-EE27-4A97-B9EB-F16EDAE2D55E}"/>
          </ac:spMkLst>
        </pc:spChg>
        <pc:spChg chg="add del mod">
          <ac:chgData name="Eddie Pedersen" userId="eee76c53-a7c6-4321-8a16-ac0d319d0a31" providerId="ADAL" clId="{76BF52B5-E1E1-4691-A1A9-D7569C985E20}" dt="2020-08-31T09:35:55.103" v="216"/>
          <ac:spMkLst>
            <pc:docMk/>
            <pc:sldMk cId="2382245437" sldId="354"/>
            <ac:spMk id="25" creationId="{F2F1DA9F-2B66-47D3-A798-72FDDF0CED80}"/>
          </ac:spMkLst>
        </pc:spChg>
        <pc:spChg chg="add del mod">
          <ac:chgData name="Eddie Pedersen" userId="eee76c53-a7c6-4321-8a16-ac0d319d0a31" providerId="ADAL" clId="{76BF52B5-E1E1-4691-A1A9-D7569C985E20}" dt="2020-08-31T09:35:55.103" v="216"/>
          <ac:spMkLst>
            <pc:docMk/>
            <pc:sldMk cId="2382245437" sldId="354"/>
            <ac:spMk id="27" creationId="{248EFC23-F650-4620-B405-81C00CC16611}"/>
          </ac:spMkLst>
        </pc:spChg>
        <pc:spChg chg="add del mod">
          <ac:chgData name="Eddie Pedersen" userId="eee76c53-a7c6-4321-8a16-ac0d319d0a31" providerId="ADAL" clId="{76BF52B5-E1E1-4691-A1A9-D7569C985E20}" dt="2020-08-31T09:35:55.103" v="216"/>
          <ac:spMkLst>
            <pc:docMk/>
            <pc:sldMk cId="2382245437" sldId="354"/>
            <ac:spMk id="29" creationId="{4E7317B6-8AF1-4DAB-B6B7-9FCCB5DF9FFB}"/>
          </ac:spMkLst>
        </pc:spChg>
        <pc:spChg chg="add del mod">
          <ac:chgData name="Eddie Pedersen" userId="eee76c53-a7c6-4321-8a16-ac0d319d0a31" providerId="ADAL" clId="{76BF52B5-E1E1-4691-A1A9-D7569C985E20}" dt="2020-08-31T09:35:55.103" v="216"/>
          <ac:spMkLst>
            <pc:docMk/>
            <pc:sldMk cId="2382245437" sldId="354"/>
            <ac:spMk id="30" creationId="{439B1108-492D-4799-A206-3FB16C0BAF17}"/>
          </ac:spMkLst>
        </pc:spChg>
        <pc:picChg chg="add del mod">
          <ac:chgData name="Eddie Pedersen" userId="eee76c53-a7c6-4321-8a16-ac0d319d0a31" providerId="ADAL" clId="{76BF52B5-E1E1-4691-A1A9-D7569C985E20}" dt="2020-08-31T09:35:55.103" v="216"/>
          <ac:picMkLst>
            <pc:docMk/>
            <pc:sldMk cId="2382245437" sldId="354"/>
            <ac:picMk id="14" creationId="{68D74642-7DE0-4CB8-8684-BE8956F9D9B1}"/>
          </ac:picMkLst>
        </pc:picChg>
        <pc:cxnChg chg="add del mod">
          <ac:chgData name="Eddie Pedersen" userId="eee76c53-a7c6-4321-8a16-ac0d319d0a31" providerId="ADAL" clId="{76BF52B5-E1E1-4691-A1A9-D7569C985E20}" dt="2020-08-31T09:35:55.103" v="216"/>
          <ac:cxnSpMkLst>
            <pc:docMk/>
            <pc:sldMk cId="2382245437" sldId="354"/>
            <ac:cxnSpMk id="26" creationId="{ECEBDA1A-59A3-4185-A74C-270543F04839}"/>
          </ac:cxnSpMkLst>
        </pc:cxnChg>
        <pc:cxnChg chg="add del mod">
          <ac:chgData name="Eddie Pedersen" userId="eee76c53-a7c6-4321-8a16-ac0d319d0a31" providerId="ADAL" clId="{76BF52B5-E1E1-4691-A1A9-D7569C985E20}" dt="2020-08-31T09:35:55.103" v="216"/>
          <ac:cxnSpMkLst>
            <pc:docMk/>
            <pc:sldMk cId="2382245437" sldId="354"/>
            <ac:cxnSpMk id="28" creationId="{96537CE0-8BEA-4D7E-8D4B-683370127D87}"/>
          </ac:cxnSpMkLst>
        </pc:cxnChg>
      </pc:sldChg>
      <pc:sldChg chg="modSp mod modNotesTx">
        <pc:chgData name="Eddie Pedersen" userId="eee76c53-a7c6-4321-8a16-ac0d319d0a31" providerId="ADAL" clId="{76BF52B5-E1E1-4691-A1A9-D7569C985E20}" dt="2020-08-31T09:36:50.307" v="218"/>
        <pc:sldMkLst>
          <pc:docMk/>
          <pc:sldMk cId="1451697026" sldId="355"/>
        </pc:sldMkLst>
        <pc:spChg chg="mod">
          <ac:chgData name="Eddie Pedersen" userId="eee76c53-a7c6-4321-8a16-ac0d319d0a31" providerId="ADAL" clId="{76BF52B5-E1E1-4691-A1A9-D7569C985E20}" dt="2020-08-31T09:36:38.587" v="217"/>
          <ac:spMkLst>
            <pc:docMk/>
            <pc:sldMk cId="1451697026" sldId="355"/>
            <ac:spMk id="18" creationId="{A09A7A29-C106-4AB2-A710-DAE3D2BA9C66}"/>
          </ac:spMkLst>
        </pc:spChg>
        <pc:spChg chg="mod">
          <ac:chgData name="Eddie Pedersen" userId="eee76c53-a7c6-4321-8a16-ac0d319d0a31" providerId="ADAL" clId="{76BF52B5-E1E1-4691-A1A9-D7569C985E20}" dt="2020-08-31T09:36:50.307" v="218"/>
          <ac:spMkLst>
            <pc:docMk/>
            <pc:sldMk cId="1451697026" sldId="355"/>
            <ac:spMk id="19" creationId="{F1E342E2-2CB6-4E40-9EA6-5F5CC0C11B39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7:08.273" v="220"/>
        <pc:sldMkLst>
          <pc:docMk/>
          <pc:sldMk cId="3017619459" sldId="356"/>
        </pc:sldMkLst>
        <pc:spChg chg="mod">
          <ac:chgData name="Eddie Pedersen" userId="eee76c53-a7c6-4321-8a16-ac0d319d0a31" providerId="ADAL" clId="{76BF52B5-E1E1-4691-A1A9-D7569C985E20}" dt="2020-08-31T09:37:08.273" v="220"/>
          <ac:spMkLst>
            <pc:docMk/>
            <pc:sldMk cId="3017619459" sldId="356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7:14.648" v="221"/>
        <pc:sldMkLst>
          <pc:docMk/>
          <pc:sldMk cId="2285915302" sldId="357"/>
        </pc:sldMkLst>
        <pc:spChg chg="mod">
          <ac:chgData name="Eddie Pedersen" userId="eee76c53-a7c6-4321-8a16-ac0d319d0a31" providerId="ADAL" clId="{76BF52B5-E1E1-4691-A1A9-D7569C985E20}" dt="2020-08-31T09:37:14.648" v="221"/>
          <ac:spMkLst>
            <pc:docMk/>
            <pc:sldMk cId="2285915302" sldId="357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7:19.363" v="222"/>
        <pc:sldMkLst>
          <pc:docMk/>
          <pc:sldMk cId="1426569268" sldId="358"/>
        </pc:sldMkLst>
        <pc:spChg chg="mod">
          <ac:chgData name="Eddie Pedersen" userId="eee76c53-a7c6-4321-8a16-ac0d319d0a31" providerId="ADAL" clId="{76BF52B5-E1E1-4691-A1A9-D7569C985E20}" dt="2020-08-31T09:37:19.363" v="222"/>
          <ac:spMkLst>
            <pc:docMk/>
            <pc:sldMk cId="1426569268" sldId="358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7:25.953" v="223"/>
        <pc:sldMkLst>
          <pc:docMk/>
          <pc:sldMk cId="1750230090" sldId="359"/>
        </pc:sldMkLst>
        <pc:spChg chg="mod">
          <ac:chgData name="Eddie Pedersen" userId="eee76c53-a7c6-4321-8a16-ac0d319d0a31" providerId="ADAL" clId="{76BF52B5-E1E1-4691-A1A9-D7569C985E20}" dt="2020-08-31T09:37:25.953" v="223"/>
          <ac:spMkLst>
            <pc:docMk/>
            <pc:sldMk cId="1750230090" sldId="359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8:00.475" v="225"/>
        <pc:sldMkLst>
          <pc:docMk/>
          <pc:sldMk cId="4199086166" sldId="362"/>
        </pc:sldMkLst>
        <pc:spChg chg="mod">
          <ac:chgData name="Eddie Pedersen" userId="eee76c53-a7c6-4321-8a16-ac0d319d0a31" providerId="ADAL" clId="{76BF52B5-E1E1-4691-A1A9-D7569C985E20}" dt="2020-08-31T09:38:00.475" v="225"/>
          <ac:spMkLst>
            <pc:docMk/>
            <pc:sldMk cId="4199086166" sldId="362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8:05.716" v="226"/>
        <pc:sldMkLst>
          <pc:docMk/>
          <pc:sldMk cId="3154125988" sldId="363"/>
        </pc:sldMkLst>
        <pc:spChg chg="mod">
          <ac:chgData name="Eddie Pedersen" userId="eee76c53-a7c6-4321-8a16-ac0d319d0a31" providerId="ADAL" clId="{76BF52B5-E1E1-4691-A1A9-D7569C985E20}" dt="2020-08-31T09:38:05.716" v="226"/>
          <ac:spMkLst>
            <pc:docMk/>
            <pc:sldMk cId="3154125988" sldId="363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8:11.398" v="227"/>
        <pc:sldMkLst>
          <pc:docMk/>
          <pc:sldMk cId="1072636331" sldId="364"/>
        </pc:sldMkLst>
        <pc:spChg chg="mod">
          <ac:chgData name="Eddie Pedersen" userId="eee76c53-a7c6-4321-8a16-ac0d319d0a31" providerId="ADAL" clId="{76BF52B5-E1E1-4691-A1A9-D7569C985E20}" dt="2020-08-31T09:38:11.398" v="227"/>
          <ac:spMkLst>
            <pc:docMk/>
            <pc:sldMk cId="1072636331" sldId="364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8:16.454" v="228"/>
        <pc:sldMkLst>
          <pc:docMk/>
          <pc:sldMk cId="1153610494" sldId="365"/>
        </pc:sldMkLst>
        <pc:spChg chg="mod">
          <ac:chgData name="Eddie Pedersen" userId="eee76c53-a7c6-4321-8a16-ac0d319d0a31" providerId="ADAL" clId="{76BF52B5-E1E1-4691-A1A9-D7569C985E20}" dt="2020-08-31T09:38:16.454" v="228"/>
          <ac:spMkLst>
            <pc:docMk/>
            <pc:sldMk cId="1153610494" sldId="365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8:27.331" v="230"/>
        <pc:sldMkLst>
          <pc:docMk/>
          <pc:sldMk cId="3122763646" sldId="366"/>
        </pc:sldMkLst>
        <pc:spChg chg="mod">
          <ac:chgData name="Eddie Pedersen" userId="eee76c53-a7c6-4321-8a16-ac0d319d0a31" providerId="ADAL" clId="{76BF52B5-E1E1-4691-A1A9-D7569C985E20}" dt="2020-08-31T09:38:27.331" v="230"/>
          <ac:spMkLst>
            <pc:docMk/>
            <pc:sldMk cId="3122763646" sldId="366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8:31.938" v="231"/>
        <pc:sldMkLst>
          <pc:docMk/>
          <pc:sldMk cId="1651826429" sldId="367"/>
        </pc:sldMkLst>
        <pc:spChg chg="mod">
          <ac:chgData name="Eddie Pedersen" userId="eee76c53-a7c6-4321-8a16-ac0d319d0a31" providerId="ADAL" clId="{76BF52B5-E1E1-4691-A1A9-D7569C985E20}" dt="2020-08-31T09:38:31.938" v="231"/>
          <ac:spMkLst>
            <pc:docMk/>
            <pc:sldMk cId="1651826429" sldId="367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8:21.636" v="229"/>
        <pc:sldMkLst>
          <pc:docMk/>
          <pc:sldMk cId="1756739984" sldId="368"/>
        </pc:sldMkLst>
        <pc:spChg chg="mod">
          <ac:chgData name="Eddie Pedersen" userId="eee76c53-a7c6-4321-8a16-ac0d319d0a31" providerId="ADAL" clId="{76BF52B5-E1E1-4691-A1A9-D7569C985E20}" dt="2020-08-31T09:38:21.636" v="229"/>
          <ac:spMkLst>
            <pc:docMk/>
            <pc:sldMk cId="1756739984" sldId="368"/>
            <ac:spMk id="2" creationId="{00000000-0000-0000-0000-000000000000}"/>
          </ac:spMkLst>
        </pc:spChg>
      </pc:sldChg>
      <pc:sldChg chg="modNotesTx">
        <pc:chgData name="Eddie Pedersen" userId="eee76c53-a7c6-4321-8a16-ac0d319d0a31" providerId="ADAL" clId="{76BF52B5-E1E1-4691-A1A9-D7569C985E20}" dt="2020-08-31T09:23:04.642" v="108"/>
        <pc:sldMkLst>
          <pc:docMk/>
          <pc:sldMk cId="1800220463" sldId="370"/>
        </pc:sldMkLst>
      </pc:sldChg>
      <pc:sldChg chg="modSp mod modNotesTx">
        <pc:chgData name="Eddie Pedersen" userId="eee76c53-a7c6-4321-8a16-ac0d319d0a31" providerId="ADAL" clId="{76BF52B5-E1E1-4691-A1A9-D7569C985E20}" dt="2020-08-31T09:39:17.638" v="236"/>
        <pc:sldMkLst>
          <pc:docMk/>
          <pc:sldMk cId="3364243579" sldId="371"/>
        </pc:sldMkLst>
        <pc:spChg chg="mod">
          <ac:chgData name="Eddie Pedersen" userId="eee76c53-a7c6-4321-8a16-ac0d319d0a31" providerId="ADAL" clId="{76BF52B5-E1E1-4691-A1A9-D7569C985E20}" dt="2020-08-31T09:38:43.786" v="235" actId="20577"/>
          <ac:spMkLst>
            <pc:docMk/>
            <pc:sldMk cId="3364243579" sldId="371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39:17.638" v="236"/>
          <ac:spMkLst>
            <pc:docMk/>
            <pc:sldMk cId="3364243579" sldId="371"/>
            <ac:spMk id="3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9:30.698" v="237"/>
        <pc:sldMkLst>
          <pc:docMk/>
          <pc:sldMk cId="974196392" sldId="372"/>
        </pc:sldMkLst>
        <pc:spChg chg="mod">
          <ac:chgData name="Eddie Pedersen" userId="eee76c53-a7c6-4321-8a16-ac0d319d0a31" providerId="ADAL" clId="{76BF52B5-E1E1-4691-A1A9-D7569C985E20}" dt="2020-08-31T09:39:30.698" v="237"/>
          <ac:spMkLst>
            <pc:docMk/>
            <pc:sldMk cId="974196392" sldId="372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9:35.367" v="238"/>
        <pc:sldMkLst>
          <pc:docMk/>
          <pc:sldMk cId="3109352818" sldId="373"/>
        </pc:sldMkLst>
        <pc:spChg chg="mod">
          <ac:chgData name="Eddie Pedersen" userId="eee76c53-a7c6-4321-8a16-ac0d319d0a31" providerId="ADAL" clId="{76BF52B5-E1E1-4691-A1A9-D7569C985E20}" dt="2020-08-31T09:39:35.367" v="238"/>
          <ac:spMkLst>
            <pc:docMk/>
            <pc:sldMk cId="3109352818" sldId="373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9:40.443" v="239"/>
        <pc:sldMkLst>
          <pc:docMk/>
          <pc:sldMk cId="3551617006" sldId="374"/>
        </pc:sldMkLst>
        <pc:spChg chg="mod">
          <ac:chgData name="Eddie Pedersen" userId="eee76c53-a7c6-4321-8a16-ac0d319d0a31" providerId="ADAL" clId="{76BF52B5-E1E1-4691-A1A9-D7569C985E20}" dt="2020-08-31T09:39:40.443" v="239"/>
          <ac:spMkLst>
            <pc:docMk/>
            <pc:sldMk cId="3551617006" sldId="374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40:01.764" v="242"/>
        <pc:sldMkLst>
          <pc:docMk/>
          <pc:sldMk cId="2157567136" sldId="375"/>
        </pc:sldMkLst>
        <pc:spChg chg="mod">
          <ac:chgData name="Eddie Pedersen" userId="eee76c53-a7c6-4321-8a16-ac0d319d0a31" providerId="ADAL" clId="{76BF52B5-E1E1-4691-A1A9-D7569C985E20}" dt="2020-08-31T09:40:01.764" v="242"/>
          <ac:spMkLst>
            <pc:docMk/>
            <pc:sldMk cId="2157567136" sldId="375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39:44.897" v="240"/>
        <pc:sldMkLst>
          <pc:docMk/>
          <pc:sldMk cId="653340080" sldId="376"/>
        </pc:sldMkLst>
        <pc:spChg chg="mod">
          <ac:chgData name="Eddie Pedersen" userId="eee76c53-a7c6-4321-8a16-ac0d319d0a31" providerId="ADAL" clId="{76BF52B5-E1E1-4691-A1A9-D7569C985E20}" dt="2020-08-31T09:39:44.897" v="240"/>
          <ac:spMkLst>
            <pc:docMk/>
            <pc:sldMk cId="653340080" sldId="376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40:10.291" v="244"/>
        <pc:sldMkLst>
          <pc:docMk/>
          <pc:sldMk cId="2674446294" sldId="377"/>
        </pc:sldMkLst>
        <pc:spChg chg="mod">
          <ac:chgData name="Eddie Pedersen" userId="eee76c53-a7c6-4321-8a16-ac0d319d0a31" providerId="ADAL" clId="{76BF52B5-E1E1-4691-A1A9-D7569C985E20}" dt="2020-08-31T09:40:10.291" v="244"/>
          <ac:spMkLst>
            <pc:docMk/>
            <pc:sldMk cId="2674446294" sldId="377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40:15.670" v="245"/>
        <pc:sldMkLst>
          <pc:docMk/>
          <pc:sldMk cId="2344419702" sldId="378"/>
        </pc:sldMkLst>
        <pc:spChg chg="mod">
          <ac:chgData name="Eddie Pedersen" userId="eee76c53-a7c6-4321-8a16-ac0d319d0a31" providerId="ADAL" clId="{76BF52B5-E1E1-4691-A1A9-D7569C985E20}" dt="2020-08-31T09:40:15.670" v="245"/>
          <ac:spMkLst>
            <pc:docMk/>
            <pc:sldMk cId="2344419702" sldId="378"/>
            <ac:spMk id="2" creationId="{00000000-0000-0000-0000-000000000000}"/>
          </ac:spMkLst>
        </pc:spChg>
      </pc:sldChg>
      <pc:sldChg chg="modSp mod modNotesTx">
        <pc:chgData name="Eddie Pedersen" userId="eee76c53-a7c6-4321-8a16-ac0d319d0a31" providerId="ADAL" clId="{76BF52B5-E1E1-4691-A1A9-D7569C985E20}" dt="2020-08-31T09:40:30.478" v="265"/>
        <pc:sldMkLst>
          <pc:docMk/>
          <pc:sldMk cId="876057233" sldId="379"/>
        </pc:sldMkLst>
        <pc:spChg chg="mod">
          <ac:chgData name="Eddie Pedersen" userId="eee76c53-a7c6-4321-8a16-ac0d319d0a31" providerId="ADAL" clId="{76BF52B5-E1E1-4691-A1A9-D7569C985E20}" dt="2020-08-31T09:40:30.478" v="265"/>
          <ac:spMkLst>
            <pc:docMk/>
            <pc:sldMk cId="876057233" sldId="379"/>
            <ac:spMk id="2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40:26.372" v="246" actId="1076"/>
          <ac:spMkLst>
            <pc:docMk/>
            <pc:sldMk cId="876057233" sldId="379"/>
            <ac:spMk id="3" creationId="{00000000-0000-0000-0000-000000000000}"/>
          </ac:spMkLst>
        </pc:spChg>
        <pc:spChg chg="mod">
          <ac:chgData name="Eddie Pedersen" userId="eee76c53-a7c6-4321-8a16-ac0d319d0a31" providerId="ADAL" clId="{76BF52B5-E1E1-4691-A1A9-D7569C985E20}" dt="2020-08-31T09:40:26.372" v="246" actId="1076"/>
          <ac:spMkLst>
            <pc:docMk/>
            <pc:sldMk cId="876057233" sldId="379"/>
            <ac:spMk id="9" creationId="{BD70C3ED-CF4B-4165-B7F9-DFC9317EFA8D}"/>
          </ac:spMkLst>
        </pc:spChg>
        <pc:spChg chg="mod">
          <ac:chgData name="Eddie Pedersen" userId="eee76c53-a7c6-4321-8a16-ac0d319d0a31" providerId="ADAL" clId="{76BF52B5-E1E1-4691-A1A9-D7569C985E20}" dt="2020-08-31T09:40:26.372" v="246" actId="1076"/>
          <ac:spMkLst>
            <pc:docMk/>
            <pc:sldMk cId="876057233" sldId="379"/>
            <ac:spMk id="10" creationId="{FED7C846-CC49-4620-AF5E-CA39A494B050}"/>
          </ac:spMkLst>
        </pc:spChg>
        <pc:picChg chg="mod">
          <ac:chgData name="Eddie Pedersen" userId="eee76c53-a7c6-4321-8a16-ac0d319d0a31" providerId="ADAL" clId="{76BF52B5-E1E1-4691-A1A9-D7569C985E20}" dt="2020-08-31T09:40:26.372" v="246" actId="1076"/>
          <ac:picMkLst>
            <pc:docMk/>
            <pc:sldMk cId="876057233" sldId="379"/>
            <ac:picMk id="7" creationId="{284F3286-0083-4F6F-A52A-571039B84DD8}"/>
          </ac:picMkLst>
        </pc:picChg>
      </pc:sldChg>
      <pc:sldChg chg="modSp mod modNotesTx">
        <pc:chgData name="Eddie Pedersen" userId="eee76c53-a7c6-4321-8a16-ac0d319d0a31" providerId="ADAL" clId="{76BF52B5-E1E1-4691-A1A9-D7569C985E20}" dt="2020-08-31T09:40:35.914" v="266"/>
        <pc:sldMkLst>
          <pc:docMk/>
          <pc:sldMk cId="3569080177" sldId="380"/>
        </pc:sldMkLst>
        <pc:spChg chg="mod">
          <ac:chgData name="Eddie Pedersen" userId="eee76c53-a7c6-4321-8a16-ac0d319d0a31" providerId="ADAL" clId="{76BF52B5-E1E1-4691-A1A9-D7569C985E20}" dt="2020-08-31T09:40:35.914" v="266"/>
          <ac:spMkLst>
            <pc:docMk/>
            <pc:sldMk cId="3569080177" sldId="38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30.09.2020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baranaynaa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Outlook.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shirkadaha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ayaantiiba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adeegyadooda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habayn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sameeya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darteedna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dhici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karta in sida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sida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intaba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darteed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adigana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Outlook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beddelay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isbeddelkaas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dhiganaya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fududaato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dhiganaya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sharrax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hadafka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waxbarashadaan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ama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baarayaa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b="0" baseline="0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horreeyay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guduudan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hoosteeda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qoratay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beddeshaa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Dad badan baa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samaystay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hilmaamin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[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passord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koobnaadaan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ahi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koobnaadaan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Waa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xasuustoodu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fududdahay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qiyaasaan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hilmaantana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fiican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dhakhsaha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badan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furuhu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xarfuhu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beddelkeeda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dhibic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madow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Sababtu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dhammeyso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ama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dhalashada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dooranaynaa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Xagga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silloon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tirooyin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xaqiijiso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tirooyinka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ama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khalad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celisaa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adkaan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akhriyaan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calaamadaha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u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saxaan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  <a:p>
            <a:pPr lvl="0"/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Hambalyo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kulligiin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leedihiin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baseline="0" dirty="0"/>
              <a:t>!</a:t>
            </a:r>
          </a:p>
          <a:p>
            <a:endParaRPr lang="nb-NO" baseline="0" dirty="0"/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socota</a:t>
            </a:r>
            <a:r>
              <a:rPr lang="nb-NO" baseline="0" dirty="0"/>
              <a:t>:</a:t>
            </a:r>
          </a:p>
          <a:p>
            <a:endParaRPr lang="nb-NO" baseline="0" dirty="0"/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RÁHKADIT E-POASTAČUJUHUSA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(@).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Ciwaannada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outlook ama live)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danbayntana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dhibic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c-o-m.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waraaquhu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[innboks].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muuqaalkoodu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guud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shaqeeyaan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qabanaysaan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idinkugu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waraaquhu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yiraahdo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baranaysaan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gelaya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iimaylkeeda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isticmaalaysaan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barannay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billowgii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1aad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yaabaa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furutaan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macluumaadkaas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kasta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furaysid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xalkaasi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shaqaynayaa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kuwani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dhoweyn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qaadanaysaa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faa’iidada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furan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dhammaysato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yeelay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qaraabo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tihiin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  <a:p>
            <a:pPr lvl="0"/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galeynaa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kore,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nb-NO" b="0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buluugga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"Gal"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jeer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DIRISTA IIMAYLADA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959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kulligood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leeyihiin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korreysa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dirty="0"/>
          </a:p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lahaataa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haddaba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yeelato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Samaysashada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adkaan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nasiib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samaynaysid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fiican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fikirin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xafiddo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livemail. Livemail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Microsoft,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jecel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samaysanayso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Outlook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baseline="0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baxday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sahlan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"Ku"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Mawduuc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  <a:p>
            <a:pPr marL="0" indent="0">
              <a:buFontTx/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qaybteeda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  <a:p>
            <a:pPr marL="0" indent="0">
              <a:buFontTx/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danbayntana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riixeysaa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haddaba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iimaylkiinnii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horreeyay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buuxbuuxinaynaa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billaanaynaa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buuxinno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"Ku"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iimaylkaaga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sawirrada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sabbuuradda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sax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sax u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qoranayo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yeelay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fahmo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ujeeddada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dib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raadsado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Maaddaama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tababbar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baseline="0" dirty="0"/>
          </a:p>
          <a:p>
            <a:pPr lvl="0"/>
            <a:endParaRPr lang="nb-NO" b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xushmad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habboon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gabagabeeyo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Mahadsanid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"".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www.live.com.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"Dir"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hooseysa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"Dir".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  <a:p>
            <a:pPr lvl="0"/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RAHPAT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E-PO</a:t>
            </a:r>
            <a:r>
              <a:rPr lang="se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se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kasta u furan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muuqaalka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guud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qornayn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micnaheedu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oollin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gaaray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ayagoo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danbeeyay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korreeya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horreeyayna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hooseeyaan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kasta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diruhu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dhalaalaysa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haddaba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Outlook.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farriintii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sax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sawirradaan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mid ah.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maaddaama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aynaan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samaysannin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furannaa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diiwaangelinnaa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dhalaalaysa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qornayn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Kulligiin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yaabaa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ahi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Outlook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hooseysa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gudbiso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buuxbuuxiyay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mawduuc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jawaabaysayna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badan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Outlook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qoraalkaagi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diiwaangeliso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67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Foomkaan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buuxinno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yeelanno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Tillaabo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tillaabo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qodobbada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samaysanaynaa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isticmaaluhu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ciwaannada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dhow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magaacaga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fududaanaysaa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xusuusashada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magaacaga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mellomrom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"æ", "ø"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"å".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awoowgaa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xarfahaas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beddeshaa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"aa" ama "o",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dhexaysa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awoowgana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badan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dhexaysiiyaa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dhibic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30.09.2020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3CDF22A-BBA1-4ED4-9CA3-AD3FB29B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EE23286C-5CFF-43C4-9EAF-3B14DB824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Tittel 3">
            <a:extLst>
              <a:ext uri="{FF2B5EF4-FFF2-40B4-BE49-F238E27FC236}">
                <a16:creationId xmlns:a16="http://schemas.microsoft.com/office/drawing/2014/main" id="{347E6FDF-28AD-4C92-B9F6-F87253EA02AA}"/>
              </a:ext>
            </a:extLst>
          </p:cNvPr>
          <p:cNvSpPr txBox="1">
            <a:spLocks/>
          </p:cNvSpPr>
          <p:nvPr/>
        </p:nvSpPr>
        <p:spPr>
          <a:xfrm>
            <a:off x="972030" y="18187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/>
              <a:t>LÆR Å BRUKE E-POST</a:t>
            </a:r>
            <a:endParaRPr lang="nb-NO" dirty="0"/>
          </a:p>
        </p:txBody>
      </p:sp>
      <p:sp>
        <p:nvSpPr>
          <p:cNvPr id="9" name="Undertittel 6">
            <a:extLst>
              <a:ext uri="{FF2B5EF4-FFF2-40B4-BE49-F238E27FC236}">
                <a16:creationId xmlns:a16="http://schemas.microsoft.com/office/drawing/2014/main" id="{737772A9-B4D1-4144-8446-D5CE954A007B}"/>
              </a:ext>
            </a:extLst>
          </p:cNvPr>
          <p:cNvSpPr txBox="1">
            <a:spLocks/>
          </p:cNvSpPr>
          <p:nvPr/>
        </p:nvSpPr>
        <p:spPr>
          <a:xfrm>
            <a:off x="981037" y="3719326"/>
            <a:ext cx="9839363" cy="201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b-NO"/>
              <a:t>Å kunne logge av og på en e-postkonto</a:t>
            </a:r>
          </a:p>
          <a:p>
            <a:pPr>
              <a:buFontTx/>
              <a:buChar char="-"/>
            </a:pPr>
            <a:r>
              <a:rPr lang="nb-NO"/>
              <a:t>Å kunne sende, motta og svare på e-post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1DBCF54-3FF0-46C3-8CE3-04C66C50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74" y="1130302"/>
            <a:ext cx="6915150" cy="479107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592D61A5-D67A-4845-9021-11B6676E3F80}"/>
              </a:ext>
            </a:extLst>
          </p:cNvPr>
          <p:cNvSpPr/>
          <p:nvPr/>
        </p:nvSpPr>
        <p:spPr>
          <a:xfrm>
            <a:off x="4364025" y="2755358"/>
            <a:ext cx="1169489" cy="6664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48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EC07235-43B1-4F48-95B2-9148342FDB16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0D5C0FB-18FC-440A-B590-F3A6A46B5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1062037"/>
            <a:ext cx="6010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86528" y="2551004"/>
            <a:ext cx="3998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000000"/>
                </a:solidFill>
              </a:rPr>
              <a:t>na</a:t>
            </a:r>
            <a:r>
              <a:rPr lang="se-NO" sz="3200" dirty="0">
                <a:solidFill>
                  <a:srgbClr val="000000"/>
                </a:solidFill>
              </a:rPr>
              <a:t>mma</a:t>
            </a:r>
            <a:r>
              <a:rPr lang="nb-NO" sz="3200" dirty="0">
                <a:solidFill>
                  <a:srgbClr val="000000"/>
                </a:solidFill>
              </a:rPr>
              <a:t>.i.</a:t>
            </a:r>
            <a:r>
              <a:rPr lang="se-NO" sz="3200" dirty="0">
                <a:solidFill>
                  <a:srgbClr val="000000"/>
                </a:solidFill>
              </a:rPr>
              <a:t>goargu</a:t>
            </a:r>
            <a:endParaRPr lang="nb-NO" sz="3200" dirty="0">
              <a:solidFill>
                <a:srgbClr val="000000"/>
              </a:solidFill>
            </a:endParaRPr>
          </a:p>
          <a:p>
            <a:endParaRPr lang="nb-NO" sz="3200" dirty="0">
              <a:solidFill>
                <a:srgbClr val="000000"/>
              </a:solidFill>
            </a:endParaRPr>
          </a:p>
          <a:p>
            <a:r>
              <a:rPr lang="nb-NO" sz="3200" dirty="0" err="1">
                <a:solidFill>
                  <a:srgbClr val="000000"/>
                </a:solidFill>
              </a:rPr>
              <a:t>na</a:t>
            </a:r>
            <a:r>
              <a:rPr lang="se-NO" sz="3200" dirty="0">
                <a:solidFill>
                  <a:srgbClr val="000000"/>
                </a:solidFill>
              </a:rPr>
              <a:t>mma</a:t>
            </a:r>
            <a:r>
              <a:rPr lang="nb-NO" sz="3200" dirty="0">
                <a:solidFill>
                  <a:srgbClr val="000000"/>
                </a:solidFill>
              </a:rPr>
              <a:t>.</a:t>
            </a:r>
            <a:r>
              <a:rPr lang="se-NO" sz="3200" dirty="0">
                <a:solidFill>
                  <a:srgbClr val="000000"/>
                </a:solidFill>
              </a:rPr>
              <a:t>goargu</a:t>
            </a:r>
            <a:r>
              <a:rPr lang="nb-NO" sz="3200" dirty="0">
                <a:solidFill>
                  <a:srgbClr val="000000"/>
                </a:solidFill>
              </a:rPr>
              <a:t>123</a:t>
            </a:r>
          </a:p>
          <a:p>
            <a:pPr algn="ctr"/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8D03E8D-C57C-4123-BB3F-E8F86C916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8" y="1211855"/>
            <a:ext cx="6345715" cy="4946574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D5EC0CD7-12D6-47AD-8394-A0B1CBC7BDF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10DEEAD-D71D-42A0-BD74-9947F317E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41" y="750389"/>
            <a:ext cx="1508112" cy="458991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B8709E0B-2257-4C2B-88A7-F526B5C2392A}"/>
              </a:ext>
            </a:extLst>
          </p:cNvPr>
          <p:cNvSpPr/>
          <p:nvPr/>
        </p:nvSpPr>
        <p:spPr>
          <a:xfrm>
            <a:off x="3852645" y="2985571"/>
            <a:ext cx="1902755" cy="57154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Minimum 8 tegn</a:t>
            </a:r>
          </a:p>
          <a:p>
            <a:r>
              <a:rPr lang="nb-NO" sz="3600" dirty="0"/>
              <a:t> </a:t>
            </a:r>
          </a:p>
          <a:p>
            <a:r>
              <a:rPr lang="nb-NO" sz="3600" dirty="0"/>
              <a:t>Minimum 2 av disse:</a:t>
            </a:r>
          </a:p>
          <a:p>
            <a:pPr marL="571500" indent="-571500">
              <a:buFont typeface="Arial"/>
              <a:buChar char="•"/>
            </a:pPr>
            <a:r>
              <a:rPr lang="nb-NO" sz="3600" dirty="0"/>
              <a:t>STORE BOKSTAVER</a:t>
            </a:r>
          </a:p>
          <a:p>
            <a:pPr marL="571500" indent="-571500">
              <a:buFont typeface="Arial"/>
              <a:buChar char="•"/>
            </a:pPr>
            <a:r>
              <a:rPr lang="nb-NO" sz="3600" dirty="0"/>
              <a:t>små bokstaver</a:t>
            </a:r>
          </a:p>
          <a:p>
            <a:pPr marL="571500" indent="-571500">
              <a:buFont typeface="Arial"/>
              <a:buChar char="•"/>
            </a:pPr>
            <a:r>
              <a:rPr lang="nb-NO" sz="3600" dirty="0"/>
              <a:t>tall</a:t>
            </a:r>
          </a:p>
          <a:p>
            <a:pPr marL="571500" indent="-571500">
              <a:buFont typeface="Arial"/>
              <a:buChar char="•"/>
            </a:pPr>
            <a:r>
              <a:rPr lang="nb-NO" sz="3600" dirty="0"/>
              <a:t>symboler</a:t>
            </a:r>
          </a:p>
          <a:p>
            <a:pPr algn="ctr"/>
            <a:endParaRPr lang="nb-NO" sz="4000" dirty="0">
              <a:solidFill>
                <a:srgbClr val="000000"/>
              </a:solidFill>
            </a:endParaRPr>
          </a:p>
          <a:p>
            <a:pPr algn="ctr"/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8361" y="128031"/>
            <a:ext cx="10354031" cy="364473"/>
          </a:xfrm>
        </p:spPr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0116B0D-4CDC-44B3-A647-D68E6797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89E0680B-C16D-42EE-AA1A-E5E9FD9E9FA7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791B41F-6258-4DEC-8BDC-F239B15FE5E3}"/>
              </a:ext>
            </a:extLst>
          </p:cNvPr>
          <p:cNvSpPr/>
          <p:nvPr/>
        </p:nvSpPr>
        <p:spPr>
          <a:xfrm>
            <a:off x="3516913" y="3978657"/>
            <a:ext cx="2927954" cy="52814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il.png">
            <a:extLst>
              <a:ext uri="{FF2B5EF4-FFF2-40B4-BE49-F238E27FC236}">
                <a16:creationId xmlns:a16="http://schemas.microsoft.com/office/drawing/2014/main" id="{6E3F1D43-F86D-447E-B3DB-274C88D17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21" y="4247834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C4A9911-D835-4564-87B6-BBB5EC8A5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2F9EB549-6C72-4C05-B204-CDAE93F7229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064814-8672-4759-BD5F-BAAA7F727AAF}"/>
              </a:ext>
            </a:extLst>
          </p:cNvPr>
          <p:cNvSpPr/>
          <p:nvPr/>
        </p:nvSpPr>
        <p:spPr>
          <a:xfrm>
            <a:off x="5785482" y="3966072"/>
            <a:ext cx="2014459" cy="50300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pil.png">
            <a:extLst>
              <a:ext uri="{FF2B5EF4-FFF2-40B4-BE49-F238E27FC236}">
                <a16:creationId xmlns:a16="http://schemas.microsoft.com/office/drawing/2014/main" id="{ADD9BF18-74A0-42D1-9423-F99F34ECB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18" y="4469079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03703E-E256-4F9C-B6FA-8DF3C2392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15" y="1183951"/>
            <a:ext cx="5972175" cy="561975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F6ED50-CB11-4203-932E-B1EF0DC5CD2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F0B251F-E4D6-437F-8083-487E08AD690A}"/>
              </a:ext>
            </a:extLst>
          </p:cNvPr>
          <p:cNvSpPr/>
          <p:nvPr/>
        </p:nvSpPr>
        <p:spPr>
          <a:xfrm>
            <a:off x="3910492" y="3429000"/>
            <a:ext cx="1862347" cy="9336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1">
            <a:extLst>
              <a:ext uri="{FF2B5EF4-FFF2-40B4-BE49-F238E27FC236}">
                <a16:creationId xmlns:a16="http://schemas.microsoft.com/office/drawing/2014/main" id="{06B3F33A-B0CF-4037-AA77-1290B6B6FE90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4841666" y="4362680"/>
            <a:ext cx="66149" cy="47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255B6B-B704-4502-B1ED-120A89FADEE0}"/>
              </a:ext>
            </a:extLst>
          </p:cNvPr>
          <p:cNvSpPr txBox="1"/>
          <p:nvPr/>
        </p:nvSpPr>
        <p:spPr>
          <a:xfrm>
            <a:off x="4027785" y="4656589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mssppjsy6</a:t>
            </a:r>
          </a:p>
        </p:txBody>
      </p:sp>
    </p:spTree>
    <p:extLst>
      <p:ext uri="{BB962C8B-B14F-4D97-AF65-F5344CB8AC3E}">
        <p14:creationId xmlns:p14="http://schemas.microsoft.com/office/powerpoint/2010/main" val="36268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9B58726-39C3-4028-9EC8-A8D75E59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37" y="1145754"/>
            <a:ext cx="9633525" cy="4777748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F766303F-6D28-490D-BC01-418125A5975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7142" y="128031"/>
            <a:ext cx="10354031" cy="364473"/>
          </a:xfrm>
        </p:spPr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0000"/>
                </a:solidFill>
              </a:rPr>
              <a:t>brukernavn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13856" y="1708031"/>
            <a:ext cx="1286876" cy="1179054"/>
          </a:xfrm>
        </p:spPr>
        <p:txBody>
          <a:bodyPr/>
          <a:lstStyle/>
          <a:p>
            <a:r>
              <a:rPr lang="se-NO" dirty="0"/>
              <a:t>Oassi</a:t>
            </a:r>
            <a:r>
              <a:rPr lang="nb-NO" dirty="0"/>
              <a:t>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b-NO" dirty="0"/>
              <a:t>SAMAYSASHADA CIWAAN IIMAYL</a:t>
            </a:r>
            <a:endParaRPr lang="nb-NO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0000"/>
                </a:solidFill>
              </a:rPr>
              <a:t>brukernavn@</a:t>
            </a:r>
          </a:p>
          <a:p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53691" y="2890524"/>
            <a:ext cx="6475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rgbClr val="000000"/>
                </a:solidFill>
              </a:rPr>
              <a:t>brukernavn@live.com</a:t>
            </a:r>
          </a:p>
          <a:p>
            <a:pPr algn="ctr"/>
            <a:endParaRPr lang="nb-NO" sz="3600" dirty="0">
              <a:solidFill>
                <a:srgbClr val="000000"/>
              </a:solidFill>
            </a:endParaRPr>
          </a:p>
          <a:p>
            <a:pPr algn="ctr"/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13856" y="1725283"/>
            <a:ext cx="1312755" cy="1161801"/>
          </a:xfrm>
        </p:spPr>
        <p:txBody>
          <a:bodyPr/>
          <a:lstStyle/>
          <a:p>
            <a:r>
              <a:rPr lang="nb-NO" dirty="0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 LA GALO OO LAGA BAXO</a:t>
            </a:r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IN LA GALO OO LAGA BAXO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E9F3EF9-78BA-40CE-9D6F-C46F4328A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" y="913023"/>
            <a:ext cx="10890918" cy="503195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97CC4958-6D31-4345-8A95-39110525744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23EFD91-FC57-4435-9CD6-11DBD8B0CAD8}"/>
              </a:ext>
            </a:extLst>
          </p:cNvPr>
          <p:cNvSpPr/>
          <p:nvPr/>
        </p:nvSpPr>
        <p:spPr>
          <a:xfrm>
            <a:off x="9994945" y="1090028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il.png">
            <a:extLst>
              <a:ext uri="{FF2B5EF4-FFF2-40B4-BE49-F238E27FC236}">
                <a16:creationId xmlns:a16="http://schemas.microsoft.com/office/drawing/2014/main" id="{A134973A-59CC-4020-A7E5-A4960F2F1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66" y="149287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IN LA GALO OO LAGA BAXO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3A96BEA6-99B2-483D-B5CF-02C028EE0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" y="1025735"/>
            <a:ext cx="11630139" cy="521551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A2AD7E8-6E7A-452B-BCB5-486C5C6A6009}"/>
              </a:ext>
            </a:extLst>
          </p:cNvPr>
          <p:cNvSpPr txBox="1">
            <a:spLocks/>
          </p:cNvSpPr>
          <p:nvPr/>
        </p:nvSpPr>
        <p:spPr>
          <a:xfrm>
            <a:off x="456160" y="394235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CF672B6-F34B-47D3-B373-ED44445ED0F7}"/>
              </a:ext>
            </a:extLst>
          </p:cNvPr>
          <p:cNvSpPr/>
          <p:nvPr/>
        </p:nvSpPr>
        <p:spPr>
          <a:xfrm>
            <a:off x="10242255" y="2609112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il.png">
            <a:extLst>
              <a:ext uri="{FF2B5EF4-FFF2-40B4-BE49-F238E27FC236}">
                <a16:creationId xmlns:a16="http://schemas.microsoft.com/office/drawing/2014/main" id="{AFACC1D1-B7C0-4989-81C2-11BE0C6F2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99" y="311436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IN LA GALO OO LAGA BAXO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>
                <a:solidFill>
                  <a:srgbClr val="000000"/>
                </a:solidFill>
              </a:rPr>
              <a:t>www.live.com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26" y="2730220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IN LA GALO OO LAGA BAXO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66239" y="3835074"/>
            <a:ext cx="171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>
                <a:solidFill>
                  <a:srgbClr val="000000"/>
                </a:solidFill>
              </a:rPr>
              <a:t>Dovdodajaldat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51276" y="1109229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E-</a:t>
            </a:r>
            <a:r>
              <a:rPr lang="nb-NO" dirty="0" err="1">
                <a:solidFill>
                  <a:srgbClr val="000000"/>
                </a:solidFill>
              </a:rPr>
              <a:t>po</a:t>
            </a:r>
            <a:r>
              <a:rPr lang="se-NO" dirty="0">
                <a:solidFill>
                  <a:srgbClr val="000000"/>
                </a:solidFill>
              </a:rPr>
              <a:t>astačujuhus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BCEEB221-1B6B-4A78-8B07-642BE3000B8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Bilde 1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DE46A08-743B-4E60-916F-85E4C5080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11" y="645177"/>
            <a:ext cx="3395239" cy="2716191"/>
          </a:xfrm>
          <a:prstGeom prst="rect">
            <a:avLst/>
          </a:prstGeom>
        </p:spPr>
      </p:pic>
      <p:cxnSp>
        <p:nvCxnSpPr>
          <p:cNvPr id="17" name="Rett pil 9">
            <a:extLst>
              <a:ext uri="{FF2B5EF4-FFF2-40B4-BE49-F238E27FC236}">
                <a16:creationId xmlns:a16="http://schemas.microsoft.com/office/drawing/2014/main" id="{520EC3B0-D64A-450C-9AAB-554F0D5C0E6F}"/>
              </a:ext>
            </a:extLst>
          </p:cNvPr>
          <p:cNvCxnSpPr/>
          <p:nvPr/>
        </p:nvCxnSpPr>
        <p:spPr>
          <a:xfrm flipV="1">
            <a:off x="368545" y="1693347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e 17">
            <a:extLst>
              <a:ext uri="{FF2B5EF4-FFF2-40B4-BE49-F238E27FC236}">
                <a16:creationId xmlns:a16="http://schemas.microsoft.com/office/drawing/2014/main" id="{E77CEF58-7919-424D-846D-D3532AC1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4" y="2897436"/>
            <a:ext cx="3915273" cy="3266623"/>
          </a:xfrm>
          <a:prstGeom prst="rect">
            <a:avLst/>
          </a:prstGeom>
        </p:spPr>
      </p:pic>
      <p:cxnSp>
        <p:nvCxnSpPr>
          <p:cNvPr id="20" name="Rett pil 11">
            <a:extLst>
              <a:ext uri="{FF2B5EF4-FFF2-40B4-BE49-F238E27FC236}">
                <a16:creationId xmlns:a16="http://schemas.microsoft.com/office/drawing/2014/main" id="{8C5DAC6E-CF80-4B01-98F0-BE9926974073}"/>
              </a:ext>
            </a:extLst>
          </p:cNvPr>
          <p:cNvCxnSpPr/>
          <p:nvPr/>
        </p:nvCxnSpPr>
        <p:spPr>
          <a:xfrm flipV="1">
            <a:off x="3586140" y="4449273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IN LA GALO OO LAGA BAXO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3EEA93D-0C38-4C5A-9086-E69F17FA1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98" y="872635"/>
            <a:ext cx="6381750" cy="532447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4CCBE3E7-4778-4071-897B-B6568E61C1B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E350738-865D-48AB-B98F-9E61D5E6CA19}"/>
              </a:ext>
            </a:extLst>
          </p:cNvPr>
          <p:cNvSpPr/>
          <p:nvPr/>
        </p:nvSpPr>
        <p:spPr>
          <a:xfrm>
            <a:off x="6952120" y="4177181"/>
            <a:ext cx="1307689" cy="616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78604" y="1586792"/>
            <a:ext cx="2100991" cy="1230812"/>
          </a:xfrm>
        </p:spPr>
        <p:txBody>
          <a:bodyPr/>
          <a:lstStyle/>
          <a:p>
            <a:r>
              <a:rPr lang="nb-NO" dirty="0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b-NO" dirty="0"/>
              <a:t>DIRISTA IIMAYLADA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394E173-AE29-4318-9AB1-8F384E2A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5C641C1F-E8B5-4FB6-9E81-B66D3E386B8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3841A36-D86F-47F5-A549-FB3E3FB76C5C}"/>
              </a:ext>
            </a:extLst>
          </p:cNvPr>
          <p:cNvSpPr/>
          <p:nvPr/>
        </p:nvSpPr>
        <p:spPr>
          <a:xfrm>
            <a:off x="860197" y="1021904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53AA51A-4DBB-4814-8CC5-98DC211A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02854381-F86C-4ACF-907D-023C9C10C9C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DD30A3C-5ADD-4957-8C78-3C81288BDB96}"/>
              </a:ext>
            </a:extLst>
          </p:cNvPr>
          <p:cNvSpPr/>
          <p:nvPr/>
        </p:nvSpPr>
        <p:spPr>
          <a:xfrm>
            <a:off x="860197" y="1065971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CB531DC0-9D90-4D1F-8DA0-DA2705578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5" y="144701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52A5BD-F4AD-4F99-8005-74543665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33" y="1116632"/>
            <a:ext cx="9404733" cy="41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E39BF96-9ADB-4991-AD2F-1A6227A4F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13587"/>
            <a:ext cx="10354031" cy="364473"/>
          </a:xfrm>
        </p:spPr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008776" y="649771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BC30F86-6D81-42AA-ABA4-7E1934D27812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93267E2-95F2-42DA-B765-123F5EF6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  <p:cxnSp>
        <p:nvCxnSpPr>
          <p:cNvPr id="11" name="Rett pil 13">
            <a:extLst>
              <a:ext uri="{FF2B5EF4-FFF2-40B4-BE49-F238E27FC236}">
                <a16:creationId xmlns:a16="http://schemas.microsoft.com/office/drawing/2014/main" id="{7B36FB3A-2DE4-4AF3-BD5B-F3858052876F}"/>
              </a:ext>
            </a:extLst>
          </p:cNvPr>
          <p:cNvCxnSpPr>
            <a:cxnSpLocks/>
          </p:cNvCxnSpPr>
          <p:nvPr/>
        </p:nvCxnSpPr>
        <p:spPr>
          <a:xfrm>
            <a:off x="2089980" y="1182106"/>
            <a:ext cx="0" cy="7454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DIRISTA IIMAYLADA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041605" y="744684"/>
            <a:ext cx="49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340568" y="723283"/>
            <a:ext cx="264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  <a:p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8D1C4839-7DB6-4EA1-9845-235FE485E07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94E01F5-A3C1-4C01-A910-4A910896D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cxnSp>
        <p:nvCxnSpPr>
          <p:cNvPr id="16" name="Rett pil 13">
            <a:extLst>
              <a:ext uri="{FF2B5EF4-FFF2-40B4-BE49-F238E27FC236}">
                <a16:creationId xmlns:a16="http://schemas.microsoft.com/office/drawing/2014/main" id="{474D4029-B044-48EE-91AD-03A43B0B1C08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pil 8">
            <a:extLst>
              <a:ext uri="{FF2B5EF4-FFF2-40B4-BE49-F238E27FC236}">
                <a16:creationId xmlns:a16="http://schemas.microsoft.com/office/drawing/2014/main" id="{0BD2A145-4B66-4C3D-B024-989AFD968E1D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60C5180E-3CA3-4C0A-BABF-9B11EF96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46FEBCE-3197-443B-B2E9-1D0064469CAF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 dirty="0"/>
              <a:t>DIRISTA IIMAYLADA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3CE82437-0833-410C-8815-5B54BA47D0F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C9996FB-E8FD-4D6D-91E4-F50E0D98EE0B}"/>
              </a:ext>
            </a:extLst>
          </p:cNvPr>
          <p:cNvSpPr txBox="1"/>
          <p:nvPr/>
        </p:nvSpPr>
        <p:spPr>
          <a:xfrm>
            <a:off x="1041605" y="744684"/>
            <a:ext cx="49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901B6B2-695F-4B4B-B23B-4666EBF581A9}"/>
              </a:ext>
            </a:extLst>
          </p:cNvPr>
          <p:cNvSpPr txBox="1"/>
          <p:nvPr/>
        </p:nvSpPr>
        <p:spPr>
          <a:xfrm>
            <a:off x="5340568" y="72328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0CFBD12B-DBF6-416C-9B54-2ED7724AA727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7F363E8F-311E-4E5B-9BD7-25E63D9D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cxnSp>
        <p:nvCxnSpPr>
          <p:cNvPr id="20" name="Rett pil 13">
            <a:extLst>
              <a:ext uri="{FF2B5EF4-FFF2-40B4-BE49-F238E27FC236}">
                <a16:creationId xmlns:a16="http://schemas.microsoft.com/office/drawing/2014/main" id="{161A22EC-B0C1-4396-B67F-BFD651AE6AD7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8">
            <a:extLst>
              <a:ext uri="{FF2B5EF4-FFF2-40B4-BE49-F238E27FC236}">
                <a16:creationId xmlns:a16="http://schemas.microsoft.com/office/drawing/2014/main" id="{21FD2B5F-1B28-4AD3-8CE7-1C27F4FE489A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202E8749-EC4A-4718-9787-306BEC61F6D5}"/>
              </a:ext>
            </a:extLst>
          </p:cNvPr>
          <p:cNvSpPr/>
          <p:nvPr/>
        </p:nvSpPr>
        <p:spPr>
          <a:xfrm>
            <a:off x="2489639" y="2655651"/>
            <a:ext cx="7104272" cy="19273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DFFC9E4-7D9E-4510-8E6E-3897FCCE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23103E78-619F-4232-A91F-B6B5454D946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B54DA891-CFF5-4AC3-9B41-E7263A441516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>
                <a:solidFill>
                  <a:schemeClr val="tx1"/>
                </a:solidFill>
              </a:rPr>
              <a:t>S</a:t>
            </a:r>
            <a:r>
              <a:rPr lang="se-NO">
                <a:solidFill>
                  <a:schemeClr val="tx1"/>
                </a:solidFill>
              </a:rPr>
              <a:t>áddet</a:t>
            </a:r>
            <a:r>
              <a:rPr lang="nb-NO">
                <a:solidFill>
                  <a:schemeClr val="tx1"/>
                </a:solidFill>
              </a:rPr>
              <a:t> e-po</a:t>
            </a:r>
            <a:r>
              <a:rPr lang="se-NO">
                <a:solidFill>
                  <a:schemeClr val="tx1"/>
                </a:solidFill>
              </a:rPr>
              <a:t>a</a:t>
            </a:r>
            <a:r>
              <a:rPr lang="nb-NO">
                <a:solidFill>
                  <a:schemeClr val="tx1"/>
                </a:solidFill>
              </a:rPr>
              <a:t>st</a:t>
            </a:r>
            <a:r>
              <a:rPr lang="se-NO">
                <a:solidFill>
                  <a:schemeClr val="tx1"/>
                </a:solidFill>
              </a:rPr>
              <a:t>ta</a:t>
            </a:r>
            <a:endParaRPr lang="nb-NO" sz="2400" dirty="0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D66B13A9-D9F1-4B50-A4C5-EDC04BDD237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09A7A29-C106-4AB2-A710-DAE3D2BA9C66}"/>
              </a:ext>
            </a:extLst>
          </p:cNvPr>
          <p:cNvSpPr txBox="1"/>
          <p:nvPr/>
        </p:nvSpPr>
        <p:spPr>
          <a:xfrm>
            <a:off x="1041605" y="744684"/>
            <a:ext cx="49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1E342E2-2CB6-4E40-9EA6-5F5CC0C11B39}"/>
              </a:ext>
            </a:extLst>
          </p:cNvPr>
          <p:cNvSpPr txBox="1"/>
          <p:nvPr/>
        </p:nvSpPr>
        <p:spPr>
          <a:xfrm>
            <a:off x="5340568" y="72328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688287CB-B569-416E-9461-03DDCE00897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CB58384D-54FF-4819-9B2A-CB0638E0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cxnSp>
        <p:nvCxnSpPr>
          <p:cNvPr id="22" name="Rett pil 13">
            <a:extLst>
              <a:ext uri="{FF2B5EF4-FFF2-40B4-BE49-F238E27FC236}">
                <a16:creationId xmlns:a16="http://schemas.microsoft.com/office/drawing/2014/main" id="{58B0E51C-9641-4622-8A84-7AFF7C0450AA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pil 8">
            <a:extLst>
              <a:ext uri="{FF2B5EF4-FFF2-40B4-BE49-F238E27FC236}">
                <a16:creationId xmlns:a16="http://schemas.microsoft.com/office/drawing/2014/main" id="{DA97637B-3CE1-4B71-93A1-953877AAD84C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A5E4F4B0-130A-434C-9E7A-94EA2266D043}"/>
              </a:ext>
            </a:extLst>
          </p:cNvPr>
          <p:cNvSpPr/>
          <p:nvPr/>
        </p:nvSpPr>
        <p:spPr>
          <a:xfrm>
            <a:off x="2489639" y="2655651"/>
            <a:ext cx="7104272" cy="1927366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3568F19-D85F-483F-91E7-BA9BDEC31EF3}"/>
              </a:ext>
            </a:extLst>
          </p:cNvPr>
          <p:cNvSpPr/>
          <p:nvPr/>
        </p:nvSpPr>
        <p:spPr>
          <a:xfrm>
            <a:off x="937015" y="4976710"/>
            <a:ext cx="1429667" cy="5322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6328" y="212822"/>
            <a:ext cx="10354031" cy="364473"/>
          </a:xfrm>
        </p:spPr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ED2C309-AC4F-4347-9C8E-40EB5437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043E666-27C1-44EF-A816-4BF7D21852F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F69CF62-22CA-4F87-BD44-ED5EEE869381}"/>
              </a:ext>
            </a:extLst>
          </p:cNvPr>
          <p:cNvSpPr/>
          <p:nvPr/>
        </p:nvSpPr>
        <p:spPr>
          <a:xfrm>
            <a:off x="368545" y="117725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C0F6D36-647D-41D0-988D-49ADD887F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168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8930E0C-B580-47A0-BE84-BE27CE3D6323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79903-FBC6-45CB-BA73-27C6BDD96468}"/>
              </a:ext>
            </a:extLst>
          </p:cNvPr>
          <p:cNvSpPr/>
          <p:nvPr/>
        </p:nvSpPr>
        <p:spPr>
          <a:xfrm>
            <a:off x="247359" y="171291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5031F56-83B6-475D-9D8C-AB8E6FBB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1751013" cy="51816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208E51E-33B3-49D8-8630-484406A02260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47431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1BF179F-83FA-4CF9-8BA6-FB2709D564CA}"/>
              </a:ext>
            </a:extLst>
          </p:cNvPr>
          <p:cNvSpPr/>
          <p:nvPr/>
        </p:nvSpPr>
        <p:spPr>
          <a:xfrm>
            <a:off x="1833788" y="2544896"/>
            <a:ext cx="6790959" cy="21593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822970" y="4412081"/>
            <a:ext cx="373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0000"/>
                </a:solidFill>
              </a:rPr>
              <a:t>www.outlook.com</a:t>
            </a:r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6258" y="213347"/>
            <a:ext cx="10354031" cy="364473"/>
          </a:xfrm>
        </p:spPr>
        <p:txBody>
          <a:bodyPr/>
          <a:lstStyle/>
          <a:p>
            <a:r>
              <a:rPr lang="nb-NO" sz="2400" dirty="0"/>
              <a:t>DIRISTA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A28BD7C-39AE-4267-A349-D56002E1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D50DCFCD-1AE0-4B7A-AE61-5F2BC7C15E0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59A927B-98BF-4814-9340-3CE7E58D9904}"/>
              </a:ext>
            </a:extLst>
          </p:cNvPr>
          <p:cNvSpPr/>
          <p:nvPr/>
        </p:nvSpPr>
        <p:spPr>
          <a:xfrm>
            <a:off x="628494" y="100948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il.png">
            <a:extLst>
              <a:ext uri="{FF2B5EF4-FFF2-40B4-BE49-F238E27FC236}">
                <a16:creationId xmlns:a16="http://schemas.microsoft.com/office/drawing/2014/main" id="{9B7BF9F8-F920-4E0E-A82F-D563F8C35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1331932"/>
            <a:ext cx="482545" cy="719551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7F921680-892B-4FFB-A70F-EA9264A2DD32}"/>
              </a:ext>
            </a:extLst>
          </p:cNvPr>
          <p:cNvSpPr/>
          <p:nvPr/>
        </p:nvSpPr>
        <p:spPr>
          <a:xfrm>
            <a:off x="628493" y="532487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21450428-2B1F-44ED-B84F-BB6D49542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4" y="5726442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6078" y="1725283"/>
            <a:ext cx="1800534" cy="1161801"/>
          </a:xfrm>
        </p:spPr>
        <p:txBody>
          <a:bodyPr/>
          <a:lstStyle/>
          <a:p>
            <a:r>
              <a:rPr lang="nb-NO" dirty="0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FURIDDA IIMAYLADA </a:t>
            </a:r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168634"/>
            <a:ext cx="10354031" cy="364473"/>
          </a:xfrm>
        </p:spPr>
        <p:txBody>
          <a:bodyPr/>
          <a:lstStyle/>
          <a:p>
            <a:r>
              <a:rPr lang="nb-NO" sz="2400" dirty="0"/>
              <a:t>FURIDDA IIMAYLADA 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E1AD5C-5840-4727-8449-B83D1FC0E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43790"/>
            <a:ext cx="10651187" cy="591351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A3DF8DB9-676F-4652-B805-1995508B916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B1565B0-89F2-4023-ACF9-ABB724DCEE34}"/>
              </a:ext>
            </a:extLst>
          </p:cNvPr>
          <p:cNvSpPr/>
          <p:nvPr/>
        </p:nvSpPr>
        <p:spPr>
          <a:xfrm>
            <a:off x="860197" y="1867976"/>
            <a:ext cx="1783851" cy="588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309A369-9259-477D-9C9C-E7801DE05AD8}"/>
              </a:ext>
            </a:extLst>
          </p:cNvPr>
          <p:cNvSpPr/>
          <p:nvPr/>
        </p:nvSpPr>
        <p:spPr>
          <a:xfrm>
            <a:off x="860197" y="3800819"/>
            <a:ext cx="1783851" cy="2856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FURIDDA IIMAYLADA 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06B0662-10C7-4A5E-91F4-9FFAAAB2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601622"/>
            <a:ext cx="7255634" cy="612222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92E537E7-880E-4979-802A-F4F091A42EF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51822CA-8D4F-46FC-97BE-66243189DA58}"/>
              </a:ext>
            </a:extLst>
          </p:cNvPr>
          <p:cNvSpPr/>
          <p:nvPr/>
        </p:nvSpPr>
        <p:spPr>
          <a:xfrm>
            <a:off x="4292907" y="1806766"/>
            <a:ext cx="3334438" cy="19940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FURIDDA IIMAYLADA 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3114537-5F13-4C30-AF96-CE9BA66D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836578"/>
            <a:ext cx="7255634" cy="5887263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4064EC89-ABB0-4E9F-BAAE-C2DE55FFA77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C10CB25-A912-4B6A-AB3F-C5E19F152545}"/>
              </a:ext>
            </a:extLst>
          </p:cNvPr>
          <p:cNvSpPr/>
          <p:nvPr/>
        </p:nvSpPr>
        <p:spPr>
          <a:xfrm>
            <a:off x="4497803" y="2031451"/>
            <a:ext cx="3105761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pil.png">
            <a:extLst>
              <a:ext uri="{FF2B5EF4-FFF2-40B4-BE49-F238E27FC236}">
                <a16:creationId xmlns:a16="http://schemas.microsoft.com/office/drawing/2014/main" id="{ABDD2A33-E4D3-4475-9FB9-9BAFCC13E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6" y="270944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FURIDDA IIMAYLADA 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F49A28D-01BA-46CE-9CC3-179CAC22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47750"/>
            <a:ext cx="11620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83BDCA5D-3721-4F2F-93DC-0803D9E8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2" y="1295159"/>
            <a:ext cx="9793918" cy="4636954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3E440477-AE08-4362-888E-15E00EF88BE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F68E551-CE1F-4788-81EB-2A0475CB3589}"/>
              </a:ext>
            </a:extLst>
          </p:cNvPr>
          <p:cNvSpPr/>
          <p:nvPr/>
        </p:nvSpPr>
        <p:spPr>
          <a:xfrm>
            <a:off x="723912" y="1817512"/>
            <a:ext cx="2326177" cy="40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Rett pil 7">
            <a:extLst>
              <a:ext uri="{FF2B5EF4-FFF2-40B4-BE49-F238E27FC236}">
                <a16:creationId xmlns:a16="http://schemas.microsoft.com/office/drawing/2014/main" id="{A33F8323-7AA4-436C-9B4E-654D2A3DDE6C}"/>
              </a:ext>
            </a:extLst>
          </p:cNvPr>
          <p:cNvCxnSpPr/>
          <p:nvPr/>
        </p:nvCxnSpPr>
        <p:spPr>
          <a:xfrm>
            <a:off x="1799845" y="1078492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139600"/>
            <a:ext cx="10354031" cy="364473"/>
          </a:xfrm>
        </p:spPr>
        <p:txBody>
          <a:bodyPr/>
          <a:lstStyle/>
          <a:p>
            <a:r>
              <a:rPr lang="nb-NO" sz="2400" dirty="0"/>
              <a:t>FURIDDA IIMAYLADA 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313104" y="664651"/>
            <a:ext cx="9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Bajil</a:t>
            </a:r>
            <a:r>
              <a:rPr lang="se-NO" dirty="0"/>
              <a:t>čála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248294"/>
            <a:ext cx="10354031" cy="364473"/>
          </a:xfrm>
        </p:spPr>
        <p:txBody>
          <a:bodyPr/>
          <a:lstStyle/>
          <a:p>
            <a:r>
              <a:rPr lang="nb-NO" sz="2400" dirty="0"/>
              <a:t>FURIDDA IIMAYLADA 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45305" y="997112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Sáddejeaddji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522324B-13D8-4E4C-99A4-A7223E9D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761934"/>
            <a:ext cx="9667821" cy="4762500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DFDA8273-036E-4458-AFD7-61B291AF0DB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92880EB-CD64-4404-8E9A-AB77AB9A7E05}"/>
              </a:ext>
            </a:extLst>
          </p:cNvPr>
          <p:cNvSpPr/>
          <p:nvPr/>
        </p:nvSpPr>
        <p:spPr>
          <a:xfrm>
            <a:off x="418524" y="2788138"/>
            <a:ext cx="1735201" cy="472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Rett pil 7">
            <a:extLst>
              <a:ext uri="{FF2B5EF4-FFF2-40B4-BE49-F238E27FC236}">
                <a16:creationId xmlns:a16="http://schemas.microsoft.com/office/drawing/2014/main" id="{33888899-6A44-4B0B-8BE3-E9CEF51790BE}"/>
              </a:ext>
            </a:extLst>
          </p:cNvPr>
          <p:cNvCxnSpPr/>
          <p:nvPr/>
        </p:nvCxnSpPr>
        <p:spPr>
          <a:xfrm>
            <a:off x="1267884" y="1761934"/>
            <a:ext cx="0" cy="7922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687B89EC-4F76-43C7-BC93-D7D2874B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59" y="1685028"/>
            <a:ext cx="8524338" cy="4030846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3F792BC4-7F0C-47E2-871E-8C86048A0CD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69A5A55-A87D-4872-96D6-BD406C55F576}"/>
              </a:ext>
            </a:extLst>
          </p:cNvPr>
          <p:cNvSpPr/>
          <p:nvPr/>
        </p:nvSpPr>
        <p:spPr>
          <a:xfrm>
            <a:off x="2049551" y="2779038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pil 8">
            <a:extLst>
              <a:ext uri="{FF2B5EF4-FFF2-40B4-BE49-F238E27FC236}">
                <a16:creationId xmlns:a16="http://schemas.microsoft.com/office/drawing/2014/main" id="{D8E79AE3-C70A-4CF3-AD97-813FCF74293F}"/>
              </a:ext>
            </a:extLst>
          </p:cNvPr>
          <p:cNvCxnSpPr/>
          <p:nvPr/>
        </p:nvCxnSpPr>
        <p:spPr>
          <a:xfrm>
            <a:off x="3960789" y="1685028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242562"/>
            <a:ext cx="10354031" cy="364473"/>
          </a:xfrm>
        </p:spPr>
        <p:txBody>
          <a:bodyPr/>
          <a:lstStyle/>
          <a:p>
            <a:r>
              <a:rPr lang="nb-NO" sz="2400" dirty="0"/>
              <a:t>FURIDDA IIMAYLADA 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854682" y="953357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e-NO" dirty="0"/>
              <a:t>Diehtu sáddejeaddjis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9047" y="271227"/>
            <a:ext cx="10354031" cy="364473"/>
          </a:xfrm>
        </p:spPr>
        <p:txBody>
          <a:bodyPr/>
          <a:lstStyle/>
          <a:p>
            <a:r>
              <a:rPr lang="nb-NO" sz="2400" dirty="0"/>
              <a:t>FURIDDA IIMAYLADA 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72CAC43-4E91-4C58-AF84-B637F10DA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1296504-D283-4CAB-A9AC-071325A3D07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7CA8FCA-88FD-4D40-B326-31E3C640AAD6}"/>
              </a:ext>
            </a:extLst>
          </p:cNvPr>
          <p:cNvSpPr/>
          <p:nvPr/>
        </p:nvSpPr>
        <p:spPr>
          <a:xfrm>
            <a:off x="2600386" y="2195118"/>
            <a:ext cx="1707209" cy="544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2075FE0F-F2CB-4A95-B3EC-AB32CAC9C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00" y="273943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1717F56D-8969-44EB-A9C8-71492019DEA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18144E-7B5B-4325-9EF7-613599B0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52" y="1278169"/>
            <a:ext cx="6184259" cy="43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232277"/>
            <a:ext cx="10354031" cy="364473"/>
          </a:xfrm>
        </p:spPr>
        <p:txBody>
          <a:bodyPr/>
          <a:lstStyle/>
          <a:p>
            <a:r>
              <a:rPr lang="se-NO" sz="2400" dirty="0"/>
              <a:t>Rahpat</a:t>
            </a:r>
            <a:r>
              <a:rPr lang="nb-NO" sz="2400" dirty="0"/>
              <a:t> e-</a:t>
            </a:r>
            <a:r>
              <a:rPr lang="nb-NO" sz="2400" dirty="0" err="1"/>
              <a:t>po</a:t>
            </a:r>
            <a:r>
              <a:rPr lang="se-NO" sz="2400" dirty="0"/>
              <a:t>a</a:t>
            </a:r>
            <a:r>
              <a:rPr lang="nb-NO" sz="2400" dirty="0" err="1"/>
              <a:t>st</a:t>
            </a:r>
            <a:r>
              <a:rPr lang="se-NO" sz="2400" dirty="0"/>
              <a:t>ta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08667C9-E671-46A6-B802-5434B34CA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B751311-598B-4110-9601-C9B360CA5D2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080824B-41C6-41B7-83CA-701439B6DAB5}"/>
              </a:ext>
            </a:extLst>
          </p:cNvPr>
          <p:cNvSpPr/>
          <p:nvPr/>
        </p:nvSpPr>
        <p:spPr>
          <a:xfrm>
            <a:off x="4148662" y="2753421"/>
            <a:ext cx="2571627" cy="1021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0162" y="1699405"/>
            <a:ext cx="1929196" cy="1187680"/>
          </a:xfrm>
        </p:spPr>
        <p:txBody>
          <a:bodyPr/>
          <a:lstStyle/>
          <a:p>
            <a:r>
              <a:rPr lang="nb-NO" dirty="0"/>
              <a:t>DEL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 JAWAABISTA IIMAYLADA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A1C7FA7-0D47-41CB-9B72-2F2D564A1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12705"/>
            <a:ext cx="9619455" cy="4583016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FF9663B-BAE4-44D9-A8A6-33E1BC208C4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1" name="Bilde 10" descr="pil.png">
            <a:extLst>
              <a:ext uri="{FF2B5EF4-FFF2-40B4-BE49-F238E27FC236}">
                <a16:creationId xmlns:a16="http://schemas.microsoft.com/office/drawing/2014/main" id="{B6F55C32-D998-43AA-A50A-DCFFABBF9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60" y="3677638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B6C62A9-D3EE-42AE-B92E-640EAB7B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519237"/>
            <a:ext cx="11591925" cy="381952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ACD2BA2-FB3D-493B-8493-FE860AB03083}"/>
              </a:ext>
            </a:extLst>
          </p:cNvPr>
          <p:cNvSpPr/>
          <p:nvPr/>
        </p:nvSpPr>
        <p:spPr>
          <a:xfrm>
            <a:off x="502495" y="1543564"/>
            <a:ext cx="786478" cy="483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BA6BFA44-0F22-4F68-ACD7-0D8A74AF944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6" name="Bilde 15" descr="pil.png">
            <a:extLst>
              <a:ext uri="{FF2B5EF4-FFF2-40B4-BE49-F238E27FC236}">
                <a16:creationId xmlns:a16="http://schemas.microsoft.com/office/drawing/2014/main" id="{083EFC1F-FB82-4CD3-9038-62E50AF12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0" y="205143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B47C6C1-E6AB-4878-9E1E-0424DADFA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604C96DA-4FA5-417E-B777-132C2303BD0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4" name="Rett pil 8">
            <a:extLst>
              <a:ext uri="{FF2B5EF4-FFF2-40B4-BE49-F238E27FC236}">
                <a16:creationId xmlns:a16="http://schemas.microsoft.com/office/drawing/2014/main" id="{99A28873-1D38-47F1-80C1-7973ECC0232D}"/>
              </a:ext>
            </a:extLst>
          </p:cNvPr>
          <p:cNvCxnSpPr/>
          <p:nvPr/>
        </p:nvCxnSpPr>
        <p:spPr>
          <a:xfrm rot="10800000">
            <a:off x="8491688" y="1414353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6">
            <a:extLst>
              <a:ext uri="{FF2B5EF4-FFF2-40B4-BE49-F238E27FC236}">
                <a16:creationId xmlns:a16="http://schemas.microsoft.com/office/drawing/2014/main" id="{2794A27A-F31B-460E-933E-17660C10C8E8}"/>
              </a:ext>
            </a:extLst>
          </p:cNvPr>
          <p:cNvCxnSpPr/>
          <p:nvPr/>
        </p:nvCxnSpPr>
        <p:spPr>
          <a:xfrm rot="10800000">
            <a:off x="2946266" y="1915398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6401" y="27884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745022" y="1245076"/>
            <a:ext cx="312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e-NO" sz="1600" dirty="0"/>
              <a:t>geavaheaddjenamma</a:t>
            </a:r>
            <a:r>
              <a:rPr lang="nb-NO" sz="1600" dirty="0"/>
              <a:t>@</a:t>
            </a:r>
            <a:r>
              <a:rPr lang="nb-NO" sz="1600" dirty="0" err="1"/>
              <a:t>e.po</a:t>
            </a:r>
            <a:r>
              <a:rPr lang="se-NO" sz="1600" dirty="0"/>
              <a:t>a</a:t>
            </a:r>
            <a:r>
              <a:rPr lang="nb-NO" sz="1600" dirty="0" err="1"/>
              <a:t>st</a:t>
            </a:r>
            <a:r>
              <a:rPr lang="se-NO" sz="1600" dirty="0"/>
              <a:t>a</a:t>
            </a:r>
            <a:r>
              <a:rPr lang="nb-NO" sz="1600" dirty="0"/>
              <a:t>.</a:t>
            </a:r>
            <a:r>
              <a:rPr lang="nb-NO" sz="1600" dirty="0" err="1"/>
              <a:t>no</a:t>
            </a:r>
            <a:endParaRPr lang="nb-NO" sz="1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744827" y="1746121"/>
            <a:ext cx="9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Re: </a:t>
            </a:r>
            <a:r>
              <a:rPr lang="se-NO" sz="1600" dirty="0"/>
              <a:t>Fáddá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50CAE2A9-7119-47E6-A3BB-F869937F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402BD5C2-3A24-4C0A-B8A2-2B109287CE5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14827E9-96A8-457A-A263-96312D0C4CAC}"/>
              </a:ext>
            </a:extLst>
          </p:cNvPr>
          <p:cNvSpPr/>
          <p:nvPr/>
        </p:nvSpPr>
        <p:spPr>
          <a:xfrm>
            <a:off x="110170" y="3547431"/>
            <a:ext cx="3249976" cy="1843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984" y="107860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4042B2AF-9DA9-4601-800D-1C1C7867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A98580AB-59AE-431B-BFD6-3029CADE32AF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37BADD57-E7BF-45BE-A94B-23CBF0E0A7E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474B51D-CF0C-4351-AA17-9F701A8CFC26}"/>
              </a:ext>
            </a:extLst>
          </p:cNvPr>
          <p:cNvSpPr/>
          <p:nvPr/>
        </p:nvSpPr>
        <p:spPr>
          <a:xfrm>
            <a:off x="323850" y="1846609"/>
            <a:ext cx="5004425" cy="1131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7567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58651CBE-1AEB-44FE-9831-9B56385A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5" y="710740"/>
            <a:ext cx="10354032" cy="56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2769" y="220382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2CE5A09-0F7F-4E46-9CA4-3AFC2208F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5" y="956888"/>
            <a:ext cx="10354031" cy="566396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42B0C14C-B40E-40D3-9A27-9EED6481DF7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CBABE0B-0806-4F17-B342-81B2A7F1630A}"/>
              </a:ext>
            </a:extLst>
          </p:cNvPr>
          <p:cNvSpPr/>
          <p:nvPr/>
        </p:nvSpPr>
        <p:spPr>
          <a:xfrm>
            <a:off x="756285" y="4467582"/>
            <a:ext cx="2565082" cy="1433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5271" y="252647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415040" y="14352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84F3286-0083-4F6F-A52A-571039B84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1" y="726238"/>
            <a:ext cx="10354032" cy="566396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D70C3ED-CF4B-4165-B7F9-DFC9317EFA8D}"/>
              </a:ext>
            </a:extLst>
          </p:cNvPr>
          <p:cNvSpPr txBox="1">
            <a:spLocks/>
          </p:cNvSpPr>
          <p:nvPr/>
        </p:nvSpPr>
        <p:spPr>
          <a:xfrm>
            <a:off x="415040" y="14352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ED7C846-CC49-4620-AF5E-CA39A494B050}"/>
              </a:ext>
            </a:extLst>
          </p:cNvPr>
          <p:cNvSpPr/>
          <p:nvPr/>
        </p:nvSpPr>
        <p:spPr>
          <a:xfrm>
            <a:off x="200733" y="2158731"/>
            <a:ext cx="3094250" cy="124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0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69E3DB-E098-4EC4-88DB-BF9C4782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25" y="1065559"/>
            <a:ext cx="6795571" cy="4726881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81143D7-F980-40E9-83C1-F37A22F3E17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80A7C2-3EEC-410C-B2A6-50928CFC2483}"/>
              </a:ext>
            </a:extLst>
          </p:cNvPr>
          <p:cNvSpPr/>
          <p:nvPr/>
        </p:nvSpPr>
        <p:spPr>
          <a:xfrm>
            <a:off x="7503994" y="943787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809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KA JAWAABISTA IIMAYLADA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EF97455-4894-40D4-89C1-423406A07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4" y="767068"/>
            <a:ext cx="9732312" cy="5323864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6638CF9E-79B4-4E1E-94D9-C65B1ECC4DE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8386EF0-0C2C-4D6E-8223-0630C5D5E3C3}"/>
              </a:ext>
            </a:extLst>
          </p:cNvPr>
          <p:cNvSpPr/>
          <p:nvPr/>
        </p:nvSpPr>
        <p:spPr>
          <a:xfrm>
            <a:off x="1144025" y="5348929"/>
            <a:ext cx="968193" cy="90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 descr="pil.png">
            <a:extLst>
              <a:ext uri="{FF2B5EF4-FFF2-40B4-BE49-F238E27FC236}">
                <a16:creationId xmlns:a16="http://schemas.microsoft.com/office/drawing/2014/main" id="{BE439FA0-6D1B-4C61-85FF-3B8294256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64" y="60831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6B6E7163-1AAC-4C59-904F-9E4D04E241FC}"/>
              </a:ext>
            </a:extLst>
          </p:cNvPr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/>
              <a:t>Ferdig – godt jobba alle sammen!</a:t>
            </a:r>
            <a:endParaRPr lang="nb-NO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E4C2A77F-589D-4269-B37E-A511A8C86255}"/>
              </a:ext>
            </a:extLst>
          </p:cNvPr>
          <p:cNvSpPr txBox="1">
            <a:spLocks/>
          </p:cNvSpPr>
          <p:nvPr/>
        </p:nvSpPr>
        <p:spPr>
          <a:xfrm>
            <a:off x="803488" y="3385195"/>
            <a:ext cx="9839363" cy="2017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>
                <a:solidFill>
                  <a:schemeClr val="tx1"/>
                </a:solidFill>
              </a:rPr>
              <a:t>Nå kan dere øve på:</a:t>
            </a:r>
          </a:p>
          <a:p>
            <a:r>
              <a:rPr lang="nb-NO" dirty="0"/>
              <a:t>Be om e-postadressen til sidemannen din slik at dere kan øve på å sende e-post </a:t>
            </a:r>
            <a:br>
              <a:rPr lang="nb-NO" dirty="0"/>
            </a:br>
            <a:r>
              <a:rPr lang="nb-NO" dirty="0"/>
              <a:t>til hverandre, åpne og svare på hverandres e-poster</a:t>
            </a:r>
          </a:p>
          <a:p>
            <a:r>
              <a:rPr lang="nb-NO" dirty="0"/>
              <a:t>Logg av og på e-postkontoen din</a:t>
            </a:r>
          </a:p>
          <a:p>
            <a:r>
              <a:rPr lang="nb-NO" dirty="0"/>
              <a:t>Lukk nettleseren helt, åpne den igjen, skriv inn adressen til e-posttjenesten og </a:t>
            </a:r>
            <a:br>
              <a:rPr lang="nb-NO" dirty="0"/>
            </a:br>
            <a:r>
              <a:rPr lang="nb-NO" dirty="0"/>
              <a:t>logg den inn på nytt</a:t>
            </a:r>
          </a:p>
          <a:p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B82563D-B32D-4A88-BD27-51B2EA0E2C00}"/>
              </a:ext>
            </a:extLst>
          </p:cNvPr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>
                <a:solidFill>
                  <a:schemeClr val="tx1"/>
                </a:solidFill>
              </a:rPr>
              <a:t>Øv hjemme:</a:t>
            </a:r>
          </a:p>
          <a:p>
            <a:r>
              <a:rPr lang="nb-NO" dirty="0"/>
              <a:t>Finn noen å øve med som du kan sende og motta e-post fra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137B210-F090-474E-A981-F699B4A3E0D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8D58ADF-E301-4773-BCDA-1CA433B7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962025"/>
            <a:ext cx="6715125" cy="493395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15DB148-9684-4F60-9853-0D9B9136E332}"/>
              </a:ext>
            </a:extLst>
          </p:cNvPr>
          <p:cNvSpPr/>
          <p:nvPr/>
        </p:nvSpPr>
        <p:spPr>
          <a:xfrm>
            <a:off x="5168418" y="2950130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93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62CB710-86FF-45DF-8D58-5BC9516C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618" y="1565871"/>
            <a:ext cx="6915150" cy="4791075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CEDFADE9-0BCE-4CD4-822C-8C5EAF78BF71}"/>
              </a:ext>
            </a:extLst>
          </p:cNvPr>
          <p:cNvSpPr txBox="1">
            <a:spLocks/>
          </p:cNvSpPr>
          <p:nvPr/>
        </p:nvSpPr>
        <p:spPr>
          <a:xfrm>
            <a:off x="785350" y="660440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SAMAYSASHADA CIWAAN IIMAYL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æ =&gt; </a:t>
            </a:r>
            <a:r>
              <a:rPr lang="nb-NO" sz="3600" dirty="0" err="1"/>
              <a:t>ae</a:t>
            </a:r>
          </a:p>
          <a:p>
            <a:r>
              <a:rPr lang="nb-NO" sz="3600" dirty="0"/>
              <a:t> ø =&gt; o</a:t>
            </a:r>
          </a:p>
          <a:p>
            <a:r>
              <a:rPr lang="nb-NO" sz="3600" dirty="0"/>
              <a:t> å =&gt; </a:t>
            </a:r>
            <a:r>
              <a:rPr lang="nb-NO" sz="3600" dirty="0" err="1"/>
              <a:t>aa</a:t>
            </a:r>
            <a:endParaRPr lang="nb-NO" sz="36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237413" y="4713876"/>
            <a:ext cx="33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err="1">
                <a:solidFill>
                  <a:srgbClr val="000000"/>
                </a:solidFill>
              </a:rPr>
              <a:t>na</a:t>
            </a:r>
            <a:r>
              <a:rPr lang="se-NO" sz="3600" dirty="0">
                <a:solidFill>
                  <a:srgbClr val="000000"/>
                </a:solidFill>
              </a:rPr>
              <a:t>mma</a:t>
            </a:r>
            <a:r>
              <a:rPr lang="nb-NO" sz="3600" dirty="0">
                <a:solidFill>
                  <a:srgbClr val="000000"/>
                </a:solidFill>
              </a:rPr>
              <a:t>.</a:t>
            </a:r>
            <a:r>
              <a:rPr lang="se-NO" sz="3600" dirty="0">
                <a:solidFill>
                  <a:srgbClr val="000000"/>
                </a:solidFill>
              </a:rPr>
              <a:t>goargu</a:t>
            </a:r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08285B6FFF76488EBC5F98A01FC3D3" ma:contentTypeVersion="8" ma:contentTypeDescription="Opprett et nytt dokument." ma:contentTypeScope="" ma:versionID="99cd6b0308101fae19e75cbee4e268eb">
  <xsd:schema xmlns:xsd="http://www.w3.org/2001/XMLSchema" xmlns:xs="http://www.w3.org/2001/XMLSchema" xmlns:p="http://schemas.microsoft.com/office/2006/metadata/properties" xmlns:ns3="36033f14-0da9-4a78-a59e-0b3fedf25e1e" xmlns:ns4="4ea1e6d3-71cc-4315-babb-227631781545" targetNamespace="http://schemas.microsoft.com/office/2006/metadata/properties" ma:root="true" ma:fieldsID="ab4a65c0aea70e5ac53677c85b9a6663" ns3:_="" ns4:_="">
    <xsd:import namespace="36033f14-0da9-4a78-a59e-0b3fedf25e1e"/>
    <xsd:import namespace="4ea1e6d3-71cc-4315-babb-2276317815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33f14-0da9-4a78-a59e-0b3fedf25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1e6d3-71cc-4315-babb-2276317815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185CE4-3330-4730-A78D-D5A63181D02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a1e6d3-71cc-4315-babb-227631781545"/>
    <ds:schemaRef ds:uri="36033f14-0da9-4a78-a59e-0b3fedf25e1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EA23A8-CF7D-4B40-B09D-0D6B44833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33f14-0da9-4a78-a59e-0b3fedf25e1e"/>
    <ds:schemaRef ds:uri="4ea1e6d3-71cc-4315-babb-227631781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B21716-0981-408A-857A-F39DD28FFB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3056</Words>
  <Application>Microsoft Office PowerPoint</Application>
  <PresentationFormat>Widescreen</PresentationFormat>
  <Paragraphs>384</Paragraphs>
  <Slides>61</Slides>
  <Notes>61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Office-tema</vt:lpstr>
      <vt:lpstr>PowerPoint-presentasjon</vt:lpstr>
      <vt:lpstr>Oassi 1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SAMAYSASHADA CIWAAN IIMAYL</vt:lpstr>
      <vt:lpstr>Del 2</vt:lpstr>
      <vt:lpstr>IN LA GALO OO LAGA BAXO</vt:lpstr>
      <vt:lpstr>IN LA GALO OO LAGA BAXO</vt:lpstr>
      <vt:lpstr>IN LA GALO OO LAGA BAXO</vt:lpstr>
      <vt:lpstr>IN LA GALO OO LAGA BAXO</vt:lpstr>
      <vt:lpstr>IN LA GALO OO LAGA BAXO</vt:lpstr>
      <vt:lpstr>Del 3</vt:lpstr>
      <vt:lpstr>DIRISTA IIMAYLADA</vt:lpstr>
      <vt:lpstr>DIRISTA IIMAYLADA</vt:lpstr>
      <vt:lpstr>DIRISTA IIMAYLADA</vt:lpstr>
      <vt:lpstr>DIRISTA IIMAYLADA</vt:lpstr>
      <vt:lpstr>DIRISTA IIMAYLADA</vt:lpstr>
      <vt:lpstr>DIRISTA IIMAYLADA</vt:lpstr>
      <vt:lpstr>PowerPoint-presentasjon</vt:lpstr>
      <vt:lpstr>PowerPoint-presentasjon</vt:lpstr>
      <vt:lpstr>DIRISTA IIMAYLADA</vt:lpstr>
      <vt:lpstr>DIRISTA IIMAYLADA</vt:lpstr>
      <vt:lpstr>DIRISTA IIMAYLADA</vt:lpstr>
      <vt:lpstr>DIRISTA IIMAYLADA</vt:lpstr>
      <vt:lpstr>Del 4</vt:lpstr>
      <vt:lpstr>FURIDDA IIMAYLADA </vt:lpstr>
      <vt:lpstr>FURIDDA IIMAYLADA </vt:lpstr>
      <vt:lpstr>FURIDDA IIMAYLADA </vt:lpstr>
      <vt:lpstr>FURIDDA IIMAYLADA </vt:lpstr>
      <vt:lpstr>FURIDDA IIMAYLADA </vt:lpstr>
      <vt:lpstr>FURIDDA IIMAYLADA </vt:lpstr>
      <vt:lpstr>FURIDDA IIMAYLADA </vt:lpstr>
      <vt:lpstr>FURIDDA IIMAYLADA </vt:lpstr>
      <vt:lpstr>Rahpat e-poastta</vt:lpstr>
      <vt:lpstr>DEL 5</vt:lpstr>
      <vt:lpstr>KA JAWAABISTA IIMAYLADA</vt:lpstr>
      <vt:lpstr>KA JAWAABISTA IIMAYLADA</vt:lpstr>
      <vt:lpstr>KA JAWAABISTA IIMAYLADA</vt:lpstr>
      <vt:lpstr>KA JAWAABISTA IIMAYLADA</vt:lpstr>
      <vt:lpstr>KA JAWAABISTA IIMAYLADA</vt:lpstr>
      <vt:lpstr>KA JAWAABISTA IIMAYLADA</vt:lpstr>
      <vt:lpstr>KA JAWAABISTA IIMAYLADA</vt:lpstr>
      <vt:lpstr>KA JAWAABISTA IIMAYLADA</vt:lpstr>
      <vt:lpstr>KA JAWAABISTA IIMAYLADA</vt:lpstr>
      <vt:lpstr>PowerPoint-presentasjon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645</cp:revision>
  <dcterms:created xsi:type="dcterms:W3CDTF">2015-09-22T07:17:48Z</dcterms:created>
  <dcterms:modified xsi:type="dcterms:W3CDTF">2020-09-30T08:17:19Z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0x0101004808285B6FFF76488EBC5F98A01FC3D3</vt:lpwstr>
  </property>
</Properties>
</file>