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8" r:id="rId5"/>
    <p:sldId id="259" r:id="rId6"/>
    <p:sldId id="269" r:id="rId7"/>
    <p:sldId id="263" r:id="rId8"/>
    <p:sldId id="262" r:id="rId9"/>
    <p:sldId id="266" r:id="rId10"/>
    <p:sldId id="267" r:id="rId11"/>
    <p:sldId id="265" r:id="rId12"/>
    <p:sldId id="261" r:id="rId13"/>
    <p:sldId id="258" r:id="rId14"/>
    <p:sldId id="27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22C5C7-58E4-41AF-BB93-B1DC8529F2D6}" v="3" dt="2023-09-29T06:46:03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idah Baba Ahmad" userId="S::rafidah.baba.ahmad@porsgrunnskolen.no::43589580-f9be-4480-8a4e-3b81e785c512" providerId="AD" clId="Web-{AF16D9D1-AAF8-411A-8D44-406DF57BD2D9}"/>
    <pc:docChg chg="addSld modSld">
      <pc:chgData name="Rafidah Baba Ahmad" userId="S::rafidah.baba.ahmad@porsgrunnskolen.no::43589580-f9be-4480-8a4e-3b81e785c512" providerId="AD" clId="Web-{AF16D9D1-AAF8-411A-8D44-406DF57BD2D9}" dt="2023-09-25T12:07:03.758" v="14" actId="20577"/>
      <pc:docMkLst>
        <pc:docMk/>
      </pc:docMkLst>
      <pc:sldChg chg="addSp delSp modSp add replId">
        <pc:chgData name="Rafidah Baba Ahmad" userId="S::rafidah.baba.ahmad@porsgrunnskolen.no::43589580-f9be-4480-8a4e-3b81e785c512" providerId="AD" clId="Web-{AF16D9D1-AAF8-411A-8D44-406DF57BD2D9}" dt="2023-09-25T12:07:03.758" v="14" actId="20577"/>
        <pc:sldMkLst>
          <pc:docMk/>
          <pc:sldMk cId="1004770992" sldId="271"/>
        </pc:sldMkLst>
        <pc:spChg chg="mod">
          <ac:chgData name="Rafidah Baba Ahmad" userId="S::rafidah.baba.ahmad@porsgrunnskolen.no::43589580-f9be-4480-8a4e-3b81e785c512" providerId="AD" clId="Web-{AF16D9D1-AAF8-411A-8D44-406DF57BD2D9}" dt="2023-09-25T12:04:07.393" v="4"/>
          <ac:spMkLst>
            <pc:docMk/>
            <pc:sldMk cId="1004770992" sldId="271"/>
            <ac:spMk id="2" creationId="{010B4F88-498F-89DC-5810-B7E9B0624432}"/>
          </ac:spMkLst>
        </pc:spChg>
        <pc:spChg chg="add del">
          <ac:chgData name="Rafidah Baba Ahmad" userId="S::rafidah.baba.ahmad@porsgrunnskolen.no::43589580-f9be-4480-8a4e-3b81e785c512" providerId="AD" clId="Web-{AF16D9D1-AAF8-411A-8D44-406DF57BD2D9}" dt="2023-09-25T12:02:35.014" v="2"/>
          <ac:spMkLst>
            <pc:docMk/>
            <pc:sldMk cId="1004770992" sldId="271"/>
            <ac:spMk id="15" creationId="{6617108B-5F7A-0D49-5DF4-F6CEE6560D62}"/>
          </ac:spMkLst>
        </pc:spChg>
        <pc:spChg chg="add del">
          <ac:chgData name="Rafidah Baba Ahmad" userId="S::rafidah.baba.ahmad@porsgrunnskolen.no::43589580-f9be-4480-8a4e-3b81e785c512" providerId="AD" clId="Web-{AF16D9D1-AAF8-411A-8D44-406DF57BD2D9}" dt="2023-09-25T12:04:07.393" v="5"/>
          <ac:spMkLst>
            <pc:docMk/>
            <pc:sldMk cId="1004770992" sldId="271"/>
            <ac:spMk id="38" creationId="{1A9F7B4E-B03D-4F64-BE33-00D074458D45}"/>
          </ac:spMkLst>
        </pc:spChg>
        <pc:spChg chg="add del">
          <ac:chgData name="Rafidah Baba Ahmad" userId="S::rafidah.baba.ahmad@porsgrunnskolen.no::43589580-f9be-4480-8a4e-3b81e785c512" providerId="AD" clId="Web-{AF16D9D1-AAF8-411A-8D44-406DF57BD2D9}" dt="2023-09-25T12:04:07.393" v="5"/>
          <ac:spMkLst>
            <pc:docMk/>
            <pc:sldMk cId="1004770992" sldId="271"/>
            <ac:spMk id="40" creationId="{7E2BE7F7-CA89-4002-ACCE-A478AEA24F5E}"/>
          </ac:spMkLst>
        </pc:spChg>
        <pc:spChg chg="add del">
          <ac:chgData name="Rafidah Baba Ahmad" userId="S::rafidah.baba.ahmad@porsgrunnskolen.no::43589580-f9be-4480-8a4e-3b81e785c512" providerId="AD" clId="Web-{AF16D9D1-AAF8-411A-8D44-406DF57BD2D9}" dt="2023-09-25T12:04:07.393" v="4"/>
          <ac:spMkLst>
            <pc:docMk/>
            <pc:sldMk cId="1004770992" sldId="271"/>
            <ac:spMk id="45" creationId="{955A2079-FA98-4876-80F0-72364A7D2EA4}"/>
          </ac:spMkLst>
        </pc:spChg>
        <pc:spChg chg="add">
          <ac:chgData name="Rafidah Baba Ahmad" userId="S::rafidah.baba.ahmad@porsgrunnskolen.no::43589580-f9be-4480-8a4e-3b81e785c512" providerId="AD" clId="Web-{AF16D9D1-AAF8-411A-8D44-406DF57BD2D9}" dt="2023-09-25T12:04:07.393" v="5"/>
          <ac:spMkLst>
            <pc:docMk/>
            <pc:sldMk cId="1004770992" sldId="271"/>
            <ac:spMk id="47" creationId="{42A4FC2C-047E-45A5-965D-8E1E3BF09BC6}"/>
          </ac:spMkLst>
        </pc:spChg>
        <pc:spChg chg="add mod">
          <ac:chgData name="Rafidah Baba Ahmad" userId="S::rafidah.baba.ahmad@porsgrunnskolen.no::43589580-f9be-4480-8a4e-3b81e785c512" providerId="AD" clId="Web-{AF16D9D1-AAF8-411A-8D44-406DF57BD2D9}" dt="2023-09-25T12:07:03.758" v="14" actId="20577"/>
          <ac:spMkLst>
            <pc:docMk/>
            <pc:sldMk cId="1004770992" sldId="271"/>
            <ac:spMk id="52" creationId="{009F13B4-8265-8C2C-4496-B0EC8FFF8DA3}"/>
          </ac:spMkLst>
        </pc:spChg>
        <pc:graphicFrameChg chg="del mod modGraphic">
          <ac:chgData name="Rafidah Baba Ahmad" userId="S::rafidah.baba.ahmad@porsgrunnskolen.no::43589580-f9be-4480-8a4e-3b81e785c512" providerId="AD" clId="Web-{AF16D9D1-AAF8-411A-8D44-406DF57BD2D9}" dt="2023-09-25T12:05:47.552" v="7"/>
          <ac:graphicFrameMkLst>
            <pc:docMk/>
            <pc:sldMk cId="1004770992" sldId="271"/>
            <ac:graphicFrameMk id="22" creationId="{7826EE4A-2BAF-DE88-4999-943EFF7059D5}"/>
          </ac:graphicFrameMkLst>
        </pc:graphicFrameChg>
        <pc:graphicFrameChg chg="add mod modGraphic">
          <ac:chgData name="Rafidah Baba Ahmad" userId="S::rafidah.baba.ahmad@porsgrunnskolen.no::43589580-f9be-4480-8a4e-3b81e785c512" providerId="AD" clId="Web-{AF16D9D1-AAF8-411A-8D44-406DF57BD2D9}" dt="2023-09-25T12:05:40.099" v="6"/>
          <ac:graphicFrameMkLst>
            <pc:docMk/>
            <pc:sldMk cId="1004770992" sldId="271"/>
            <ac:graphicFrameMk id="35" creationId="{1FB32620-1483-3A17-D38D-9A98949CE5AF}"/>
          </ac:graphicFrameMkLst>
        </pc:graphicFrameChg>
      </pc:sldChg>
    </pc:docChg>
  </pc:docChgLst>
  <pc:docChgLst>
    <pc:chgData name="Rafidah Baba Ahmad" userId="S::rafidah.baba.ahmad@porsgrunnskolen.no::43589580-f9be-4480-8a4e-3b81e785c512" providerId="AD" clId="Web-{162C5450-8E06-413E-B5C5-D9AB1A77C930}"/>
    <pc:docChg chg="modSld">
      <pc:chgData name="Rafidah Baba Ahmad" userId="S::rafidah.baba.ahmad@porsgrunnskolen.no::43589580-f9be-4480-8a4e-3b81e785c512" providerId="AD" clId="Web-{162C5450-8E06-413E-B5C5-D9AB1A77C930}" dt="2023-09-19T12:17:39.299" v="6" actId="20577"/>
      <pc:docMkLst>
        <pc:docMk/>
      </pc:docMkLst>
      <pc:sldChg chg="addSp delSp modSp">
        <pc:chgData name="Rafidah Baba Ahmad" userId="S::rafidah.baba.ahmad@porsgrunnskolen.no::43589580-f9be-4480-8a4e-3b81e785c512" providerId="AD" clId="Web-{162C5450-8E06-413E-B5C5-D9AB1A77C930}" dt="2023-09-19T12:17:39.299" v="6" actId="20577"/>
        <pc:sldMkLst>
          <pc:docMk/>
          <pc:sldMk cId="2411753637" sldId="258"/>
        </pc:sldMkLst>
        <pc:spChg chg="mod">
          <ac:chgData name="Rafidah Baba Ahmad" userId="S::rafidah.baba.ahmad@porsgrunnskolen.no::43589580-f9be-4480-8a4e-3b81e785c512" providerId="AD" clId="Web-{162C5450-8E06-413E-B5C5-D9AB1A77C930}" dt="2023-09-19T12:17:39.299" v="6" actId="20577"/>
          <ac:spMkLst>
            <pc:docMk/>
            <pc:sldMk cId="2411753637" sldId="258"/>
            <ac:spMk id="3" creationId="{42AACEEB-FB87-956E-8254-B8A83049353B}"/>
          </ac:spMkLst>
        </pc:spChg>
        <pc:picChg chg="add del mod">
          <ac:chgData name="Rafidah Baba Ahmad" userId="S::rafidah.baba.ahmad@porsgrunnskolen.no::43589580-f9be-4480-8a4e-3b81e785c512" providerId="AD" clId="Web-{162C5450-8E06-413E-B5C5-D9AB1A77C930}" dt="2023-09-19T12:14:51.559" v="3"/>
          <ac:picMkLst>
            <pc:docMk/>
            <pc:sldMk cId="2411753637" sldId="258"/>
            <ac:picMk id="5" creationId="{49830C2C-2989-A0C4-2ED9-D04D4A0717F3}"/>
          </ac:picMkLst>
        </pc:picChg>
      </pc:sldChg>
    </pc:docChg>
  </pc:docChgLst>
  <pc:docChgLst>
    <pc:chgData name="Rafidah Baba Ahmad" userId="S::rafidah.baba.ahmad@porsgrunnskolen.no::43589580-f9be-4480-8a4e-3b81e785c512" providerId="AD" clId="Web-{4E887F44-31DC-4499-BD6E-2169AF8AB293}"/>
    <pc:docChg chg="sldOrd">
      <pc:chgData name="Rafidah Baba Ahmad" userId="S::rafidah.baba.ahmad@porsgrunnskolen.no::43589580-f9be-4480-8a4e-3b81e785c512" providerId="AD" clId="Web-{4E887F44-31DC-4499-BD6E-2169AF8AB293}" dt="2023-09-20T13:05:06.783" v="0"/>
      <pc:docMkLst>
        <pc:docMk/>
      </pc:docMkLst>
      <pc:sldChg chg="ord">
        <pc:chgData name="Rafidah Baba Ahmad" userId="S::rafidah.baba.ahmad@porsgrunnskolen.no::43589580-f9be-4480-8a4e-3b81e785c512" providerId="AD" clId="Web-{4E887F44-31DC-4499-BD6E-2169AF8AB293}" dt="2023-09-20T13:05:06.783" v="0"/>
        <pc:sldMkLst>
          <pc:docMk/>
          <pc:sldMk cId="869339679" sldId="261"/>
        </pc:sldMkLst>
      </pc:sldChg>
    </pc:docChg>
  </pc:docChgLst>
  <pc:docChgLst>
    <pc:chgData name="Rafidah Baba Ahmad" userId="43589580-f9be-4480-8a4e-3b81e785c512" providerId="ADAL" clId="{D904BDB0-CF23-7E47-8B0C-6BF58116B44E}"/>
    <pc:docChg chg="modSld">
      <pc:chgData name="Rafidah Baba Ahmad" userId="43589580-f9be-4480-8a4e-3b81e785c512" providerId="ADAL" clId="{D904BDB0-CF23-7E47-8B0C-6BF58116B44E}" dt="2023-09-28T18:01:59.920" v="1" actId="20577"/>
      <pc:docMkLst>
        <pc:docMk/>
      </pc:docMkLst>
      <pc:sldChg chg="modSp">
        <pc:chgData name="Rafidah Baba Ahmad" userId="43589580-f9be-4480-8a4e-3b81e785c512" providerId="ADAL" clId="{D904BDB0-CF23-7E47-8B0C-6BF58116B44E}" dt="2023-09-28T18:01:59.920" v="1" actId="20577"/>
        <pc:sldMkLst>
          <pc:docMk/>
          <pc:sldMk cId="1064013488" sldId="263"/>
        </pc:sldMkLst>
        <pc:spChg chg="mod">
          <ac:chgData name="Rafidah Baba Ahmad" userId="43589580-f9be-4480-8a4e-3b81e785c512" providerId="ADAL" clId="{D904BDB0-CF23-7E47-8B0C-6BF58116B44E}" dt="2023-09-28T18:01:59.920" v="1" actId="20577"/>
          <ac:spMkLst>
            <pc:docMk/>
            <pc:sldMk cId="1064013488" sldId="263"/>
            <ac:spMk id="2" creationId="{5B0910A6-D721-2603-6B39-597DB5D0EDDF}"/>
          </ac:spMkLst>
        </pc:spChg>
      </pc:sldChg>
    </pc:docChg>
  </pc:docChgLst>
  <pc:docChgLst>
    <pc:chgData name="Rafidah Baba Ahmad" userId="S::rafidah.baba.ahmad@porsgrunnskolen.no::43589580-f9be-4480-8a4e-3b81e785c512" providerId="AD" clId="Web-{38D53E08-5E1F-4BD2-9D12-3AFE970AF24A}"/>
    <pc:docChg chg="addSld modSld sldOrd">
      <pc:chgData name="Rafidah Baba Ahmad" userId="S::rafidah.baba.ahmad@porsgrunnskolen.no::43589580-f9be-4480-8a4e-3b81e785c512" providerId="AD" clId="Web-{38D53E08-5E1F-4BD2-9D12-3AFE970AF24A}" dt="2023-09-20T13:42:48.914" v="114"/>
      <pc:docMkLst>
        <pc:docMk/>
      </pc:docMkLst>
      <pc:sldChg chg="delSp">
        <pc:chgData name="Rafidah Baba Ahmad" userId="S::rafidah.baba.ahmad@porsgrunnskolen.no::43589580-f9be-4480-8a4e-3b81e785c512" providerId="AD" clId="Web-{38D53E08-5E1F-4BD2-9D12-3AFE970AF24A}" dt="2023-09-20T13:05:53.996" v="8"/>
        <pc:sldMkLst>
          <pc:docMk/>
          <pc:sldMk cId="2411753637" sldId="258"/>
        </pc:sldMkLst>
        <pc:picChg chg="del">
          <ac:chgData name="Rafidah Baba Ahmad" userId="S::rafidah.baba.ahmad@porsgrunnskolen.no::43589580-f9be-4480-8a4e-3b81e785c512" providerId="AD" clId="Web-{38D53E08-5E1F-4BD2-9D12-3AFE970AF24A}" dt="2023-09-20T13:05:53.996" v="8"/>
          <ac:picMkLst>
            <pc:docMk/>
            <pc:sldMk cId="2411753637" sldId="258"/>
            <ac:picMk id="5" creationId="{AB5713C4-1978-16CE-D588-08922FAAA013}"/>
          </ac:picMkLst>
        </pc:picChg>
      </pc:sldChg>
      <pc:sldChg chg="ord">
        <pc:chgData name="Rafidah Baba Ahmad" userId="S::rafidah.baba.ahmad@porsgrunnskolen.no::43589580-f9be-4480-8a4e-3b81e785c512" providerId="AD" clId="Web-{38D53E08-5E1F-4BD2-9D12-3AFE970AF24A}" dt="2023-09-20T13:10:51.662" v="44"/>
        <pc:sldMkLst>
          <pc:docMk/>
          <pc:sldMk cId="1729539661" sldId="260"/>
        </pc:sldMkLst>
      </pc:sldChg>
      <pc:sldChg chg="addSp delSp modSp">
        <pc:chgData name="Rafidah Baba Ahmad" userId="S::rafidah.baba.ahmad@porsgrunnskolen.no::43589580-f9be-4480-8a4e-3b81e785c512" providerId="AD" clId="Web-{38D53E08-5E1F-4BD2-9D12-3AFE970AF24A}" dt="2023-09-20T13:32:01.596" v="103"/>
        <pc:sldMkLst>
          <pc:docMk/>
          <pc:sldMk cId="869339679" sldId="261"/>
        </pc:sldMkLst>
        <pc:spChg chg="mod">
          <ac:chgData name="Rafidah Baba Ahmad" userId="S::rafidah.baba.ahmad@porsgrunnskolen.no::43589580-f9be-4480-8a4e-3b81e785c512" providerId="AD" clId="Web-{38D53E08-5E1F-4BD2-9D12-3AFE970AF24A}" dt="2023-09-20T13:32:01.596" v="102"/>
          <ac:spMkLst>
            <pc:docMk/>
            <pc:sldMk cId="869339679" sldId="261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38D53E08-5E1F-4BD2-9D12-3AFE970AF24A}" dt="2023-09-20T13:32:01.596" v="102"/>
          <ac:spMkLst>
            <pc:docMk/>
            <pc:sldMk cId="869339679" sldId="261"/>
            <ac:spMk id="3" creationId="{42AACEEB-FB87-956E-8254-B8A83049353B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31:44.376" v="99"/>
          <ac:spMkLst>
            <pc:docMk/>
            <pc:sldMk cId="869339679" sldId="261"/>
            <ac:spMk id="15" creationId="{2813A4FA-24A5-41ED-A534-3807D1B2F344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31:44.376" v="99"/>
          <ac:spMkLst>
            <pc:docMk/>
            <pc:sldMk cId="869339679" sldId="261"/>
            <ac:spMk id="16" creationId="{12609869-9E80-471B-A487-A53288E0E791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31:44.376" v="99"/>
          <ac:spMkLst>
            <pc:docMk/>
            <pc:sldMk cId="869339679" sldId="261"/>
            <ac:spMk id="17" creationId="{C3944F27-CA70-4E84-A51A-E6BF89558979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31:44.376" v="99"/>
          <ac:spMkLst>
            <pc:docMk/>
            <pc:sldMk cId="869339679" sldId="261"/>
            <ac:spMk id="18" creationId="{7004738A-9D34-43E8-97D2-CA0EED4F8BE0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31:44.376" v="99"/>
          <ac:spMkLst>
            <pc:docMk/>
            <pc:sldMk cId="869339679" sldId="261"/>
            <ac:spMk id="19" creationId="{B8B8D07F-F13E-443E-BA68-2D26672D76B9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32:01.596" v="103"/>
          <ac:spMkLst>
            <pc:docMk/>
            <pc:sldMk cId="869339679" sldId="261"/>
            <ac:spMk id="24" creationId="{F13C74B1-5B17-4795-BED0-7140497B445A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32:01.596" v="103"/>
          <ac:spMkLst>
            <pc:docMk/>
            <pc:sldMk cId="869339679" sldId="261"/>
            <ac:spMk id="26" creationId="{D4974D33-8DC5-464E-8C6D-BE58F0669C17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32:01.596" v="102"/>
          <ac:spMkLst>
            <pc:docMk/>
            <pc:sldMk cId="869339679" sldId="261"/>
            <ac:spMk id="31" creationId="{1BF4DD63-CE83-4A2A-994E-8598C22E6FCF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32:01.596" v="102"/>
          <ac:spMkLst>
            <pc:docMk/>
            <pc:sldMk cId="869339679" sldId="261"/>
            <ac:spMk id="33" creationId="{127393A7-D6DA-410B-8699-AA56B57BF7BA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32:01.596" v="102"/>
          <ac:spMkLst>
            <pc:docMk/>
            <pc:sldMk cId="869339679" sldId="261"/>
            <ac:spMk id="35" creationId="{8EC44C88-69E3-42EE-86E8-9B45F712B769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32:01.596" v="103"/>
          <ac:spMkLst>
            <pc:docMk/>
            <pc:sldMk cId="869339679" sldId="261"/>
            <ac:spMk id="37" creationId="{F13C74B1-5B17-4795-BED0-7140497B445A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32:01.596" v="103"/>
          <ac:spMkLst>
            <pc:docMk/>
            <pc:sldMk cId="869339679" sldId="261"/>
            <ac:spMk id="38" creationId="{D4974D33-8DC5-464E-8C6D-BE58F0669C17}"/>
          </ac:spMkLst>
        </pc:spChg>
        <pc:picChg chg="mod ord">
          <ac:chgData name="Rafidah Baba Ahmad" userId="S::rafidah.baba.ahmad@porsgrunnskolen.no::43589580-f9be-4480-8a4e-3b81e785c512" providerId="AD" clId="Web-{38D53E08-5E1F-4BD2-9D12-3AFE970AF24A}" dt="2023-09-20T13:32:01.596" v="103"/>
          <ac:picMkLst>
            <pc:docMk/>
            <pc:sldMk cId="869339679" sldId="261"/>
            <ac:picMk id="4" creationId="{751B03A8-F09A-1D13-C320-9F17D955A673}"/>
          </ac:picMkLst>
        </pc:picChg>
      </pc:sldChg>
      <pc:sldChg chg="addSp delSp modSp">
        <pc:chgData name="Rafidah Baba Ahmad" userId="S::rafidah.baba.ahmad@porsgrunnskolen.no::43589580-f9be-4480-8a4e-3b81e785c512" providerId="AD" clId="Web-{38D53E08-5E1F-4BD2-9D12-3AFE970AF24A}" dt="2023-09-20T13:25:10.551" v="68"/>
        <pc:sldMkLst>
          <pc:docMk/>
          <pc:sldMk cId="2620170076" sldId="262"/>
        </pc:sldMkLst>
        <pc:spChg chg="mod">
          <ac:chgData name="Rafidah Baba Ahmad" userId="S::rafidah.baba.ahmad@porsgrunnskolen.no::43589580-f9be-4480-8a4e-3b81e785c512" providerId="AD" clId="Web-{38D53E08-5E1F-4BD2-9D12-3AFE970AF24A}" dt="2023-09-20T13:25:10.551" v="68"/>
          <ac:spMkLst>
            <pc:docMk/>
            <pc:sldMk cId="2620170076" sldId="262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38D53E08-5E1F-4BD2-9D12-3AFE970AF24A}" dt="2023-09-20T13:25:10.551" v="68"/>
          <ac:spMkLst>
            <pc:docMk/>
            <pc:sldMk cId="2620170076" sldId="262"/>
            <ac:spMk id="3" creationId="{42AACEEB-FB87-956E-8254-B8A83049353B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30.066" v="28"/>
          <ac:spMkLst>
            <pc:docMk/>
            <pc:sldMk cId="2620170076" sldId="262"/>
            <ac:spMk id="15" creationId="{2813A4FA-24A5-41ED-A534-3807D1B2F344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30.066" v="28"/>
          <ac:spMkLst>
            <pc:docMk/>
            <pc:sldMk cId="2620170076" sldId="262"/>
            <ac:spMk id="16" creationId="{12609869-9E80-471B-A487-A53288E0E791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30.066" v="28"/>
          <ac:spMkLst>
            <pc:docMk/>
            <pc:sldMk cId="2620170076" sldId="262"/>
            <ac:spMk id="17" creationId="{C3944F27-CA70-4E84-A51A-E6BF89558979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30.066" v="28"/>
          <ac:spMkLst>
            <pc:docMk/>
            <pc:sldMk cId="2620170076" sldId="262"/>
            <ac:spMk id="18" creationId="{7004738A-9D34-43E8-97D2-CA0EED4F8BE0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30.066" v="28"/>
          <ac:spMkLst>
            <pc:docMk/>
            <pc:sldMk cId="2620170076" sldId="262"/>
            <ac:spMk id="19" creationId="{B8B8D07F-F13E-443E-BA68-2D26672D76B9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30.066" v="27"/>
          <ac:spMkLst>
            <pc:docMk/>
            <pc:sldMk cId="2620170076" sldId="262"/>
            <ac:spMk id="24" creationId="{743AA782-23D1-4521-8CAD-47662984AA08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30.066" v="27"/>
          <ac:spMkLst>
            <pc:docMk/>
            <pc:sldMk cId="2620170076" sldId="262"/>
            <ac:spMk id="26" creationId="{650D18FE-0824-4A46-B22C-A86B52E5780A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25:10.551" v="68"/>
          <ac:spMkLst>
            <pc:docMk/>
            <pc:sldMk cId="2620170076" sldId="262"/>
            <ac:spMk id="28" creationId="{2B97F24A-32CE-4C1C-A50D-3016B394DCFB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25:10.551" v="68"/>
          <ac:spMkLst>
            <pc:docMk/>
            <pc:sldMk cId="2620170076" sldId="262"/>
            <ac:spMk id="29" creationId="{CD8B4F24-440B-49E9-B85D-733523DC064B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25:10.551" v="68"/>
          <ac:spMkLst>
            <pc:docMk/>
            <pc:sldMk cId="2620170076" sldId="262"/>
            <ac:spMk id="36" creationId="{D4974D33-8DC5-464E-8C6D-BE58F0669C17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25:10.551" v="68"/>
          <ac:spMkLst>
            <pc:docMk/>
            <pc:sldMk cId="2620170076" sldId="262"/>
            <ac:spMk id="38" creationId="{F13C74B1-5B17-4795-BED0-7140497B445A}"/>
          </ac:spMkLst>
        </pc:spChg>
        <pc:grpChg chg="add del">
          <ac:chgData name="Rafidah Baba Ahmad" userId="S::rafidah.baba.ahmad@porsgrunnskolen.no::43589580-f9be-4480-8a4e-3b81e785c512" providerId="AD" clId="Web-{38D53E08-5E1F-4BD2-9D12-3AFE970AF24A}" dt="2023-09-20T13:25:10.551" v="67"/>
          <ac:grpSpMkLst>
            <pc:docMk/>
            <pc:sldMk cId="2620170076" sldId="262"/>
            <ac:grpSpMk id="34" creationId="{A5AFD70F-20E3-55D2-E154-7D4FACFBB016}"/>
          </ac:grpSpMkLst>
        </pc:grpChg>
        <pc:picChg chg="mod">
          <ac:chgData name="Rafidah Baba Ahmad" userId="S::rafidah.baba.ahmad@porsgrunnskolen.no::43589580-f9be-4480-8a4e-3b81e785c512" providerId="AD" clId="Web-{38D53E08-5E1F-4BD2-9D12-3AFE970AF24A}" dt="2023-09-20T13:25:10.551" v="68"/>
          <ac:picMkLst>
            <pc:docMk/>
            <pc:sldMk cId="2620170076" sldId="262"/>
            <ac:picMk id="5" creationId="{69052D50-E276-3335-83C9-E14D09C955B4}"/>
          </ac:picMkLst>
        </pc:picChg>
      </pc:sldChg>
      <pc:sldChg chg="addSp delSp modSp">
        <pc:chgData name="Rafidah Baba Ahmad" userId="S::rafidah.baba.ahmad@porsgrunnskolen.no::43589580-f9be-4480-8a4e-3b81e785c512" providerId="AD" clId="Web-{38D53E08-5E1F-4BD2-9D12-3AFE970AF24A}" dt="2023-09-20T13:31:04.469" v="98"/>
        <pc:sldMkLst>
          <pc:docMk/>
          <pc:sldMk cId="1064013488" sldId="263"/>
        </pc:sldMkLst>
        <pc:spChg chg="mod">
          <ac:chgData name="Rafidah Baba Ahmad" userId="S::rafidah.baba.ahmad@porsgrunnskolen.no::43589580-f9be-4480-8a4e-3b81e785c512" providerId="AD" clId="Web-{38D53E08-5E1F-4BD2-9D12-3AFE970AF24A}" dt="2023-09-20T13:31:04.469" v="98"/>
          <ac:spMkLst>
            <pc:docMk/>
            <pc:sldMk cId="1064013488" sldId="263"/>
            <ac:spMk id="2" creationId="{5B0910A6-D721-2603-6B39-597DB5D0EDDF}"/>
          </ac:spMkLst>
        </pc:spChg>
        <pc:spChg chg="mod ord">
          <ac:chgData name="Rafidah Baba Ahmad" userId="S::rafidah.baba.ahmad@porsgrunnskolen.no::43589580-f9be-4480-8a4e-3b81e785c512" providerId="AD" clId="Web-{38D53E08-5E1F-4BD2-9D12-3AFE970AF24A}" dt="2023-09-20T13:31:04.469" v="98"/>
          <ac:spMkLst>
            <pc:docMk/>
            <pc:sldMk cId="1064013488" sldId="263"/>
            <ac:spMk id="3" creationId="{42AACEEB-FB87-956E-8254-B8A83049353B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31.271" v="41"/>
          <ac:spMkLst>
            <pc:docMk/>
            <pc:sldMk cId="1064013488" sldId="263"/>
            <ac:spMk id="15" creationId="{2813A4FA-24A5-41ED-A534-3807D1B2F344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31.271" v="41"/>
          <ac:spMkLst>
            <pc:docMk/>
            <pc:sldMk cId="1064013488" sldId="263"/>
            <ac:spMk id="16" creationId="{12609869-9E80-471B-A487-A53288E0E791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31.271" v="41"/>
          <ac:spMkLst>
            <pc:docMk/>
            <pc:sldMk cId="1064013488" sldId="263"/>
            <ac:spMk id="17" creationId="{C3944F27-CA70-4E84-A51A-E6BF89558979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31.271" v="41"/>
          <ac:spMkLst>
            <pc:docMk/>
            <pc:sldMk cId="1064013488" sldId="263"/>
            <ac:spMk id="18" creationId="{7004738A-9D34-43E8-97D2-CA0EED4F8BE0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31.271" v="41"/>
          <ac:spMkLst>
            <pc:docMk/>
            <pc:sldMk cId="1064013488" sldId="263"/>
            <ac:spMk id="19" creationId="{B8B8D07F-F13E-443E-BA68-2D26672D76B9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56.957" v="30"/>
          <ac:spMkLst>
            <pc:docMk/>
            <pc:sldMk cId="1064013488" sldId="263"/>
            <ac:spMk id="24" creationId="{394842B0-684D-44CC-B4BC-D13331CFD290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56.957" v="30"/>
          <ac:spMkLst>
            <pc:docMk/>
            <pc:sldMk cId="1064013488" sldId="263"/>
            <ac:spMk id="26" creationId="{4C2A3DC3-F495-4B99-9FF3-3FB30D63235E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09.192" v="32"/>
          <ac:spMkLst>
            <pc:docMk/>
            <pc:sldMk cId="1064013488" sldId="263"/>
            <ac:spMk id="28" creationId="{A51A0227-072A-4F5F-928C-E2C3E5CCD10C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09.192" v="32"/>
          <ac:spMkLst>
            <pc:docMk/>
            <pc:sldMk cId="1064013488" sldId="263"/>
            <ac:spMk id="29" creationId="{35D99776-4B38-47DF-A302-11AD9AF87ACA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19.099" v="36"/>
          <ac:spMkLst>
            <pc:docMk/>
            <pc:sldMk cId="1064013488" sldId="263"/>
            <ac:spMk id="30" creationId="{5E791F2F-79DB-4CC0-9FA1-001E3E91E8B7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12.849" v="34"/>
          <ac:spMkLst>
            <pc:docMk/>
            <pc:sldMk cId="1064013488" sldId="263"/>
            <ac:spMk id="31" creationId="{394842B0-684D-44CC-B4BC-D13331CFD290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12.849" v="34"/>
          <ac:spMkLst>
            <pc:docMk/>
            <pc:sldMk cId="1064013488" sldId="263"/>
            <ac:spMk id="32" creationId="{4C2A3DC3-F495-4B99-9FF3-3FB30D63235E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19.099" v="36"/>
          <ac:spMkLst>
            <pc:docMk/>
            <pc:sldMk cId="1064013488" sldId="263"/>
            <ac:spMk id="34" creationId="{6D24BC9E-AC6A-42EE-AFD8-B290720B841F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19.099" v="36"/>
          <ac:spMkLst>
            <pc:docMk/>
            <pc:sldMk cId="1064013488" sldId="263"/>
            <ac:spMk id="35" creationId="{0990C621-3B8B-4820-8328-D47EF7CE823C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19.099" v="36"/>
          <ac:spMkLst>
            <pc:docMk/>
            <pc:sldMk cId="1064013488" sldId="263"/>
            <ac:spMk id="36" creationId="{C1A2385B-1D2A-4E17-84FA-6CB7F0AAE473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23.083" v="38"/>
          <ac:spMkLst>
            <pc:docMk/>
            <pc:sldMk cId="1064013488" sldId="263"/>
            <ac:spMk id="38" creationId="{AAAE94E3-A7DB-4868-B1E3-E49703488BBC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23.083" v="38"/>
          <ac:spMkLst>
            <pc:docMk/>
            <pc:sldMk cId="1064013488" sldId="263"/>
            <ac:spMk id="41" creationId="{3873B707-463F-40B0-8227-E8CC6C67EB25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23.083" v="38"/>
          <ac:spMkLst>
            <pc:docMk/>
            <pc:sldMk cId="1064013488" sldId="263"/>
            <ac:spMk id="42" creationId="{C13237C8-E62C-4F0D-A318-BD6FB6C2D138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23.083" v="38"/>
          <ac:spMkLst>
            <pc:docMk/>
            <pc:sldMk cId="1064013488" sldId="263"/>
            <ac:spMk id="43" creationId="{19C9EAEA-39D0-4B0E-A0EB-51E7B26740B1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23.083" v="38"/>
          <ac:spMkLst>
            <pc:docMk/>
            <pc:sldMk cId="1064013488" sldId="263"/>
            <ac:spMk id="44" creationId="{8CB5D2D7-DF65-4E86-BFBA-FFB9B5ACEB64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31.255" v="40"/>
          <ac:spMkLst>
            <pc:docMk/>
            <pc:sldMk cId="1064013488" sldId="263"/>
            <ac:spMk id="46" creationId="{385E1BDC-A9B0-4A87-82E3-F3187F69A802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31.255" v="40"/>
          <ac:spMkLst>
            <pc:docMk/>
            <pc:sldMk cId="1064013488" sldId="263"/>
            <ac:spMk id="47" creationId="{0990C621-3B8B-4820-8328-D47EF7CE823C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31.255" v="40"/>
          <ac:spMkLst>
            <pc:docMk/>
            <pc:sldMk cId="1064013488" sldId="263"/>
            <ac:spMk id="48" creationId="{C1A2385B-1D2A-4E17-84FA-6CB7F0AAE473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31.255" v="40"/>
          <ac:spMkLst>
            <pc:docMk/>
            <pc:sldMk cId="1064013488" sldId="263"/>
            <ac:spMk id="49" creationId="{5E791F2F-79DB-4CC0-9FA1-001E3E91E8B7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40.709" v="43"/>
          <ac:spMkLst>
            <pc:docMk/>
            <pc:sldMk cId="1064013488" sldId="263"/>
            <ac:spMk id="51" creationId="{69D47016-023F-44BD-981C-50E7A10A6609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0:40.709" v="43"/>
          <ac:spMkLst>
            <pc:docMk/>
            <pc:sldMk cId="1064013488" sldId="263"/>
            <ac:spMk id="52" creationId="{6D8B37B0-0682-433E-BC8D-498C04ABD9A7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31:04.469" v="98"/>
          <ac:spMkLst>
            <pc:docMk/>
            <pc:sldMk cId="1064013488" sldId="263"/>
            <ac:spMk id="57" creationId="{2B97F24A-32CE-4C1C-A50D-3016B394DCFB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31:04.469" v="98"/>
          <ac:spMkLst>
            <pc:docMk/>
            <pc:sldMk cId="1064013488" sldId="263"/>
            <ac:spMk id="59" creationId="{CD8B4F24-440B-49E9-B85D-733523DC064B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31:04.469" v="98"/>
          <ac:spMkLst>
            <pc:docMk/>
            <pc:sldMk cId="1064013488" sldId="263"/>
            <ac:spMk id="64" creationId="{F13C74B1-5B17-4795-BED0-7140497B445A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31:04.469" v="98"/>
          <ac:spMkLst>
            <pc:docMk/>
            <pc:sldMk cId="1064013488" sldId="263"/>
            <ac:spMk id="66" creationId="{D4974D33-8DC5-464E-8C6D-BE58F0669C17}"/>
          </ac:spMkLst>
        </pc:spChg>
        <pc:grpChg chg="add del">
          <ac:chgData name="Rafidah Baba Ahmad" userId="S::rafidah.baba.ahmad@porsgrunnskolen.no::43589580-f9be-4480-8a4e-3b81e785c512" providerId="AD" clId="Web-{38D53E08-5E1F-4BD2-9D12-3AFE970AF24A}" dt="2023-09-20T13:10:23.083" v="38"/>
          <ac:grpSpMkLst>
            <pc:docMk/>
            <pc:sldMk cId="1064013488" sldId="263"/>
            <ac:grpSpMk id="39" creationId="{1DE889C7-FAD6-4397-98E2-05D503484459}"/>
          </ac:grpSpMkLst>
        </pc:grpChg>
        <pc:picChg chg="del mod ord">
          <ac:chgData name="Rafidah Baba Ahmad" userId="S::rafidah.baba.ahmad@porsgrunnskolen.no::43589580-f9be-4480-8a4e-3b81e785c512" providerId="AD" clId="Web-{38D53E08-5E1F-4BD2-9D12-3AFE970AF24A}" dt="2023-09-20T13:30:53.047" v="94"/>
          <ac:picMkLst>
            <pc:docMk/>
            <pc:sldMk cId="1064013488" sldId="263"/>
            <ac:picMk id="4" creationId="{0910C3EF-A269-732D-A7F9-7371288993C0}"/>
          </ac:picMkLst>
        </pc:picChg>
        <pc:picChg chg="del mod">
          <ac:chgData name="Rafidah Baba Ahmad" userId="S::rafidah.baba.ahmad@porsgrunnskolen.no::43589580-f9be-4480-8a4e-3b81e785c512" providerId="AD" clId="Web-{38D53E08-5E1F-4BD2-9D12-3AFE970AF24A}" dt="2023-09-20T13:10:37.709" v="42"/>
          <ac:picMkLst>
            <pc:docMk/>
            <pc:sldMk cId="1064013488" sldId="263"/>
            <ac:picMk id="5" creationId="{86ADB8E8-BA67-D143-1B7C-8D2840306D7E}"/>
          </ac:picMkLst>
        </pc:picChg>
        <pc:picChg chg="add mod">
          <ac:chgData name="Rafidah Baba Ahmad" userId="S::rafidah.baba.ahmad@porsgrunnskolen.no::43589580-f9be-4480-8a4e-3b81e785c512" providerId="AD" clId="Web-{38D53E08-5E1F-4BD2-9D12-3AFE970AF24A}" dt="2023-09-20T13:31:04.469" v="98"/>
          <ac:picMkLst>
            <pc:docMk/>
            <pc:sldMk cId="1064013488" sldId="263"/>
            <ac:picMk id="6" creationId="{BF8AE07B-FE3D-D48F-11CE-F32683A04309}"/>
          </ac:picMkLst>
        </pc:picChg>
      </pc:sldChg>
      <pc:sldChg chg="addSp delSp modSp">
        <pc:chgData name="Rafidah Baba Ahmad" userId="S::rafidah.baba.ahmad@porsgrunnskolen.no::43589580-f9be-4480-8a4e-3b81e785c512" providerId="AD" clId="Web-{38D53E08-5E1F-4BD2-9D12-3AFE970AF24A}" dt="2023-09-20T13:12:15.212" v="64"/>
        <pc:sldMkLst>
          <pc:docMk/>
          <pc:sldMk cId="3164455125" sldId="264"/>
        </pc:sldMkLst>
        <pc:spChg chg="mod">
          <ac:chgData name="Rafidah Baba Ahmad" userId="S::rafidah.baba.ahmad@porsgrunnskolen.no::43589580-f9be-4480-8a4e-3b81e785c512" providerId="AD" clId="Web-{38D53E08-5E1F-4BD2-9D12-3AFE970AF24A}" dt="2023-09-20T13:12:15.212" v="64"/>
          <ac:spMkLst>
            <pc:docMk/>
            <pc:sldMk cId="3164455125" sldId="264"/>
            <ac:spMk id="2" creationId="{010B4F88-498F-89DC-5810-B7E9B0624432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11:25.695" v="45"/>
          <ac:spMkLst>
            <pc:docMk/>
            <pc:sldMk cId="3164455125" sldId="264"/>
            <ac:spMk id="3" creationId="{F687B872-57CD-EB60-A1E7-9E2CBEF6D350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11:25.695" v="45"/>
          <ac:spMkLst>
            <pc:docMk/>
            <pc:sldMk cId="3164455125" sldId="264"/>
            <ac:spMk id="8" creationId="{09588DA8-065E-4F6F-8EFD-43104AB2E0CF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11:25.695" v="45"/>
          <ac:spMkLst>
            <pc:docMk/>
            <pc:sldMk cId="3164455125" sldId="264"/>
            <ac:spMk id="10" creationId="{C4285719-470E-454C-AF62-8323075F1F5B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11:25.695" v="45"/>
          <ac:spMkLst>
            <pc:docMk/>
            <pc:sldMk cId="3164455125" sldId="264"/>
            <ac:spMk id="12" creationId="{CD9FE4EF-C4D8-49A0-B2FF-81D8DB7D8A24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11:25.695" v="45"/>
          <ac:spMkLst>
            <pc:docMk/>
            <pc:sldMk cId="3164455125" sldId="264"/>
            <ac:spMk id="14" creationId="{4300840D-0A0B-4512-BACA-B439D5B9C57C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11:25.695" v="45"/>
          <ac:spMkLst>
            <pc:docMk/>
            <pc:sldMk cId="3164455125" sldId="264"/>
            <ac:spMk id="16" creationId="{D2B78728-A580-49A7-84F9-6EF6F583ADE0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11:25.695" v="45"/>
          <ac:spMkLst>
            <pc:docMk/>
            <pc:sldMk cId="3164455125" sldId="264"/>
            <ac:spMk id="18" creationId="{38FAA1A1-D861-433F-88FA-1E9D6FD31D11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11:25.695" v="45"/>
          <ac:spMkLst>
            <pc:docMk/>
            <pc:sldMk cId="3164455125" sldId="264"/>
            <ac:spMk id="20" creationId="{8D71EDA1-87BF-4D5D-AB79-F346FD19278A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12:15.212" v="64"/>
          <ac:spMkLst>
            <pc:docMk/>
            <pc:sldMk cId="3164455125" sldId="264"/>
            <ac:spMk id="26" creationId="{D9A7F3BF-8763-4074-AD77-92790AF314D1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12:15.212" v="64"/>
          <ac:spMkLst>
            <pc:docMk/>
            <pc:sldMk cId="3164455125" sldId="264"/>
            <ac:spMk id="38" creationId="{1A9F7B4E-B03D-4F64-BE33-00D074458D45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12:15.212" v="64"/>
          <ac:spMkLst>
            <pc:docMk/>
            <pc:sldMk cId="3164455125" sldId="264"/>
            <ac:spMk id="40" creationId="{7E2BE7F7-CA89-4002-ACCE-A478AEA24F5E}"/>
          </ac:spMkLst>
        </pc:spChg>
        <pc:grpChg chg="add del">
          <ac:chgData name="Rafidah Baba Ahmad" userId="S::rafidah.baba.ahmad@porsgrunnskolen.no::43589580-f9be-4480-8a4e-3b81e785c512" providerId="AD" clId="Web-{38D53E08-5E1F-4BD2-9D12-3AFE970AF24A}" dt="2023-09-20T13:12:15.212" v="64"/>
          <ac:grpSpMkLst>
            <pc:docMk/>
            <pc:sldMk cId="3164455125" sldId="264"/>
            <ac:grpSpMk id="28" creationId="{7A9648D6-B41B-42D0-A817-AE2607B0B5B8}"/>
          </ac:grpSpMkLst>
        </pc:grpChg>
        <pc:graphicFrameChg chg="add mod modGraphic">
          <ac:chgData name="Rafidah Baba Ahmad" userId="S::rafidah.baba.ahmad@porsgrunnskolen.no::43589580-f9be-4480-8a4e-3b81e785c512" providerId="AD" clId="Web-{38D53E08-5E1F-4BD2-9D12-3AFE970AF24A}" dt="2023-09-20T13:12:15.212" v="64"/>
          <ac:graphicFrameMkLst>
            <pc:docMk/>
            <pc:sldMk cId="3164455125" sldId="264"/>
            <ac:graphicFrameMk id="22" creationId="{7826EE4A-2BAF-DE88-4999-943EFF7059D5}"/>
          </ac:graphicFrameMkLst>
        </pc:graphicFrameChg>
        <pc:cxnChg chg="add del">
          <ac:chgData name="Rafidah Baba Ahmad" userId="S::rafidah.baba.ahmad@porsgrunnskolen.no::43589580-f9be-4480-8a4e-3b81e785c512" providerId="AD" clId="Web-{38D53E08-5E1F-4BD2-9D12-3AFE970AF24A}" dt="2023-09-20T13:12:15.212" v="64"/>
          <ac:cxnSpMkLst>
            <pc:docMk/>
            <pc:sldMk cId="3164455125" sldId="264"/>
            <ac:cxnSpMk id="33" creationId="{C49DA8F6-BCC1-4447-B54C-57856834B94B}"/>
          </ac:cxnSpMkLst>
        </pc:cxnChg>
      </pc:sldChg>
      <pc:sldChg chg="addSp delSp modSp add replId">
        <pc:chgData name="Rafidah Baba Ahmad" userId="S::rafidah.baba.ahmad@porsgrunnskolen.no::43589580-f9be-4480-8a4e-3b81e785c512" providerId="AD" clId="Web-{38D53E08-5E1F-4BD2-9D12-3AFE970AF24A}" dt="2023-09-20T13:09:09.753" v="25"/>
        <pc:sldMkLst>
          <pc:docMk/>
          <pc:sldMk cId="362480527" sldId="265"/>
        </pc:sldMkLst>
        <pc:spChg chg="mod">
          <ac:chgData name="Rafidah Baba Ahmad" userId="S::rafidah.baba.ahmad@porsgrunnskolen.no::43589580-f9be-4480-8a4e-3b81e785c512" providerId="AD" clId="Web-{38D53E08-5E1F-4BD2-9D12-3AFE970AF24A}" dt="2023-09-20T13:09:09.753" v="25"/>
          <ac:spMkLst>
            <pc:docMk/>
            <pc:sldMk cId="362480527" sldId="265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38D53E08-5E1F-4BD2-9D12-3AFE970AF24A}" dt="2023-09-20T13:09:09.753" v="25"/>
          <ac:spMkLst>
            <pc:docMk/>
            <pc:sldMk cId="362480527" sldId="265"/>
            <ac:spMk id="3" creationId="{42AACEEB-FB87-956E-8254-B8A83049353B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09.753" v="25"/>
          <ac:spMkLst>
            <pc:docMk/>
            <pc:sldMk cId="362480527" sldId="265"/>
            <ac:spMk id="15" creationId="{2813A4FA-24A5-41ED-A534-3807D1B2F344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09.753" v="25"/>
          <ac:spMkLst>
            <pc:docMk/>
            <pc:sldMk cId="362480527" sldId="265"/>
            <ac:spMk id="16" creationId="{12609869-9E80-471B-A487-A53288E0E791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09.753" v="25"/>
          <ac:spMkLst>
            <pc:docMk/>
            <pc:sldMk cId="362480527" sldId="265"/>
            <ac:spMk id="17" creationId="{C3944F27-CA70-4E84-A51A-E6BF89558979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09.753" v="25"/>
          <ac:spMkLst>
            <pc:docMk/>
            <pc:sldMk cId="362480527" sldId="265"/>
            <ac:spMk id="18" creationId="{7004738A-9D34-43E8-97D2-CA0EED4F8BE0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09.753" v="25"/>
          <ac:spMkLst>
            <pc:docMk/>
            <pc:sldMk cId="362480527" sldId="265"/>
            <ac:spMk id="19" creationId="{B8B8D07F-F13E-443E-BA68-2D26672D76B9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09:09.753" v="25"/>
          <ac:spMkLst>
            <pc:docMk/>
            <pc:sldMk cId="362480527" sldId="265"/>
            <ac:spMk id="21" creationId="{2B97F24A-32CE-4C1C-A50D-3016B394DCFB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09:09.753" v="25"/>
          <ac:spMkLst>
            <pc:docMk/>
            <pc:sldMk cId="362480527" sldId="265"/>
            <ac:spMk id="22" creationId="{CD8B4F24-440B-49E9-B85D-733523DC064B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06.549" v="22"/>
          <ac:spMkLst>
            <pc:docMk/>
            <pc:sldMk cId="362480527" sldId="265"/>
            <ac:spMk id="24" creationId="{F13C74B1-5B17-4795-BED0-7140497B445A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09:06.549" v="22"/>
          <ac:spMkLst>
            <pc:docMk/>
            <pc:sldMk cId="362480527" sldId="265"/>
            <ac:spMk id="26" creationId="{D4974D33-8DC5-464E-8C6D-BE58F0669C17}"/>
          </ac:spMkLst>
        </pc:spChg>
        <pc:picChg chg="add del mod">
          <ac:chgData name="Rafidah Baba Ahmad" userId="S::rafidah.baba.ahmad@porsgrunnskolen.no::43589580-f9be-4480-8a4e-3b81e785c512" providerId="AD" clId="Web-{38D53E08-5E1F-4BD2-9D12-3AFE970AF24A}" dt="2023-09-20T13:08:50.346" v="16"/>
          <ac:picMkLst>
            <pc:docMk/>
            <pc:sldMk cId="362480527" sldId="265"/>
            <ac:picMk id="4" creationId="{CF29B405-9460-1523-6F0C-B657D5E26105}"/>
          </ac:picMkLst>
        </pc:picChg>
        <pc:picChg chg="del">
          <ac:chgData name="Rafidah Baba Ahmad" userId="S::rafidah.baba.ahmad@porsgrunnskolen.no::43589580-f9be-4480-8a4e-3b81e785c512" providerId="AD" clId="Web-{38D53E08-5E1F-4BD2-9D12-3AFE970AF24A}" dt="2023-09-20T13:05:49.262" v="7"/>
          <ac:picMkLst>
            <pc:docMk/>
            <pc:sldMk cId="362480527" sldId="265"/>
            <ac:picMk id="5" creationId="{B78C301B-4E37-E6B8-C51D-9FAFD7AA7473}"/>
          </ac:picMkLst>
        </pc:picChg>
        <pc:picChg chg="add mod">
          <ac:chgData name="Rafidah Baba Ahmad" userId="S::rafidah.baba.ahmad@porsgrunnskolen.no::43589580-f9be-4480-8a4e-3b81e785c512" providerId="AD" clId="Web-{38D53E08-5E1F-4BD2-9D12-3AFE970AF24A}" dt="2023-09-20T13:09:09.753" v="25"/>
          <ac:picMkLst>
            <pc:docMk/>
            <pc:sldMk cId="362480527" sldId="265"/>
            <ac:picMk id="6" creationId="{1D284638-0B43-FCE1-3C1A-6FC2A02D8243}"/>
          </ac:picMkLst>
        </pc:picChg>
      </pc:sldChg>
      <pc:sldChg chg="addSp delSp modSp add replId">
        <pc:chgData name="Rafidah Baba Ahmad" userId="S::rafidah.baba.ahmad@porsgrunnskolen.no::43589580-f9be-4480-8a4e-3b81e785c512" providerId="AD" clId="Web-{38D53E08-5E1F-4BD2-9D12-3AFE970AF24A}" dt="2023-09-20T13:29:22.981" v="93"/>
        <pc:sldMkLst>
          <pc:docMk/>
          <pc:sldMk cId="3123839751" sldId="266"/>
        </pc:sldMkLst>
        <pc:spChg chg="mod">
          <ac:chgData name="Rafidah Baba Ahmad" userId="S::rafidah.baba.ahmad@porsgrunnskolen.no::43589580-f9be-4480-8a4e-3b81e785c512" providerId="AD" clId="Web-{38D53E08-5E1F-4BD2-9D12-3AFE970AF24A}" dt="2023-09-20T13:29:22.981" v="93"/>
          <ac:spMkLst>
            <pc:docMk/>
            <pc:sldMk cId="3123839751" sldId="266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38D53E08-5E1F-4BD2-9D12-3AFE970AF24A}" dt="2023-09-20T13:29:22.981" v="93"/>
          <ac:spMkLst>
            <pc:docMk/>
            <pc:sldMk cId="3123839751" sldId="266"/>
            <ac:spMk id="3" creationId="{42AACEEB-FB87-956E-8254-B8A83049353B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29:22.981" v="93"/>
          <ac:spMkLst>
            <pc:docMk/>
            <pc:sldMk cId="3123839751" sldId="266"/>
            <ac:spMk id="28" creationId="{2B97F24A-32CE-4C1C-A50D-3016B394DCFB}"/>
          </ac:spMkLst>
        </pc:spChg>
        <pc:spChg chg="del">
          <ac:chgData name="Rafidah Baba Ahmad" userId="S::rafidah.baba.ahmad@porsgrunnskolen.no::43589580-f9be-4480-8a4e-3b81e785c512" providerId="AD" clId="Web-{38D53E08-5E1F-4BD2-9D12-3AFE970AF24A}" dt="2023-09-20T13:29:22.981" v="93"/>
          <ac:spMkLst>
            <pc:docMk/>
            <pc:sldMk cId="3123839751" sldId="266"/>
            <ac:spMk id="29" creationId="{CD8B4F24-440B-49E9-B85D-733523DC064B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29:22.981" v="93"/>
          <ac:spMkLst>
            <pc:docMk/>
            <pc:sldMk cId="3123839751" sldId="266"/>
            <ac:spMk id="34" creationId="{F13C74B1-5B17-4795-BED0-7140497B445A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29:22.981" v="93"/>
          <ac:spMkLst>
            <pc:docMk/>
            <pc:sldMk cId="3123839751" sldId="266"/>
            <ac:spMk id="36" creationId="{D4974D33-8DC5-464E-8C6D-BE58F0669C17}"/>
          </ac:spMkLst>
        </pc:spChg>
        <pc:picChg chg="add mod">
          <ac:chgData name="Rafidah Baba Ahmad" userId="S::rafidah.baba.ahmad@porsgrunnskolen.no::43589580-f9be-4480-8a4e-3b81e785c512" providerId="AD" clId="Web-{38D53E08-5E1F-4BD2-9D12-3AFE970AF24A}" dt="2023-09-20T13:29:22.981" v="93"/>
          <ac:picMkLst>
            <pc:docMk/>
            <pc:sldMk cId="3123839751" sldId="266"/>
            <ac:picMk id="4" creationId="{A22CDC75-DD41-FAF3-EABB-973A6C143B8D}"/>
          </ac:picMkLst>
        </pc:picChg>
        <pc:picChg chg="del">
          <ac:chgData name="Rafidah Baba Ahmad" userId="S::rafidah.baba.ahmad@porsgrunnskolen.no::43589580-f9be-4480-8a4e-3b81e785c512" providerId="AD" clId="Web-{38D53E08-5E1F-4BD2-9D12-3AFE970AF24A}" dt="2023-09-20T13:27:37.993" v="80"/>
          <ac:picMkLst>
            <pc:docMk/>
            <pc:sldMk cId="3123839751" sldId="266"/>
            <ac:picMk id="5" creationId="{69052D50-E276-3335-83C9-E14D09C955B4}"/>
          </ac:picMkLst>
        </pc:picChg>
      </pc:sldChg>
      <pc:sldChg chg="addSp delSp modSp add replId">
        <pc:chgData name="Rafidah Baba Ahmad" userId="S::rafidah.baba.ahmad@porsgrunnskolen.no::43589580-f9be-4480-8a4e-3b81e785c512" providerId="AD" clId="Web-{38D53E08-5E1F-4BD2-9D12-3AFE970AF24A}" dt="2023-09-20T13:42:48.914" v="114"/>
        <pc:sldMkLst>
          <pc:docMk/>
          <pc:sldMk cId="1743464887" sldId="267"/>
        </pc:sldMkLst>
        <pc:spChg chg="mod">
          <ac:chgData name="Rafidah Baba Ahmad" userId="S::rafidah.baba.ahmad@porsgrunnskolen.no::43589580-f9be-4480-8a4e-3b81e785c512" providerId="AD" clId="Web-{38D53E08-5E1F-4BD2-9D12-3AFE970AF24A}" dt="2023-09-20T13:42:48.914" v="114"/>
          <ac:spMkLst>
            <pc:docMk/>
            <pc:sldMk cId="1743464887" sldId="267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38D53E08-5E1F-4BD2-9D12-3AFE970AF24A}" dt="2023-09-20T13:42:48.914" v="114"/>
          <ac:spMkLst>
            <pc:docMk/>
            <pc:sldMk cId="1743464887" sldId="267"/>
            <ac:spMk id="3" creationId="{42AACEEB-FB87-956E-8254-B8A83049353B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42:48.914" v="114"/>
          <ac:spMkLst>
            <pc:docMk/>
            <pc:sldMk cId="1743464887" sldId="267"/>
            <ac:spMk id="21" creationId="{2B97F24A-32CE-4C1C-A50D-3016B394DCFB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42:48.914" v="114"/>
          <ac:spMkLst>
            <pc:docMk/>
            <pc:sldMk cId="1743464887" sldId="267"/>
            <ac:spMk id="22" creationId="{CD8B4F24-440B-49E9-B85D-733523DC064B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42:48.899" v="113"/>
          <ac:spMkLst>
            <pc:docMk/>
            <pc:sldMk cId="1743464887" sldId="267"/>
            <ac:spMk id="27" creationId="{45D37F4E-DDB4-456B-97E0-9937730A039F}"/>
          </ac:spMkLst>
        </pc:spChg>
        <pc:spChg chg="add del">
          <ac:chgData name="Rafidah Baba Ahmad" userId="S::rafidah.baba.ahmad@porsgrunnskolen.no::43589580-f9be-4480-8a4e-3b81e785c512" providerId="AD" clId="Web-{38D53E08-5E1F-4BD2-9D12-3AFE970AF24A}" dt="2023-09-20T13:42:48.899" v="113"/>
          <ac:spMkLst>
            <pc:docMk/>
            <pc:sldMk cId="1743464887" sldId="267"/>
            <ac:spMk id="29" creationId="{B2DD41CD-8F47-4F56-AD12-4E2FF7696987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42:48.914" v="114"/>
          <ac:spMkLst>
            <pc:docMk/>
            <pc:sldMk cId="1743464887" sldId="267"/>
            <ac:spMk id="31" creationId="{743AA782-23D1-4521-8CAD-47662984AA08}"/>
          </ac:spMkLst>
        </pc:spChg>
        <pc:spChg chg="add">
          <ac:chgData name="Rafidah Baba Ahmad" userId="S::rafidah.baba.ahmad@porsgrunnskolen.no::43589580-f9be-4480-8a4e-3b81e785c512" providerId="AD" clId="Web-{38D53E08-5E1F-4BD2-9D12-3AFE970AF24A}" dt="2023-09-20T13:42:48.914" v="114"/>
          <ac:spMkLst>
            <pc:docMk/>
            <pc:sldMk cId="1743464887" sldId="267"/>
            <ac:spMk id="32" creationId="{71877DBC-BB60-40F0-AC93-2ACDBAAE60CE}"/>
          </ac:spMkLst>
        </pc:spChg>
        <pc:picChg chg="add mod">
          <ac:chgData name="Rafidah Baba Ahmad" userId="S::rafidah.baba.ahmad@porsgrunnskolen.no::43589580-f9be-4480-8a4e-3b81e785c512" providerId="AD" clId="Web-{38D53E08-5E1F-4BD2-9D12-3AFE970AF24A}" dt="2023-09-20T13:42:48.914" v="114"/>
          <ac:picMkLst>
            <pc:docMk/>
            <pc:sldMk cId="1743464887" sldId="267"/>
            <ac:picMk id="4" creationId="{4B8B7A4C-D7C7-E4BB-CEE4-C02581F3244F}"/>
          </ac:picMkLst>
        </pc:picChg>
        <pc:picChg chg="del">
          <ac:chgData name="Rafidah Baba Ahmad" userId="S::rafidah.baba.ahmad@porsgrunnskolen.no::43589580-f9be-4480-8a4e-3b81e785c512" providerId="AD" clId="Web-{38D53E08-5E1F-4BD2-9D12-3AFE970AF24A}" dt="2023-09-20T13:42:19.695" v="106"/>
          <ac:picMkLst>
            <pc:docMk/>
            <pc:sldMk cId="1743464887" sldId="267"/>
            <ac:picMk id="6" creationId="{1D284638-0B43-FCE1-3C1A-6FC2A02D8243}"/>
          </ac:picMkLst>
        </pc:picChg>
      </pc:sldChg>
    </pc:docChg>
  </pc:docChgLst>
  <pc:docChgLst>
    <pc:chgData name="Rafidah Baba Ahmad" userId="S::rafidah.baba.ahmad@porsgrunnskolen.no::43589580-f9be-4480-8a4e-3b81e785c512" providerId="AD" clId="Web-{E017F314-2A45-4AF6-820E-E1A1324B184D}"/>
    <pc:docChg chg="addSld delSld sldOrd">
      <pc:chgData name="Rafidah Baba Ahmad" userId="S::rafidah.baba.ahmad@porsgrunnskolen.no::43589580-f9be-4480-8a4e-3b81e785c512" providerId="AD" clId="Web-{E017F314-2A45-4AF6-820E-E1A1324B184D}" dt="2023-09-20T14:39:22.769" v="5"/>
      <pc:docMkLst>
        <pc:docMk/>
      </pc:docMkLst>
      <pc:sldChg chg="del">
        <pc:chgData name="Rafidah Baba Ahmad" userId="S::rafidah.baba.ahmad@porsgrunnskolen.no::43589580-f9be-4480-8a4e-3b81e785c512" providerId="AD" clId="Web-{E017F314-2A45-4AF6-820E-E1A1324B184D}" dt="2023-09-20T14:36:49.420" v="1"/>
        <pc:sldMkLst>
          <pc:docMk/>
          <pc:sldMk cId="4253124984" sldId="256"/>
        </pc:sldMkLst>
      </pc:sldChg>
      <pc:sldChg chg="del">
        <pc:chgData name="Rafidah Baba Ahmad" userId="S::rafidah.baba.ahmad@porsgrunnskolen.no::43589580-f9be-4480-8a4e-3b81e785c512" providerId="AD" clId="Web-{E017F314-2A45-4AF6-820E-E1A1324B184D}" dt="2023-09-20T14:36:47.389" v="0"/>
        <pc:sldMkLst>
          <pc:docMk/>
          <pc:sldMk cId="247719882" sldId="257"/>
        </pc:sldMkLst>
      </pc:sldChg>
      <pc:sldChg chg="ord">
        <pc:chgData name="Rafidah Baba Ahmad" userId="S::rafidah.baba.ahmad@porsgrunnskolen.no::43589580-f9be-4480-8a4e-3b81e785c512" providerId="AD" clId="Web-{E017F314-2A45-4AF6-820E-E1A1324B184D}" dt="2023-09-20T14:39:22.769" v="5"/>
        <pc:sldMkLst>
          <pc:docMk/>
          <pc:sldMk cId="1743464887" sldId="267"/>
        </pc:sldMkLst>
      </pc:sldChg>
      <pc:sldChg chg="new ord">
        <pc:chgData name="Rafidah Baba Ahmad" userId="S::rafidah.baba.ahmad@porsgrunnskolen.no::43589580-f9be-4480-8a4e-3b81e785c512" providerId="AD" clId="Web-{E017F314-2A45-4AF6-820E-E1A1324B184D}" dt="2023-09-20T14:36:57.498" v="3"/>
        <pc:sldMkLst>
          <pc:docMk/>
          <pc:sldMk cId="1669268547" sldId="268"/>
        </pc:sldMkLst>
      </pc:sldChg>
    </pc:docChg>
  </pc:docChgLst>
  <pc:docChgLst>
    <pc:chgData name="Rafidah Baba Ahmad" userId="S::rafidah.baba.ahmad@porsgrunnskolen.no::43589580-f9be-4480-8a4e-3b81e785c512" providerId="AD" clId="Web-{5E1922FC-1835-49FA-A752-DDA75A402823}"/>
    <pc:docChg chg="addSld delSld modSld sldOrd">
      <pc:chgData name="Rafidah Baba Ahmad" userId="S::rafidah.baba.ahmad@porsgrunnskolen.no::43589580-f9be-4480-8a4e-3b81e785c512" providerId="AD" clId="Web-{5E1922FC-1835-49FA-A752-DDA75A402823}" dt="2023-09-20T14:51:00.156" v="141"/>
      <pc:docMkLst>
        <pc:docMk/>
      </pc:docMkLst>
      <pc:sldChg chg="modSp">
        <pc:chgData name="Rafidah Baba Ahmad" userId="S::rafidah.baba.ahmad@porsgrunnskolen.no::43589580-f9be-4480-8a4e-3b81e785c512" providerId="AD" clId="Web-{5E1922FC-1835-49FA-A752-DDA75A402823}" dt="2023-09-20T14:44:39.814" v="1" actId="20577"/>
        <pc:sldMkLst>
          <pc:docMk/>
          <pc:sldMk cId="2411753637" sldId="258"/>
        </pc:sldMkLst>
        <pc:spChg chg="mod">
          <ac:chgData name="Rafidah Baba Ahmad" userId="S::rafidah.baba.ahmad@porsgrunnskolen.no::43589580-f9be-4480-8a4e-3b81e785c512" providerId="AD" clId="Web-{5E1922FC-1835-49FA-A752-DDA75A402823}" dt="2023-09-20T14:44:39.814" v="1" actId="20577"/>
          <ac:spMkLst>
            <pc:docMk/>
            <pc:sldMk cId="2411753637" sldId="258"/>
            <ac:spMk id="3" creationId="{42AACEEB-FB87-956E-8254-B8A83049353B}"/>
          </ac:spMkLst>
        </pc:spChg>
      </pc:sldChg>
      <pc:sldChg chg="addSp delSp modSp ord">
        <pc:chgData name="Rafidah Baba Ahmad" userId="S::rafidah.baba.ahmad@porsgrunnskolen.no::43589580-f9be-4480-8a4e-3b81e785c512" providerId="AD" clId="Web-{5E1922FC-1835-49FA-A752-DDA75A402823}" dt="2023-09-20T14:51:00.156" v="141"/>
        <pc:sldMkLst>
          <pc:docMk/>
          <pc:sldMk cId="318436063" sldId="259"/>
        </pc:sldMkLst>
        <pc:spChg chg="mod">
          <ac:chgData name="Rafidah Baba Ahmad" userId="S::rafidah.baba.ahmad@porsgrunnskolen.no::43589580-f9be-4480-8a4e-3b81e785c512" providerId="AD" clId="Web-{5E1922FC-1835-49FA-A752-DDA75A402823}" dt="2023-09-20T14:51:00.156" v="141"/>
          <ac:spMkLst>
            <pc:docMk/>
            <pc:sldMk cId="318436063" sldId="259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5E1922FC-1835-49FA-A752-DDA75A402823}" dt="2023-09-20T14:51:00.156" v="141"/>
          <ac:spMkLst>
            <pc:docMk/>
            <pc:sldMk cId="318436063" sldId="259"/>
            <ac:spMk id="3" creationId="{42AACEEB-FB87-956E-8254-B8A83049353B}"/>
          </ac:spMkLst>
        </pc:spChg>
        <pc:spChg chg="del">
          <ac:chgData name="Rafidah Baba Ahmad" userId="S::rafidah.baba.ahmad@porsgrunnskolen.no::43589580-f9be-4480-8a4e-3b81e785c512" providerId="AD" clId="Web-{5E1922FC-1835-49FA-A752-DDA75A402823}" dt="2023-09-20T14:50:32.952" v="138"/>
          <ac:spMkLst>
            <pc:docMk/>
            <pc:sldMk cId="318436063" sldId="259"/>
            <ac:spMk id="15" creationId="{2813A4FA-24A5-41ED-A534-3807D1B2F344}"/>
          </ac:spMkLst>
        </pc:spChg>
        <pc:spChg chg="del">
          <ac:chgData name="Rafidah Baba Ahmad" userId="S::rafidah.baba.ahmad@porsgrunnskolen.no::43589580-f9be-4480-8a4e-3b81e785c512" providerId="AD" clId="Web-{5E1922FC-1835-49FA-A752-DDA75A402823}" dt="2023-09-20T14:50:32.952" v="138"/>
          <ac:spMkLst>
            <pc:docMk/>
            <pc:sldMk cId="318436063" sldId="259"/>
            <ac:spMk id="16" creationId="{12609869-9E80-471B-A487-A53288E0E791}"/>
          </ac:spMkLst>
        </pc:spChg>
        <pc:spChg chg="del">
          <ac:chgData name="Rafidah Baba Ahmad" userId="S::rafidah.baba.ahmad@porsgrunnskolen.no::43589580-f9be-4480-8a4e-3b81e785c512" providerId="AD" clId="Web-{5E1922FC-1835-49FA-A752-DDA75A402823}" dt="2023-09-20T14:50:32.952" v="138"/>
          <ac:spMkLst>
            <pc:docMk/>
            <pc:sldMk cId="318436063" sldId="259"/>
            <ac:spMk id="17" creationId="{C3944F27-CA70-4E84-A51A-E6BF89558979}"/>
          </ac:spMkLst>
        </pc:spChg>
        <pc:spChg chg="del">
          <ac:chgData name="Rafidah Baba Ahmad" userId="S::rafidah.baba.ahmad@porsgrunnskolen.no::43589580-f9be-4480-8a4e-3b81e785c512" providerId="AD" clId="Web-{5E1922FC-1835-49FA-A752-DDA75A402823}" dt="2023-09-20T14:50:32.952" v="138"/>
          <ac:spMkLst>
            <pc:docMk/>
            <pc:sldMk cId="318436063" sldId="259"/>
            <ac:spMk id="18" creationId="{7004738A-9D34-43E8-97D2-CA0EED4F8BE0}"/>
          </ac:spMkLst>
        </pc:spChg>
        <pc:spChg chg="del">
          <ac:chgData name="Rafidah Baba Ahmad" userId="S::rafidah.baba.ahmad@porsgrunnskolen.no::43589580-f9be-4480-8a4e-3b81e785c512" providerId="AD" clId="Web-{5E1922FC-1835-49FA-A752-DDA75A402823}" dt="2023-09-20T14:50:32.952" v="138"/>
          <ac:spMkLst>
            <pc:docMk/>
            <pc:sldMk cId="318436063" sldId="259"/>
            <ac:spMk id="19" creationId="{B8B8D07F-F13E-443E-BA68-2D26672D76B9}"/>
          </ac:spMkLst>
        </pc:spChg>
        <pc:spChg chg="add del">
          <ac:chgData name="Rafidah Baba Ahmad" userId="S::rafidah.baba.ahmad@porsgrunnskolen.no::43589580-f9be-4480-8a4e-3b81e785c512" providerId="AD" clId="Web-{5E1922FC-1835-49FA-A752-DDA75A402823}" dt="2023-09-20T14:50:49.546" v="140"/>
          <ac:spMkLst>
            <pc:docMk/>
            <pc:sldMk cId="318436063" sldId="259"/>
            <ac:spMk id="24" creationId="{F13C74B1-5B17-4795-BED0-7140497B445A}"/>
          </ac:spMkLst>
        </pc:spChg>
        <pc:spChg chg="add del">
          <ac:chgData name="Rafidah Baba Ahmad" userId="S::rafidah.baba.ahmad@porsgrunnskolen.no::43589580-f9be-4480-8a4e-3b81e785c512" providerId="AD" clId="Web-{5E1922FC-1835-49FA-A752-DDA75A402823}" dt="2023-09-20T14:50:49.546" v="140"/>
          <ac:spMkLst>
            <pc:docMk/>
            <pc:sldMk cId="318436063" sldId="259"/>
            <ac:spMk id="26" creationId="{D4974D33-8DC5-464E-8C6D-BE58F0669C17}"/>
          </ac:spMkLst>
        </pc:spChg>
        <pc:spChg chg="add del">
          <ac:chgData name="Rafidah Baba Ahmad" userId="S::rafidah.baba.ahmad@porsgrunnskolen.no::43589580-f9be-4480-8a4e-3b81e785c512" providerId="AD" clId="Web-{5E1922FC-1835-49FA-A752-DDA75A402823}" dt="2023-09-20T14:51:00.156" v="141"/>
          <ac:spMkLst>
            <pc:docMk/>
            <pc:sldMk cId="318436063" sldId="259"/>
            <ac:spMk id="31" creationId="{D009D6D5-DAC2-4A8B-A17A-E206B9012D09}"/>
          </ac:spMkLst>
        </pc:spChg>
        <pc:spChg chg="add">
          <ac:chgData name="Rafidah Baba Ahmad" userId="S::rafidah.baba.ahmad@porsgrunnskolen.no::43589580-f9be-4480-8a4e-3b81e785c512" providerId="AD" clId="Web-{5E1922FC-1835-49FA-A752-DDA75A402823}" dt="2023-09-20T14:51:00.156" v="141"/>
          <ac:spMkLst>
            <pc:docMk/>
            <pc:sldMk cId="318436063" sldId="259"/>
            <ac:spMk id="36" creationId="{F13C74B1-5B17-4795-BED0-7140497B445A}"/>
          </ac:spMkLst>
        </pc:spChg>
        <pc:spChg chg="add">
          <ac:chgData name="Rafidah Baba Ahmad" userId="S::rafidah.baba.ahmad@porsgrunnskolen.no::43589580-f9be-4480-8a4e-3b81e785c512" providerId="AD" clId="Web-{5E1922FC-1835-49FA-A752-DDA75A402823}" dt="2023-09-20T14:51:00.156" v="141"/>
          <ac:spMkLst>
            <pc:docMk/>
            <pc:sldMk cId="318436063" sldId="259"/>
            <ac:spMk id="38" creationId="{D4974D33-8DC5-464E-8C6D-BE58F0669C17}"/>
          </ac:spMkLst>
        </pc:spChg>
        <pc:picChg chg="mod">
          <ac:chgData name="Rafidah Baba Ahmad" userId="S::rafidah.baba.ahmad@porsgrunnskolen.no::43589580-f9be-4480-8a4e-3b81e785c512" providerId="AD" clId="Web-{5E1922FC-1835-49FA-A752-DDA75A402823}" dt="2023-09-20T14:51:00.156" v="141"/>
          <ac:picMkLst>
            <pc:docMk/>
            <pc:sldMk cId="318436063" sldId="259"/>
            <ac:picMk id="5" creationId="{B78C301B-4E37-E6B8-C51D-9FAFD7AA7473}"/>
          </ac:picMkLst>
        </pc:picChg>
      </pc:sldChg>
      <pc:sldChg chg="addSp delSp modSp add replId">
        <pc:chgData name="Rafidah Baba Ahmad" userId="S::rafidah.baba.ahmad@porsgrunnskolen.no::43589580-f9be-4480-8a4e-3b81e785c512" providerId="AD" clId="Web-{5E1922FC-1835-49FA-A752-DDA75A402823}" dt="2023-09-20T14:49:35.215" v="122" actId="1076"/>
        <pc:sldMkLst>
          <pc:docMk/>
          <pc:sldMk cId="2032756646" sldId="269"/>
        </pc:sldMkLst>
        <pc:spChg chg="mod">
          <ac:chgData name="Rafidah Baba Ahmad" userId="S::rafidah.baba.ahmad@porsgrunnskolen.no::43589580-f9be-4480-8a4e-3b81e785c512" providerId="AD" clId="Web-{5E1922FC-1835-49FA-A752-DDA75A402823}" dt="2023-09-20T14:46:03.364" v="26" actId="20577"/>
          <ac:spMkLst>
            <pc:docMk/>
            <pc:sldMk cId="2032756646" sldId="269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5E1922FC-1835-49FA-A752-DDA75A402823}" dt="2023-09-20T14:49:12.121" v="118" actId="20577"/>
          <ac:spMkLst>
            <pc:docMk/>
            <pc:sldMk cId="2032756646" sldId="269"/>
            <ac:spMk id="3" creationId="{42AACEEB-FB87-956E-8254-B8A83049353B}"/>
          </ac:spMkLst>
        </pc:spChg>
        <pc:picChg chg="add mod">
          <ac:chgData name="Rafidah Baba Ahmad" userId="S::rafidah.baba.ahmad@porsgrunnskolen.no::43589580-f9be-4480-8a4e-3b81e785c512" providerId="AD" clId="Web-{5E1922FC-1835-49FA-A752-DDA75A402823}" dt="2023-09-20T14:49:35.215" v="122" actId="1076"/>
          <ac:picMkLst>
            <pc:docMk/>
            <pc:sldMk cId="2032756646" sldId="269"/>
            <ac:picMk id="4" creationId="{3309A917-482F-EA4C-1D30-33A5E1AA8BC6}"/>
          </ac:picMkLst>
        </pc:picChg>
        <pc:picChg chg="del">
          <ac:chgData name="Rafidah Baba Ahmad" userId="S::rafidah.baba.ahmad@porsgrunnskolen.no::43589580-f9be-4480-8a4e-3b81e785c512" providerId="AD" clId="Web-{5E1922FC-1835-49FA-A752-DDA75A402823}" dt="2023-09-20T14:48:20.916" v="108"/>
          <ac:picMkLst>
            <pc:docMk/>
            <pc:sldMk cId="2032756646" sldId="269"/>
            <ac:picMk id="5" creationId="{B78C301B-4E37-E6B8-C51D-9FAFD7AA7473}"/>
          </ac:picMkLst>
        </pc:picChg>
      </pc:sldChg>
      <pc:sldChg chg="modSp add del replId">
        <pc:chgData name="Rafidah Baba Ahmad" userId="S::rafidah.baba.ahmad@porsgrunnskolen.no::43589580-f9be-4480-8a4e-3b81e785c512" providerId="AD" clId="Web-{5E1922FC-1835-49FA-A752-DDA75A402823}" dt="2023-09-20T14:45:48.082" v="19"/>
        <pc:sldMkLst>
          <pc:docMk/>
          <pc:sldMk cId="3142181724" sldId="269"/>
        </pc:sldMkLst>
        <pc:spChg chg="mod">
          <ac:chgData name="Rafidah Baba Ahmad" userId="S::rafidah.baba.ahmad@porsgrunnskolen.no::43589580-f9be-4480-8a4e-3b81e785c512" providerId="AD" clId="Web-{5E1922FC-1835-49FA-A752-DDA75A402823}" dt="2023-09-20T14:45:19.034" v="12" actId="20577"/>
          <ac:spMkLst>
            <pc:docMk/>
            <pc:sldMk cId="3142181724" sldId="269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5E1922FC-1835-49FA-A752-DDA75A402823}" dt="2023-09-20T14:45:30.535" v="17" actId="20577"/>
          <ac:spMkLst>
            <pc:docMk/>
            <pc:sldMk cId="3142181724" sldId="269"/>
            <ac:spMk id="3" creationId="{42AACEEB-FB87-956E-8254-B8A83049353B}"/>
          </ac:spMkLst>
        </pc:spChg>
        <pc:spChg chg="mod">
          <ac:chgData name="Rafidah Baba Ahmad" userId="S::rafidah.baba.ahmad@porsgrunnskolen.no::43589580-f9be-4480-8a4e-3b81e785c512" providerId="AD" clId="Web-{5E1922FC-1835-49FA-A752-DDA75A402823}" dt="2023-09-20T14:45:34.488" v="18" actId="20577"/>
          <ac:spMkLst>
            <pc:docMk/>
            <pc:sldMk cId="3142181724" sldId="269"/>
            <ac:spMk id="16" creationId="{12609869-9E80-471B-A487-A53288E0E791}"/>
          </ac:spMkLst>
        </pc:spChg>
      </pc:sldChg>
      <pc:sldChg chg="new del">
        <pc:chgData name="Rafidah Baba Ahmad" userId="S::rafidah.baba.ahmad@porsgrunnskolen.no::43589580-f9be-4480-8a4e-3b81e785c512" providerId="AD" clId="Web-{5E1922FC-1835-49FA-A752-DDA75A402823}" dt="2023-09-20T14:44:57.065" v="4"/>
        <pc:sldMkLst>
          <pc:docMk/>
          <pc:sldMk cId="3996790713" sldId="269"/>
        </pc:sldMkLst>
      </pc:sldChg>
    </pc:docChg>
  </pc:docChgLst>
  <pc:docChgLst>
    <pc:chgData name="Rafidah Baba Ahmad" userId="S::rafidah.baba.ahmad@porsgrunnskolen.no::43589580-f9be-4480-8a4e-3b81e785c512" providerId="AD" clId="Web-{049C25EA-C223-4AC2-929A-C721DC6A6B56}"/>
    <pc:docChg chg="modSld">
      <pc:chgData name="Rafidah Baba Ahmad" userId="S::rafidah.baba.ahmad@porsgrunnskolen.no::43589580-f9be-4480-8a4e-3b81e785c512" providerId="AD" clId="Web-{049C25EA-C223-4AC2-929A-C721DC6A6B56}" dt="2023-09-20T14:39:56.554" v="1" actId="1076"/>
      <pc:docMkLst>
        <pc:docMk/>
      </pc:docMkLst>
      <pc:sldChg chg="modSp">
        <pc:chgData name="Rafidah Baba Ahmad" userId="S::rafidah.baba.ahmad@porsgrunnskolen.no::43589580-f9be-4480-8a4e-3b81e785c512" providerId="AD" clId="Web-{049C25EA-C223-4AC2-929A-C721DC6A6B56}" dt="2023-09-20T14:39:56.554" v="1" actId="1076"/>
        <pc:sldMkLst>
          <pc:docMk/>
          <pc:sldMk cId="1743464887" sldId="267"/>
        </pc:sldMkLst>
        <pc:picChg chg="mod">
          <ac:chgData name="Rafidah Baba Ahmad" userId="S::rafidah.baba.ahmad@porsgrunnskolen.no::43589580-f9be-4480-8a4e-3b81e785c512" providerId="AD" clId="Web-{049C25EA-C223-4AC2-929A-C721DC6A6B56}" dt="2023-09-20T14:39:56.554" v="1" actId="1076"/>
          <ac:picMkLst>
            <pc:docMk/>
            <pc:sldMk cId="1743464887" sldId="267"/>
            <ac:picMk id="4" creationId="{4B8B7A4C-D7C7-E4BB-CEE4-C02581F3244F}"/>
          </ac:picMkLst>
        </pc:picChg>
      </pc:sldChg>
    </pc:docChg>
  </pc:docChgLst>
  <pc:docChgLst>
    <pc:chgData name="Rafidah Baba Ahmad" userId="S::rafidah.baba.ahmad@porsgrunnskolen.no::43589580-f9be-4480-8a4e-3b81e785c512" providerId="AD" clId="Web-{07C8B66B-623A-47B1-8287-9641DEC8720F}"/>
    <pc:docChg chg="delSld modSld">
      <pc:chgData name="Rafidah Baba Ahmad" userId="S::rafidah.baba.ahmad@porsgrunnskolen.no::43589580-f9be-4480-8a4e-3b81e785c512" providerId="AD" clId="Web-{07C8B66B-623A-47B1-8287-9641DEC8720F}" dt="2023-09-26T09:08:28.894" v="187" actId="20577"/>
      <pc:docMkLst>
        <pc:docMk/>
      </pc:docMkLst>
      <pc:sldChg chg="modSp">
        <pc:chgData name="Rafidah Baba Ahmad" userId="S::rafidah.baba.ahmad@porsgrunnskolen.no::43589580-f9be-4480-8a4e-3b81e785c512" providerId="AD" clId="Web-{07C8B66B-623A-47B1-8287-9641DEC8720F}" dt="2023-09-26T09:04:33.074" v="166" actId="20577"/>
        <pc:sldMkLst>
          <pc:docMk/>
          <pc:sldMk cId="869339679" sldId="261"/>
        </pc:sldMkLst>
        <pc:spChg chg="mod">
          <ac:chgData name="Rafidah Baba Ahmad" userId="S::rafidah.baba.ahmad@porsgrunnskolen.no::43589580-f9be-4480-8a4e-3b81e785c512" providerId="AD" clId="Web-{07C8B66B-623A-47B1-8287-9641DEC8720F}" dt="2023-09-26T09:04:33.074" v="166" actId="20577"/>
          <ac:spMkLst>
            <pc:docMk/>
            <pc:sldMk cId="869339679" sldId="261"/>
            <ac:spMk id="2" creationId="{5B0910A6-D721-2603-6B39-597DB5D0EDDF}"/>
          </ac:spMkLst>
        </pc:spChg>
      </pc:sldChg>
      <pc:sldChg chg="modSp">
        <pc:chgData name="Rafidah Baba Ahmad" userId="S::rafidah.baba.ahmad@porsgrunnskolen.no::43589580-f9be-4480-8a4e-3b81e785c512" providerId="AD" clId="Web-{07C8B66B-623A-47B1-8287-9641DEC8720F}" dt="2023-09-26T08:54:18.960" v="47" actId="14100"/>
        <pc:sldMkLst>
          <pc:docMk/>
          <pc:sldMk cId="2620170076" sldId="262"/>
        </pc:sldMkLst>
        <pc:spChg chg="mod">
          <ac:chgData name="Rafidah Baba Ahmad" userId="S::rafidah.baba.ahmad@porsgrunnskolen.no::43589580-f9be-4480-8a4e-3b81e785c512" providerId="AD" clId="Web-{07C8B66B-623A-47B1-8287-9641DEC8720F}" dt="2023-09-26T08:54:18.960" v="47" actId="14100"/>
          <ac:spMkLst>
            <pc:docMk/>
            <pc:sldMk cId="2620170076" sldId="262"/>
            <ac:spMk id="2" creationId="{5B0910A6-D721-2603-6B39-597DB5D0EDDF}"/>
          </ac:spMkLst>
        </pc:spChg>
      </pc:sldChg>
      <pc:sldChg chg="delSp modSp">
        <pc:chgData name="Rafidah Baba Ahmad" userId="S::rafidah.baba.ahmad@porsgrunnskolen.no::43589580-f9be-4480-8a4e-3b81e785c512" providerId="AD" clId="Web-{07C8B66B-623A-47B1-8287-9641DEC8720F}" dt="2023-09-26T08:52:10.471" v="23" actId="14100"/>
        <pc:sldMkLst>
          <pc:docMk/>
          <pc:sldMk cId="1064013488" sldId="263"/>
        </pc:sldMkLst>
        <pc:spChg chg="mod">
          <ac:chgData name="Rafidah Baba Ahmad" userId="S::rafidah.baba.ahmad@porsgrunnskolen.no::43589580-f9be-4480-8a4e-3b81e785c512" providerId="AD" clId="Web-{07C8B66B-623A-47B1-8287-9641DEC8720F}" dt="2023-09-26T08:52:02.939" v="21" actId="20577"/>
          <ac:spMkLst>
            <pc:docMk/>
            <pc:sldMk cId="1064013488" sldId="263"/>
            <ac:spMk id="2" creationId="{5B0910A6-D721-2603-6B39-597DB5D0EDDF}"/>
          </ac:spMkLst>
        </pc:spChg>
        <pc:picChg chg="del">
          <ac:chgData name="Rafidah Baba Ahmad" userId="S::rafidah.baba.ahmad@porsgrunnskolen.no::43589580-f9be-4480-8a4e-3b81e785c512" providerId="AD" clId="Web-{07C8B66B-623A-47B1-8287-9641DEC8720F}" dt="2023-09-26T08:50:54.531" v="2"/>
          <ac:picMkLst>
            <pc:docMk/>
            <pc:sldMk cId="1064013488" sldId="263"/>
            <ac:picMk id="4" creationId="{D4D4BEF6-048D-16A4-397A-1B5DE390C284}"/>
          </ac:picMkLst>
        </pc:picChg>
        <pc:picChg chg="mod">
          <ac:chgData name="Rafidah Baba Ahmad" userId="S::rafidah.baba.ahmad@porsgrunnskolen.no::43589580-f9be-4480-8a4e-3b81e785c512" providerId="AD" clId="Web-{07C8B66B-623A-47B1-8287-9641DEC8720F}" dt="2023-09-26T08:52:10.471" v="23" actId="14100"/>
          <ac:picMkLst>
            <pc:docMk/>
            <pc:sldMk cId="1064013488" sldId="263"/>
            <ac:picMk id="6" creationId="{BF8AE07B-FE3D-D48F-11CE-F32683A04309}"/>
          </ac:picMkLst>
        </pc:picChg>
      </pc:sldChg>
      <pc:sldChg chg="modSp">
        <pc:chgData name="Rafidah Baba Ahmad" userId="S::rafidah.baba.ahmad@porsgrunnskolen.no::43589580-f9be-4480-8a4e-3b81e785c512" providerId="AD" clId="Web-{07C8B66B-623A-47B1-8287-9641DEC8720F}" dt="2023-09-26T09:01:50.240" v="155" actId="20577"/>
        <pc:sldMkLst>
          <pc:docMk/>
          <pc:sldMk cId="362480527" sldId="265"/>
        </pc:sldMkLst>
        <pc:spChg chg="mod">
          <ac:chgData name="Rafidah Baba Ahmad" userId="S::rafidah.baba.ahmad@porsgrunnskolen.no::43589580-f9be-4480-8a4e-3b81e785c512" providerId="AD" clId="Web-{07C8B66B-623A-47B1-8287-9641DEC8720F}" dt="2023-09-26T09:01:50.240" v="155" actId="20577"/>
          <ac:spMkLst>
            <pc:docMk/>
            <pc:sldMk cId="362480527" sldId="265"/>
            <ac:spMk id="2" creationId="{5B0910A6-D721-2603-6B39-597DB5D0EDDF}"/>
          </ac:spMkLst>
        </pc:spChg>
      </pc:sldChg>
      <pc:sldChg chg="modSp">
        <pc:chgData name="Rafidah Baba Ahmad" userId="S::rafidah.baba.ahmad@porsgrunnskolen.no::43589580-f9be-4480-8a4e-3b81e785c512" providerId="AD" clId="Web-{07C8B66B-623A-47B1-8287-9641DEC8720F}" dt="2023-09-26T08:57:37.576" v="68" actId="20577"/>
        <pc:sldMkLst>
          <pc:docMk/>
          <pc:sldMk cId="3123839751" sldId="266"/>
        </pc:sldMkLst>
        <pc:spChg chg="mod">
          <ac:chgData name="Rafidah Baba Ahmad" userId="S::rafidah.baba.ahmad@porsgrunnskolen.no::43589580-f9be-4480-8a4e-3b81e785c512" providerId="AD" clId="Web-{07C8B66B-623A-47B1-8287-9641DEC8720F}" dt="2023-09-26T08:57:37.576" v="68" actId="20577"/>
          <ac:spMkLst>
            <pc:docMk/>
            <pc:sldMk cId="3123839751" sldId="266"/>
            <ac:spMk id="2" creationId="{5B0910A6-D721-2603-6B39-597DB5D0EDDF}"/>
          </ac:spMkLst>
        </pc:spChg>
      </pc:sldChg>
      <pc:sldChg chg="addSp delSp modSp">
        <pc:chgData name="Rafidah Baba Ahmad" userId="S::rafidah.baba.ahmad@porsgrunnskolen.no::43589580-f9be-4480-8a4e-3b81e785c512" providerId="AD" clId="Web-{07C8B66B-623A-47B1-8287-9641DEC8720F}" dt="2023-09-26T09:08:28.894" v="187" actId="20577"/>
        <pc:sldMkLst>
          <pc:docMk/>
          <pc:sldMk cId="1743464887" sldId="267"/>
        </pc:sldMkLst>
        <pc:spChg chg="mod">
          <ac:chgData name="Rafidah Baba Ahmad" userId="S::rafidah.baba.ahmad@porsgrunnskolen.no::43589580-f9be-4480-8a4e-3b81e785c512" providerId="AD" clId="Web-{07C8B66B-623A-47B1-8287-9641DEC8720F}" dt="2023-09-26T09:08:28.894" v="187" actId="20577"/>
          <ac:spMkLst>
            <pc:docMk/>
            <pc:sldMk cId="1743464887" sldId="267"/>
            <ac:spMk id="2" creationId="{5B0910A6-D721-2603-6B39-597DB5D0EDDF}"/>
          </ac:spMkLst>
        </pc:spChg>
        <pc:spChg chg="add del">
          <ac:chgData name="Rafidah Baba Ahmad" userId="S::rafidah.baba.ahmad@porsgrunnskolen.no::43589580-f9be-4480-8a4e-3b81e785c512" providerId="AD" clId="Web-{07C8B66B-623A-47B1-8287-9641DEC8720F}" dt="2023-09-26T09:07:37.611" v="184"/>
          <ac:spMkLst>
            <pc:docMk/>
            <pc:sldMk cId="1743464887" sldId="267"/>
            <ac:spMk id="5" creationId="{562FF24D-95B0-CC4D-1B27-970807BD0CA6}"/>
          </ac:spMkLst>
        </pc:spChg>
      </pc:sldChg>
      <pc:sldChg chg="modSp">
        <pc:chgData name="Rafidah Baba Ahmad" userId="S::rafidah.baba.ahmad@porsgrunnskolen.no::43589580-f9be-4480-8a4e-3b81e785c512" providerId="AD" clId="Web-{07C8B66B-623A-47B1-8287-9641DEC8720F}" dt="2023-09-26T08:50:50.218" v="1" actId="20577"/>
        <pc:sldMkLst>
          <pc:docMk/>
          <pc:sldMk cId="2032756646" sldId="269"/>
        </pc:sldMkLst>
        <pc:spChg chg="mod">
          <ac:chgData name="Rafidah Baba Ahmad" userId="S::rafidah.baba.ahmad@porsgrunnskolen.no::43589580-f9be-4480-8a4e-3b81e785c512" providerId="AD" clId="Web-{07C8B66B-623A-47B1-8287-9641DEC8720F}" dt="2023-09-26T08:50:50.218" v="1" actId="20577"/>
          <ac:spMkLst>
            <pc:docMk/>
            <pc:sldMk cId="2032756646" sldId="269"/>
            <ac:spMk id="3" creationId="{42AACEEB-FB87-956E-8254-B8A83049353B}"/>
          </ac:spMkLst>
        </pc:spChg>
      </pc:sldChg>
      <pc:sldChg chg="del">
        <pc:chgData name="Rafidah Baba Ahmad" userId="S::rafidah.baba.ahmad@porsgrunnskolen.no::43589580-f9be-4480-8a4e-3b81e785c512" providerId="AD" clId="Web-{07C8B66B-623A-47B1-8287-9641DEC8720F}" dt="2023-09-26T08:58:08.748" v="69"/>
        <pc:sldMkLst>
          <pc:docMk/>
          <pc:sldMk cId="873214785" sldId="274"/>
        </pc:sldMkLst>
      </pc:sldChg>
    </pc:docChg>
  </pc:docChgLst>
  <pc:docChgLst>
    <pc:chgData name="Rafidah Baba Ahmad" userId="S::rafidah.baba.ahmad@porsgrunnskolen.no::43589580-f9be-4480-8a4e-3b81e785c512" providerId="AD" clId="Web-{AFC9D589-E80B-4858-B6A5-D9C0FBF0E626}"/>
    <pc:docChg chg="modSld">
      <pc:chgData name="Rafidah Baba Ahmad" userId="S::rafidah.baba.ahmad@porsgrunnskolen.no::43589580-f9be-4480-8a4e-3b81e785c512" providerId="AD" clId="Web-{AFC9D589-E80B-4858-B6A5-D9C0FBF0E626}" dt="2023-09-20T14:56:38.588" v="0" actId="20577"/>
      <pc:docMkLst>
        <pc:docMk/>
      </pc:docMkLst>
      <pc:sldChg chg="modSp">
        <pc:chgData name="Rafidah Baba Ahmad" userId="S::rafidah.baba.ahmad@porsgrunnskolen.no::43589580-f9be-4480-8a4e-3b81e785c512" providerId="AD" clId="Web-{AFC9D589-E80B-4858-B6A5-D9C0FBF0E626}" dt="2023-09-20T14:56:38.588" v="0" actId="20577"/>
        <pc:sldMkLst>
          <pc:docMk/>
          <pc:sldMk cId="869339679" sldId="261"/>
        </pc:sldMkLst>
        <pc:spChg chg="mod">
          <ac:chgData name="Rafidah Baba Ahmad" userId="S::rafidah.baba.ahmad@porsgrunnskolen.no::43589580-f9be-4480-8a4e-3b81e785c512" providerId="AD" clId="Web-{AFC9D589-E80B-4858-B6A5-D9C0FBF0E626}" dt="2023-09-20T14:56:38.588" v="0" actId="20577"/>
          <ac:spMkLst>
            <pc:docMk/>
            <pc:sldMk cId="869339679" sldId="261"/>
            <ac:spMk id="2" creationId="{5B0910A6-D721-2603-6B39-597DB5D0EDDF}"/>
          </ac:spMkLst>
        </pc:spChg>
      </pc:sldChg>
    </pc:docChg>
  </pc:docChgLst>
  <pc:docChgLst>
    <pc:chgData name="Rafidah Baba Ahmad" userId="S::rafidah.baba.ahmad@porsgrunnskolen.no::43589580-f9be-4480-8a4e-3b81e785c512" providerId="AD" clId="Web-{2FA293E5-CF64-40AA-B875-2D1155888A82}"/>
    <pc:docChg chg="addSld modSld">
      <pc:chgData name="Rafidah Baba Ahmad" userId="S::rafidah.baba.ahmad@porsgrunnskolen.no::43589580-f9be-4480-8a4e-3b81e785c512" providerId="AD" clId="Web-{2FA293E5-CF64-40AA-B875-2D1155888A82}" dt="2023-09-20T12:28:39.151" v="121" actId="1076"/>
      <pc:docMkLst>
        <pc:docMk/>
      </pc:docMkLst>
      <pc:sldChg chg="modSp">
        <pc:chgData name="Rafidah Baba Ahmad" userId="S::rafidah.baba.ahmad@porsgrunnskolen.no::43589580-f9be-4480-8a4e-3b81e785c512" providerId="AD" clId="Web-{2FA293E5-CF64-40AA-B875-2D1155888A82}" dt="2023-09-20T12:08:58.160" v="9" actId="20577"/>
        <pc:sldMkLst>
          <pc:docMk/>
          <pc:sldMk cId="869339679" sldId="261"/>
        </pc:sldMkLst>
        <pc:spChg chg="mod">
          <ac:chgData name="Rafidah Baba Ahmad" userId="S::rafidah.baba.ahmad@porsgrunnskolen.no::43589580-f9be-4480-8a4e-3b81e785c512" providerId="AD" clId="Web-{2FA293E5-CF64-40AA-B875-2D1155888A82}" dt="2023-09-20T12:08:58.160" v="9" actId="20577"/>
          <ac:spMkLst>
            <pc:docMk/>
            <pc:sldMk cId="869339679" sldId="261"/>
            <ac:spMk id="2" creationId="{5B0910A6-D721-2603-6B39-597DB5D0EDDF}"/>
          </ac:spMkLst>
        </pc:spChg>
      </pc:sldChg>
      <pc:sldChg chg="modSp">
        <pc:chgData name="Rafidah Baba Ahmad" userId="S::rafidah.baba.ahmad@porsgrunnskolen.no::43589580-f9be-4480-8a4e-3b81e785c512" providerId="AD" clId="Web-{2FA293E5-CF64-40AA-B875-2D1155888A82}" dt="2023-09-20T12:09:13.239" v="16" actId="20577"/>
        <pc:sldMkLst>
          <pc:docMk/>
          <pc:sldMk cId="2620170076" sldId="262"/>
        </pc:sldMkLst>
        <pc:spChg chg="mod">
          <ac:chgData name="Rafidah Baba Ahmad" userId="S::rafidah.baba.ahmad@porsgrunnskolen.no::43589580-f9be-4480-8a4e-3b81e785c512" providerId="AD" clId="Web-{2FA293E5-CF64-40AA-B875-2D1155888A82}" dt="2023-09-20T12:09:13.239" v="16" actId="20577"/>
          <ac:spMkLst>
            <pc:docMk/>
            <pc:sldMk cId="2620170076" sldId="262"/>
            <ac:spMk id="2" creationId="{5B0910A6-D721-2603-6B39-597DB5D0EDDF}"/>
          </ac:spMkLst>
        </pc:spChg>
      </pc:sldChg>
      <pc:sldChg chg="addSp modSp">
        <pc:chgData name="Rafidah Baba Ahmad" userId="S::rafidah.baba.ahmad@porsgrunnskolen.no::43589580-f9be-4480-8a4e-3b81e785c512" providerId="AD" clId="Web-{2FA293E5-CF64-40AA-B875-2D1155888A82}" dt="2023-09-20T12:28:39.151" v="121" actId="1076"/>
        <pc:sldMkLst>
          <pc:docMk/>
          <pc:sldMk cId="1064013488" sldId="263"/>
        </pc:sldMkLst>
        <pc:spChg chg="mod">
          <ac:chgData name="Rafidah Baba Ahmad" userId="S::rafidah.baba.ahmad@porsgrunnskolen.no::43589580-f9be-4480-8a4e-3b81e785c512" providerId="AD" clId="Web-{2FA293E5-CF64-40AA-B875-2D1155888A82}" dt="2023-09-20T12:24:48.785" v="117" actId="20577"/>
          <ac:spMkLst>
            <pc:docMk/>
            <pc:sldMk cId="1064013488" sldId="263"/>
            <ac:spMk id="2" creationId="{5B0910A6-D721-2603-6B39-597DB5D0EDDF}"/>
          </ac:spMkLst>
        </pc:spChg>
        <pc:picChg chg="add mod">
          <ac:chgData name="Rafidah Baba Ahmad" userId="S::rafidah.baba.ahmad@porsgrunnskolen.no::43589580-f9be-4480-8a4e-3b81e785c512" providerId="AD" clId="Web-{2FA293E5-CF64-40AA-B875-2D1155888A82}" dt="2023-09-20T12:24:05.408" v="116" actId="14100"/>
          <ac:picMkLst>
            <pc:docMk/>
            <pc:sldMk cId="1064013488" sldId="263"/>
            <ac:picMk id="4" creationId="{0910C3EF-A269-732D-A7F9-7371288993C0}"/>
          </ac:picMkLst>
        </pc:picChg>
        <pc:picChg chg="add mod">
          <ac:chgData name="Rafidah Baba Ahmad" userId="S::rafidah.baba.ahmad@porsgrunnskolen.no::43589580-f9be-4480-8a4e-3b81e785c512" providerId="AD" clId="Web-{2FA293E5-CF64-40AA-B875-2D1155888A82}" dt="2023-09-20T12:28:39.151" v="121" actId="1076"/>
          <ac:picMkLst>
            <pc:docMk/>
            <pc:sldMk cId="1064013488" sldId="263"/>
            <ac:picMk id="5" creationId="{86ADB8E8-BA67-D143-1B7C-8D2840306D7E}"/>
          </ac:picMkLst>
        </pc:picChg>
      </pc:sldChg>
      <pc:sldChg chg="addSp modSp new mod setBg">
        <pc:chgData name="Rafidah Baba Ahmad" userId="S::rafidah.baba.ahmad@porsgrunnskolen.no::43589580-f9be-4480-8a4e-3b81e785c512" providerId="AD" clId="Web-{2FA293E5-CF64-40AA-B875-2D1155888A82}" dt="2023-09-20T12:16:59.535" v="101" actId="20577"/>
        <pc:sldMkLst>
          <pc:docMk/>
          <pc:sldMk cId="3164455125" sldId="264"/>
        </pc:sldMkLst>
        <pc:spChg chg="mod">
          <ac:chgData name="Rafidah Baba Ahmad" userId="S::rafidah.baba.ahmad@porsgrunnskolen.no::43589580-f9be-4480-8a4e-3b81e785c512" providerId="AD" clId="Web-{2FA293E5-CF64-40AA-B875-2D1155888A82}" dt="2023-09-20T12:11:47.322" v="79"/>
          <ac:spMkLst>
            <pc:docMk/>
            <pc:sldMk cId="3164455125" sldId="264"/>
            <ac:spMk id="2" creationId="{010B4F88-498F-89DC-5810-B7E9B0624432}"/>
          </ac:spMkLst>
        </pc:spChg>
        <pc:spChg chg="mod">
          <ac:chgData name="Rafidah Baba Ahmad" userId="S::rafidah.baba.ahmad@porsgrunnskolen.no::43589580-f9be-4480-8a4e-3b81e785c512" providerId="AD" clId="Web-{2FA293E5-CF64-40AA-B875-2D1155888A82}" dt="2023-09-20T12:16:59.535" v="101" actId="20577"/>
          <ac:spMkLst>
            <pc:docMk/>
            <pc:sldMk cId="3164455125" sldId="264"/>
            <ac:spMk id="3" creationId="{F687B872-57CD-EB60-A1E7-9E2CBEF6D350}"/>
          </ac:spMkLst>
        </pc:spChg>
        <pc:spChg chg="add">
          <ac:chgData name="Rafidah Baba Ahmad" userId="S::rafidah.baba.ahmad@porsgrunnskolen.no::43589580-f9be-4480-8a4e-3b81e785c512" providerId="AD" clId="Web-{2FA293E5-CF64-40AA-B875-2D1155888A82}" dt="2023-09-20T12:11:47.322" v="79"/>
          <ac:spMkLst>
            <pc:docMk/>
            <pc:sldMk cId="3164455125" sldId="264"/>
            <ac:spMk id="8" creationId="{09588DA8-065E-4F6F-8EFD-43104AB2E0CF}"/>
          </ac:spMkLst>
        </pc:spChg>
        <pc:spChg chg="add">
          <ac:chgData name="Rafidah Baba Ahmad" userId="S::rafidah.baba.ahmad@porsgrunnskolen.no::43589580-f9be-4480-8a4e-3b81e785c512" providerId="AD" clId="Web-{2FA293E5-CF64-40AA-B875-2D1155888A82}" dt="2023-09-20T12:11:47.322" v="79"/>
          <ac:spMkLst>
            <pc:docMk/>
            <pc:sldMk cId="3164455125" sldId="264"/>
            <ac:spMk id="10" creationId="{C4285719-470E-454C-AF62-8323075F1F5B}"/>
          </ac:spMkLst>
        </pc:spChg>
        <pc:spChg chg="add">
          <ac:chgData name="Rafidah Baba Ahmad" userId="S::rafidah.baba.ahmad@porsgrunnskolen.no::43589580-f9be-4480-8a4e-3b81e785c512" providerId="AD" clId="Web-{2FA293E5-CF64-40AA-B875-2D1155888A82}" dt="2023-09-20T12:11:47.322" v="79"/>
          <ac:spMkLst>
            <pc:docMk/>
            <pc:sldMk cId="3164455125" sldId="264"/>
            <ac:spMk id="12" creationId="{CD9FE4EF-C4D8-49A0-B2FF-81D8DB7D8A24}"/>
          </ac:spMkLst>
        </pc:spChg>
        <pc:spChg chg="add">
          <ac:chgData name="Rafidah Baba Ahmad" userId="S::rafidah.baba.ahmad@porsgrunnskolen.no::43589580-f9be-4480-8a4e-3b81e785c512" providerId="AD" clId="Web-{2FA293E5-CF64-40AA-B875-2D1155888A82}" dt="2023-09-20T12:11:47.322" v="79"/>
          <ac:spMkLst>
            <pc:docMk/>
            <pc:sldMk cId="3164455125" sldId="264"/>
            <ac:spMk id="14" creationId="{4300840D-0A0B-4512-BACA-B439D5B9C57C}"/>
          </ac:spMkLst>
        </pc:spChg>
        <pc:spChg chg="add">
          <ac:chgData name="Rafidah Baba Ahmad" userId="S::rafidah.baba.ahmad@porsgrunnskolen.no::43589580-f9be-4480-8a4e-3b81e785c512" providerId="AD" clId="Web-{2FA293E5-CF64-40AA-B875-2D1155888A82}" dt="2023-09-20T12:11:47.322" v="79"/>
          <ac:spMkLst>
            <pc:docMk/>
            <pc:sldMk cId="3164455125" sldId="264"/>
            <ac:spMk id="16" creationId="{D2B78728-A580-49A7-84F9-6EF6F583ADE0}"/>
          </ac:spMkLst>
        </pc:spChg>
        <pc:spChg chg="add">
          <ac:chgData name="Rafidah Baba Ahmad" userId="S::rafidah.baba.ahmad@porsgrunnskolen.no::43589580-f9be-4480-8a4e-3b81e785c512" providerId="AD" clId="Web-{2FA293E5-CF64-40AA-B875-2D1155888A82}" dt="2023-09-20T12:11:47.322" v="79"/>
          <ac:spMkLst>
            <pc:docMk/>
            <pc:sldMk cId="3164455125" sldId="264"/>
            <ac:spMk id="18" creationId="{38FAA1A1-D861-433F-88FA-1E9D6FD31D11}"/>
          </ac:spMkLst>
        </pc:spChg>
        <pc:spChg chg="add">
          <ac:chgData name="Rafidah Baba Ahmad" userId="S::rafidah.baba.ahmad@porsgrunnskolen.no::43589580-f9be-4480-8a4e-3b81e785c512" providerId="AD" clId="Web-{2FA293E5-CF64-40AA-B875-2D1155888A82}" dt="2023-09-20T12:11:47.322" v="79"/>
          <ac:spMkLst>
            <pc:docMk/>
            <pc:sldMk cId="3164455125" sldId="264"/>
            <ac:spMk id="20" creationId="{8D71EDA1-87BF-4D5D-AB79-F346FD19278A}"/>
          </ac:spMkLst>
        </pc:spChg>
      </pc:sldChg>
    </pc:docChg>
  </pc:docChgLst>
  <pc:docChgLst>
    <pc:chgData name="Rafidah Baba Ahmad" userId="S::rafidah.baba.ahmad@porsgrunnskolen.no::43589580-f9be-4480-8a4e-3b81e785c512" providerId="AD" clId="Web-{9B072991-A7E9-43A7-9FC6-6113A0FE5CA1}"/>
    <pc:docChg chg="addSld modSld">
      <pc:chgData name="Rafidah Baba Ahmad" userId="S::rafidah.baba.ahmad@porsgrunnskolen.no::43589580-f9be-4480-8a4e-3b81e785c512" providerId="AD" clId="Web-{9B072991-A7E9-43A7-9FC6-6113A0FE5CA1}" dt="2023-09-19T13:31:54.233" v="7"/>
      <pc:docMkLst>
        <pc:docMk/>
      </pc:docMkLst>
      <pc:sldChg chg="delSp modSp add replId">
        <pc:chgData name="Rafidah Baba Ahmad" userId="S::rafidah.baba.ahmad@porsgrunnskolen.no::43589580-f9be-4480-8a4e-3b81e785c512" providerId="AD" clId="Web-{9B072991-A7E9-43A7-9FC6-6113A0FE5CA1}" dt="2023-09-19T13:31:54.233" v="7"/>
        <pc:sldMkLst>
          <pc:docMk/>
          <pc:sldMk cId="1064013488" sldId="263"/>
        </pc:sldMkLst>
        <pc:spChg chg="mod">
          <ac:chgData name="Rafidah Baba Ahmad" userId="S::rafidah.baba.ahmad@porsgrunnskolen.no::43589580-f9be-4480-8a4e-3b81e785c512" providerId="AD" clId="Web-{9B072991-A7E9-43A7-9FC6-6113A0FE5CA1}" dt="2023-09-19T13:31:52.889" v="6" actId="20577"/>
          <ac:spMkLst>
            <pc:docMk/>
            <pc:sldMk cId="1064013488" sldId="263"/>
            <ac:spMk id="2" creationId="{5B0910A6-D721-2603-6B39-597DB5D0EDDF}"/>
          </ac:spMkLst>
        </pc:spChg>
        <pc:picChg chg="del">
          <ac:chgData name="Rafidah Baba Ahmad" userId="S::rafidah.baba.ahmad@porsgrunnskolen.no::43589580-f9be-4480-8a4e-3b81e785c512" providerId="AD" clId="Web-{9B072991-A7E9-43A7-9FC6-6113A0FE5CA1}" dt="2023-09-19T13:31:54.233" v="7"/>
          <ac:picMkLst>
            <pc:docMk/>
            <pc:sldMk cId="1064013488" sldId="263"/>
            <ac:picMk id="5" creationId="{69052D50-E276-3335-83C9-E14D09C955B4}"/>
          </ac:picMkLst>
        </pc:picChg>
      </pc:sldChg>
    </pc:docChg>
  </pc:docChgLst>
  <pc:docChgLst>
    <pc:chgData name="Rafidah Baba Ahmad" userId="S::rafidah.baba.ahmad@porsgrunnskolen.no::43589580-f9be-4480-8a4e-3b81e785c512" providerId="AD" clId="Web-{76610524-002F-4CC1-A83E-1337A47AAA2C}"/>
    <pc:docChg chg="addSld modSld">
      <pc:chgData name="Rafidah Baba Ahmad" userId="S::rafidah.baba.ahmad@porsgrunnskolen.no::43589580-f9be-4480-8a4e-3b81e785c512" providerId="AD" clId="Web-{76610524-002F-4CC1-A83E-1337A47AAA2C}" dt="2023-09-19T11:33:49.779" v="71" actId="1076"/>
      <pc:docMkLst>
        <pc:docMk/>
      </pc:docMkLst>
      <pc:sldChg chg="new">
        <pc:chgData name="Rafidah Baba Ahmad" userId="S::rafidah.baba.ahmad@porsgrunnskolen.no::43589580-f9be-4480-8a4e-3b81e785c512" providerId="AD" clId="Web-{76610524-002F-4CC1-A83E-1337A47AAA2C}" dt="2023-09-19T11:22:52.114" v="0"/>
        <pc:sldMkLst>
          <pc:docMk/>
          <pc:sldMk cId="247719882" sldId="257"/>
        </pc:sldMkLst>
      </pc:sldChg>
      <pc:sldChg chg="addSp delSp modSp new mod setBg">
        <pc:chgData name="Rafidah Baba Ahmad" userId="S::rafidah.baba.ahmad@porsgrunnskolen.no::43589580-f9be-4480-8a4e-3b81e785c512" providerId="AD" clId="Web-{76610524-002F-4CC1-A83E-1337A47AAA2C}" dt="2023-09-19T11:33:49.779" v="71" actId="1076"/>
        <pc:sldMkLst>
          <pc:docMk/>
          <pc:sldMk cId="2411753637" sldId="258"/>
        </pc:sldMkLst>
        <pc:spChg chg="mod">
          <ac:chgData name="Rafidah Baba Ahmad" userId="S::rafidah.baba.ahmad@porsgrunnskolen.no::43589580-f9be-4480-8a4e-3b81e785c512" providerId="AD" clId="Web-{76610524-002F-4CC1-A83E-1337A47AAA2C}" dt="2023-09-19T11:30:02.068" v="20"/>
          <ac:spMkLst>
            <pc:docMk/>
            <pc:sldMk cId="2411753637" sldId="258"/>
            <ac:spMk id="2" creationId="{5B0910A6-D721-2603-6B39-597DB5D0EDDF}"/>
          </ac:spMkLst>
        </pc:spChg>
        <pc:spChg chg="mod ord">
          <ac:chgData name="Rafidah Baba Ahmad" userId="S::rafidah.baba.ahmad@porsgrunnskolen.no::43589580-f9be-4480-8a4e-3b81e785c512" providerId="AD" clId="Web-{76610524-002F-4CC1-A83E-1337A47AAA2C}" dt="2023-09-19T11:30:51.101" v="30" actId="20577"/>
          <ac:spMkLst>
            <pc:docMk/>
            <pc:sldMk cId="2411753637" sldId="258"/>
            <ac:spMk id="3" creationId="{42AACEEB-FB87-956E-8254-B8A83049353B}"/>
          </ac:spMkLst>
        </pc:spChg>
        <pc:spChg chg="add del">
          <ac:chgData name="Rafidah Baba Ahmad" userId="S::rafidah.baba.ahmad@porsgrunnskolen.no::43589580-f9be-4480-8a4e-3b81e785c512" providerId="AD" clId="Web-{76610524-002F-4CC1-A83E-1337A47AAA2C}" dt="2023-09-19T11:30:02.068" v="19"/>
          <ac:spMkLst>
            <pc:docMk/>
            <pc:sldMk cId="2411753637" sldId="258"/>
            <ac:spMk id="9" creationId="{D380959B-464C-9ED8-C9EB-AB6FC997C1B8}"/>
          </ac:spMkLst>
        </pc:spChg>
        <pc:spChg chg="add del">
          <ac:chgData name="Rafidah Baba Ahmad" userId="S::rafidah.baba.ahmad@porsgrunnskolen.no::43589580-f9be-4480-8a4e-3b81e785c512" providerId="AD" clId="Web-{76610524-002F-4CC1-A83E-1337A47AAA2C}" dt="2023-09-19T11:30:02.068" v="19"/>
          <ac:spMkLst>
            <pc:docMk/>
            <pc:sldMk cId="2411753637" sldId="258"/>
            <ac:spMk id="11" creationId="{06B83858-ED7D-57B6-6CAA-83168807C43C}"/>
          </ac:spMkLst>
        </pc:spChg>
        <pc:spChg chg="add del">
          <ac:chgData name="Rafidah Baba Ahmad" userId="S::rafidah.baba.ahmad@porsgrunnskolen.no::43589580-f9be-4480-8a4e-3b81e785c512" providerId="AD" clId="Web-{76610524-002F-4CC1-A83E-1337A47AAA2C}" dt="2023-09-19T11:30:02.068" v="19"/>
          <ac:spMkLst>
            <pc:docMk/>
            <pc:sldMk cId="2411753637" sldId="258"/>
            <ac:spMk id="13" creationId="{FF97FFD4-A8B9-3D4D-1623-7BE467E46A6A}"/>
          </ac:spMkLst>
        </pc:spChg>
        <pc:spChg chg="add">
          <ac:chgData name="Rafidah Baba Ahmad" userId="S::rafidah.baba.ahmad@porsgrunnskolen.no::43589580-f9be-4480-8a4e-3b81e785c512" providerId="AD" clId="Web-{76610524-002F-4CC1-A83E-1337A47AAA2C}" dt="2023-09-19T11:30:02.068" v="20"/>
          <ac:spMkLst>
            <pc:docMk/>
            <pc:sldMk cId="2411753637" sldId="258"/>
            <ac:spMk id="15" creationId="{2813A4FA-24A5-41ED-A534-3807D1B2F344}"/>
          </ac:spMkLst>
        </pc:spChg>
        <pc:spChg chg="add">
          <ac:chgData name="Rafidah Baba Ahmad" userId="S::rafidah.baba.ahmad@porsgrunnskolen.no::43589580-f9be-4480-8a4e-3b81e785c512" providerId="AD" clId="Web-{76610524-002F-4CC1-A83E-1337A47AAA2C}" dt="2023-09-19T11:30:02.068" v="20"/>
          <ac:spMkLst>
            <pc:docMk/>
            <pc:sldMk cId="2411753637" sldId="258"/>
            <ac:spMk id="16" creationId="{12609869-9E80-471B-A487-A53288E0E791}"/>
          </ac:spMkLst>
        </pc:spChg>
        <pc:spChg chg="add">
          <ac:chgData name="Rafidah Baba Ahmad" userId="S::rafidah.baba.ahmad@porsgrunnskolen.no::43589580-f9be-4480-8a4e-3b81e785c512" providerId="AD" clId="Web-{76610524-002F-4CC1-A83E-1337A47AAA2C}" dt="2023-09-19T11:30:02.068" v="20"/>
          <ac:spMkLst>
            <pc:docMk/>
            <pc:sldMk cId="2411753637" sldId="258"/>
            <ac:spMk id="17" creationId="{C3944F27-CA70-4E84-A51A-E6BF89558979}"/>
          </ac:spMkLst>
        </pc:spChg>
        <pc:spChg chg="add">
          <ac:chgData name="Rafidah Baba Ahmad" userId="S::rafidah.baba.ahmad@porsgrunnskolen.no::43589580-f9be-4480-8a4e-3b81e785c512" providerId="AD" clId="Web-{76610524-002F-4CC1-A83E-1337A47AAA2C}" dt="2023-09-19T11:30:02.068" v="20"/>
          <ac:spMkLst>
            <pc:docMk/>
            <pc:sldMk cId="2411753637" sldId="258"/>
            <ac:spMk id="18" creationId="{7004738A-9D34-43E8-97D2-CA0EED4F8BE0}"/>
          </ac:spMkLst>
        </pc:spChg>
        <pc:spChg chg="add">
          <ac:chgData name="Rafidah Baba Ahmad" userId="S::rafidah.baba.ahmad@porsgrunnskolen.no::43589580-f9be-4480-8a4e-3b81e785c512" providerId="AD" clId="Web-{76610524-002F-4CC1-A83E-1337A47AAA2C}" dt="2023-09-19T11:30:02.068" v="20"/>
          <ac:spMkLst>
            <pc:docMk/>
            <pc:sldMk cId="2411753637" sldId="258"/>
            <ac:spMk id="19" creationId="{B8B8D07F-F13E-443E-BA68-2D26672D76B9}"/>
          </ac:spMkLst>
        </pc:spChg>
        <pc:picChg chg="add mod">
          <ac:chgData name="Rafidah Baba Ahmad" userId="S::rafidah.baba.ahmad@porsgrunnskolen.no::43589580-f9be-4480-8a4e-3b81e785c512" providerId="AD" clId="Web-{76610524-002F-4CC1-A83E-1337A47AAA2C}" dt="2023-09-19T11:33:49.779" v="71" actId="1076"/>
          <ac:picMkLst>
            <pc:docMk/>
            <pc:sldMk cId="2411753637" sldId="258"/>
            <ac:picMk id="4" creationId="{77358A16-2AF0-099C-E414-EB11D61C6672}"/>
          </ac:picMkLst>
        </pc:picChg>
      </pc:sldChg>
      <pc:sldChg chg="addSp delSp modSp add replId">
        <pc:chgData name="Rafidah Baba Ahmad" userId="S::rafidah.baba.ahmad@porsgrunnskolen.no::43589580-f9be-4480-8a4e-3b81e785c512" providerId="AD" clId="Web-{76610524-002F-4CC1-A83E-1337A47AAA2C}" dt="2023-09-19T11:33:41.998" v="70" actId="20577"/>
        <pc:sldMkLst>
          <pc:docMk/>
          <pc:sldMk cId="318436063" sldId="259"/>
        </pc:sldMkLst>
        <pc:spChg chg="mod">
          <ac:chgData name="Rafidah Baba Ahmad" userId="S::rafidah.baba.ahmad@porsgrunnskolen.no::43589580-f9be-4480-8a4e-3b81e785c512" providerId="AD" clId="Web-{76610524-002F-4CC1-A83E-1337A47AAA2C}" dt="2023-09-19T11:31:09.414" v="42" actId="20577"/>
          <ac:spMkLst>
            <pc:docMk/>
            <pc:sldMk cId="318436063" sldId="259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76610524-002F-4CC1-A83E-1337A47AAA2C}" dt="2023-09-19T11:33:41.998" v="70" actId="20577"/>
          <ac:spMkLst>
            <pc:docMk/>
            <pc:sldMk cId="318436063" sldId="259"/>
            <ac:spMk id="3" creationId="{42AACEEB-FB87-956E-8254-B8A83049353B}"/>
          </ac:spMkLst>
        </pc:spChg>
        <pc:picChg chg="del">
          <ac:chgData name="Rafidah Baba Ahmad" userId="S::rafidah.baba.ahmad@porsgrunnskolen.no::43589580-f9be-4480-8a4e-3b81e785c512" providerId="AD" clId="Web-{76610524-002F-4CC1-A83E-1337A47AAA2C}" dt="2023-09-19T11:31:21.258" v="48"/>
          <ac:picMkLst>
            <pc:docMk/>
            <pc:sldMk cId="318436063" sldId="259"/>
            <ac:picMk id="4" creationId="{77358A16-2AF0-099C-E414-EB11D61C6672}"/>
          </ac:picMkLst>
        </pc:picChg>
        <pc:picChg chg="add mod">
          <ac:chgData name="Rafidah Baba Ahmad" userId="S::rafidah.baba.ahmad@porsgrunnskolen.no::43589580-f9be-4480-8a4e-3b81e785c512" providerId="AD" clId="Web-{76610524-002F-4CC1-A83E-1337A47AAA2C}" dt="2023-09-19T11:32:20.354" v="50" actId="1076"/>
          <ac:picMkLst>
            <pc:docMk/>
            <pc:sldMk cId="318436063" sldId="259"/>
            <ac:picMk id="5" creationId="{B78C301B-4E37-E6B8-C51D-9FAFD7AA7473}"/>
          </ac:picMkLst>
        </pc:picChg>
      </pc:sldChg>
    </pc:docChg>
  </pc:docChgLst>
  <pc:docChgLst>
    <pc:chgData name="Rafidah Baba Ahmad" userId="S::rafidah.baba.ahmad@porsgrunnskolen.no::43589580-f9be-4480-8a4e-3b81e785c512" providerId="AD" clId="Web-{9C4532EA-E408-4FC8-8D32-2807E0C8DE62}"/>
    <pc:docChg chg="addSld delSld modSld sldOrd">
      <pc:chgData name="Rafidah Baba Ahmad" userId="S::rafidah.baba.ahmad@porsgrunnskolen.no::43589580-f9be-4480-8a4e-3b81e785c512" providerId="AD" clId="Web-{9C4532EA-E408-4FC8-8D32-2807E0C8DE62}" dt="2023-09-22T11:13:36.380" v="47" actId="20577"/>
      <pc:docMkLst>
        <pc:docMk/>
      </pc:docMkLst>
      <pc:sldChg chg="ord">
        <pc:chgData name="Rafidah Baba Ahmad" userId="S::rafidah.baba.ahmad@porsgrunnskolen.no::43589580-f9be-4480-8a4e-3b81e785c512" providerId="AD" clId="Web-{9C4532EA-E408-4FC8-8D32-2807E0C8DE62}" dt="2023-09-22T11:10:55.733" v="35"/>
        <pc:sldMkLst>
          <pc:docMk/>
          <pc:sldMk cId="2411753637" sldId="258"/>
        </pc:sldMkLst>
      </pc:sldChg>
      <pc:sldChg chg="del">
        <pc:chgData name="Rafidah Baba Ahmad" userId="S::rafidah.baba.ahmad@porsgrunnskolen.no::43589580-f9be-4480-8a4e-3b81e785c512" providerId="AD" clId="Web-{9C4532EA-E408-4FC8-8D32-2807E0C8DE62}" dt="2023-09-22T11:13:14.223" v="46"/>
        <pc:sldMkLst>
          <pc:docMk/>
          <pc:sldMk cId="1729539661" sldId="260"/>
        </pc:sldMkLst>
      </pc:sldChg>
      <pc:sldChg chg="ord">
        <pc:chgData name="Rafidah Baba Ahmad" userId="S::rafidah.baba.ahmad@porsgrunnskolen.no::43589580-f9be-4480-8a4e-3b81e785c512" providerId="AD" clId="Web-{9C4532EA-E408-4FC8-8D32-2807E0C8DE62}" dt="2023-09-22T11:11:24.563" v="38"/>
        <pc:sldMkLst>
          <pc:docMk/>
          <pc:sldMk cId="2620170076" sldId="262"/>
        </pc:sldMkLst>
      </pc:sldChg>
      <pc:sldChg chg="ord">
        <pc:chgData name="Rafidah Baba Ahmad" userId="S::rafidah.baba.ahmad@porsgrunnskolen.no::43589580-f9be-4480-8a4e-3b81e785c512" providerId="AD" clId="Web-{9C4532EA-E408-4FC8-8D32-2807E0C8DE62}" dt="2023-09-22T11:11:32.078" v="39"/>
        <pc:sldMkLst>
          <pc:docMk/>
          <pc:sldMk cId="1064013488" sldId="263"/>
        </pc:sldMkLst>
      </pc:sldChg>
      <pc:sldChg chg="ord">
        <pc:chgData name="Rafidah Baba Ahmad" userId="S::rafidah.baba.ahmad@porsgrunnskolen.no::43589580-f9be-4480-8a4e-3b81e785c512" providerId="AD" clId="Web-{9C4532EA-E408-4FC8-8D32-2807E0C8DE62}" dt="2023-09-22T11:11:19.750" v="37"/>
        <pc:sldMkLst>
          <pc:docMk/>
          <pc:sldMk cId="3123839751" sldId="266"/>
        </pc:sldMkLst>
      </pc:sldChg>
      <pc:sldChg chg="modSp">
        <pc:chgData name="Rafidah Baba Ahmad" userId="S::rafidah.baba.ahmad@porsgrunnskolen.no::43589580-f9be-4480-8a4e-3b81e785c512" providerId="AD" clId="Web-{9C4532EA-E408-4FC8-8D32-2807E0C8DE62}" dt="2023-09-22T11:10:27.717" v="34" actId="20577"/>
        <pc:sldMkLst>
          <pc:docMk/>
          <pc:sldMk cId="2032756646" sldId="269"/>
        </pc:sldMkLst>
        <pc:spChg chg="mod">
          <ac:chgData name="Rafidah Baba Ahmad" userId="S::rafidah.baba.ahmad@porsgrunnskolen.no::43589580-f9be-4480-8a4e-3b81e785c512" providerId="AD" clId="Web-{9C4532EA-E408-4FC8-8D32-2807E0C8DE62}" dt="2023-09-22T11:10:27.717" v="34" actId="20577"/>
          <ac:spMkLst>
            <pc:docMk/>
            <pc:sldMk cId="2032756646" sldId="269"/>
            <ac:spMk id="3" creationId="{42AACEEB-FB87-956E-8254-B8A83049353B}"/>
          </ac:spMkLst>
        </pc:spChg>
      </pc:sldChg>
      <pc:sldChg chg="modSp add replId">
        <pc:chgData name="Rafidah Baba Ahmad" userId="S::rafidah.baba.ahmad@porsgrunnskolen.no::43589580-f9be-4480-8a4e-3b81e785c512" providerId="AD" clId="Web-{9C4532EA-E408-4FC8-8D32-2807E0C8DE62}" dt="2023-09-22T11:13:36.380" v="47" actId="20577"/>
        <pc:sldMkLst>
          <pc:docMk/>
          <pc:sldMk cId="1071017208" sldId="270"/>
        </pc:sldMkLst>
        <pc:spChg chg="mod">
          <ac:chgData name="Rafidah Baba Ahmad" userId="S::rafidah.baba.ahmad@porsgrunnskolen.no::43589580-f9be-4480-8a4e-3b81e785c512" providerId="AD" clId="Web-{9C4532EA-E408-4FC8-8D32-2807E0C8DE62}" dt="2023-09-22T11:13:36.380" v="47" actId="20577"/>
          <ac:spMkLst>
            <pc:docMk/>
            <pc:sldMk cId="1071017208" sldId="270"/>
            <ac:spMk id="8" creationId="{9183AEB1-20E8-6922-6EE2-1567415F7755}"/>
          </ac:spMkLst>
        </pc:spChg>
      </pc:sldChg>
    </pc:docChg>
  </pc:docChgLst>
  <pc:docChgLst>
    <pc:chgData name="Rafidah Baba Ahmad" userId="43589580-f9be-4480-8a4e-3b81e785c512" providerId="ADAL" clId="{D2281624-C360-47E1-A435-1F4DF1E9EBAE}"/>
    <pc:docChg chg="modSld">
      <pc:chgData name="Rafidah Baba Ahmad" userId="43589580-f9be-4480-8a4e-3b81e785c512" providerId="ADAL" clId="{D2281624-C360-47E1-A435-1F4DF1E9EBAE}" dt="2023-09-26T09:10:22.537" v="42" actId="20577"/>
      <pc:docMkLst>
        <pc:docMk/>
      </pc:docMkLst>
      <pc:sldChg chg="modSp mod">
        <pc:chgData name="Rafidah Baba Ahmad" userId="43589580-f9be-4480-8a4e-3b81e785c512" providerId="ADAL" clId="{D2281624-C360-47E1-A435-1F4DF1E9EBAE}" dt="2023-09-26T09:10:22.537" v="42" actId="20577"/>
        <pc:sldMkLst>
          <pc:docMk/>
          <pc:sldMk cId="2032756646" sldId="269"/>
        </pc:sldMkLst>
        <pc:spChg chg="mod">
          <ac:chgData name="Rafidah Baba Ahmad" userId="43589580-f9be-4480-8a4e-3b81e785c512" providerId="ADAL" clId="{D2281624-C360-47E1-A435-1F4DF1E9EBAE}" dt="2023-09-26T09:10:22.537" v="42" actId="20577"/>
          <ac:spMkLst>
            <pc:docMk/>
            <pc:sldMk cId="2032756646" sldId="269"/>
            <ac:spMk id="3" creationId="{42AACEEB-FB87-956E-8254-B8A83049353B}"/>
          </ac:spMkLst>
        </pc:spChg>
      </pc:sldChg>
    </pc:docChg>
  </pc:docChgLst>
  <pc:docChgLst>
    <pc:chgData name="Rafidah Baba Ahmad" userId="S::rafidah.baba.ahmad@porsgrunnskolen.no::43589580-f9be-4480-8a4e-3b81e785c512" providerId="AD" clId="Web-{F3AA4FBD-AF35-4CF6-B44E-2678568B74DB}"/>
    <pc:docChg chg="modSld">
      <pc:chgData name="Rafidah Baba Ahmad" userId="S::rafidah.baba.ahmad@porsgrunnskolen.no::43589580-f9be-4480-8a4e-3b81e785c512" providerId="AD" clId="Web-{F3AA4FBD-AF35-4CF6-B44E-2678568B74DB}" dt="2023-09-22T07:27:15.184" v="59" actId="20577"/>
      <pc:docMkLst>
        <pc:docMk/>
      </pc:docMkLst>
      <pc:sldChg chg="addSp delSp modSp mod setBg">
        <pc:chgData name="Rafidah Baba Ahmad" userId="S::rafidah.baba.ahmad@porsgrunnskolen.no::43589580-f9be-4480-8a4e-3b81e785c512" providerId="AD" clId="Web-{F3AA4FBD-AF35-4CF6-B44E-2678568B74DB}" dt="2023-09-22T07:27:15.184" v="59" actId="20577"/>
        <pc:sldMkLst>
          <pc:docMk/>
          <pc:sldMk cId="1669268547" sldId="268"/>
        </pc:sldMkLst>
        <pc:spChg chg="mod ord">
          <ac:chgData name="Rafidah Baba Ahmad" userId="S::rafidah.baba.ahmad@porsgrunnskolen.no::43589580-f9be-4480-8a4e-3b81e785c512" providerId="AD" clId="Web-{F3AA4FBD-AF35-4CF6-B44E-2678568B74DB}" dt="2023-09-22T07:26:28.916" v="51"/>
          <ac:spMkLst>
            <pc:docMk/>
            <pc:sldMk cId="1669268547" sldId="268"/>
            <ac:spMk id="2" creationId="{851235AF-7AF0-A93D-BCDD-C8DD655C20D4}"/>
          </ac:spMkLst>
        </pc:spChg>
        <pc:spChg chg="del">
          <ac:chgData name="Rafidah Baba Ahmad" userId="S::rafidah.baba.ahmad@porsgrunnskolen.no::43589580-f9be-4480-8a4e-3b81e785c512" providerId="AD" clId="Web-{F3AA4FBD-AF35-4CF6-B44E-2678568B74DB}" dt="2023-09-22T07:24:05.062" v="0"/>
          <ac:spMkLst>
            <pc:docMk/>
            <pc:sldMk cId="1669268547" sldId="268"/>
            <ac:spMk id="3" creationId="{F9B77977-8899-A8FF-E54D-5BD7A639CF87}"/>
          </ac:spMkLst>
        </pc:spChg>
        <pc:spChg chg="add mod">
          <ac:chgData name="Rafidah Baba Ahmad" userId="S::rafidah.baba.ahmad@porsgrunnskolen.no::43589580-f9be-4480-8a4e-3b81e785c512" providerId="AD" clId="Web-{F3AA4FBD-AF35-4CF6-B44E-2678568B74DB}" dt="2023-09-22T07:27:15.184" v="59" actId="20577"/>
          <ac:spMkLst>
            <pc:docMk/>
            <pc:sldMk cId="1669268547" sldId="268"/>
            <ac:spMk id="8" creationId="{9183AEB1-20E8-6922-6EE2-1567415F7755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28.916" v="51"/>
          <ac:spMkLst>
            <pc:docMk/>
            <pc:sldMk cId="1669268547" sldId="268"/>
            <ac:spMk id="11" creationId="{3AFE8227-C443-417B-BA91-520EB1EF4559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28.916" v="51"/>
          <ac:spMkLst>
            <pc:docMk/>
            <pc:sldMk cId="1669268547" sldId="268"/>
            <ac:spMk id="13" creationId="{907741FC-B544-4A6E-B831-6789D042333D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28.916" v="51"/>
          <ac:spMkLst>
            <pc:docMk/>
            <pc:sldMk cId="1669268547" sldId="268"/>
            <ac:spMk id="15" creationId="{3F0BE7ED-7814-4273-B18A-F26CC0380380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5:51.569" v="40"/>
          <ac:spMkLst>
            <pc:docMk/>
            <pc:sldMk cId="1669268547" sldId="268"/>
            <ac:spMk id="20" creationId="{327D73B4-9F5C-4A64-A179-51B9500CB8B5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5:51.569" v="40"/>
          <ac:spMkLst>
            <pc:docMk/>
            <pc:sldMk cId="1669268547" sldId="268"/>
            <ac:spMk id="22" creationId="{C1F06963-6374-4B48-844F-071A9BAAAE02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5:51.569" v="40"/>
          <ac:spMkLst>
            <pc:docMk/>
            <pc:sldMk cId="1669268547" sldId="268"/>
            <ac:spMk id="24" creationId="{6CB927A4-E432-4310-9CD5-E89FF5063179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5:51.569" v="40"/>
          <ac:spMkLst>
            <pc:docMk/>
            <pc:sldMk cId="1669268547" sldId="268"/>
            <ac:spMk id="26" creationId="{1453BF6C-B012-48B7-B4E8-6D7AC7C27D02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5:51.569" v="40"/>
          <ac:spMkLst>
            <pc:docMk/>
            <pc:sldMk cId="1669268547" sldId="268"/>
            <ac:spMk id="28" creationId="{E3020543-B24B-4EC4-8FFC-8DD88EEA91A8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08.930" v="42"/>
          <ac:spMkLst>
            <pc:docMk/>
            <pc:sldMk cId="1669268547" sldId="268"/>
            <ac:spMk id="32" creationId="{F13C74B1-5B17-4795-BED0-7140497B445A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08.930" v="42"/>
          <ac:spMkLst>
            <pc:docMk/>
            <pc:sldMk cId="1669268547" sldId="268"/>
            <ac:spMk id="33" creationId="{D4974D33-8DC5-464E-8C6D-BE58F0669C17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17.243" v="44"/>
          <ac:spMkLst>
            <pc:docMk/>
            <pc:sldMk cId="1669268547" sldId="268"/>
            <ac:spMk id="35" creationId="{04812C46-200A-4DEB-A05E-3ED6C68C2387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17.243" v="44"/>
          <ac:spMkLst>
            <pc:docMk/>
            <pc:sldMk cId="1669268547" sldId="268"/>
            <ac:spMk id="36" creationId="{D1EA859B-E555-4109-94F3-6700E046E008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19.524" v="46"/>
          <ac:spMkLst>
            <pc:docMk/>
            <pc:sldMk cId="1669268547" sldId="268"/>
            <ac:spMk id="38" creationId="{04812C46-200A-4DEB-A05E-3ED6C68C2387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19.524" v="46"/>
          <ac:spMkLst>
            <pc:docMk/>
            <pc:sldMk cId="1669268547" sldId="268"/>
            <ac:spMk id="39" creationId="{D1EA859B-E555-4109-94F3-6700E046E008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26.587" v="48"/>
          <ac:spMkLst>
            <pc:docMk/>
            <pc:sldMk cId="1669268547" sldId="268"/>
            <ac:spMk id="41" creationId="{AE3A741D-C19B-960A-5803-1C5887147820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26.587" v="48"/>
          <ac:spMkLst>
            <pc:docMk/>
            <pc:sldMk cId="1669268547" sldId="268"/>
            <ac:spMk id="42" creationId="{DC39DE25-0E4E-0AA7-0932-1D78C2372786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26.587" v="48"/>
          <ac:spMkLst>
            <pc:docMk/>
            <pc:sldMk cId="1669268547" sldId="268"/>
            <ac:spMk id="43" creationId="{8D6EA299-0840-6DEA-E670-C49AEBC87E89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28.916" v="50"/>
          <ac:spMkLst>
            <pc:docMk/>
            <pc:sldMk cId="1669268547" sldId="268"/>
            <ac:spMk id="45" creationId="{327D73B4-9F5C-4A64-A179-51B9500CB8B5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28.916" v="50"/>
          <ac:spMkLst>
            <pc:docMk/>
            <pc:sldMk cId="1669268547" sldId="268"/>
            <ac:spMk id="46" creationId="{C1F06963-6374-4B48-844F-071A9BAAAE02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28.916" v="50"/>
          <ac:spMkLst>
            <pc:docMk/>
            <pc:sldMk cId="1669268547" sldId="268"/>
            <ac:spMk id="47" creationId="{6CB927A4-E432-4310-9CD5-E89FF5063179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28.916" v="50"/>
          <ac:spMkLst>
            <pc:docMk/>
            <pc:sldMk cId="1669268547" sldId="268"/>
            <ac:spMk id="48" creationId="{1453BF6C-B012-48B7-B4E8-6D7AC7C27D02}"/>
          </ac:spMkLst>
        </pc:spChg>
        <pc:spChg chg="add del">
          <ac:chgData name="Rafidah Baba Ahmad" userId="S::rafidah.baba.ahmad@porsgrunnskolen.no::43589580-f9be-4480-8a4e-3b81e785c512" providerId="AD" clId="Web-{F3AA4FBD-AF35-4CF6-B44E-2678568B74DB}" dt="2023-09-22T07:26:28.916" v="50"/>
          <ac:spMkLst>
            <pc:docMk/>
            <pc:sldMk cId="1669268547" sldId="268"/>
            <ac:spMk id="49" creationId="{E3020543-B24B-4EC4-8FFC-8DD88EEA91A8}"/>
          </ac:spMkLst>
        </pc:spChg>
        <pc:spChg chg="add">
          <ac:chgData name="Rafidah Baba Ahmad" userId="S::rafidah.baba.ahmad@porsgrunnskolen.no::43589580-f9be-4480-8a4e-3b81e785c512" providerId="AD" clId="Web-{F3AA4FBD-AF35-4CF6-B44E-2678568B74DB}" dt="2023-09-22T07:26:28.916" v="51"/>
          <ac:spMkLst>
            <pc:docMk/>
            <pc:sldMk cId="1669268547" sldId="268"/>
            <ac:spMk id="52" creationId="{F13C74B1-5B17-4795-BED0-7140497B445A}"/>
          </ac:spMkLst>
        </pc:spChg>
        <pc:spChg chg="add">
          <ac:chgData name="Rafidah Baba Ahmad" userId="S::rafidah.baba.ahmad@porsgrunnskolen.no::43589580-f9be-4480-8a4e-3b81e785c512" providerId="AD" clId="Web-{F3AA4FBD-AF35-4CF6-B44E-2678568B74DB}" dt="2023-09-22T07:26:28.916" v="51"/>
          <ac:spMkLst>
            <pc:docMk/>
            <pc:sldMk cId="1669268547" sldId="268"/>
            <ac:spMk id="53" creationId="{D4974D33-8DC5-464E-8C6D-BE58F0669C17}"/>
          </ac:spMkLst>
        </pc:spChg>
        <pc:picChg chg="add mod ord">
          <ac:chgData name="Rafidah Baba Ahmad" userId="S::rafidah.baba.ahmad@porsgrunnskolen.no::43589580-f9be-4480-8a4e-3b81e785c512" providerId="AD" clId="Web-{F3AA4FBD-AF35-4CF6-B44E-2678568B74DB}" dt="2023-09-22T07:26:41.698" v="54" actId="14100"/>
          <ac:picMkLst>
            <pc:docMk/>
            <pc:sldMk cId="1669268547" sldId="268"/>
            <ac:picMk id="4" creationId="{97789E8E-AA36-57A7-C810-74C8B307615B}"/>
          </ac:picMkLst>
        </pc:picChg>
        <pc:cxnChg chg="add del">
          <ac:chgData name="Rafidah Baba Ahmad" userId="S::rafidah.baba.ahmad@porsgrunnskolen.no::43589580-f9be-4480-8a4e-3b81e785c512" providerId="AD" clId="Web-{F3AA4FBD-AF35-4CF6-B44E-2678568B74DB}" dt="2023-09-22T07:25:51.569" v="40"/>
          <ac:cxnSpMkLst>
            <pc:docMk/>
            <pc:sldMk cId="1669268547" sldId="268"/>
            <ac:cxnSpMk id="30" creationId="{C49DA8F6-BCC1-4447-B54C-57856834B94B}"/>
          </ac:cxnSpMkLst>
        </pc:cxnChg>
        <pc:cxnChg chg="add del">
          <ac:chgData name="Rafidah Baba Ahmad" userId="S::rafidah.baba.ahmad@porsgrunnskolen.no::43589580-f9be-4480-8a4e-3b81e785c512" providerId="AD" clId="Web-{F3AA4FBD-AF35-4CF6-B44E-2678568B74DB}" dt="2023-09-22T07:26:28.916" v="50"/>
          <ac:cxnSpMkLst>
            <pc:docMk/>
            <pc:sldMk cId="1669268547" sldId="268"/>
            <ac:cxnSpMk id="50" creationId="{C49DA8F6-BCC1-4447-B54C-57856834B94B}"/>
          </ac:cxnSpMkLst>
        </pc:cxnChg>
      </pc:sldChg>
    </pc:docChg>
  </pc:docChgLst>
  <pc:docChgLst>
    <pc:chgData name="Rafidah Baba Ahmad" userId="S::rafidah.baba.ahmad@porsgrunnskolen.no::43589580-f9be-4480-8a4e-3b81e785c512" providerId="AD" clId="Web-{9122C5C7-58E4-41AF-BB93-B1DC8529F2D6}"/>
    <pc:docChg chg="modSld">
      <pc:chgData name="Rafidah Baba Ahmad" userId="S::rafidah.baba.ahmad@porsgrunnskolen.no::43589580-f9be-4480-8a4e-3b81e785c512" providerId="AD" clId="Web-{9122C5C7-58E4-41AF-BB93-B1DC8529F2D6}" dt="2023-09-29T06:46:36.073" v="10" actId="20577"/>
      <pc:docMkLst>
        <pc:docMk/>
      </pc:docMkLst>
      <pc:sldChg chg="modSp">
        <pc:chgData name="Rafidah Baba Ahmad" userId="S::rafidah.baba.ahmad@porsgrunnskolen.no::43589580-f9be-4480-8a4e-3b81e785c512" providerId="AD" clId="Web-{9122C5C7-58E4-41AF-BB93-B1DC8529F2D6}" dt="2023-09-29T06:45:09.368" v="0" actId="20577"/>
        <pc:sldMkLst>
          <pc:docMk/>
          <pc:sldMk cId="2032756646" sldId="269"/>
        </pc:sldMkLst>
        <pc:spChg chg="mod">
          <ac:chgData name="Rafidah Baba Ahmad" userId="S::rafidah.baba.ahmad@porsgrunnskolen.no::43589580-f9be-4480-8a4e-3b81e785c512" providerId="AD" clId="Web-{9122C5C7-58E4-41AF-BB93-B1DC8529F2D6}" dt="2023-09-29T06:45:09.368" v="0" actId="20577"/>
          <ac:spMkLst>
            <pc:docMk/>
            <pc:sldMk cId="2032756646" sldId="269"/>
            <ac:spMk id="2" creationId="{5B0910A6-D721-2603-6B39-597DB5D0EDDF}"/>
          </ac:spMkLst>
        </pc:spChg>
      </pc:sldChg>
      <pc:sldChg chg="addSp delSp modSp">
        <pc:chgData name="Rafidah Baba Ahmad" userId="S::rafidah.baba.ahmad@porsgrunnskolen.no::43589580-f9be-4480-8a4e-3b81e785c512" providerId="AD" clId="Web-{9122C5C7-58E4-41AF-BB93-B1DC8529F2D6}" dt="2023-09-29T06:46:36.073" v="10" actId="20577"/>
        <pc:sldMkLst>
          <pc:docMk/>
          <pc:sldMk cId="2037393701" sldId="273"/>
        </pc:sldMkLst>
        <pc:graphicFrameChg chg="modGraphic">
          <ac:chgData name="Rafidah Baba Ahmad" userId="S::rafidah.baba.ahmad@porsgrunnskolen.no::43589580-f9be-4480-8a4e-3b81e785c512" providerId="AD" clId="Web-{9122C5C7-58E4-41AF-BB93-B1DC8529F2D6}" dt="2023-09-29T06:46:36.073" v="10" actId="20577"/>
          <ac:graphicFrameMkLst>
            <pc:docMk/>
            <pc:sldMk cId="2037393701" sldId="273"/>
            <ac:graphicFrameMk id="4" creationId="{BFCD9C8D-5CB1-8D35-979A-162B28BAF24F}"/>
          </ac:graphicFrameMkLst>
        </pc:graphicFrameChg>
        <pc:graphicFrameChg chg="add del mod">
          <ac:chgData name="Rafidah Baba Ahmad" userId="S::rafidah.baba.ahmad@porsgrunnskolen.no::43589580-f9be-4480-8a4e-3b81e785c512" providerId="AD" clId="Web-{9122C5C7-58E4-41AF-BB93-B1DC8529F2D6}" dt="2023-09-29T06:46:03.525" v="4"/>
          <ac:graphicFrameMkLst>
            <pc:docMk/>
            <pc:sldMk cId="2037393701" sldId="273"/>
            <ac:graphicFrameMk id="11" creationId="{DB3974C9-172F-465F-BCE4-CA10695088DD}"/>
          </ac:graphicFrameMkLst>
        </pc:graphicFrameChg>
      </pc:sldChg>
    </pc:docChg>
  </pc:docChgLst>
  <pc:docChgLst>
    <pc:chgData name="Rafidah Baba Ahmad" userId="S::rafidah.baba.ahmad@porsgrunnskolen.no::43589580-f9be-4480-8a4e-3b81e785c512" providerId="AD" clId="Web-{F9B80FEE-C824-4C88-A4D7-7A61877FC998}"/>
    <pc:docChg chg="modSld">
      <pc:chgData name="Rafidah Baba Ahmad" userId="S::rafidah.baba.ahmad@porsgrunnskolen.no::43589580-f9be-4480-8a4e-3b81e785c512" providerId="AD" clId="Web-{F9B80FEE-C824-4C88-A4D7-7A61877FC998}" dt="2023-09-26T10:14:44.400" v="3" actId="20577"/>
      <pc:docMkLst>
        <pc:docMk/>
      </pc:docMkLst>
      <pc:sldChg chg="modSp">
        <pc:chgData name="Rafidah Baba Ahmad" userId="S::rafidah.baba.ahmad@porsgrunnskolen.no::43589580-f9be-4480-8a4e-3b81e785c512" providerId="AD" clId="Web-{F9B80FEE-C824-4C88-A4D7-7A61877FC998}" dt="2023-09-26T10:14:44.400" v="3" actId="20577"/>
        <pc:sldMkLst>
          <pc:docMk/>
          <pc:sldMk cId="1071017208" sldId="270"/>
        </pc:sldMkLst>
        <pc:spChg chg="mod">
          <ac:chgData name="Rafidah Baba Ahmad" userId="S::rafidah.baba.ahmad@porsgrunnskolen.no::43589580-f9be-4480-8a4e-3b81e785c512" providerId="AD" clId="Web-{F9B80FEE-C824-4C88-A4D7-7A61877FC998}" dt="2023-09-26T10:14:44.400" v="3" actId="20577"/>
          <ac:spMkLst>
            <pc:docMk/>
            <pc:sldMk cId="1071017208" sldId="270"/>
            <ac:spMk id="8" creationId="{9183AEB1-20E8-6922-6EE2-1567415F7755}"/>
          </ac:spMkLst>
        </pc:spChg>
      </pc:sldChg>
    </pc:docChg>
  </pc:docChgLst>
  <pc:docChgLst>
    <pc:chgData name="Rafidah Baba Ahmad" userId="S::rafidah.baba.ahmad@porsgrunnskolen.no::43589580-f9be-4480-8a4e-3b81e785c512" providerId="AD" clId="Web-{259FD626-E212-43DC-9EEE-16D1DF7F193F}"/>
    <pc:docChg chg="modSld">
      <pc:chgData name="Rafidah Baba Ahmad" userId="S::rafidah.baba.ahmad@porsgrunnskolen.no::43589580-f9be-4480-8a4e-3b81e785c512" providerId="AD" clId="Web-{259FD626-E212-43DC-9EEE-16D1DF7F193F}" dt="2023-09-25T14:16:41.945" v="117" actId="14100"/>
      <pc:docMkLst>
        <pc:docMk/>
      </pc:docMkLst>
      <pc:sldChg chg="modSp">
        <pc:chgData name="Rafidah Baba Ahmad" userId="S::rafidah.baba.ahmad@porsgrunnskolen.no::43589580-f9be-4480-8a4e-3b81e785c512" providerId="AD" clId="Web-{259FD626-E212-43DC-9EEE-16D1DF7F193F}" dt="2023-09-25T14:08:28.896" v="11" actId="20577"/>
        <pc:sldMkLst>
          <pc:docMk/>
          <pc:sldMk cId="1669268547" sldId="268"/>
        </pc:sldMkLst>
        <pc:spChg chg="mod">
          <ac:chgData name="Rafidah Baba Ahmad" userId="S::rafidah.baba.ahmad@porsgrunnskolen.no::43589580-f9be-4480-8a4e-3b81e785c512" providerId="AD" clId="Web-{259FD626-E212-43DC-9EEE-16D1DF7F193F}" dt="2023-09-25T14:08:28.896" v="11" actId="20577"/>
          <ac:spMkLst>
            <pc:docMk/>
            <pc:sldMk cId="1669268547" sldId="268"/>
            <ac:spMk id="8" creationId="{9183AEB1-20E8-6922-6EE2-1567415F7755}"/>
          </ac:spMkLst>
        </pc:spChg>
      </pc:sldChg>
      <pc:sldChg chg="addSp delSp modSp">
        <pc:chgData name="Rafidah Baba Ahmad" userId="S::rafidah.baba.ahmad@porsgrunnskolen.no::43589580-f9be-4480-8a4e-3b81e785c512" providerId="AD" clId="Web-{259FD626-E212-43DC-9EEE-16D1DF7F193F}" dt="2023-09-25T14:16:41.945" v="117" actId="14100"/>
        <pc:sldMkLst>
          <pc:docMk/>
          <pc:sldMk cId="1071017208" sldId="270"/>
        </pc:sldMkLst>
        <pc:spChg chg="del">
          <ac:chgData name="Rafidah Baba Ahmad" userId="S::rafidah.baba.ahmad@porsgrunnskolen.no::43589580-f9be-4480-8a4e-3b81e785c512" providerId="AD" clId="Web-{259FD626-E212-43DC-9EEE-16D1DF7F193F}" dt="2023-09-25T14:14:38.894" v="84"/>
          <ac:spMkLst>
            <pc:docMk/>
            <pc:sldMk cId="1071017208" sldId="270"/>
            <ac:spMk id="2" creationId="{851235AF-7AF0-A93D-BCDD-C8DD655C20D4}"/>
          </ac:spMkLst>
        </pc:spChg>
        <pc:spChg chg="mod">
          <ac:chgData name="Rafidah Baba Ahmad" userId="S::rafidah.baba.ahmad@porsgrunnskolen.no::43589580-f9be-4480-8a4e-3b81e785c512" providerId="AD" clId="Web-{259FD626-E212-43DC-9EEE-16D1DF7F193F}" dt="2023-09-25T14:16:00.163" v="115" actId="20577"/>
          <ac:spMkLst>
            <pc:docMk/>
            <pc:sldMk cId="1071017208" sldId="270"/>
            <ac:spMk id="8" creationId="{9183AEB1-20E8-6922-6EE2-1567415F7755}"/>
          </ac:spMkLst>
        </pc:spChg>
        <pc:spChg chg="add del">
          <ac:chgData name="Rafidah Baba Ahmad" userId="S::rafidah.baba.ahmad@porsgrunnskolen.no::43589580-f9be-4480-8a4e-3b81e785c512" providerId="AD" clId="Web-{259FD626-E212-43DC-9EEE-16D1DF7F193F}" dt="2023-09-25T14:15:18.973" v="91"/>
          <ac:spMkLst>
            <pc:docMk/>
            <pc:sldMk cId="1071017208" sldId="270"/>
            <ac:spMk id="52" creationId="{F13C74B1-5B17-4795-BED0-7140497B445A}"/>
          </ac:spMkLst>
        </pc:spChg>
        <pc:spChg chg="add del">
          <ac:chgData name="Rafidah Baba Ahmad" userId="S::rafidah.baba.ahmad@porsgrunnskolen.no::43589580-f9be-4480-8a4e-3b81e785c512" providerId="AD" clId="Web-{259FD626-E212-43DC-9EEE-16D1DF7F193F}" dt="2023-09-25T14:15:18.973" v="91"/>
          <ac:spMkLst>
            <pc:docMk/>
            <pc:sldMk cId="1071017208" sldId="270"/>
            <ac:spMk id="53" creationId="{D4974D33-8DC5-464E-8C6D-BE58F0669C17}"/>
          </ac:spMkLst>
        </pc:spChg>
        <pc:spChg chg="add del">
          <ac:chgData name="Rafidah Baba Ahmad" userId="S::rafidah.baba.ahmad@porsgrunnskolen.no::43589580-f9be-4480-8a4e-3b81e785c512" providerId="AD" clId="Web-{259FD626-E212-43DC-9EEE-16D1DF7F193F}" dt="2023-09-25T14:15:18.973" v="91"/>
          <ac:spMkLst>
            <pc:docMk/>
            <pc:sldMk cId="1071017208" sldId="270"/>
            <ac:spMk id="58" creationId="{D2B783EE-0239-4717-BBEA-8C9EAC61C824}"/>
          </ac:spMkLst>
        </pc:spChg>
        <pc:spChg chg="add del">
          <ac:chgData name="Rafidah Baba Ahmad" userId="S::rafidah.baba.ahmad@porsgrunnskolen.no::43589580-f9be-4480-8a4e-3b81e785c512" providerId="AD" clId="Web-{259FD626-E212-43DC-9EEE-16D1DF7F193F}" dt="2023-09-25T14:15:18.973" v="91"/>
          <ac:spMkLst>
            <pc:docMk/>
            <pc:sldMk cId="1071017208" sldId="270"/>
            <ac:spMk id="60" creationId="{A7B99495-F43F-4D80-A44F-2CB4764EB90B}"/>
          </ac:spMkLst>
        </pc:spChg>
        <pc:spChg chg="add del">
          <ac:chgData name="Rafidah Baba Ahmad" userId="S::rafidah.baba.ahmad@porsgrunnskolen.no::43589580-f9be-4480-8a4e-3b81e785c512" providerId="AD" clId="Web-{259FD626-E212-43DC-9EEE-16D1DF7F193F}" dt="2023-09-25T14:15:18.973" v="91"/>
          <ac:spMkLst>
            <pc:docMk/>
            <pc:sldMk cId="1071017208" sldId="270"/>
            <ac:spMk id="62" creationId="{70BEB1E7-2F88-40BC-B73D-42E5B6F80BFC}"/>
          </ac:spMkLst>
        </pc:spChg>
        <pc:picChg chg="add mod">
          <ac:chgData name="Rafidah Baba Ahmad" userId="S::rafidah.baba.ahmad@porsgrunnskolen.no::43589580-f9be-4480-8a4e-3b81e785c512" providerId="AD" clId="Web-{259FD626-E212-43DC-9EEE-16D1DF7F193F}" dt="2023-09-25T14:16:41.945" v="117" actId="14100"/>
          <ac:picMkLst>
            <pc:docMk/>
            <pc:sldMk cId="1071017208" sldId="270"/>
            <ac:picMk id="3" creationId="{B378029B-7FF5-3E84-4BE7-2F53B950F0B0}"/>
          </ac:picMkLst>
        </pc:picChg>
        <pc:picChg chg="mod">
          <ac:chgData name="Rafidah Baba Ahmad" userId="S::rafidah.baba.ahmad@porsgrunnskolen.no::43589580-f9be-4480-8a4e-3b81e785c512" providerId="AD" clId="Web-{259FD626-E212-43DC-9EEE-16D1DF7F193F}" dt="2023-09-25T14:15:18.973" v="91"/>
          <ac:picMkLst>
            <pc:docMk/>
            <pc:sldMk cId="1071017208" sldId="270"/>
            <ac:picMk id="4" creationId="{97789E8E-AA36-57A7-C810-74C8B307615B}"/>
          </ac:picMkLst>
        </pc:picChg>
      </pc:sldChg>
    </pc:docChg>
  </pc:docChgLst>
  <pc:docChgLst>
    <pc:chgData name="Rafidah Baba Ahmad" userId="S::rafidah.baba.ahmad@porsgrunnskolen.no::43589580-f9be-4480-8a4e-3b81e785c512" providerId="AD" clId="Web-{A570E24D-FA20-4CFA-B27E-B0A1BB047107}"/>
    <pc:docChg chg="addSld delSld modSld sldOrd">
      <pc:chgData name="Rafidah Baba Ahmad" userId="S::rafidah.baba.ahmad@porsgrunnskolen.no::43589580-f9be-4480-8a4e-3b81e785c512" providerId="AD" clId="Web-{A570E24D-FA20-4CFA-B27E-B0A1BB047107}" dt="2023-09-25T13:26:27.347" v="191" actId="20577"/>
      <pc:docMkLst>
        <pc:docMk/>
      </pc:docMkLst>
      <pc:sldChg chg="modSp">
        <pc:chgData name="Rafidah Baba Ahmad" userId="S::rafidah.baba.ahmad@porsgrunnskolen.no::43589580-f9be-4480-8a4e-3b81e785c512" providerId="AD" clId="Web-{A570E24D-FA20-4CFA-B27E-B0A1BB047107}" dt="2023-09-25T13:07:12.275" v="170" actId="20577"/>
        <pc:sldMkLst>
          <pc:docMk/>
          <pc:sldMk cId="318436063" sldId="259"/>
        </pc:sldMkLst>
        <pc:spChg chg="mod">
          <ac:chgData name="Rafidah Baba Ahmad" userId="S::rafidah.baba.ahmad@porsgrunnskolen.no::43589580-f9be-4480-8a4e-3b81e785c512" providerId="AD" clId="Web-{A570E24D-FA20-4CFA-B27E-B0A1BB047107}" dt="2023-09-25T13:07:12.275" v="170" actId="20577"/>
          <ac:spMkLst>
            <pc:docMk/>
            <pc:sldMk cId="318436063" sldId="259"/>
            <ac:spMk id="3" creationId="{42AACEEB-FB87-956E-8254-B8A83049353B}"/>
          </ac:spMkLst>
        </pc:spChg>
      </pc:sldChg>
      <pc:sldChg chg="addSp modSp">
        <pc:chgData name="Rafidah Baba Ahmad" userId="S::rafidah.baba.ahmad@porsgrunnskolen.no::43589580-f9be-4480-8a4e-3b81e785c512" providerId="AD" clId="Web-{A570E24D-FA20-4CFA-B27E-B0A1BB047107}" dt="2023-09-25T13:15:16.692" v="189" actId="1076"/>
        <pc:sldMkLst>
          <pc:docMk/>
          <pc:sldMk cId="1064013488" sldId="263"/>
        </pc:sldMkLst>
        <pc:picChg chg="add mod">
          <ac:chgData name="Rafidah Baba Ahmad" userId="S::rafidah.baba.ahmad@porsgrunnskolen.no::43589580-f9be-4480-8a4e-3b81e785c512" providerId="AD" clId="Web-{A570E24D-FA20-4CFA-B27E-B0A1BB047107}" dt="2023-09-25T13:15:16.692" v="189" actId="1076"/>
          <ac:picMkLst>
            <pc:docMk/>
            <pc:sldMk cId="1064013488" sldId="263"/>
            <ac:picMk id="4" creationId="{D4D4BEF6-048D-16A4-397A-1B5DE390C284}"/>
          </ac:picMkLst>
        </pc:picChg>
        <pc:picChg chg="mod">
          <ac:chgData name="Rafidah Baba Ahmad" userId="S::rafidah.baba.ahmad@porsgrunnskolen.no::43589580-f9be-4480-8a4e-3b81e785c512" providerId="AD" clId="Web-{A570E24D-FA20-4CFA-B27E-B0A1BB047107}" dt="2023-09-25T13:15:10.926" v="188" actId="1076"/>
          <ac:picMkLst>
            <pc:docMk/>
            <pc:sldMk cId="1064013488" sldId="263"/>
            <ac:picMk id="6" creationId="{BF8AE07B-FE3D-D48F-11CE-F32683A04309}"/>
          </ac:picMkLst>
        </pc:picChg>
      </pc:sldChg>
      <pc:sldChg chg="del">
        <pc:chgData name="Rafidah Baba Ahmad" userId="S::rafidah.baba.ahmad@porsgrunnskolen.no::43589580-f9be-4480-8a4e-3b81e785c512" providerId="AD" clId="Web-{A570E24D-FA20-4CFA-B27E-B0A1BB047107}" dt="2023-09-25T12:17:38.312" v="91"/>
        <pc:sldMkLst>
          <pc:docMk/>
          <pc:sldMk cId="3164455125" sldId="264"/>
        </pc:sldMkLst>
      </pc:sldChg>
      <pc:sldChg chg="modSp">
        <pc:chgData name="Rafidah Baba Ahmad" userId="S::rafidah.baba.ahmad@porsgrunnskolen.no::43589580-f9be-4480-8a4e-3b81e785c512" providerId="AD" clId="Web-{A570E24D-FA20-4CFA-B27E-B0A1BB047107}" dt="2023-09-25T13:26:27.347" v="191" actId="20577"/>
        <pc:sldMkLst>
          <pc:docMk/>
          <pc:sldMk cId="1669268547" sldId="268"/>
        </pc:sldMkLst>
        <pc:spChg chg="mod">
          <ac:chgData name="Rafidah Baba Ahmad" userId="S::rafidah.baba.ahmad@porsgrunnskolen.no::43589580-f9be-4480-8a4e-3b81e785c512" providerId="AD" clId="Web-{A570E24D-FA20-4CFA-B27E-B0A1BB047107}" dt="2023-09-25T13:26:27.347" v="191" actId="20577"/>
          <ac:spMkLst>
            <pc:docMk/>
            <pc:sldMk cId="1669268547" sldId="268"/>
            <ac:spMk id="8" creationId="{9183AEB1-20E8-6922-6EE2-1567415F7755}"/>
          </ac:spMkLst>
        </pc:spChg>
      </pc:sldChg>
      <pc:sldChg chg="modSp del">
        <pc:chgData name="Rafidah Baba Ahmad" userId="S::rafidah.baba.ahmad@porsgrunnskolen.no::43589580-f9be-4480-8a4e-3b81e785c512" providerId="AD" clId="Web-{A570E24D-FA20-4CFA-B27E-B0A1BB047107}" dt="2023-09-25T12:12:57.755" v="51"/>
        <pc:sldMkLst>
          <pc:docMk/>
          <pc:sldMk cId="1004770992" sldId="271"/>
        </pc:sldMkLst>
        <pc:spChg chg="mod">
          <ac:chgData name="Rafidah Baba Ahmad" userId="S::rafidah.baba.ahmad@porsgrunnskolen.no::43589580-f9be-4480-8a4e-3b81e785c512" providerId="AD" clId="Web-{A570E24D-FA20-4CFA-B27E-B0A1BB047107}" dt="2023-09-25T12:07:40.916" v="3" actId="20577"/>
          <ac:spMkLst>
            <pc:docMk/>
            <pc:sldMk cId="1004770992" sldId="271"/>
            <ac:spMk id="52" creationId="{009F13B4-8265-8C2C-4496-B0EC8FFF8DA3}"/>
          </ac:spMkLst>
        </pc:spChg>
        <pc:graphicFrameChg chg="modGraphic">
          <ac:chgData name="Rafidah Baba Ahmad" userId="S::rafidah.baba.ahmad@porsgrunnskolen.no::43589580-f9be-4480-8a4e-3b81e785c512" providerId="AD" clId="Web-{A570E24D-FA20-4CFA-B27E-B0A1BB047107}" dt="2023-09-25T12:08:34.043" v="8" actId="20577"/>
          <ac:graphicFrameMkLst>
            <pc:docMk/>
            <pc:sldMk cId="1004770992" sldId="271"/>
            <ac:graphicFrameMk id="35" creationId="{1FB32620-1483-3A17-D38D-9A98949CE5AF}"/>
          </ac:graphicFrameMkLst>
        </pc:graphicFrameChg>
      </pc:sldChg>
      <pc:sldChg chg="addSp delSp modSp new del mod setBg setClrOvrMap">
        <pc:chgData name="Rafidah Baba Ahmad" userId="S::rafidah.baba.ahmad@porsgrunnskolen.no::43589580-f9be-4480-8a4e-3b81e785c512" providerId="AD" clId="Web-{A570E24D-FA20-4CFA-B27E-B0A1BB047107}" dt="2023-09-25T12:17:35.234" v="90"/>
        <pc:sldMkLst>
          <pc:docMk/>
          <pc:sldMk cId="1019638248" sldId="272"/>
        </pc:sldMkLst>
        <pc:spChg chg="mod">
          <ac:chgData name="Rafidah Baba Ahmad" userId="S::rafidah.baba.ahmad@porsgrunnskolen.no::43589580-f9be-4480-8a4e-3b81e785c512" providerId="AD" clId="Web-{A570E24D-FA20-4CFA-B27E-B0A1BB047107}" dt="2023-09-25T12:12:23.957" v="50"/>
          <ac:spMkLst>
            <pc:docMk/>
            <pc:sldMk cId="1019638248" sldId="272"/>
            <ac:spMk id="2" creationId="{4F514AF6-C17F-6DDB-9A1A-400121B93A2D}"/>
          </ac:spMkLst>
        </pc:spChg>
        <pc:spChg chg="del">
          <ac:chgData name="Rafidah Baba Ahmad" userId="S::rafidah.baba.ahmad@porsgrunnskolen.no::43589580-f9be-4480-8a4e-3b81e785c512" providerId="AD" clId="Web-{A570E24D-FA20-4CFA-B27E-B0A1BB047107}" dt="2023-09-25T12:09:32.764" v="11"/>
          <ac:spMkLst>
            <pc:docMk/>
            <pc:sldMk cId="1019638248" sldId="272"/>
            <ac:spMk id="3" creationId="{9A41F7B1-215D-0330-972E-F661DF1F78CA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1:32.503" v="39"/>
          <ac:spMkLst>
            <pc:docMk/>
            <pc:sldMk cId="1019638248" sldId="272"/>
            <ac:spMk id="9" creationId="{7301F447-EEF7-48F5-AF73-7566EE7F64AD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1:41.347" v="45"/>
          <ac:spMkLst>
            <pc:docMk/>
            <pc:sldMk cId="1019638248" sldId="272"/>
            <ac:spMk id="10" creationId="{9228552E-C8B1-4A80-8448-0787CE0FC704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1:32.503" v="39"/>
          <ac:spMkLst>
            <pc:docMk/>
            <pc:sldMk cId="1019638248" sldId="272"/>
            <ac:spMk id="11" creationId="{F7117410-A2A4-4085-9ADC-46744551DBDE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1:43.909" v="47"/>
          <ac:spMkLst>
            <pc:docMk/>
            <pc:sldMk cId="1019638248" sldId="272"/>
            <ac:spMk id="12" creationId="{44AD29B6-BF3B-4407-9E75-52DF8E3B29F1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1:32.503" v="39"/>
          <ac:spMkLst>
            <pc:docMk/>
            <pc:sldMk cId="1019638248" sldId="272"/>
            <ac:spMk id="13" creationId="{99F74EB5-E547-4FB4-95F5-BCC788F3C4A0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1:43.909" v="47"/>
          <ac:spMkLst>
            <pc:docMk/>
            <pc:sldMk cId="1019638248" sldId="272"/>
            <ac:spMk id="14" creationId="{55F8BA08-3E38-4B70-B93A-74F08E092206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1:35.096" v="41"/>
          <ac:spMkLst>
            <pc:docMk/>
            <pc:sldMk cId="1019638248" sldId="272"/>
            <ac:spMk id="15" creationId="{955A2079-FA98-4876-80F0-72364A7D2EA4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1:43.909" v="47"/>
          <ac:spMkLst>
            <pc:docMk/>
            <pc:sldMk cId="1019638248" sldId="272"/>
            <ac:spMk id="16" creationId="{357F1B33-79AB-4A71-8CEC-4546D709B8C8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1:37.675" v="43"/>
          <ac:spMkLst>
            <pc:docMk/>
            <pc:sldMk cId="1019638248" sldId="272"/>
            <ac:spMk id="17" creationId="{955A2079-FA98-4876-80F0-72364A7D2EA4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2:23.910" v="49"/>
          <ac:spMkLst>
            <pc:docMk/>
            <pc:sldMk cId="1019638248" sldId="272"/>
            <ac:spMk id="18" creationId="{AE2B703B-46F9-481A-A605-82E2A828C4FA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2:23.910" v="49"/>
          <ac:spMkLst>
            <pc:docMk/>
            <pc:sldMk cId="1019638248" sldId="272"/>
            <ac:spMk id="19" creationId="{F13BE4D7-0C3D-4906-B230-A1C5B4665CCF}"/>
          </ac:spMkLst>
        </pc:spChg>
        <pc:spChg chg="add">
          <ac:chgData name="Rafidah Baba Ahmad" userId="S::rafidah.baba.ahmad@porsgrunnskolen.no::43589580-f9be-4480-8a4e-3b81e785c512" providerId="AD" clId="Web-{A570E24D-FA20-4CFA-B27E-B0A1BB047107}" dt="2023-09-25T12:12:23.957" v="50"/>
          <ac:spMkLst>
            <pc:docMk/>
            <pc:sldMk cId="1019638248" sldId="272"/>
            <ac:spMk id="21" creationId="{AE5A632B-B15A-489E-8337-BC0F40DBC21F}"/>
          </ac:spMkLst>
        </pc:spChg>
        <pc:spChg chg="add">
          <ac:chgData name="Rafidah Baba Ahmad" userId="S::rafidah.baba.ahmad@porsgrunnskolen.no::43589580-f9be-4480-8a4e-3b81e785c512" providerId="AD" clId="Web-{A570E24D-FA20-4CFA-B27E-B0A1BB047107}" dt="2023-09-25T12:12:23.957" v="50"/>
          <ac:spMkLst>
            <pc:docMk/>
            <pc:sldMk cId="1019638248" sldId="272"/>
            <ac:spMk id="22" creationId="{6E895C8D-1379-40B8-8B1B-B6F5AEAF0A6C}"/>
          </ac:spMkLst>
        </pc:spChg>
        <pc:spChg chg="add del mod">
          <ac:chgData name="Rafidah Baba Ahmad" userId="S::rafidah.baba.ahmad@porsgrunnskolen.no::43589580-f9be-4480-8a4e-3b81e785c512" providerId="AD" clId="Web-{A570E24D-FA20-4CFA-B27E-B0A1BB047107}" dt="2023-09-25T12:10:54.986" v="37"/>
          <ac:spMkLst>
            <pc:docMk/>
            <pc:sldMk cId="1019638248" sldId="272"/>
            <ac:spMk id="164" creationId="{40D05CE2-2972-3499-821D-8831AF2A7663}"/>
          </ac:spMkLst>
        </pc:spChg>
        <pc:graphicFrameChg chg="add del mod ord modGraphic">
          <ac:chgData name="Rafidah Baba Ahmad" userId="S::rafidah.baba.ahmad@porsgrunnskolen.no::43589580-f9be-4480-8a4e-3b81e785c512" providerId="AD" clId="Web-{A570E24D-FA20-4CFA-B27E-B0A1BB047107}" dt="2023-09-25T12:12:23.957" v="50"/>
          <ac:graphicFrameMkLst>
            <pc:docMk/>
            <pc:sldMk cId="1019638248" sldId="272"/>
            <ac:graphicFrameMk id="4" creationId="{240BA5E3-7F46-EAF8-4891-6A0E78AB24A5}"/>
          </ac:graphicFrameMkLst>
        </pc:graphicFrameChg>
        <pc:picChg chg="add del">
          <ac:chgData name="Rafidah Baba Ahmad" userId="S::rafidah.baba.ahmad@porsgrunnskolen.no::43589580-f9be-4480-8a4e-3b81e785c512" providerId="AD" clId="Web-{A570E24D-FA20-4CFA-B27E-B0A1BB047107}" dt="2023-09-25T12:11:41.347" v="45"/>
          <ac:picMkLst>
            <pc:docMk/>
            <pc:sldMk cId="1019638248" sldId="272"/>
            <ac:picMk id="6" creationId="{975A75E7-2E15-B183-DF2C-2FE76853642A}"/>
          </ac:picMkLst>
        </pc:picChg>
      </pc:sldChg>
      <pc:sldChg chg="addSp delSp modSp new del">
        <pc:chgData name="Rafidah Baba Ahmad" userId="S::rafidah.baba.ahmad@porsgrunnskolen.no::43589580-f9be-4480-8a4e-3b81e785c512" providerId="AD" clId="Web-{A570E24D-FA20-4CFA-B27E-B0A1BB047107}" dt="2023-09-25T12:09:04.451" v="9"/>
        <pc:sldMkLst>
          <pc:docMk/>
          <pc:sldMk cId="3014808225" sldId="272"/>
        </pc:sldMkLst>
        <pc:spChg chg="del">
          <ac:chgData name="Rafidah Baba Ahmad" userId="S::rafidah.baba.ahmad@porsgrunnskolen.no::43589580-f9be-4480-8a4e-3b81e785c512" providerId="AD" clId="Web-{A570E24D-FA20-4CFA-B27E-B0A1BB047107}" dt="2023-09-25T12:08:05.496" v="5"/>
          <ac:spMkLst>
            <pc:docMk/>
            <pc:sldMk cId="3014808225" sldId="272"/>
            <ac:spMk id="3" creationId="{5985139B-F5CF-4CF4-0547-4BC213EFA3BA}"/>
          </ac:spMkLst>
        </pc:spChg>
        <pc:graphicFrameChg chg="add mod ord modGraphic">
          <ac:chgData name="Rafidah Baba Ahmad" userId="S::rafidah.baba.ahmad@porsgrunnskolen.no::43589580-f9be-4480-8a4e-3b81e785c512" providerId="AD" clId="Web-{A570E24D-FA20-4CFA-B27E-B0A1BB047107}" dt="2023-09-25T12:08:05.496" v="5"/>
          <ac:graphicFrameMkLst>
            <pc:docMk/>
            <pc:sldMk cId="3014808225" sldId="272"/>
            <ac:graphicFrameMk id="4" creationId="{CBFFB898-7F32-8C33-2899-B1BAC92593D2}"/>
          </ac:graphicFrameMkLst>
        </pc:graphicFrameChg>
      </pc:sldChg>
      <pc:sldChg chg="addSp delSp modSp new mod setBg">
        <pc:chgData name="Rafidah Baba Ahmad" userId="S::rafidah.baba.ahmad@porsgrunnskolen.no::43589580-f9be-4480-8a4e-3b81e785c512" providerId="AD" clId="Web-{A570E24D-FA20-4CFA-B27E-B0A1BB047107}" dt="2023-09-25T12:21:27.835" v="148" actId="20577"/>
        <pc:sldMkLst>
          <pc:docMk/>
          <pc:sldMk cId="2037393701" sldId="273"/>
        </pc:sldMkLst>
        <pc:spChg chg="mod">
          <ac:chgData name="Rafidah Baba Ahmad" userId="S::rafidah.baba.ahmad@porsgrunnskolen.no::43589580-f9be-4480-8a4e-3b81e785c512" providerId="AD" clId="Web-{A570E24D-FA20-4CFA-B27E-B0A1BB047107}" dt="2023-09-25T12:21:27.835" v="148" actId="20577"/>
          <ac:spMkLst>
            <pc:docMk/>
            <pc:sldMk cId="2037393701" sldId="273"/>
            <ac:spMk id="2" creationId="{DC184103-BE49-235E-61C7-A2AF6CC2B556}"/>
          </ac:spMkLst>
        </pc:spChg>
        <pc:spChg chg="del">
          <ac:chgData name="Rafidah Baba Ahmad" userId="S::rafidah.baba.ahmad@porsgrunnskolen.no::43589580-f9be-4480-8a4e-3b81e785c512" providerId="AD" clId="Web-{A570E24D-FA20-4CFA-B27E-B0A1BB047107}" dt="2023-09-25T12:13:09.615" v="53"/>
          <ac:spMkLst>
            <pc:docMk/>
            <pc:sldMk cId="2037393701" sldId="273"/>
            <ac:spMk id="3" creationId="{A56D8C9B-4D9C-F54F-D285-5682E020773A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8:26.063" v="99"/>
          <ac:spMkLst>
            <pc:docMk/>
            <pc:sldMk cId="2037393701" sldId="273"/>
            <ac:spMk id="9" creationId="{45D37F4E-DDB4-456B-97E0-9937730A039F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8:26.063" v="99"/>
          <ac:spMkLst>
            <pc:docMk/>
            <pc:sldMk cId="2037393701" sldId="273"/>
            <ac:spMk id="11" creationId="{B2DD41CD-8F47-4F56-AD12-4E2FF7696987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8:21.204" v="94"/>
          <ac:spMkLst>
            <pc:docMk/>
            <pc:sldMk cId="2037393701" sldId="273"/>
            <ac:spMk id="16" creationId="{2E442304-DDBD-4F7B-8017-36BCC863FB40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8:21.204" v="94"/>
          <ac:spMkLst>
            <pc:docMk/>
            <pc:sldMk cId="2037393701" sldId="273"/>
            <ac:spMk id="18" creationId="{5E107275-3853-46FD-A241-DE4355A42675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8:23.548" v="96"/>
          <ac:spMkLst>
            <pc:docMk/>
            <pc:sldMk cId="2037393701" sldId="273"/>
            <ac:spMk id="20" creationId="{6C4028FD-8BAA-4A19-BFDE-594D991B7552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8:26.001" v="98"/>
          <ac:spMkLst>
            <pc:docMk/>
            <pc:sldMk cId="2037393701" sldId="273"/>
            <ac:spMk id="22" creationId="{2E442304-DDBD-4F7B-8017-36BCC863FB40}"/>
          </ac:spMkLst>
        </pc:spChg>
        <pc:spChg chg="add del">
          <ac:chgData name="Rafidah Baba Ahmad" userId="S::rafidah.baba.ahmad@porsgrunnskolen.no::43589580-f9be-4480-8a4e-3b81e785c512" providerId="AD" clId="Web-{A570E24D-FA20-4CFA-B27E-B0A1BB047107}" dt="2023-09-25T12:18:26.001" v="98"/>
          <ac:spMkLst>
            <pc:docMk/>
            <pc:sldMk cId="2037393701" sldId="273"/>
            <ac:spMk id="23" creationId="{5E107275-3853-46FD-A241-DE4355A42675}"/>
          </ac:spMkLst>
        </pc:spChg>
        <pc:graphicFrameChg chg="add mod ord modGraphic">
          <ac:chgData name="Rafidah Baba Ahmad" userId="S::rafidah.baba.ahmad@porsgrunnskolen.no::43589580-f9be-4480-8a4e-3b81e785c512" providerId="AD" clId="Web-{A570E24D-FA20-4CFA-B27E-B0A1BB047107}" dt="2023-09-25T12:20:32.552" v="137" actId="1076"/>
          <ac:graphicFrameMkLst>
            <pc:docMk/>
            <pc:sldMk cId="2037393701" sldId="273"/>
            <ac:graphicFrameMk id="4" creationId="{BFCD9C8D-5CB1-8D35-979A-162B28BAF24F}"/>
          </ac:graphicFrameMkLst>
        </pc:graphicFrameChg>
        <pc:picChg chg="add">
          <ac:chgData name="Rafidah Baba Ahmad" userId="S::rafidah.baba.ahmad@porsgrunnskolen.no::43589580-f9be-4480-8a4e-3b81e785c512" providerId="AD" clId="Web-{A570E24D-FA20-4CFA-B27E-B0A1BB047107}" dt="2023-09-25T12:18:26.063" v="99"/>
          <ac:picMkLst>
            <pc:docMk/>
            <pc:sldMk cId="2037393701" sldId="273"/>
            <ac:picMk id="13" creationId="{948AC959-1E82-04FF-E379-8D2C3C6CD0F6}"/>
          </ac:picMkLst>
        </pc:picChg>
      </pc:sldChg>
      <pc:sldChg chg="addSp modSp add ord replId">
        <pc:chgData name="Rafidah Baba Ahmad" userId="S::rafidah.baba.ahmad@porsgrunnskolen.no::43589580-f9be-4480-8a4e-3b81e785c512" providerId="AD" clId="Web-{A570E24D-FA20-4CFA-B27E-B0A1BB047107}" dt="2023-09-25T12:23:26.308" v="157" actId="1076"/>
        <pc:sldMkLst>
          <pc:docMk/>
          <pc:sldMk cId="873214785" sldId="274"/>
        </pc:sldMkLst>
        <pc:spChg chg="mod">
          <ac:chgData name="Rafidah Baba Ahmad" userId="S::rafidah.baba.ahmad@porsgrunnskolen.no::43589580-f9be-4480-8a4e-3b81e785c512" providerId="AD" clId="Web-{A570E24D-FA20-4CFA-B27E-B0A1BB047107}" dt="2023-09-25T12:22:41.619" v="155" actId="20577"/>
          <ac:spMkLst>
            <pc:docMk/>
            <pc:sldMk cId="873214785" sldId="274"/>
            <ac:spMk id="2" creationId="{5B0910A6-D721-2603-6B39-597DB5D0EDDF}"/>
          </ac:spMkLst>
        </pc:spChg>
        <pc:picChg chg="add mod">
          <ac:chgData name="Rafidah Baba Ahmad" userId="S::rafidah.baba.ahmad@porsgrunnskolen.no::43589580-f9be-4480-8a4e-3b81e785c512" providerId="AD" clId="Web-{A570E24D-FA20-4CFA-B27E-B0A1BB047107}" dt="2023-09-25T12:23:26.308" v="157" actId="1076"/>
          <ac:picMkLst>
            <pc:docMk/>
            <pc:sldMk cId="873214785" sldId="274"/>
            <ac:picMk id="5" creationId="{F73E9229-5843-A75C-30BB-1307CA161EDD}"/>
          </ac:picMkLst>
        </pc:picChg>
      </pc:sldChg>
    </pc:docChg>
  </pc:docChgLst>
  <pc:docChgLst>
    <pc:chgData name="Rafidah Baba Ahmad" userId="S::rafidah.baba.ahmad@porsgrunnskolen.no::43589580-f9be-4480-8a4e-3b81e785c512" providerId="AD" clId="Web-{79E54B7B-F5F2-44E6-BC3F-346CBB5FBDD2}"/>
    <pc:docChg chg="modSld">
      <pc:chgData name="Rafidah Baba Ahmad" userId="S::rafidah.baba.ahmad@porsgrunnskolen.no::43589580-f9be-4480-8a4e-3b81e785c512" providerId="AD" clId="Web-{79E54B7B-F5F2-44E6-BC3F-346CBB5FBDD2}" dt="2023-09-22T06:46:35.245" v="41" actId="20577"/>
      <pc:docMkLst>
        <pc:docMk/>
      </pc:docMkLst>
      <pc:sldChg chg="addSp modSp">
        <pc:chgData name="Rafidah Baba Ahmad" userId="S::rafidah.baba.ahmad@porsgrunnskolen.no::43589580-f9be-4480-8a4e-3b81e785c512" providerId="AD" clId="Web-{79E54B7B-F5F2-44E6-BC3F-346CBB5FBDD2}" dt="2023-09-22T06:46:35.245" v="41" actId="20577"/>
        <pc:sldMkLst>
          <pc:docMk/>
          <pc:sldMk cId="2032756646" sldId="269"/>
        </pc:sldMkLst>
        <pc:spChg chg="mod">
          <ac:chgData name="Rafidah Baba Ahmad" userId="S::rafidah.baba.ahmad@porsgrunnskolen.no::43589580-f9be-4480-8a4e-3b81e785c512" providerId="AD" clId="Web-{79E54B7B-F5F2-44E6-BC3F-346CBB5FBDD2}" dt="2023-09-22T06:44:30.804" v="19" actId="20577"/>
          <ac:spMkLst>
            <pc:docMk/>
            <pc:sldMk cId="2032756646" sldId="269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79E54B7B-F5F2-44E6-BC3F-346CBB5FBDD2}" dt="2023-09-22T06:46:35.245" v="41" actId="20577"/>
          <ac:spMkLst>
            <pc:docMk/>
            <pc:sldMk cId="2032756646" sldId="269"/>
            <ac:spMk id="3" creationId="{42AACEEB-FB87-956E-8254-B8A83049353B}"/>
          </ac:spMkLst>
        </pc:spChg>
        <pc:picChg chg="mod">
          <ac:chgData name="Rafidah Baba Ahmad" userId="S::rafidah.baba.ahmad@porsgrunnskolen.no::43589580-f9be-4480-8a4e-3b81e785c512" providerId="AD" clId="Web-{79E54B7B-F5F2-44E6-BC3F-346CBB5FBDD2}" dt="2023-09-22T06:45:17.884" v="24" actId="1076"/>
          <ac:picMkLst>
            <pc:docMk/>
            <pc:sldMk cId="2032756646" sldId="269"/>
            <ac:picMk id="4" creationId="{3309A917-482F-EA4C-1D30-33A5E1AA8BC6}"/>
          </ac:picMkLst>
        </pc:picChg>
        <pc:picChg chg="add mod">
          <ac:chgData name="Rafidah Baba Ahmad" userId="S::rafidah.baba.ahmad@porsgrunnskolen.no::43589580-f9be-4480-8a4e-3b81e785c512" providerId="AD" clId="Web-{79E54B7B-F5F2-44E6-BC3F-346CBB5FBDD2}" dt="2023-09-22T06:45:21.602" v="25" actId="1076"/>
          <ac:picMkLst>
            <pc:docMk/>
            <pc:sldMk cId="2032756646" sldId="269"/>
            <ac:picMk id="5" creationId="{863607BE-5F87-EBD0-2309-4603F943695A}"/>
          </ac:picMkLst>
        </pc:picChg>
      </pc:sldChg>
    </pc:docChg>
  </pc:docChgLst>
  <pc:docChgLst>
    <pc:chgData name="Rafidah Baba Ahmad" userId="S::rafidah.baba.ahmad@porsgrunnskolen.no::43589580-f9be-4480-8a4e-3b81e785c512" providerId="AD" clId="Web-{55E8D58F-AB5E-4AA8-AC07-8A5E405D714D}"/>
    <pc:docChg chg="modSld sldOrd">
      <pc:chgData name="Rafidah Baba Ahmad" userId="S::rafidah.baba.ahmad@porsgrunnskolen.no::43589580-f9be-4480-8a4e-3b81e785c512" providerId="AD" clId="Web-{55E8D58F-AB5E-4AA8-AC07-8A5E405D714D}" dt="2023-09-22T12:12:31.535" v="104" actId="20577"/>
      <pc:docMkLst>
        <pc:docMk/>
      </pc:docMkLst>
      <pc:sldChg chg="modSp">
        <pc:chgData name="Rafidah Baba Ahmad" userId="S::rafidah.baba.ahmad@porsgrunnskolen.no::43589580-f9be-4480-8a4e-3b81e785c512" providerId="AD" clId="Web-{55E8D58F-AB5E-4AA8-AC07-8A5E405D714D}" dt="2023-09-22T11:55:35.090" v="2" actId="20577"/>
        <pc:sldMkLst>
          <pc:docMk/>
          <pc:sldMk cId="2411753637" sldId="258"/>
        </pc:sldMkLst>
        <pc:spChg chg="mod">
          <ac:chgData name="Rafidah Baba Ahmad" userId="S::rafidah.baba.ahmad@porsgrunnskolen.no::43589580-f9be-4480-8a4e-3b81e785c512" providerId="AD" clId="Web-{55E8D58F-AB5E-4AA8-AC07-8A5E405D714D}" dt="2023-09-22T11:55:35.090" v="2" actId="20577"/>
          <ac:spMkLst>
            <pc:docMk/>
            <pc:sldMk cId="2411753637" sldId="258"/>
            <ac:spMk id="3" creationId="{42AACEEB-FB87-956E-8254-B8A83049353B}"/>
          </ac:spMkLst>
        </pc:spChg>
      </pc:sldChg>
      <pc:sldChg chg="modSp">
        <pc:chgData name="Rafidah Baba Ahmad" userId="S::rafidah.baba.ahmad@porsgrunnskolen.no::43589580-f9be-4480-8a4e-3b81e785c512" providerId="AD" clId="Web-{55E8D58F-AB5E-4AA8-AC07-8A5E405D714D}" dt="2023-09-22T11:59:50.772" v="35" actId="20577"/>
        <pc:sldMkLst>
          <pc:docMk/>
          <pc:sldMk cId="869339679" sldId="261"/>
        </pc:sldMkLst>
        <pc:spChg chg="mod">
          <ac:chgData name="Rafidah Baba Ahmad" userId="S::rafidah.baba.ahmad@porsgrunnskolen.no::43589580-f9be-4480-8a4e-3b81e785c512" providerId="AD" clId="Web-{55E8D58F-AB5E-4AA8-AC07-8A5E405D714D}" dt="2023-09-22T11:59:50.772" v="35" actId="20577"/>
          <ac:spMkLst>
            <pc:docMk/>
            <pc:sldMk cId="869339679" sldId="261"/>
            <ac:spMk id="2" creationId="{5B0910A6-D721-2603-6B39-597DB5D0EDDF}"/>
          </ac:spMkLst>
        </pc:spChg>
      </pc:sldChg>
      <pc:sldChg chg="modSp">
        <pc:chgData name="Rafidah Baba Ahmad" userId="S::rafidah.baba.ahmad@porsgrunnskolen.no::43589580-f9be-4480-8a4e-3b81e785c512" providerId="AD" clId="Web-{55E8D58F-AB5E-4AA8-AC07-8A5E405D714D}" dt="2023-09-22T12:12:31.535" v="104" actId="20577"/>
        <pc:sldMkLst>
          <pc:docMk/>
          <pc:sldMk cId="2620170076" sldId="262"/>
        </pc:sldMkLst>
        <pc:spChg chg="mod">
          <ac:chgData name="Rafidah Baba Ahmad" userId="S::rafidah.baba.ahmad@porsgrunnskolen.no::43589580-f9be-4480-8a4e-3b81e785c512" providerId="AD" clId="Web-{55E8D58F-AB5E-4AA8-AC07-8A5E405D714D}" dt="2023-09-22T12:12:31.535" v="104" actId="20577"/>
          <ac:spMkLst>
            <pc:docMk/>
            <pc:sldMk cId="2620170076" sldId="262"/>
            <ac:spMk id="2" creationId="{5B0910A6-D721-2603-6B39-597DB5D0EDDF}"/>
          </ac:spMkLst>
        </pc:spChg>
      </pc:sldChg>
      <pc:sldChg chg="modSp">
        <pc:chgData name="Rafidah Baba Ahmad" userId="S::rafidah.baba.ahmad@porsgrunnskolen.no::43589580-f9be-4480-8a4e-3b81e785c512" providerId="AD" clId="Web-{55E8D58F-AB5E-4AA8-AC07-8A5E405D714D}" dt="2023-09-22T12:10:23.999" v="86" actId="20577"/>
        <pc:sldMkLst>
          <pc:docMk/>
          <pc:sldMk cId="1064013488" sldId="263"/>
        </pc:sldMkLst>
        <pc:spChg chg="mod">
          <ac:chgData name="Rafidah Baba Ahmad" userId="S::rafidah.baba.ahmad@porsgrunnskolen.no::43589580-f9be-4480-8a4e-3b81e785c512" providerId="AD" clId="Web-{55E8D58F-AB5E-4AA8-AC07-8A5E405D714D}" dt="2023-09-22T12:10:23.999" v="86" actId="20577"/>
          <ac:spMkLst>
            <pc:docMk/>
            <pc:sldMk cId="1064013488" sldId="263"/>
            <ac:spMk id="2" creationId="{5B0910A6-D721-2603-6B39-597DB5D0EDDF}"/>
          </ac:spMkLst>
        </pc:spChg>
      </pc:sldChg>
      <pc:sldChg chg="modSp">
        <pc:chgData name="Rafidah Baba Ahmad" userId="S::rafidah.baba.ahmad@porsgrunnskolen.no::43589580-f9be-4480-8a4e-3b81e785c512" providerId="AD" clId="Web-{55E8D58F-AB5E-4AA8-AC07-8A5E405D714D}" dt="2023-09-22T11:58:11.284" v="32" actId="20577"/>
        <pc:sldMkLst>
          <pc:docMk/>
          <pc:sldMk cId="3164455125" sldId="264"/>
        </pc:sldMkLst>
        <pc:graphicFrameChg chg="modGraphic">
          <ac:chgData name="Rafidah Baba Ahmad" userId="S::rafidah.baba.ahmad@porsgrunnskolen.no::43589580-f9be-4480-8a4e-3b81e785c512" providerId="AD" clId="Web-{55E8D58F-AB5E-4AA8-AC07-8A5E405D714D}" dt="2023-09-22T11:58:11.284" v="32" actId="20577"/>
          <ac:graphicFrameMkLst>
            <pc:docMk/>
            <pc:sldMk cId="3164455125" sldId="264"/>
            <ac:graphicFrameMk id="22" creationId="{7826EE4A-2BAF-DE88-4999-943EFF7059D5}"/>
          </ac:graphicFrameMkLst>
        </pc:graphicFrameChg>
      </pc:sldChg>
      <pc:sldChg chg="modSp">
        <pc:chgData name="Rafidah Baba Ahmad" userId="S::rafidah.baba.ahmad@porsgrunnskolen.no::43589580-f9be-4480-8a4e-3b81e785c512" providerId="AD" clId="Web-{55E8D58F-AB5E-4AA8-AC07-8A5E405D714D}" dt="2023-09-22T12:09:42.873" v="80" actId="20577"/>
        <pc:sldMkLst>
          <pc:docMk/>
          <pc:sldMk cId="3123839751" sldId="266"/>
        </pc:sldMkLst>
        <pc:spChg chg="mod">
          <ac:chgData name="Rafidah Baba Ahmad" userId="S::rafidah.baba.ahmad@porsgrunnskolen.no::43589580-f9be-4480-8a4e-3b81e785c512" providerId="AD" clId="Web-{55E8D58F-AB5E-4AA8-AC07-8A5E405D714D}" dt="2023-09-22T12:09:42.873" v="80" actId="20577"/>
          <ac:spMkLst>
            <pc:docMk/>
            <pc:sldMk cId="3123839751" sldId="266"/>
            <ac:spMk id="2" creationId="{5B0910A6-D721-2603-6B39-597DB5D0EDDF}"/>
          </ac:spMkLst>
        </pc:spChg>
      </pc:sldChg>
      <pc:sldChg chg="ord">
        <pc:chgData name="Rafidah Baba Ahmad" userId="S::rafidah.baba.ahmad@porsgrunnskolen.no::43589580-f9be-4480-8a4e-3b81e785c512" providerId="AD" clId="Web-{55E8D58F-AB5E-4AA8-AC07-8A5E405D714D}" dt="2023-09-22T12:00:40.992" v="36"/>
        <pc:sldMkLst>
          <pc:docMk/>
          <pc:sldMk cId="1743464887" sldId="267"/>
        </pc:sldMkLst>
      </pc:sldChg>
      <pc:sldChg chg="modSp">
        <pc:chgData name="Rafidah Baba Ahmad" userId="S::rafidah.baba.ahmad@porsgrunnskolen.no::43589580-f9be-4480-8a4e-3b81e785c512" providerId="AD" clId="Web-{55E8D58F-AB5E-4AA8-AC07-8A5E405D714D}" dt="2023-09-22T12:07:55.322" v="79" actId="1076"/>
        <pc:sldMkLst>
          <pc:docMk/>
          <pc:sldMk cId="1669268547" sldId="268"/>
        </pc:sldMkLst>
        <pc:spChg chg="mod">
          <ac:chgData name="Rafidah Baba Ahmad" userId="S::rafidah.baba.ahmad@porsgrunnskolen.no::43589580-f9be-4480-8a4e-3b81e785c512" providerId="AD" clId="Web-{55E8D58F-AB5E-4AA8-AC07-8A5E405D714D}" dt="2023-09-22T12:07:45.978" v="78" actId="20577"/>
          <ac:spMkLst>
            <pc:docMk/>
            <pc:sldMk cId="1669268547" sldId="268"/>
            <ac:spMk id="2" creationId="{851235AF-7AF0-A93D-BCDD-C8DD655C20D4}"/>
          </ac:spMkLst>
        </pc:spChg>
        <pc:spChg chg="mod">
          <ac:chgData name="Rafidah Baba Ahmad" userId="S::rafidah.baba.ahmad@porsgrunnskolen.no::43589580-f9be-4480-8a4e-3b81e785c512" providerId="AD" clId="Web-{55E8D58F-AB5E-4AA8-AC07-8A5E405D714D}" dt="2023-09-22T12:07:55.322" v="79" actId="1076"/>
          <ac:spMkLst>
            <pc:docMk/>
            <pc:sldMk cId="1669268547" sldId="268"/>
            <ac:spMk id="8" creationId="{9183AEB1-20E8-6922-6EE2-1567415F7755}"/>
          </ac:spMkLst>
        </pc:spChg>
      </pc:sldChg>
    </pc:docChg>
  </pc:docChgLst>
  <pc:docChgLst>
    <pc:chgData name="Rafidah Baba Ahmad" userId="S::rafidah.baba.ahmad@porsgrunnskolen.no::43589580-f9be-4480-8a4e-3b81e785c512" providerId="AD" clId="Web-{FEC72C05-4E36-47F8-9153-15D9DFEC760C}"/>
    <pc:docChg chg="addSld modSld sldOrd">
      <pc:chgData name="Rafidah Baba Ahmad" userId="S::rafidah.baba.ahmad@porsgrunnskolen.no::43589580-f9be-4480-8a4e-3b81e785c512" providerId="AD" clId="Web-{FEC72C05-4E36-47F8-9153-15D9DFEC760C}" dt="2023-09-19T13:01:46.472" v="54" actId="20577"/>
      <pc:docMkLst>
        <pc:docMk/>
      </pc:docMkLst>
      <pc:sldChg chg="addSp modSp">
        <pc:chgData name="Rafidah Baba Ahmad" userId="S::rafidah.baba.ahmad@porsgrunnskolen.no::43589580-f9be-4480-8a4e-3b81e785c512" providerId="AD" clId="Web-{FEC72C05-4E36-47F8-9153-15D9DFEC760C}" dt="2023-09-19T12:47:32.848" v="32"/>
        <pc:sldMkLst>
          <pc:docMk/>
          <pc:sldMk cId="2411753637" sldId="258"/>
        </pc:sldMkLst>
        <pc:spChg chg="mod">
          <ac:chgData name="Rafidah Baba Ahmad" userId="S::rafidah.baba.ahmad@porsgrunnskolen.no::43589580-f9be-4480-8a4e-3b81e785c512" providerId="AD" clId="Web-{FEC72C05-4E36-47F8-9153-15D9DFEC760C}" dt="2023-09-19T12:47:25.832" v="29" actId="20577"/>
          <ac:spMkLst>
            <pc:docMk/>
            <pc:sldMk cId="2411753637" sldId="258"/>
            <ac:spMk id="3" creationId="{42AACEEB-FB87-956E-8254-B8A83049353B}"/>
          </ac:spMkLst>
        </pc:spChg>
        <pc:picChg chg="add mod">
          <ac:chgData name="Rafidah Baba Ahmad" userId="S::rafidah.baba.ahmad@porsgrunnskolen.no::43589580-f9be-4480-8a4e-3b81e785c512" providerId="AD" clId="Web-{FEC72C05-4E36-47F8-9153-15D9DFEC760C}" dt="2023-09-19T12:47:32.848" v="32"/>
          <ac:picMkLst>
            <pc:docMk/>
            <pc:sldMk cId="2411753637" sldId="258"/>
            <ac:picMk id="5" creationId="{AB5713C4-1978-16CE-D588-08922FAAA013}"/>
          </ac:picMkLst>
        </pc:picChg>
      </pc:sldChg>
      <pc:sldChg chg="addSp delSp modSp add ord replId">
        <pc:chgData name="Rafidah Baba Ahmad" userId="S::rafidah.baba.ahmad@porsgrunnskolen.no::43589580-f9be-4480-8a4e-3b81e785c512" providerId="AD" clId="Web-{FEC72C05-4E36-47F8-9153-15D9DFEC760C}" dt="2023-09-19T12:35:55.136" v="25" actId="1076"/>
        <pc:sldMkLst>
          <pc:docMk/>
          <pc:sldMk cId="1729539661" sldId="260"/>
        </pc:sldMkLst>
        <pc:spChg chg="mod">
          <ac:chgData name="Rafidah Baba Ahmad" userId="S::rafidah.baba.ahmad@porsgrunnskolen.no::43589580-f9be-4480-8a4e-3b81e785c512" providerId="AD" clId="Web-{FEC72C05-4E36-47F8-9153-15D9DFEC760C}" dt="2023-09-19T12:33:20.381" v="14" actId="20577"/>
          <ac:spMkLst>
            <pc:docMk/>
            <pc:sldMk cId="1729539661" sldId="260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FEC72C05-4E36-47F8-9153-15D9DFEC760C}" dt="2023-09-19T12:33:45.460" v="22" actId="20577"/>
          <ac:spMkLst>
            <pc:docMk/>
            <pc:sldMk cId="1729539661" sldId="260"/>
            <ac:spMk id="3" creationId="{42AACEEB-FB87-956E-8254-B8A83049353B}"/>
          </ac:spMkLst>
        </pc:spChg>
        <pc:picChg chg="del">
          <ac:chgData name="Rafidah Baba Ahmad" userId="S::rafidah.baba.ahmad@porsgrunnskolen.no::43589580-f9be-4480-8a4e-3b81e785c512" providerId="AD" clId="Web-{FEC72C05-4E36-47F8-9153-15D9DFEC760C}" dt="2023-09-19T12:33:48.397" v="23"/>
          <ac:picMkLst>
            <pc:docMk/>
            <pc:sldMk cId="1729539661" sldId="260"/>
            <ac:picMk id="4" creationId="{77358A16-2AF0-099C-E414-EB11D61C6672}"/>
          </ac:picMkLst>
        </pc:picChg>
        <pc:picChg chg="add mod">
          <ac:chgData name="Rafidah Baba Ahmad" userId="S::rafidah.baba.ahmad@porsgrunnskolen.no::43589580-f9be-4480-8a4e-3b81e785c512" providerId="AD" clId="Web-{FEC72C05-4E36-47F8-9153-15D9DFEC760C}" dt="2023-09-19T12:35:55.136" v="25" actId="1076"/>
          <ac:picMkLst>
            <pc:docMk/>
            <pc:sldMk cId="1729539661" sldId="260"/>
            <ac:picMk id="5" creationId="{D916CB2B-ADFA-D0AF-A983-E3002CC893D1}"/>
          </ac:picMkLst>
        </pc:picChg>
      </pc:sldChg>
      <pc:sldChg chg="addSp delSp modSp add replId">
        <pc:chgData name="Rafidah Baba Ahmad" userId="S::rafidah.baba.ahmad@porsgrunnskolen.no::43589580-f9be-4480-8a4e-3b81e785c512" providerId="AD" clId="Web-{FEC72C05-4E36-47F8-9153-15D9DFEC760C}" dt="2023-09-19T12:54:19.831" v="43" actId="1076"/>
        <pc:sldMkLst>
          <pc:docMk/>
          <pc:sldMk cId="869339679" sldId="261"/>
        </pc:sldMkLst>
        <pc:spChg chg="mod">
          <ac:chgData name="Rafidah Baba Ahmad" userId="S::rafidah.baba.ahmad@porsgrunnskolen.no::43589580-f9be-4480-8a4e-3b81e785c512" providerId="AD" clId="Web-{FEC72C05-4E36-47F8-9153-15D9DFEC760C}" dt="2023-09-19T12:52:43.891" v="37" actId="20577"/>
          <ac:spMkLst>
            <pc:docMk/>
            <pc:sldMk cId="869339679" sldId="261"/>
            <ac:spMk id="2" creationId="{5B0910A6-D721-2603-6B39-597DB5D0EDDF}"/>
          </ac:spMkLst>
        </pc:spChg>
        <pc:spChg chg="mod">
          <ac:chgData name="Rafidah Baba Ahmad" userId="S::rafidah.baba.ahmad@porsgrunnskolen.no::43589580-f9be-4480-8a4e-3b81e785c512" providerId="AD" clId="Web-{FEC72C05-4E36-47F8-9153-15D9DFEC760C}" dt="2023-09-19T12:52:46.359" v="38" actId="20577"/>
          <ac:spMkLst>
            <pc:docMk/>
            <pc:sldMk cId="869339679" sldId="261"/>
            <ac:spMk id="3" creationId="{42AACEEB-FB87-956E-8254-B8A83049353B}"/>
          </ac:spMkLst>
        </pc:spChg>
        <pc:picChg chg="add mod">
          <ac:chgData name="Rafidah Baba Ahmad" userId="S::rafidah.baba.ahmad@porsgrunnskolen.no::43589580-f9be-4480-8a4e-3b81e785c512" providerId="AD" clId="Web-{FEC72C05-4E36-47F8-9153-15D9DFEC760C}" dt="2023-09-19T12:54:19.831" v="43" actId="1076"/>
          <ac:picMkLst>
            <pc:docMk/>
            <pc:sldMk cId="869339679" sldId="261"/>
            <ac:picMk id="4" creationId="{751B03A8-F09A-1D13-C320-9F17D955A673}"/>
          </ac:picMkLst>
        </pc:picChg>
        <pc:picChg chg="del">
          <ac:chgData name="Rafidah Baba Ahmad" userId="S::rafidah.baba.ahmad@porsgrunnskolen.no::43589580-f9be-4480-8a4e-3b81e785c512" providerId="AD" clId="Web-{FEC72C05-4E36-47F8-9153-15D9DFEC760C}" dt="2023-09-19T12:54:08.675" v="39"/>
          <ac:picMkLst>
            <pc:docMk/>
            <pc:sldMk cId="869339679" sldId="261"/>
            <ac:picMk id="5" creationId="{D916CB2B-ADFA-D0AF-A983-E3002CC893D1}"/>
          </ac:picMkLst>
        </pc:picChg>
      </pc:sldChg>
      <pc:sldChg chg="addSp delSp modSp add replId">
        <pc:chgData name="Rafidah Baba Ahmad" userId="S::rafidah.baba.ahmad@porsgrunnskolen.no::43589580-f9be-4480-8a4e-3b81e785c512" providerId="AD" clId="Web-{FEC72C05-4E36-47F8-9153-15D9DFEC760C}" dt="2023-09-19T13:01:46.472" v="54" actId="20577"/>
        <pc:sldMkLst>
          <pc:docMk/>
          <pc:sldMk cId="2620170076" sldId="262"/>
        </pc:sldMkLst>
        <pc:spChg chg="mod">
          <ac:chgData name="Rafidah Baba Ahmad" userId="S::rafidah.baba.ahmad@porsgrunnskolen.no::43589580-f9be-4480-8a4e-3b81e785c512" providerId="AD" clId="Web-{FEC72C05-4E36-47F8-9153-15D9DFEC760C}" dt="2023-09-19T13:01:46.472" v="54" actId="20577"/>
          <ac:spMkLst>
            <pc:docMk/>
            <pc:sldMk cId="2620170076" sldId="262"/>
            <ac:spMk id="2" creationId="{5B0910A6-D721-2603-6B39-597DB5D0EDDF}"/>
          </ac:spMkLst>
        </pc:spChg>
        <pc:picChg chg="del">
          <ac:chgData name="Rafidah Baba Ahmad" userId="S::rafidah.baba.ahmad@porsgrunnskolen.no::43589580-f9be-4480-8a4e-3b81e785c512" providerId="AD" clId="Web-{FEC72C05-4E36-47F8-9153-15D9DFEC760C}" dt="2023-09-19T13:01:29.659" v="45"/>
          <ac:picMkLst>
            <pc:docMk/>
            <pc:sldMk cId="2620170076" sldId="262"/>
            <ac:picMk id="4" creationId="{751B03A8-F09A-1D13-C320-9F17D955A673}"/>
          </ac:picMkLst>
        </pc:picChg>
        <pc:picChg chg="add mod">
          <ac:chgData name="Rafidah Baba Ahmad" userId="S::rafidah.baba.ahmad@porsgrunnskolen.no::43589580-f9be-4480-8a4e-3b81e785c512" providerId="AD" clId="Web-{FEC72C05-4E36-47F8-9153-15D9DFEC760C}" dt="2023-09-19T13:01:38.612" v="49" actId="1076"/>
          <ac:picMkLst>
            <pc:docMk/>
            <pc:sldMk cId="2620170076" sldId="262"/>
            <ac:picMk id="5" creationId="{69052D50-E276-3335-83C9-E14D09C955B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16FCE-A21A-46DE-B6B7-352C0FA3E08C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4A918D01-9BB3-466A-9822-4DB7A85054AD}">
      <dgm:prSet phldrT="[Tekst]" phldr="0"/>
      <dgm:spPr/>
      <dgm:t>
        <a:bodyPr/>
        <a:lstStyle/>
        <a:p>
          <a:r>
            <a:rPr lang="nb-NO" dirty="0">
              <a:latin typeface="Calibri Light" panose="020F0302020204030204"/>
            </a:rPr>
            <a:t>alder</a:t>
          </a:r>
          <a:endParaRPr lang="nb-NO" dirty="0"/>
        </a:p>
      </dgm:t>
    </dgm:pt>
    <dgm:pt modelId="{2E8BA178-5426-4260-87F2-662750E4909F}" type="parTrans" cxnId="{8154639A-1E4C-4254-890E-5F868064E356}">
      <dgm:prSet/>
      <dgm:spPr/>
      <dgm:t>
        <a:bodyPr/>
        <a:lstStyle/>
        <a:p>
          <a:endParaRPr lang="nb-NO"/>
        </a:p>
      </dgm:t>
    </dgm:pt>
    <dgm:pt modelId="{A0FF4C44-4F25-4CD4-9F33-0BA1415D9210}" type="sibTrans" cxnId="{8154639A-1E4C-4254-890E-5F868064E356}">
      <dgm:prSet/>
      <dgm:spPr/>
      <dgm:t>
        <a:bodyPr/>
        <a:lstStyle/>
        <a:p>
          <a:endParaRPr lang="nb-NO"/>
        </a:p>
      </dgm:t>
    </dgm:pt>
    <dgm:pt modelId="{52D49246-6D18-4AFD-826A-E70C781E6E47}">
      <dgm:prSet phldrT="[Tekst]" phldr="0"/>
      <dgm:spPr/>
      <dgm:t>
        <a:bodyPr/>
        <a:lstStyle/>
        <a:p>
          <a:pPr rtl="0"/>
          <a:r>
            <a:rPr lang="nb-NO" dirty="0">
              <a:latin typeface="Calibri Light" panose="020F0302020204030204"/>
            </a:rPr>
            <a:t>digital kompetanse</a:t>
          </a:r>
          <a:endParaRPr lang="nb-NO" dirty="0"/>
        </a:p>
      </dgm:t>
    </dgm:pt>
    <dgm:pt modelId="{453132F4-ABF3-4518-B16A-A71E4E7A1C54}" type="parTrans" cxnId="{3C9A47CE-B8C2-46C8-8DF4-E1FB6331D08B}">
      <dgm:prSet/>
      <dgm:spPr/>
      <dgm:t>
        <a:bodyPr/>
        <a:lstStyle/>
        <a:p>
          <a:endParaRPr lang="nb-NO"/>
        </a:p>
      </dgm:t>
    </dgm:pt>
    <dgm:pt modelId="{D90FD286-1AB4-4BFF-8AFF-F59ADF41AB5F}" type="sibTrans" cxnId="{3C9A47CE-B8C2-46C8-8DF4-E1FB6331D08B}">
      <dgm:prSet/>
      <dgm:spPr/>
      <dgm:t>
        <a:bodyPr/>
        <a:lstStyle/>
        <a:p>
          <a:endParaRPr lang="nb-NO"/>
        </a:p>
      </dgm:t>
    </dgm:pt>
    <dgm:pt modelId="{D698DC90-75F7-47C1-9451-0231910817E2}">
      <dgm:prSet phldrT="[Tekst]" phldr="0"/>
      <dgm:spPr/>
      <dgm:t>
        <a:bodyPr/>
        <a:lstStyle/>
        <a:p>
          <a:r>
            <a:rPr lang="nb-NO" dirty="0">
              <a:latin typeface="Calibri Light" panose="020F0302020204030204"/>
            </a:rPr>
            <a:t>informasjon</a:t>
          </a:r>
          <a:endParaRPr lang="nb-NO" dirty="0"/>
        </a:p>
      </dgm:t>
    </dgm:pt>
    <dgm:pt modelId="{6DD9EE1A-C302-42BC-B698-6F683A3E0848}" type="parTrans" cxnId="{A9EE7206-90A7-4B9B-8A09-50A5B17BEDD6}">
      <dgm:prSet/>
      <dgm:spPr/>
      <dgm:t>
        <a:bodyPr/>
        <a:lstStyle/>
        <a:p>
          <a:endParaRPr lang="nb-NO"/>
        </a:p>
      </dgm:t>
    </dgm:pt>
    <dgm:pt modelId="{9C074C43-25FB-4917-B6EF-58B2795AC300}" type="sibTrans" cxnId="{A9EE7206-90A7-4B9B-8A09-50A5B17BEDD6}">
      <dgm:prSet/>
      <dgm:spPr/>
      <dgm:t>
        <a:bodyPr/>
        <a:lstStyle/>
        <a:p>
          <a:endParaRPr lang="nb-NO"/>
        </a:p>
      </dgm:t>
    </dgm:pt>
    <dgm:pt modelId="{2CEC3E72-9E9D-4F58-9FF5-ADED3940538E}">
      <dgm:prSet phldrT="[Tekst]" phldr="0"/>
      <dgm:spPr/>
      <dgm:t>
        <a:bodyPr/>
        <a:lstStyle/>
        <a:p>
          <a:pPr rtl="0"/>
          <a:r>
            <a:rPr lang="nb-NO" dirty="0">
              <a:latin typeface="Calibri Light" panose="020F0302020204030204"/>
            </a:rPr>
            <a:t>tema </a:t>
          </a:r>
          <a:endParaRPr lang="nb-NO" dirty="0"/>
        </a:p>
      </dgm:t>
    </dgm:pt>
    <dgm:pt modelId="{7A7F954E-E3D9-4212-A293-923FBF88110B}" type="parTrans" cxnId="{0FEC49BA-9B11-45F9-B79E-D1FB649FC8AA}">
      <dgm:prSet/>
      <dgm:spPr/>
      <dgm:t>
        <a:bodyPr/>
        <a:lstStyle/>
        <a:p>
          <a:endParaRPr lang="nb-NO"/>
        </a:p>
      </dgm:t>
    </dgm:pt>
    <dgm:pt modelId="{86CD0C71-4ED8-4C88-AA31-4730737AC87A}" type="sibTrans" cxnId="{0FEC49BA-9B11-45F9-B79E-D1FB649FC8AA}">
      <dgm:prSet/>
      <dgm:spPr/>
      <dgm:t>
        <a:bodyPr/>
        <a:lstStyle/>
        <a:p>
          <a:endParaRPr lang="nb-NO"/>
        </a:p>
      </dgm:t>
    </dgm:pt>
    <dgm:pt modelId="{ED3E0F77-E262-4F1B-86A8-58F871804C76}">
      <dgm:prSet phldr="0"/>
      <dgm:spPr/>
      <dgm:t>
        <a:bodyPr/>
        <a:lstStyle/>
        <a:p>
          <a:pPr rtl="0"/>
          <a:r>
            <a:rPr lang="nb-NO" dirty="0" err="1">
              <a:latin typeface="Calibri Light" panose="020F0302020204030204"/>
            </a:rPr>
            <a:t>prosessflytt</a:t>
          </a:r>
        </a:p>
      </dgm:t>
    </dgm:pt>
    <dgm:pt modelId="{063F97B9-884D-4169-BF2B-ADD63B32928F}" type="parTrans" cxnId="{917DB233-D09E-4838-9880-43C20F79DB90}">
      <dgm:prSet/>
      <dgm:spPr/>
    </dgm:pt>
    <dgm:pt modelId="{0F0012C1-C75B-4BB0-86B2-D94562A0855E}" type="sibTrans" cxnId="{917DB233-D09E-4838-9880-43C20F79DB90}">
      <dgm:prSet/>
      <dgm:spPr/>
    </dgm:pt>
    <dgm:pt modelId="{668BC79C-A3A3-49B4-8AB2-7295C326400E}">
      <dgm:prSet phldr="0"/>
      <dgm:spPr/>
      <dgm:t>
        <a:bodyPr/>
        <a:lstStyle/>
        <a:p>
          <a:r>
            <a:rPr lang="nb-NO" dirty="0">
              <a:latin typeface="Calibri Light" panose="020F0302020204030204"/>
            </a:rPr>
            <a:t>hvordan</a:t>
          </a:r>
        </a:p>
      </dgm:t>
    </dgm:pt>
    <dgm:pt modelId="{662B32AA-BDE7-456D-97E5-24DEBF449D0A}" type="parTrans" cxnId="{C676E904-47D7-4CAC-A8BB-68EE147363FE}">
      <dgm:prSet/>
      <dgm:spPr/>
    </dgm:pt>
    <dgm:pt modelId="{09483A15-4D95-4968-913A-81B9A1BDC68E}" type="sibTrans" cxnId="{C676E904-47D7-4CAC-A8BB-68EE147363FE}">
      <dgm:prSet/>
      <dgm:spPr/>
    </dgm:pt>
    <dgm:pt modelId="{D22F8768-FF6C-46B9-B914-C47D9E5BF078}" type="pres">
      <dgm:prSet presAssocID="{29E16FCE-A21A-46DE-B6B7-352C0FA3E08C}" presName="diagram" presStyleCnt="0">
        <dgm:presLayoutVars>
          <dgm:dir/>
          <dgm:resizeHandles val="exact"/>
        </dgm:presLayoutVars>
      </dgm:prSet>
      <dgm:spPr/>
    </dgm:pt>
    <dgm:pt modelId="{C925AC77-DED5-4482-BCC0-00FD666ED3D3}" type="pres">
      <dgm:prSet presAssocID="{4A918D01-9BB3-466A-9822-4DB7A85054AD}" presName="node" presStyleLbl="node1" presStyleIdx="0" presStyleCnt="6">
        <dgm:presLayoutVars>
          <dgm:bulletEnabled val="1"/>
        </dgm:presLayoutVars>
      </dgm:prSet>
      <dgm:spPr/>
    </dgm:pt>
    <dgm:pt modelId="{9E94FC5D-53E0-4CF5-967C-A9F1C8081A5C}" type="pres">
      <dgm:prSet presAssocID="{A0FF4C44-4F25-4CD4-9F33-0BA1415D9210}" presName="sibTrans" presStyleCnt="0"/>
      <dgm:spPr/>
    </dgm:pt>
    <dgm:pt modelId="{6A987CDD-7BE4-4837-B471-0B8744F81EFF}" type="pres">
      <dgm:prSet presAssocID="{52D49246-6D18-4AFD-826A-E70C781E6E47}" presName="node" presStyleLbl="node1" presStyleIdx="1" presStyleCnt="6">
        <dgm:presLayoutVars>
          <dgm:bulletEnabled val="1"/>
        </dgm:presLayoutVars>
      </dgm:prSet>
      <dgm:spPr/>
    </dgm:pt>
    <dgm:pt modelId="{481D99CF-0DF7-49A0-90E5-3CA1CFF85AF2}" type="pres">
      <dgm:prSet presAssocID="{D90FD286-1AB4-4BFF-8AFF-F59ADF41AB5F}" presName="sibTrans" presStyleCnt="0"/>
      <dgm:spPr/>
    </dgm:pt>
    <dgm:pt modelId="{776491F9-9DF2-448E-AB74-59A6BE25124E}" type="pres">
      <dgm:prSet presAssocID="{D698DC90-75F7-47C1-9451-0231910817E2}" presName="node" presStyleLbl="node1" presStyleIdx="2" presStyleCnt="6">
        <dgm:presLayoutVars>
          <dgm:bulletEnabled val="1"/>
        </dgm:presLayoutVars>
      </dgm:prSet>
      <dgm:spPr/>
    </dgm:pt>
    <dgm:pt modelId="{E75E39FA-95B2-4645-A4AC-D7080D73C26A}" type="pres">
      <dgm:prSet presAssocID="{9C074C43-25FB-4917-B6EF-58B2795AC300}" presName="sibTrans" presStyleCnt="0"/>
      <dgm:spPr/>
    </dgm:pt>
    <dgm:pt modelId="{7DD55DCE-4C8C-42BC-B914-DF98CD800F27}" type="pres">
      <dgm:prSet presAssocID="{ED3E0F77-E262-4F1B-86A8-58F871804C76}" presName="node" presStyleLbl="node1" presStyleIdx="3" presStyleCnt="6">
        <dgm:presLayoutVars>
          <dgm:bulletEnabled val="1"/>
        </dgm:presLayoutVars>
      </dgm:prSet>
      <dgm:spPr/>
    </dgm:pt>
    <dgm:pt modelId="{B189B875-EE3C-459E-A5CD-DC34FA096DB1}" type="pres">
      <dgm:prSet presAssocID="{0F0012C1-C75B-4BB0-86B2-D94562A0855E}" presName="sibTrans" presStyleCnt="0"/>
      <dgm:spPr/>
    </dgm:pt>
    <dgm:pt modelId="{F5A49F5B-431A-40EC-8A21-873CB07C0017}" type="pres">
      <dgm:prSet presAssocID="{2CEC3E72-9E9D-4F58-9FF5-ADED3940538E}" presName="node" presStyleLbl="node1" presStyleIdx="4" presStyleCnt="6">
        <dgm:presLayoutVars>
          <dgm:bulletEnabled val="1"/>
        </dgm:presLayoutVars>
      </dgm:prSet>
      <dgm:spPr/>
    </dgm:pt>
    <dgm:pt modelId="{B579A3E9-0B12-494A-B3F8-BE1D78AF0D00}" type="pres">
      <dgm:prSet presAssocID="{86CD0C71-4ED8-4C88-AA31-4730737AC87A}" presName="sibTrans" presStyleCnt="0"/>
      <dgm:spPr/>
    </dgm:pt>
    <dgm:pt modelId="{FFDDCAB8-C96C-4C94-AF5A-18415758E326}" type="pres">
      <dgm:prSet presAssocID="{668BC79C-A3A3-49B4-8AB2-7295C326400E}" presName="node" presStyleLbl="node1" presStyleIdx="5" presStyleCnt="6">
        <dgm:presLayoutVars>
          <dgm:bulletEnabled val="1"/>
        </dgm:presLayoutVars>
      </dgm:prSet>
      <dgm:spPr/>
    </dgm:pt>
  </dgm:ptLst>
  <dgm:cxnLst>
    <dgm:cxn modelId="{C676E904-47D7-4CAC-A8BB-68EE147363FE}" srcId="{29E16FCE-A21A-46DE-B6B7-352C0FA3E08C}" destId="{668BC79C-A3A3-49B4-8AB2-7295C326400E}" srcOrd="5" destOrd="0" parTransId="{662B32AA-BDE7-456D-97E5-24DEBF449D0A}" sibTransId="{09483A15-4D95-4968-913A-81B9A1BDC68E}"/>
    <dgm:cxn modelId="{A9EE7206-90A7-4B9B-8A09-50A5B17BEDD6}" srcId="{29E16FCE-A21A-46DE-B6B7-352C0FA3E08C}" destId="{D698DC90-75F7-47C1-9451-0231910817E2}" srcOrd="2" destOrd="0" parTransId="{6DD9EE1A-C302-42BC-B698-6F683A3E0848}" sibTransId="{9C074C43-25FB-4917-B6EF-58B2795AC300}"/>
    <dgm:cxn modelId="{917DB233-D09E-4838-9880-43C20F79DB90}" srcId="{29E16FCE-A21A-46DE-B6B7-352C0FA3E08C}" destId="{ED3E0F77-E262-4F1B-86A8-58F871804C76}" srcOrd="3" destOrd="0" parTransId="{063F97B9-884D-4169-BF2B-ADD63B32928F}" sibTransId="{0F0012C1-C75B-4BB0-86B2-D94562A0855E}"/>
    <dgm:cxn modelId="{CEE1095C-0CFC-4AFA-BD3A-A20E3744E5C7}" type="presOf" srcId="{ED3E0F77-E262-4F1B-86A8-58F871804C76}" destId="{7DD55DCE-4C8C-42BC-B914-DF98CD800F27}" srcOrd="0" destOrd="0" presId="urn:microsoft.com/office/officeart/2005/8/layout/default"/>
    <dgm:cxn modelId="{1A7A234D-4214-4B81-A4C8-9DFAEF02016F}" type="presOf" srcId="{D698DC90-75F7-47C1-9451-0231910817E2}" destId="{776491F9-9DF2-448E-AB74-59A6BE25124E}" srcOrd="0" destOrd="0" presId="urn:microsoft.com/office/officeart/2005/8/layout/default"/>
    <dgm:cxn modelId="{8154639A-1E4C-4254-890E-5F868064E356}" srcId="{29E16FCE-A21A-46DE-B6B7-352C0FA3E08C}" destId="{4A918D01-9BB3-466A-9822-4DB7A85054AD}" srcOrd="0" destOrd="0" parTransId="{2E8BA178-5426-4260-87F2-662750E4909F}" sibTransId="{A0FF4C44-4F25-4CD4-9F33-0BA1415D9210}"/>
    <dgm:cxn modelId="{73C469B1-D335-4394-AE57-16421E22022D}" type="presOf" srcId="{2CEC3E72-9E9D-4F58-9FF5-ADED3940538E}" destId="{F5A49F5B-431A-40EC-8A21-873CB07C0017}" srcOrd="0" destOrd="0" presId="urn:microsoft.com/office/officeart/2005/8/layout/default"/>
    <dgm:cxn modelId="{0FEC49BA-9B11-45F9-B79E-D1FB649FC8AA}" srcId="{29E16FCE-A21A-46DE-B6B7-352C0FA3E08C}" destId="{2CEC3E72-9E9D-4F58-9FF5-ADED3940538E}" srcOrd="4" destOrd="0" parTransId="{7A7F954E-E3D9-4212-A293-923FBF88110B}" sibTransId="{86CD0C71-4ED8-4C88-AA31-4730737AC87A}"/>
    <dgm:cxn modelId="{40B142BC-5789-4CD5-BE08-234F2FEB412B}" type="presOf" srcId="{668BC79C-A3A3-49B4-8AB2-7295C326400E}" destId="{FFDDCAB8-C96C-4C94-AF5A-18415758E326}" srcOrd="0" destOrd="0" presId="urn:microsoft.com/office/officeart/2005/8/layout/default"/>
    <dgm:cxn modelId="{48E701BD-5420-4A7F-889A-915D528D9266}" type="presOf" srcId="{52D49246-6D18-4AFD-826A-E70C781E6E47}" destId="{6A987CDD-7BE4-4837-B471-0B8744F81EFF}" srcOrd="0" destOrd="0" presId="urn:microsoft.com/office/officeart/2005/8/layout/default"/>
    <dgm:cxn modelId="{5B9D0EC9-1DD1-4BEE-BC14-5AEF3E728AA1}" type="presOf" srcId="{4A918D01-9BB3-466A-9822-4DB7A85054AD}" destId="{C925AC77-DED5-4482-BCC0-00FD666ED3D3}" srcOrd="0" destOrd="0" presId="urn:microsoft.com/office/officeart/2005/8/layout/default"/>
    <dgm:cxn modelId="{3C9A47CE-B8C2-46C8-8DF4-E1FB6331D08B}" srcId="{29E16FCE-A21A-46DE-B6B7-352C0FA3E08C}" destId="{52D49246-6D18-4AFD-826A-E70C781E6E47}" srcOrd="1" destOrd="0" parTransId="{453132F4-ABF3-4518-B16A-A71E4E7A1C54}" sibTransId="{D90FD286-1AB4-4BFF-8AFF-F59ADF41AB5F}"/>
    <dgm:cxn modelId="{C04350ED-E305-4CF7-BD27-2251E1802C4F}" type="presOf" srcId="{29E16FCE-A21A-46DE-B6B7-352C0FA3E08C}" destId="{D22F8768-FF6C-46B9-B914-C47D9E5BF078}" srcOrd="0" destOrd="0" presId="urn:microsoft.com/office/officeart/2005/8/layout/default"/>
    <dgm:cxn modelId="{CD8B8F15-A604-4D8A-BE0E-A2857D3D3B24}" type="presParOf" srcId="{D22F8768-FF6C-46B9-B914-C47D9E5BF078}" destId="{C925AC77-DED5-4482-BCC0-00FD666ED3D3}" srcOrd="0" destOrd="0" presId="urn:microsoft.com/office/officeart/2005/8/layout/default"/>
    <dgm:cxn modelId="{37819447-4A3F-4507-A74B-24BC99C08950}" type="presParOf" srcId="{D22F8768-FF6C-46B9-B914-C47D9E5BF078}" destId="{9E94FC5D-53E0-4CF5-967C-A9F1C8081A5C}" srcOrd="1" destOrd="0" presId="urn:microsoft.com/office/officeart/2005/8/layout/default"/>
    <dgm:cxn modelId="{ECAD6438-31E4-4FC1-BBF9-18073BD95369}" type="presParOf" srcId="{D22F8768-FF6C-46B9-B914-C47D9E5BF078}" destId="{6A987CDD-7BE4-4837-B471-0B8744F81EFF}" srcOrd="2" destOrd="0" presId="urn:microsoft.com/office/officeart/2005/8/layout/default"/>
    <dgm:cxn modelId="{4F6D0AC5-1F17-4066-8EA5-C5A247E25DFD}" type="presParOf" srcId="{D22F8768-FF6C-46B9-B914-C47D9E5BF078}" destId="{481D99CF-0DF7-49A0-90E5-3CA1CFF85AF2}" srcOrd="3" destOrd="0" presId="urn:microsoft.com/office/officeart/2005/8/layout/default"/>
    <dgm:cxn modelId="{698A763F-65B6-4456-A56D-DD656B845D10}" type="presParOf" srcId="{D22F8768-FF6C-46B9-B914-C47D9E5BF078}" destId="{776491F9-9DF2-448E-AB74-59A6BE25124E}" srcOrd="4" destOrd="0" presId="urn:microsoft.com/office/officeart/2005/8/layout/default"/>
    <dgm:cxn modelId="{A9587947-823A-43EA-AA40-DFAA68E95013}" type="presParOf" srcId="{D22F8768-FF6C-46B9-B914-C47D9E5BF078}" destId="{E75E39FA-95B2-4645-A4AC-D7080D73C26A}" srcOrd="5" destOrd="0" presId="urn:microsoft.com/office/officeart/2005/8/layout/default"/>
    <dgm:cxn modelId="{0440A9E1-4D2C-41F2-8046-59DA7EFE270C}" type="presParOf" srcId="{D22F8768-FF6C-46B9-B914-C47D9E5BF078}" destId="{7DD55DCE-4C8C-42BC-B914-DF98CD800F27}" srcOrd="6" destOrd="0" presId="urn:microsoft.com/office/officeart/2005/8/layout/default"/>
    <dgm:cxn modelId="{7EFAF264-234C-4783-834B-6ED9D866EC2F}" type="presParOf" srcId="{D22F8768-FF6C-46B9-B914-C47D9E5BF078}" destId="{B189B875-EE3C-459E-A5CD-DC34FA096DB1}" srcOrd="7" destOrd="0" presId="urn:microsoft.com/office/officeart/2005/8/layout/default"/>
    <dgm:cxn modelId="{8B73FE23-8E4A-425B-A96C-16B8DB22FD6C}" type="presParOf" srcId="{D22F8768-FF6C-46B9-B914-C47D9E5BF078}" destId="{F5A49F5B-431A-40EC-8A21-873CB07C0017}" srcOrd="8" destOrd="0" presId="urn:microsoft.com/office/officeart/2005/8/layout/default"/>
    <dgm:cxn modelId="{2FF83C3A-E6C2-4A98-B3DF-F21099C97779}" type="presParOf" srcId="{D22F8768-FF6C-46B9-B914-C47D9E5BF078}" destId="{B579A3E9-0B12-494A-B3F8-BE1D78AF0D00}" srcOrd="9" destOrd="0" presId="urn:microsoft.com/office/officeart/2005/8/layout/default"/>
    <dgm:cxn modelId="{3E5945C2-9E57-4973-83A6-AC1A229A914F}" type="presParOf" srcId="{D22F8768-FF6C-46B9-B914-C47D9E5BF078}" destId="{FFDDCAB8-C96C-4C94-AF5A-18415758E3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5AC77-DED5-4482-BCC0-00FD666ED3D3}">
      <dsp:nvSpPr>
        <dsp:cNvPr id="0" name=""/>
        <dsp:cNvSpPr/>
      </dsp:nvSpPr>
      <dsp:spPr>
        <a:xfrm>
          <a:off x="536176" y="1737"/>
          <a:ext cx="2027087" cy="12162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>
              <a:latin typeface="Calibri Light" panose="020F0302020204030204"/>
            </a:rPr>
            <a:t>alder</a:t>
          </a:r>
          <a:endParaRPr lang="nb-NO" sz="2800" kern="1200" dirty="0"/>
        </a:p>
      </dsp:txBody>
      <dsp:txXfrm>
        <a:off x="536176" y="1737"/>
        <a:ext cx="2027087" cy="1216252"/>
      </dsp:txXfrm>
    </dsp:sp>
    <dsp:sp modelId="{6A987CDD-7BE4-4837-B471-0B8744F81EFF}">
      <dsp:nvSpPr>
        <dsp:cNvPr id="0" name=""/>
        <dsp:cNvSpPr/>
      </dsp:nvSpPr>
      <dsp:spPr>
        <a:xfrm>
          <a:off x="2765972" y="1737"/>
          <a:ext cx="2027087" cy="1216252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>
              <a:latin typeface="Calibri Light" panose="020F0302020204030204"/>
            </a:rPr>
            <a:t>digital kompetanse</a:t>
          </a:r>
          <a:endParaRPr lang="nb-NO" sz="2800" kern="1200" dirty="0"/>
        </a:p>
      </dsp:txBody>
      <dsp:txXfrm>
        <a:off x="2765972" y="1737"/>
        <a:ext cx="2027087" cy="1216252"/>
      </dsp:txXfrm>
    </dsp:sp>
    <dsp:sp modelId="{776491F9-9DF2-448E-AB74-59A6BE25124E}">
      <dsp:nvSpPr>
        <dsp:cNvPr id="0" name=""/>
        <dsp:cNvSpPr/>
      </dsp:nvSpPr>
      <dsp:spPr>
        <a:xfrm>
          <a:off x="536176" y="1420698"/>
          <a:ext cx="2027087" cy="1216252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>
              <a:latin typeface="Calibri Light" panose="020F0302020204030204"/>
            </a:rPr>
            <a:t>informasjon</a:t>
          </a:r>
          <a:endParaRPr lang="nb-NO" sz="2800" kern="1200" dirty="0"/>
        </a:p>
      </dsp:txBody>
      <dsp:txXfrm>
        <a:off x="536176" y="1420698"/>
        <a:ext cx="2027087" cy="1216252"/>
      </dsp:txXfrm>
    </dsp:sp>
    <dsp:sp modelId="{7DD55DCE-4C8C-42BC-B914-DF98CD800F27}">
      <dsp:nvSpPr>
        <dsp:cNvPr id="0" name=""/>
        <dsp:cNvSpPr/>
      </dsp:nvSpPr>
      <dsp:spPr>
        <a:xfrm>
          <a:off x="2765972" y="1420698"/>
          <a:ext cx="2027087" cy="1216252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 err="1">
              <a:latin typeface="Calibri Light" panose="020F0302020204030204"/>
            </a:rPr>
            <a:t>prosessflytt</a:t>
          </a:r>
        </a:p>
      </dsp:txBody>
      <dsp:txXfrm>
        <a:off x="2765972" y="1420698"/>
        <a:ext cx="2027087" cy="1216252"/>
      </dsp:txXfrm>
    </dsp:sp>
    <dsp:sp modelId="{F5A49F5B-431A-40EC-8A21-873CB07C0017}">
      <dsp:nvSpPr>
        <dsp:cNvPr id="0" name=""/>
        <dsp:cNvSpPr/>
      </dsp:nvSpPr>
      <dsp:spPr>
        <a:xfrm>
          <a:off x="536176" y="2839659"/>
          <a:ext cx="2027087" cy="1216252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>
              <a:latin typeface="Calibri Light" panose="020F0302020204030204"/>
            </a:rPr>
            <a:t>tema </a:t>
          </a:r>
          <a:endParaRPr lang="nb-NO" sz="2800" kern="1200" dirty="0"/>
        </a:p>
      </dsp:txBody>
      <dsp:txXfrm>
        <a:off x="536176" y="2839659"/>
        <a:ext cx="2027087" cy="1216252"/>
      </dsp:txXfrm>
    </dsp:sp>
    <dsp:sp modelId="{FFDDCAB8-C96C-4C94-AF5A-18415758E326}">
      <dsp:nvSpPr>
        <dsp:cNvPr id="0" name=""/>
        <dsp:cNvSpPr/>
      </dsp:nvSpPr>
      <dsp:spPr>
        <a:xfrm>
          <a:off x="2765972" y="2839659"/>
          <a:ext cx="2027087" cy="1216252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>
              <a:latin typeface="Calibri Light" panose="020F0302020204030204"/>
            </a:rPr>
            <a:t>hvordan</a:t>
          </a:r>
        </a:p>
      </dsp:txBody>
      <dsp:txXfrm>
        <a:off x="2765972" y="2839659"/>
        <a:ext cx="2027087" cy="1216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07B2C-5628-4CA5-AB8D-F56F35A1ED84}" type="datetimeFigureOut">
              <a:t>28.09.2023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0B4FC-C7E2-4F2D-98FE-A9E72A1E69D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60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094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043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370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95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56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12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31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07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30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977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88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B4FC-C7E2-4F2D-98FE-A9E72A1E69D5}" type="slidenum"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12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rsmal.no/th/reven-er-en-honsety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afidah.baba.ahmad@porsgrunnskolen.n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.jpeg"/><Relationship Id="rId4" Type="http://schemas.openxmlformats.org/officeDocument/2006/relationships/hyperlink" Target="https://epale.ec.europa.eu/nb/content/bli-kjent-med-nina-allum-ny-epale-norge-ambassador-fra-porsgrunn-voksenopplaeringssent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tegn.no/Tegnordbok-2016/tegnordbok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mfunnskunnskap.no/nb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h2xH_y7A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4rJfOYdiW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rPhP9x3H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KXHmbVTD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MMj-DXXqa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v8sknFnlS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1235AF-7AF0-A93D-BCDD-C8DD655C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2800" b="1" err="1">
                <a:cs typeface="Calibri Light"/>
              </a:rPr>
              <a:t>Rafidah</a:t>
            </a:r>
            <a:r>
              <a:rPr lang="nb-NO" sz="2800" b="1">
                <a:cs typeface="Calibri Light"/>
              </a:rPr>
              <a:t> Baba Ahmad</a:t>
            </a:r>
          </a:p>
        </p:txBody>
      </p:sp>
      <p:sp>
        <p:nvSpPr>
          <p:cNvPr id="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83AEB1-20E8-6922-6EE2-1567415F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376802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 err="1">
                <a:cs typeface="Calibri"/>
              </a:rPr>
              <a:t>Norskopplæring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err="1">
                <a:cs typeface="Calibri"/>
              </a:rPr>
              <a:t>Spesialundervisning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err="1">
                <a:cs typeface="Calibri"/>
              </a:rPr>
              <a:t>Grunnskole</a:t>
            </a:r>
            <a:r>
              <a:rPr lang="en-US" sz="1800">
                <a:cs typeface="Calibri"/>
              </a:rPr>
              <a:t> for </a:t>
            </a:r>
            <a:r>
              <a:rPr lang="en-US" sz="1800" err="1">
                <a:cs typeface="Calibri"/>
              </a:rPr>
              <a:t>voksne</a:t>
            </a:r>
            <a:endParaRPr lang="en-US" sz="1800" err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err="1">
                <a:cs typeface="Calibri"/>
              </a:rPr>
              <a:t>Tospråklig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opplæring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err="1">
                <a:ea typeface="Calibri"/>
                <a:cs typeface="Calibri"/>
              </a:rPr>
              <a:t>Administrasjon</a:t>
            </a:r>
          </a:p>
        </p:txBody>
      </p:sp>
      <p:pic>
        <p:nvPicPr>
          <p:cNvPr id="4" name="Plassholder for innhold 3" descr="Et bilde som inneholder tekst, skjermbilde, Font, Rektangel&#10;&#10;Automatisk generert beskrivelse">
            <a:extLst>
              <a:ext uri="{FF2B5EF4-FFF2-40B4-BE49-F238E27FC236}">
                <a16:creationId xmlns:a16="http://schemas.microsoft.com/office/drawing/2014/main" id="{97789E8E-AA36-57A7-C810-74C8B3076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83" r="20897"/>
          <a:stretch/>
        </p:blipFill>
        <p:spPr>
          <a:xfrm>
            <a:off x="528038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926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0910A6-D721-2603-6B39-597DB5D0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nb-NO" sz="4000">
                <a:cs typeface="Calibri Light"/>
              </a:rPr>
              <a:t>Tospråklig opplæring</a:t>
            </a:r>
            <a:endParaRPr lang="nb-NO" sz="4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AACEEB-FB87-956E-8254-B8A83049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>
                <a:ea typeface="+mn-lt"/>
                <a:cs typeface="+mn-lt"/>
                <a:hlinkClick r:id="rId3"/>
              </a:rPr>
              <a:t>Morsmål.no</a:t>
            </a:r>
            <a:endParaRPr lang="nb-NO"/>
          </a:p>
          <a:p>
            <a:pPr>
              <a:buFont typeface="Calibri" panose="020B0604020202020204" pitchFamily="34" charset="0"/>
              <a:buChar char="-"/>
            </a:pPr>
            <a:r>
              <a:rPr lang="nb-NO" sz="2000">
                <a:ea typeface="+mn-lt"/>
                <a:cs typeface="+mn-lt"/>
              </a:rPr>
              <a:t>flerspråklige ressurser for barnehage og skole</a:t>
            </a:r>
            <a:endParaRPr lang="nb-NO">
              <a:cs typeface="Calibri" panose="020F0502020204030204"/>
            </a:endParaRPr>
          </a:p>
          <a:p>
            <a:pPr>
              <a:buFont typeface="Calibri" panose="020B0604020202020204" pitchFamily="34" charset="0"/>
              <a:buChar char="-"/>
            </a:pPr>
            <a:endParaRPr lang="nb-NO" sz="2000">
              <a:cs typeface="Calibri"/>
            </a:endParaRPr>
          </a:p>
          <a:p>
            <a:endParaRPr lang="nb-NO" sz="2000">
              <a:cs typeface="Calibri"/>
            </a:endParaRPr>
          </a:p>
          <a:p>
            <a:endParaRPr lang="nb-NO" sz="2000">
              <a:cs typeface="Calibri"/>
            </a:endParaRPr>
          </a:p>
          <a:p>
            <a:endParaRPr lang="nb-NO" sz="2000">
              <a:cs typeface="Calibri"/>
            </a:endParaRPr>
          </a:p>
          <a:p>
            <a:endParaRPr lang="nb-NO" sz="2000">
              <a:cs typeface="Calibri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tekst, nebb, kylling, fugl&#10;&#10;Automatisk generert beskrivelse">
            <a:extLst>
              <a:ext uri="{FF2B5EF4-FFF2-40B4-BE49-F238E27FC236}">
                <a16:creationId xmlns:a16="http://schemas.microsoft.com/office/drawing/2014/main" id="{77358A16-2AF0-099C-E414-EB11D61C6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507" y="976316"/>
            <a:ext cx="3043038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5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8AC959-1E82-04FF-E379-8D2C3C6CD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24" b="7"/>
          <a:stretch/>
        </p:blipFill>
        <p:spPr>
          <a:xfrm>
            <a:off x="20" y="10"/>
            <a:ext cx="6204384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C184103-BE49-235E-61C7-A2AF6CC2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6"/>
            <a:ext cx="4164011" cy="2611437"/>
          </a:xfrm>
        </p:spPr>
        <p:txBody>
          <a:bodyPr>
            <a:normAutofit/>
          </a:bodyPr>
          <a:lstStyle/>
          <a:p>
            <a:pPr algn="ctr"/>
            <a:r>
              <a:rPr lang="nb-NO" sz="8000" b="1">
                <a:ea typeface="Calibri Light"/>
                <a:cs typeface="Calibri Light"/>
              </a:rPr>
              <a:t>Hvem</a:t>
            </a:r>
            <a:endParaRPr lang="nb-NO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BFCD9C8D-5CB1-8D35-979A-162B28BAF2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500214"/>
              </p:ext>
            </p:extLst>
          </p:nvPr>
        </p:nvGraphicFramePr>
        <p:xfrm>
          <a:off x="6650691" y="1469372"/>
          <a:ext cx="5329236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739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83AEB1-20E8-6922-6EE2-1567415F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>
                <a:ea typeface="Calibri"/>
                <a:cs typeface="Calibri"/>
              </a:rPr>
              <a:t>Erasmus+ </a:t>
            </a:r>
            <a:r>
              <a:rPr lang="en-US" sz="1800" err="1">
                <a:ea typeface="Calibri"/>
                <a:cs typeface="Calibri"/>
              </a:rPr>
              <a:t>koordinator</a:t>
            </a: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  <a:hlinkClick r:id="rId3"/>
              </a:rPr>
              <a:t>rafidah.baba.ahmad@porsgrunnskolen.no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ea typeface="Calibri"/>
                <a:cs typeface="Calibri"/>
              </a:rPr>
              <a:t>EPALE Norge-</a:t>
            </a:r>
            <a:r>
              <a:rPr lang="en-US" sz="1800" err="1">
                <a:ea typeface="Calibri"/>
                <a:cs typeface="Calibri"/>
              </a:rPr>
              <a:t>ambassadør</a:t>
            </a:r>
            <a:r>
              <a:rPr lang="en-US" sz="1800">
                <a:ea typeface="Calibri"/>
                <a:cs typeface="Calibri"/>
              </a:rPr>
              <a:t> - </a:t>
            </a:r>
            <a:r>
              <a:rPr lang="en-US" sz="1800">
                <a:solidFill>
                  <a:srgbClr val="0563C1"/>
                </a:solidFill>
                <a:ea typeface="Calibri"/>
                <a:cs typeface="Calibri"/>
                <a:hlinkClick r:id="rId4"/>
              </a:rPr>
              <a:t>Nina Allum</a:t>
            </a:r>
          </a:p>
          <a:p>
            <a:pPr marL="0" indent="0">
              <a:buNone/>
            </a:pPr>
            <a:r>
              <a:rPr lang="en-US" sz="1800">
                <a:ea typeface="Calibri"/>
                <a:cs typeface="Calibri"/>
              </a:rPr>
              <a:t>nina.allum@porsgrunnskolen.no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endParaRPr lang="nb-NO" sz="2000" dirty="0">
              <a:solidFill>
                <a:srgbClr val="0563C1"/>
              </a:solidFill>
              <a:ea typeface="Calibri"/>
              <a:cs typeface="Calibri"/>
            </a:endParaRPr>
          </a:p>
        </p:txBody>
      </p:sp>
      <p:pic>
        <p:nvPicPr>
          <p:cNvPr id="4" name="Plassholder for innhold 3" descr="Et bilde som inneholder tekst, skjermbilde, Font, Rektangel&#10;&#10;Automatisk generert beskrivelse">
            <a:extLst>
              <a:ext uri="{FF2B5EF4-FFF2-40B4-BE49-F238E27FC236}">
                <a16:creationId xmlns:a16="http://schemas.microsoft.com/office/drawing/2014/main" id="{97789E8E-AA36-57A7-C810-74C8B30761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83" r="20897"/>
          <a:stretch/>
        </p:blipFill>
        <p:spPr>
          <a:xfrm>
            <a:off x="528038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B378029B-7FF5-3E84-4BE7-2F53B950F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98" y="341328"/>
            <a:ext cx="3542828" cy="21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0910A6-D721-2603-6B39-597DB5D0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3800">
                <a:cs typeface="Calibri Light"/>
              </a:rPr>
              <a:t>Spesialundervisning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AACEEB-FB87-956E-8254-B8A83049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200">
                <a:ea typeface="+mn-lt"/>
                <a:cs typeface="+mn-lt"/>
              </a:rPr>
              <a:t>Tegnspråk</a:t>
            </a:r>
            <a:endParaRPr lang="nb-NO" sz="2200"/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b-NO" sz="2200">
                <a:cs typeface="Calibri"/>
              </a:rPr>
              <a:t>Instagram </a:t>
            </a:r>
            <a:endParaRPr lang="nb-NO" sz="2200">
              <a:ea typeface="Calibri"/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nb-NO" sz="2200">
              <a:ea typeface="Calibri"/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nb-NO" sz="2200"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nb-NO" sz="2200" err="1">
                <a:cs typeface="Calibri"/>
              </a:rPr>
              <a:t>Statped</a:t>
            </a:r>
            <a:r>
              <a:rPr lang="nb-NO" sz="2200">
                <a:cs typeface="Calibri"/>
              </a:rPr>
              <a:t> sin </a:t>
            </a:r>
            <a:r>
              <a:rPr lang="nb-NO" sz="2200">
                <a:cs typeface="Calibri"/>
                <a:hlinkClick r:id="rId3"/>
              </a:rPr>
              <a:t>tegnordbok</a:t>
            </a:r>
            <a:r>
              <a:rPr lang="nb-NO" sz="2200">
                <a:cs typeface="Calibri"/>
              </a:rPr>
              <a:t> app</a:t>
            </a:r>
            <a:endParaRPr lang="nb-NO" sz="2200">
              <a:ea typeface="Calibri"/>
              <a:cs typeface="Calibri"/>
            </a:endParaRPr>
          </a:p>
          <a:p>
            <a:pPr marL="0" indent="0">
              <a:buNone/>
            </a:pPr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</p:txBody>
      </p:sp>
      <p:pic>
        <p:nvPicPr>
          <p:cNvPr id="5" name="Bilde 4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B78C301B-4E37-E6B8-C51D-9FAFD7AA74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57" r="-1" b="639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43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0910A6-D721-2603-6B39-597DB5D0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nb-NO" sz="4000" dirty="0">
                <a:cs typeface="Calibri Light"/>
                <a:hlinkClick r:id="rId3"/>
              </a:rPr>
              <a:t>Samfunnskunnskap</a:t>
            </a:r>
            <a:r>
              <a:rPr lang="nb-NO" sz="4000" dirty="0">
                <a:cs typeface="Calibri Light"/>
              </a:rPr>
              <a:t>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AACEEB-FB87-956E-8254-B8A83049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>
                <a:ea typeface="+mn-lt"/>
                <a:cs typeface="+mn-lt"/>
              </a:rPr>
              <a:t>Fordeler</a:t>
            </a:r>
            <a:endParaRPr lang="nb-NO"/>
          </a:p>
          <a:p>
            <a:r>
              <a:rPr lang="nb-NO" sz="2000">
                <a:cs typeface="Calibri"/>
              </a:rPr>
              <a:t>anonym</a:t>
            </a:r>
            <a:endParaRPr lang="nb-NO" sz="2000">
              <a:ea typeface="Calibri"/>
              <a:cs typeface="Calibri"/>
            </a:endParaRPr>
          </a:p>
          <a:p>
            <a:r>
              <a:rPr lang="nb-NO" sz="2000">
                <a:cs typeface="Calibri"/>
              </a:rPr>
              <a:t>bra oppmøte  og engasjement</a:t>
            </a:r>
            <a:endParaRPr lang="nb-NO" sz="2000">
              <a:ea typeface="Calibri"/>
              <a:cs typeface="Calibri"/>
            </a:endParaRPr>
          </a:p>
          <a:p>
            <a:r>
              <a:rPr lang="nb-NO" sz="2000">
                <a:cs typeface="Calibri"/>
              </a:rPr>
              <a:t>relevant – hvordan, etikette og oppførsel</a:t>
            </a:r>
            <a:endParaRPr lang="nb-NO" sz="2000">
              <a:ea typeface="Calibri"/>
              <a:cs typeface="Calibri"/>
            </a:endParaRPr>
          </a:p>
          <a:p>
            <a:r>
              <a:rPr lang="nb-NO" sz="2000">
                <a:cs typeface="Calibri"/>
              </a:rPr>
              <a:t>samarbeid mellom kommuner</a:t>
            </a:r>
            <a:endParaRPr lang="nb-NO" sz="2000">
              <a:ea typeface="Calibri"/>
              <a:cs typeface="Calibri"/>
            </a:endParaRPr>
          </a:p>
          <a:p>
            <a:pPr marL="0" indent="0">
              <a:buNone/>
            </a:pPr>
            <a:endParaRPr lang="nb-NO" sz="2000">
              <a:cs typeface="Calibri"/>
            </a:endParaRPr>
          </a:p>
          <a:p>
            <a:pPr marL="0" indent="0">
              <a:buNone/>
            </a:pPr>
            <a:r>
              <a:rPr lang="nb-NO" sz="2000" err="1">
                <a:cs typeface="Calibri"/>
              </a:rPr>
              <a:t>Breakout</a:t>
            </a:r>
            <a:r>
              <a:rPr lang="nb-NO" sz="2000">
                <a:cs typeface="Calibri"/>
              </a:rPr>
              <a:t> </a:t>
            </a:r>
            <a:r>
              <a:rPr lang="nb-NO" sz="2000" err="1">
                <a:cs typeface="Calibri"/>
              </a:rPr>
              <a:t>room</a:t>
            </a:r>
            <a:r>
              <a:rPr lang="nb-NO" sz="2000">
                <a:cs typeface="Calibri"/>
              </a:rPr>
              <a:t>:</a:t>
            </a:r>
            <a:endParaRPr lang="nb-NO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000">
                <a:cs typeface="Calibri"/>
              </a:rPr>
              <a:t>etter utdanningsnivå, geografisk, engelsk som morsmål og engelsk som andrespråk</a:t>
            </a:r>
            <a:endParaRPr lang="nb-NO"/>
          </a:p>
          <a:p>
            <a:pPr marL="0" indent="0">
              <a:buNone/>
            </a:pPr>
            <a:endParaRPr lang="nb-NO" sz="2000">
              <a:cs typeface="Calibri"/>
            </a:endParaRPr>
          </a:p>
          <a:p>
            <a:pPr marL="0" indent="0">
              <a:buNone/>
            </a:pPr>
            <a:endParaRPr lang="nb-NO" sz="2000">
              <a:cs typeface="Calibri"/>
            </a:endParaRPr>
          </a:p>
          <a:p>
            <a:pPr marL="0" indent="0">
              <a:buNone/>
            </a:pPr>
            <a:endParaRPr lang="nb-NO" sz="2000">
              <a:cs typeface="Calibri"/>
            </a:endParaRPr>
          </a:p>
          <a:p>
            <a:pPr marL="0" indent="0">
              <a:buNone/>
            </a:pPr>
            <a:endParaRPr lang="nb-NO" sz="2000">
              <a:cs typeface="Calibri"/>
            </a:endParaRPr>
          </a:p>
          <a:p>
            <a:pPr marL="0" indent="0">
              <a:buNone/>
            </a:pPr>
            <a:endParaRPr lang="nb-NO" sz="2000">
              <a:cs typeface="Calibri"/>
            </a:endParaRPr>
          </a:p>
          <a:p>
            <a:endParaRPr lang="nb-NO" sz="2000">
              <a:cs typeface="Calibri"/>
            </a:endParaRPr>
          </a:p>
          <a:p>
            <a:endParaRPr lang="nb-NO" sz="2000">
              <a:cs typeface="Calibri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tekst, klær, skjermbilde, mann&#10;&#10;Automatisk generert beskrivelse">
            <a:extLst>
              <a:ext uri="{FF2B5EF4-FFF2-40B4-BE49-F238E27FC236}">
                <a16:creationId xmlns:a16="http://schemas.microsoft.com/office/drawing/2014/main" id="{3309A917-482F-EA4C-1D30-33A5E1AA8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28" y="3863233"/>
            <a:ext cx="3361426" cy="1043723"/>
          </a:xfrm>
          <a:prstGeom prst="rect">
            <a:avLst/>
          </a:prstGeom>
        </p:spPr>
      </p:pic>
      <p:pic>
        <p:nvPicPr>
          <p:cNvPr id="5" name="Bilde 4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863607BE-5F87-EBD0-2309-4603F9436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4190" y="1401613"/>
            <a:ext cx="11525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0910A6-D721-2603-6B39-597DB5D0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315077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nb-NO" sz="5400">
                <a:cs typeface="Calibri Light"/>
                <a:hlinkClick r:id="rId3"/>
              </a:rPr>
              <a:t>substantiv og adjektif -  grammatikk</a:t>
            </a:r>
            <a:endParaRPr lang="nb-NO" sz="5400">
              <a:ea typeface="Calibri Light"/>
              <a:cs typeface="Calibri Light"/>
            </a:endParaRPr>
          </a:p>
        </p:txBody>
      </p:sp>
      <p:sp>
        <p:nvSpPr>
          <p:cNvPr id="6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AACEEB-FB87-956E-8254-B8A83049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nb-NO" sz="2200">
              <a:cs typeface="Calibri"/>
            </a:endParaRPr>
          </a:p>
          <a:p>
            <a:pPr marL="0" indent="0">
              <a:buNone/>
            </a:pPr>
            <a:endParaRPr lang="nb-NO" sz="2200">
              <a:cs typeface="Calibri"/>
            </a:endParaRPr>
          </a:p>
          <a:p>
            <a:pPr marL="0" indent="0">
              <a:buNone/>
            </a:pPr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</p:txBody>
      </p:sp>
      <p:pic>
        <p:nvPicPr>
          <p:cNvPr id="6" name="Bilde 5" descr="Et bilde som inneholder tekst, skjermbilde, Font, design&#10;&#10;Automatisk generert beskrivelse">
            <a:extLst>
              <a:ext uri="{FF2B5EF4-FFF2-40B4-BE49-F238E27FC236}">
                <a16:creationId xmlns:a16="http://schemas.microsoft.com/office/drawing/2014/main" id="{BF8AE07B-FE3D-D48F-11CE-F32683A043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022" b="-2"/>
          <a:stretch/>
        </p:blipFill>
        <p:spPr>
          <a:xfrm>
            <a:off x="4685577" y="58626"/>
            <a:ext cx="7458008" cy="655144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401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0910A6-D721-2603-6B39-597DB5D0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782527" cy="1956841"/>
          </a:xfrm>
        </p:spPr>
        <p:txBody>
          <a:bodyPr anchor="b">
            <a:normAutofit fontScale="90000"/>
          </a:bodyPr>
          <a:lstStyle/>
          <a:p>
            <a:r>
              <a:rPr lang="nb-NO" sz="5400">
                <a:cs typeface="Calibri Light"/>
                <a:hlinkClick r:id="rId3"/>
              </a:rPr>
              <a:t>From vowels to words(muntlig)</a:t>
            </a:r>
            <a:endParaRPr lang="nb-NO" sz="5400">
              <a:ea typeface="Calibri Light"/>
              <a:cs typeface="Calibri Light"/>
            </a:endParaRP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AACEEB-FB87-956E-8254-B8A83049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nb-NO" sz="2200">
              <a:cs typeface="Calibri"/>
            </a:endParaRPr>
          </a:p>
          <a:p>
            <a:pPr marL="0" indent="0">
              <a:buNone/>
            </a:pPr>
            <a:endParaRPr lang="nb-NO" sz="2200">
              <a:cs typeface="Calibri"/>
            </a:endParaRPr>
          </a:p>
          <a:p>
            <a:pPr marL="0" indent="0">
              <a:buNone/>
            </a:pPr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</p:txBody>
      </p:sp>
      <p:pic>
        <p:nvPicPr>
          <p:cNvPr id="5" name="Bilde 4" descr="Et bilde som inneholder tekst, tavle, håndskrift, kritt">
            <a:extLst>
              <a:ext uri="{FF2B5EF4-FFF2-40B4-BE49-F238E27FC236}">
                <a16:creationId xmlns:a16="http://schemas.microsoft.com/office/drawing/2014/main" id="{69052D50-E276-3335-83C9-E14D09C955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7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017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0910A6-D721-2603-6B39-597DB5D0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>
                <a:cs typeface="Calibri Light"/>
                <a:hlinkClick r:id="rId3"/>
              </a:rPr>
              <a:t>lesing</a:t>
            </a:r>
            <a:endParaRPr lang="nb-NO" sz="5400">
              <a:ea typeface="Calibri Light"/>
              <a:cs typeface="Calibri Light"/>
            </a:endParaRP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AACEEB-FB87-956E-8254-B8A83049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nb-NO" sz="2200">
              <a:cs typeface="Calibri"/>
            </a:endParaRPr>
          </a:p>
          <a:p>
            <a:pPr marL="0" indent="0">
              <a:buNone/>
            </a:pPr>
            <a:endParaRPr lang="nb-NO" sz="2200">
              <a:cs typeface="Calibri"/>
            </a:endParaRPr>
          </a:p>
          <a:p>
            <a:pPr marL="0" indent="0">
              <a:buNone/>
            </a:pPr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</p:txBody>
      </p:sp>
      <p:pic>
        <p:nvPicPr>
          <p:cNvPr id="4" name="Bilde 3" descr="Et bilde som inneholder tekst, tegnefilm, skjermbilde, design&#10;&#10;Automatisk generert beskrivelse">
            <a:extLst>
              <a:ext uri="{FF2B5EF4-FFF2-40B4-BE49-F238E27FC236}">
                <a16:creationId xmlns:a16="http://schemas.microsoft.com/office/drawing/2014/main" id="{A22CDC75-DD41-FAF3-EABB-973A6C143B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84" b="223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383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0910A6-D721-2603-6B39-597DB5D0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nb-NO" sz="5400">
                <a:cs typeface="Calibri Light"/>
                <a:hlinkClick r:id="rId3"/>
              </a:rPr>
              <a:t>Konstruksjon av 60° </a:t>
            </a:r>
            <a:endParaRPr lang="nb-NO" sz="4800">
              <a:ea typeface="Calibri Light"/>
              <a:cs typeface="Calibri Light"/>
            </a:endParaRP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AACEEB-FB87-956E-8254-B8A83049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sz="2200">
              <a:cs typeface="Calibri"/>
            </a:endParaRPr>
          </a:p>
          <a:p>
            <a:pPr marL="0" indent="0">
              <a:buNone/>
            </a:pPr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</p:txBody>
      </p:sp>
      <p:pic>
        <p:nvPicPr>
          <p:cNvPr id="4" name="Bilde 3" descr="Et bilde som inneholder tekst, kontorforsyninger, verktøy, penn&#10;&#10;Automatisk generert beskrivelse">
            <a:extLst>
              <a:ext uri="{FF2B5EF4-FFF2-40B4-BE49-F238E27FC236}">
                <a16:creationId xmlns:a16="http://schemas.microsoft.com/office/drawing/2014/main" id="{4B8B7A4C-D7C7-E4BB-CEE4-C02581F32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82" y="2157549"/>
            <a:ext cx="6845257" cy="38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0910A6-D721-2603-6B39-597DB5D0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b-NO" sz="5000">
                <a:cs typeface="Calibri Light"/>
                <a:hlinkClick r:id="rId3"/>
              </a:rPr>
              <a:t>Likninger på thai</a:t>
            </a:r>
            <a:endParaRPr lang="nb-NO" sz="5000">
              <a:cs typeface="Calibri Light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AACEEB-FB87-956E-8254-B8A83049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sz="2200">
              <a:cs typeface="Calibri"/>
            </a:endParaRPr>
          </a:p>
          <a:p>
            <a:pPr marL="0" indent="0">
              <a:buNone/>
            </a:pPr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</p:txBody>
      </p:sp>
      <p:pic>
        <p:nvPicPr>
          <p:cNvPr id="6" name="Bilde 5" descr="Et bilde som inneholder tekst, tavle, håndskrift, Font&#10;&#10;Automatisk generert beskrivelse">
            <a:extLst>
              <a:ext uri="{FF2B5EF4-FFF2-40B4-BE49-F238E27FC236}">
                <a16:creationId xmlns:a16="http://schemas.microsoft.com/office/drawing/2014/main" id="{1D284638-0B43-FCE1-3C1A-6FC2A02D8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1254328"/>
            <a:ext cx="6903720" cy="43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0910A6-D721-2603-6B39-597DB5D0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>
                <a:cs typeface="Calibri Light"/>
                <a:hlinkClick r:id="rId3"/>
              </a:rPr>
              <a:t>snorra edda -  Island</a:t>
            </a:r>
            <a:r>
              <a:rPr lang="nb-NO" sz="5400">
                <a:cs typeface="Calibri Light"/>
              </a:rPr>
              <a:t> </a:t>
            </a:r>
            <a:endParaRPr lang="nb-NO" sz="5400"/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AACEEB-FB87-956E-8254-B8A83049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nb-NO" sz="2200">
              <a:cs typeface="Calibri"/>
            </a:endParaRPr>
          </a:p>
          <a:p>
            <a:pPr marL="0" indent="0">
              <a:buNone/>
            </a:pPr>
            <a:endParaRPr lang="nb-NO" sz="2200">
              <a:cs typeface="Calibri"/>
            </a:endParaRPr>
          </a:p>
          <a:p>
            <a:pPr marL="0" indent="0">
              <a:buNone/>
            </a:pPr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  <a:p>
            <a:endParaRPr lang="nb-NO" sz="2200">
              <a:cs typeface="Calibri"/>
            </a:endParaRPr>
          </a:p>
        </p:txBody>
      </p:sp>
      <p:pic>
        <p:nvPicPr>
          <p:cNvPr id="4" name="Bilde 3" descr="Et bilde som inneholder tekst, skjermbilde, klær, Menneskeansikt">
            <a:extLst>
              <a:ext uri="{FF2B5EF4-FFF2-40B4-BE49-F238E27FC236}">
                <a16:creationId xmlns:a16="http://schemas.microsoft.com/office/drawing/2014/main" id="{751B03A8-F09A-1D13-C320-9F17D955A6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64" r="2856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9339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80d9c0-b4fe-4049-9da4-76daafe697b1" xsi:nil="true"/>
    <lcf76f155ced4ddcb4097134ff3c332f xmlns="28709f37-10af-4e74-af75-0b97ea9f4b4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1783DC4A47E046892161BFEC13D0D1" ma:contentTypeVersion="17" ma:contentTypeDescription="Opprett et nytt dokument." ma:contentTypeScope="" ma:versionID="e9eba3201cac3c8ab45ab18dc06ac015">
  <xsd:schema xmlns:xsd="http://www.w3.org/2001/XMLSchema" xmlns:xs="http://www.w3.org/2001/XMLSchema" xmlns:p="http://schemas.microsoft.com/office/2006/metadata/properties" xmlns:ns2="28709f37-10af-4e74-af75-0b97ea9f4b4b" xmlns:ns3="fe80d9c0-b4fe-4049-9da4-76daafe697b1" targetNamespace="http://schemas.microsoft.com/office/2006/metadata/properties" ma:root="true" ma:fieldsID="bbae21290dc0606c59687afa20f9cf81" ns2:_="" ns3:_="">
    <xsd:import namespace="28709f37-10af-4e74-af75-0b97ea9f4b4b"/>
    <xsd:import namespace="fe80d9c0-b4fe-4049-9da4-76daafe697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09f37-10af-4e74-af75-0b97ea9f4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83e7b715-a4d4-4160-a2d8-c78dd71ec9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0d9c0-b4fe-4049-9da4-76daafe697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66c0c5-db1b-4746-aa8f-b3c27804efb7}" ma:internalName="TaxCatchAll" ma:showField="CatchAllData" ma:web="fe80d9c0-b4fe-4049-9da4-76daafe697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F8AEFF-B7E6-40C4-998A-DFF3F14576E3}">
  <ds:schemaRefs>
    <ds:schemaRef ds:uri="http://schemas.microsoft.com/office/2006/metadata/properties"/>
    <ds:schemaRef ds:uri="http://www.w3.org/2000/xmlns/"/>
    <ds:schemaRef ds:uri="fe80d9c0-b4fe-4049-9da4-76daafe697b1"/>
    <ds:schemaRef ds:uri="http://www.w3.org/2001/XMLSchema-instance"/>
    <ds:schemaRef ds:uri="28709f37-10af-4e74-af75-0b97ea9f4b4b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F3C4F5-3FF5-42AC-A7F1-7E58EA4BE5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76974-FF44-4117-8A7C-5702E76947B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8709f37-10af-4e74-af75-0b97ea9f4b4b"/>
    <ds:schemaRef ds:uri="fe80d9c0-b4fe-4049-9da4-76daafe697b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Office-tema</vt:lpstr>
      <vt:lpstr>Rafidah Baba Ahmad</vt:lpstr>
      <vt:lpstr>Spesialundervisning</vt:lpstr>
      <vt:lpstr>Samfunnskunnskap </vt:lpstr>
      <vt:lpstr>substantiv og adjektif -  grammatikk</vt:lpstr>
      <vt:lpstr>From vowels to words(muntlig)</vt:lpstr>
      <vt:lpstr>lesing</vt:lpstr>
      <vt:lpstr>Konstruksjon av 60° </vt:lpstr>
      <vt:lpstr>Likninger på thai</vt:lpstr>
      <vt:lpstr>snorra edda -  Island </vt:lpstr>
      <vt:lpstr>Tospråklig opplæring</vt:lpstr>
      <vt:lpstr>Hvem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Rafidah Baba Ahmad</cp:lastModifiedBy>
  <cp:revision>10</cp:revision>
  <dcterms:created xsi:type="dcterms:W3CDTF">2023-09-19T11:22:45Z</dcterms:created>
  <dcterms:modified xsi:type="dcterms:W3CDTF">2023-09-29T06:46:41Z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0x010100481783DC4A47E046892161BFEC13D0D1</vt:lpwstr>
  </property>
  <property fmtid="{D5CDD505-2E9C-101B-9397-08002B2CF9AE}" pid="3" name="MediaServiceImageTags">
    <vt:lpwstr/>
  </property>
</Properties>
</file>