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8" r:id="rId13"/>
    <p:sldId id="267" r:id="rId14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Medium" panose="00000600000000000000" pitchFamily="2" charset="0"/>
      <p:regular r:id="rId21"/>
      <p:italic r:id="rId2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67E23-1F9F-154F-A255-18C93F0A9C99}" v="43" dt="2025-09-30T06:33:19.724"/>
    <p1510:client id="{460FD8D1-121D-8D2E-48A1-E43D88A70B2C}" v="6" dt="2025-09-30T06:27:56.214"/>
    <p1510:client id="{8BDC9D60-8DA4-7898-A795-28527673C0B6}" v="12" dt="2025-09-29T08:54:04.740"/>
    <p1510:client id="{EFFAD44E-3B8B-8688-DEC3-B2D061246868}" v="5" dt="2025-09-30T07:55:13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Katrine Rognerud" userId="S::anne.katrine.rognerud@hkdir.no::5e4c213c-7e20-436c-a33f-8381984232c8" providerId="AD" clId="Web-{460FD8D1-121D-8D2E-48A1-E43D88A70B2C}"/>
    <pc:docChg chg="modSld">
      <pc:chgData name="Anne Katrine Rognerud" userId="S::anne.katrine.rognerud@hkdir.no::5e4c213c-7e20-436c-a33f-8381984232c8" providerId="AD" clId="Web-{460FD8D1-121D-8D2E-48A1-E43D88A70B2C}" dt="2025-09-30T06:27:56.214" v="4"/>
      <pc:docMkLst>
        <pc:docMk/>
      </pc:docMkLst>
      <pc:sldChg chg="addSp delSp modSp">
        <pc:chgData name="Anne Katrine Rognerud" userId="S::anne.katrine.rognerud@hkdir.no::5e4c213c-7e20-436c-a33f-8381984232c8" providerId="AD" clId="Web-{460FD8D1-121D-8D2E-48A1-E43D88A70B2C}" dt="2025-09-30T06:27:56.214" v="4"/>
        <pc:sldMkLst>
          <pc:docMk/>
          <pc:sldMk cId="3363328634" sldId="257"/>
        </pc:sldMkLst>
        <pc:spChg chg="del">
          <ac:chgData name="Anne Katrine Rognerud" userId="S::anne.katrine.rognerud@hkdir.no::5e4c213c-7e20-436c-a33f-8381984232c8" providerId="AD" clId="Web-{460FD8D1-121D-8D2E-48A1-E43D88A70B2C}" dt="2025-09-30T06:27:50.166" v="0"/>
          <ac:spMkLst>
            <pc:docMk/>
            <pc:sldMk cId="3363328634" sldId="257"/>
            <ac:spMk id="4" creationId="{ACCB4E3D-F8E6-81DF-8C1B-0D685C5A3E84}"/>
          </ac:spMkLst>
        </pc:spChg>
        <pc:picChg chg="add mod ord">
          <ac:chgData name="Anne Katrine Rognerud" userId="S::anne.katrine.rognerud@hkdir.no::5e4c213c-7e20-436c-a33f-8381984232c8" providerId="AD" clId="Web-{460FD8D1-121D-8D2E-48A1-E43D88A70B2C}" dt="2025-09-30T06:27:50.166" v="0"/>
          <ac:picMkLst>
            <pc:docMk/>
            <pc:sldMk cId="3363328634" sldId="257"/>
            <ac:picMk id="5" creationId="{832102E0-E1B0-1478-0F99-FDDDFB76E1B5}"/>
          </ac:picMkLst>
        </pc:picChg>
        <pc:inkChg chg="add">
          <ac:chgData name="Anne Katrine Rognerud" userId="S::anne.katrine.rognerud@hkdir.no::5e4c213c-7e20-436c-a33f-8381984232c8" providerId="AD" clId="Web-{460FD8D1-121D-8D2E-48A1-E43D88A70B2C}" dt="2025-09-30T06:27:56.183" v="1"/>
          <ac:inkMkLst>
            <pc:docMk/>
            <pc:sldMk cId="3363328634" sldId="257"/>
            <ac:inkMk id="6" creationId="{0125087A-67A9-37F6-38F8-069929D3C672}"/>
          </ac:inkMkLst>
        </pc:inkChg>
        <pc:inkChg chg="add">
          <ac:chgData name="Anne Katrine Rognerud" userId="S::anne.katrine.rognerud@hkdir.no::5e4c213c-7e20-436c-a33f-8381984232c8" providerId="AD" clId="Web-{460FD8D1-121D-8D2E-48A1-E43D88A70B2C}" dt="2025-09-30T06:27:56.214" v="2"/>
          <ac:inkMkLst>
            <pc:docMk/>
            <pc:sldMk cId="3363328634" sldId="257"/>
            <ac:inkMk id="7" creationId="{8957CC08-7A47-443B-5FF1-DCC79ECA49ED}"/>
          </ac:inkMkLst>
        </pc:inkChg>
        <pc:inkChg chg="add">
          <ac:chgData name="Anne Katrine Rognerud" userId="S::anne.katrine.rognerud@hkdir.no::5e4c213c-7e20-436c-a33f-8381984232c8" providerId="AD" clId="Web-{460FD8D1-121D-8D2E-48A1-E43D88A70B2C}" dt="2025-09-30T06:27:56.214" v="3"/>
          <ac:inkMkLst>
            <pc:docMk/>
            <pc:sldMk cId="3363328634" sldId="257"/>
            <ac:inkMk id="8" creationId="{39166355-7739-50C3-3192-A1D2507825B6}"/>
          </ac:inkMkLst>
        </pc:inkChg>
        <pc:inkChg chg="add">
          <ac:chgData name="Anne Katrine Rognerud" userId="S::anne.katrine.rognerud@hkdir.no::5e4c213c-7e20-436c-a33f-8381984232c8" providerId="AD" clId="Web-{460FD8D1-121D-8D2E-48A1-E43D88A70B2C}" dt="2025-09-30T06:27:56.214" v="4"/>
          <ac:inkMkLst>
            <pc:docMk/>
            <pc:sldMk cId="3363328634" sldId="257"/>
            <ac:inkMk id="9" creationId="{4571EDAD-0876-7FA7-D441-92D77A46FFF5}"/>
          </ac:inkMkLst>
        </pc:inkChg>
      </pc:sldChg>
    </pc:docChg>
  </pc:docChgLst>
  <pc:docChgLst>
    <pc:chgData name="Anne Katrine Rognerud" userId="5e4c213c-7e20-436c-a33f-8381984232c8" providerId="ADAL" clId="{DFAE30C4-EC47-54CE-BF8E-F86984927A42}"/>
    <pc:docChg chg="custSel modSld">
      <pc:chgData name="Anne Katrine Rognerud" userId="5e4c213c-7e20-436c-a33f-8381984232c8" providerId="ADAL" clId="{DFAE30C4-EC47-54CE-BF8E-F86984927A42}" dt="2025-09-30T06:33:19.724" v="42"/>
      <pc:docMkLst>
        <pc:docMk/>
      </pc:docMkLst>
      <pc:sldChg chg="addSp delSp modSp mod">
        <pc:chgData name="Anne Katrine Rognerud" userId="5e4c213c-7e20-436c-a33f-8381984232c8" providerId="ADAL" clId="{DFAE30C4-EC47-54CE-BF8E-F86984927A42}" dt="2025-09-30T06:29:43.774" v="13" actId="14100"/>
        <pc:sldMkLst>
          <pc:docMk/>
          <pc:sldMk cId="3363328634" sldId="257"/>
        </pc:sldMkLst>
        <pc:spChg chg="mod">
          <ac:chgData name="Anne Katrine Rognerud" userId="5e4c213c-7e20-436c-a33f-8381984232c8" providerId="ADAL" clId="{DFAE30C4-EC47-54CE-BF8E-F86984927A42}" dt="2025-09-30T06:28:33.996" v="4" actId="14100"/>
          <ac:spMkLst>
            <pc:docMk/>
            <pc:sldMk cId="3363328634" sldId="257"/>
            <ac:spMk id="2" creationId="{013D867B-543E-E43D-0A23-8C618C9B5DCC}"/>
          </ac:spMkLst>
        </pc:spChg>
        <pc:spChg chg="mod">
          <ac:chgData name="Anne Katrine Rognerud" userId="5e4c213c-7e20-436c-a33f-8381984232c8" providerId="ADAL" clId="{DFAE30C4-EC47-54CE-BF8E-F86984927A42}" dt="2025-09-30T06:28:38.965" v="5" actId="14100"/>
          <ac:spMkLst>
            <pc:docMk/>
            <pc:sldMk cId="3363328634" sldId="257"/>
            <ac:spMk id="3" creationId="{29104314-BC8C-6741-F6A9-A967E67D52D3}"/>
          </ac:spMkLst>
        </pc:spChg>
        <pc:picChg chg="add del mod">
          <ac:chgData name="Anne Katrine Rognerud" userId="5e4c213c-7e20-436c-a33f-8381984232c8" providerId="ADAL" clId="{DFAE30C4-EC47-54CE-BF8E-F86984927A42}" dt="2025-09-30T06:29:30.017" v="11" actId="478"/>
          <ac:picMkLst>
            <pc:docMk/>
            <pc:sldMk cId="3363328634" sldId="257"/>
            <ac:picMk id="1026" creationId="{3A63C22D-B5C9-FD85-6665-043BD04CFABB}"/>
          </ac:picMkLst>
        </pc:picChg>
        <pc:picChg chg="add mod">
          <ac:chgData name="Anne Katrine Rognerud" userId="5e4c213c-7e20-436c-a33f-8381984232c8" providerId="ADAL" clId="{DFAE30C4-EC47-54CE-BF8E-F86984927A42}" dt="2025-09-30T06:29:43.774" v="13" actId="14100"/>
          <ac:picMkLst>
            <pc:docMk/>
            <pc:sldMk cId="3363328634" sldId="257"/>
            <ac:picMk id="1028" creationId="{165D5141-42F4-35CC-A7F9-5AD9AB86A34F}"/>
          </ac:picMkLst>
        </pc:picChg>
        <pc:inkChg chg="del">
          <ac:chgData name="Anne Katrine Rognerud" userId="5e4c213c-7e20-436c-a33f-8381984232c8" providerId="ADAL" clId="{DFAE30C4-EC47-54CE-BF8E-F86984927A42}" dt="2025-09-30T06:28:29.085" v="3" actId="478"/>
          <ac:inkMkLst>
            <pc:docMk/>
            <pc:sldMk cId="3363328634" sldId="257"/>
            <ac:inkMk id="6" creationId="{0125087A-67A9-37F6-38F8-069929D3C672}"/>
          </ac:inkMkLst>
        </pc:inkChg>
        <pc:inkChg chg="del">
          <ac:chgData name="Anne Katrine Rognerud" userId="5e4c213c-7e20-436c-a33f-8381984232c8" providerId="ADAL" clId="{DFAE30C4-EC47-54CE-BF8E-F86984927A42}" dt="2025-09-30T06:28:29.085" v="3" actId="478"/>
          <ac:inkMkLst>
            <pc:docMk/>
            <pc:sldMk cId="3363328634" sldId="257"/>
            <ac:inkMk id="7" creationId="{8957CC08-7A47-443B-5FF1-DCC79ECA49ED}"/>
          </ac:inkMkLst>
        </pc:inkChg>
        <pc:inkChg chg="del">
          <ac:chgData name="Anne Katrine Rognerud" userId="5e4c213c-7e20-436c-a33f-8381984232c8" providerId="ADAL" clId="{DFAE30C4-EC47-54CE-BF8E-F86984927A42}" dt="2025-09-30T06:28:29.085" v="3" actId="478"/>
          <ac:inkMkLst>
            <pc:docMk/>
            <pc:sldMk cId="3363328634" sldId="257"/>
            <ac:inkMk id="8" creationId="{39166355-7739-50C3-3192-A1D2507825B6}"/>
          </ac:inkMkLst>
        </pc:inkChg>
        <pc:inkChg chg="del">
          <ac:chgData name="Anne Katrine Rognerud" userId="5e4c213c-7e20-436c-a33f-8381984232c8" providerId="ADAL" clId="{DFAE30C4-EC47-54CE-BF8E-F86984927A42}" dt="2025-09-30T06:28:29.085" v="3" actId="478"/>
          <ac:inkMkLst>
            <pc:docMk/>
            <pc:sldMk cId="3363328634" sldId="257"/>
            <ac:inkMk id="9" creationId="{4571EDAD-0876-7FA7-D441-92D77A46FFF5}"/>
          </ac:inkMkLst>
        </pc:inkChg>
      </pc:sldChg>
      <pc:sldChg chg="addSp delSp modSp mod">
        <pc:chgData name="Anne Katrine Rognerud" userId="5e4c213c-7e20-436c-a33f-8381984232c8" providerId="ADAL" clId="{DFAE30C4-EC47-54CE-BF8E-F86984927A42}" dt="2025-09-30T06:31:04.989" v="17"/>
        <pc:sldMkLst>
          <pc:docMk/>
          <pc:sldMk cId="3987388822" sldId="258"/>
        </pc:sldMkLst>
        <pc:spChg chg="del">
          <ac:chgData name="Anne Katrine Rognerud" userId="5e4c213c-7e20-436c-a33f-8381984232c8" providerId="ADAL" clId="{DFAE30C4-EC47-54CE-BF8E-F86984927A42}" dt="2025-09-30T06:30:01.766" v="14" actId="478"/>
          <ac:spMkLst>
            <pc:docMk/>
            <pc:sldMk cId="3987388822" sldId="258"/>
            <ac:spMk id="2" creationId="{0B1793DC-8C47-C414-FB82-96FE08661230}"/>
          </ac:spMkLst>
        </pc:spChg>
        <pc:spChg chg="del">
          <ac:chgData name="Anne Katrine Rognerud" userId="5e4c213c-7e20-436c-a33f-8381984232c8" providerId="ADAL" clId="{DFAE30C4-EC47-54CE-BF8E-F86984927A42}" dt="2025-09-30T06:30:05.796" v="15" actId="478"/>
          <ac:spMkLst>
            <pc:docMk/>
            <pc:sldMk cId="3987388822" sldId="258"/>
            <ac:spMk id="3" creationId="{317438A4-0324-35AF-0FDD-44C6FD7555C2}"/>
          </ac:spMkLst>
        </pc:spChg>
        <pc:spChg chg="add del mod">
          <ac:chgData name="Anne Katrine Rognerud" userId="5e4c213c-7e20-436c-a33f-8381984232c8" providerId="ADAL" clId="{DFAE30C4-EC47-54CE-BF8E-F86984927A42}" dt="2025-09-30T06:30:09.700" v="16" actId="478"/>
          <ac:spMkLst>
            <pc:docMk/>
            <pc:sldMk cId="3987388822" sldId="258"/>
            <ac:spMk id="5" creationId="{D9C1F554-6F2F-343A-5778-BF20A7EEB259}"/>
          </ac:spMkLst>
        </pc:spChg>
        <pc:spChg chg="add mod">
          <ac:chgData name="Anne Katrine Rognerud" userId="5e4c213c-7e20-436c-a33f-8381984232c8" providerId="ADAL" clId="{DFAE30C4-EC47-54CE-BF8E-F86984927A42}" dt="2025-09-30T06:31:04.989" v="17"/>
          <ac:spMkLst>
            <pc:docMk/>
            <pc:sldMk cId="3987388822" sldId="258"/>
            <ac:spMk id="6" creationId="{E11BBC1D-4A46-C415-36C3-C90447E4A6E3}"/>
          </ac:spMkLst>
        </pc:spChg>
        <pc:picChg chg="add mod">
          <ac:chgData name="Anne Katrine Rognerud" userId="5e4c213c-7e20-436c-a33f-8381984232c8" providerId="ADAL" clId="{DFAE30C4-EC47-54CE-BF8E-F86984927A42}" dt="2025-09-30T06:31:04.989" v="17"/>
          <ac:picMkLst>
            <pc:docMk/>
            <pc:sldMk cId="3987388822" sldId="258"/>
            <ac:picMk id="7" creationId="{874524E7-09AF-6B08-FC03-72688C5F7ABE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1:52.342" v="26"/>
        <pc:sldMkLst>
          <pc:docMk/>
          <pc:sldMk cId="1957440950" sldId="259"/>
        </pc:sldMkLst>
        <pc:spChg chg="mod">
          <ac:chgData name="Anne Katrine Rognerud" userId="5e4c213c-7e20-436c-a33f-8381984232c8" providerId="ADAL" clId="{DFAE30C4-EC47-54CE-BF8E-F86984927A42}" dt="2025-09-30T06:31:33.364" v="25" actId="20577"/>
          <ac:spMkLst>
            <pc:docMk/>
            <pc:sldMk cId="1957440950" sldId="259"/>
            <ac:spMk id="3" creationId="{C8E1BC00-ACFA-3FA2-0FB4-2FCE9BA9A3E6}"/>
          </ac:spMkLst>
        </pc:spChg>
        <pc:picChg chg="add mod">
          <ac:chgData name="Anne Katrine Rognerud" userId="5e4c213c-7e20-436c-a33f-8381984232c8" providerId="ADAL" clId="{DFAE30C4-EC47-54CE-BF8E-F86984927A42}" dt="2025-09-30T06:31:52.342" v="26"/>
          <ac:picMkLst>
            <pc:docMk/>
            <pc:sldMk cId="1957440950" sldId="259"/>
            <ac:picMk id="4" creationId="{B5B22437-B26A-59D3-47D2-C3C519F91ECB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2:05.554" v="28" actId="255"/>
        <pc:sldMkLst>
          <pc:docMk/>
          <pc:sldMk cId="2301226558" sldId="260"/>
        </pc:sldMkLst>
        <pc:spChg chg="mod">
          <ac:chgData name="Anne Katrine Rognerud" userId="5e4c213c-7e20-436c-a33f-8381984232c8" providerId="ADAL" clId="{DFAE30C4-EC47-54CE-BF8E-F86984927A42}" dt="2025-09-30T06:32:05.554" v="28" actId="255"/>
          <ac:spMkLst>
            <pc:docMk/>
            <pc:sldMk cId="2301226558" sldId="260"/>
            <ac:spMk id="3" creationId="{138F1F33-BD2B-68CE-5914-DBA79A1C9B0C}"/>
          </ac:spMkLst>
        </pc:spChg>
        <pc:picChg chg="add mod">
          <ac:chgData name="Anne Katrine Rognerud" userId="5e4c213c-7e20-436c-a33f-8381984232c8" providerId="ADAL" clId="{DFAE30C4-EC47-54CE-BF8E-F86984927A42}" dt="2025-09-30T06:31:59.473" v="27"/>
          <ac:picMkLst>
            <pc:docMk/>
            <pc:sldMk cId="2301226558" sldId="260"/>
            <ac:picMk id="4" creationId="{E4D263C9-3BBF-C70F-32D2-513B7DDA42F8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2:14.358" v="30" actId="255"/>
        <pc:sldMkLst>
          <pc:docMk/>
          <pc:sldMk cId="835836133" sldId="261"/>
        </pc:sldMkLst>
        <pc:spChg chg="mod">
          <ac:chgData name="Anne Katrine Rognerud" userId="5e4c213c-7e20-436c-a33f-8381984232c8" providerId="ADAL" clId="{DFAE30C4-EC47-54CE-BF8E-F86984927A42}" dt="2025-09-30T06:32:14.358" v="30" actId="255"/>
          <ac:spMkLst>
            <pc:docMk/>
            <pc:sldMk cId="835836133" sldId="261"/>
            <ac:spMk id="3" creationId="{A4396049-F5DD-C207-0C9F-F06EF406CFDD}"/>
          </ac:spMkLst>
        </pc:spChg>
        <pc:picChg chg="add mod">
          <ac:chgData name="Anne Katrine Rognerud" userId="5e4c213c-7e20-436c-a33f-8381984232c8" providerId="ADAL" clId="{DFAE30C4-EC47-54CE-BF8E-F86984927A42}" dt="2025-09-30T06:32:08.488" v="29"/>
          <ac:picMkLst>
            <pc:docMk/>
            <pc:sldMk cId="835836133" sldId="261"/>
            <ac:picMk id="4" creationId="{B6AACBCF-2CA3-1E46-1724-449915D162B7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2:22.873" v="32" actId="255"/>
        <pc:sldMkLst>
          <pc:docMk/>
          <pc:sldMk cId="181914415" sldId="262"/>
        </pc:sldMkLst>
        <pc:spChg chg="mod">
          <ac:chgData name="Anne Katrine Rognerud" userId="5e4c213c-7e20-436c-a33f-8381984232c8" providerId="ADAL" clId="{DFAE30C4-EC47-54CE-BF8E-F86984927A42}" dt="2025-09-30T06:32:22.873" v="32" actId="255"/>
          <ac:spMkLst>
            <pc:docMk/>
            <pc:sldMk cId="181914415" sldId="262"/>
            <ac:spMk id="3" creationId="{277A6F3D-03B8-5A8C-09AC-129664B548A3}"/>
          </ac:spMkLst>
        </pc:spChg>
        <pc:picChg chg="add mod">
          <ac:chgData name="Anne Katrine Rognerud" userId="5e4c213c-7e20-436c-a33f-8381984232c8" providerId="ADAL" clId="{DFAE30C4-EC47-54CE-BF8E-F86984927A42}" dt="2025-09-30T06:32:17.507" v="31"/>
          <ac:picMkLst>
            <pc:docMk/>
            <pc:sldMk cId="181914415" sldId="262"/>
            <ac:picMk id="4" creationId="{44886676-277C-0F45-9F2F-533CDEB5AA88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2:41.924" v="36" actId="255"/>
        <pc:sldMkLst>
          <pc:docMk/>
          <pc:sldMk cId="4038912493" sldId="264"/>
        </pc:sldMkLst>
        <pc:spChg chg="mod">
          <ac:chgData name="Anne Katrine Rognerud" userId="5e4c213c-7e20-436c-a33f-8381984232c8" providerId="ADAL" clId="{DFAE30C4-EC47-54CE-BF8E-F86984927A42}" dt="2025-09-30T06:32:41.924" v="36" actId="255"/>
          <ac:spMkLst>
            <pc:docMk/>
            <pc:sldMk cId="4038912493" sldId="264"/>
            <ac:spMk id="3" creationId="{503412AB-83F8-A617-E078-CB327B36B896}"/>
          </ac:spMkLst>
        </pc:spChg>
        <pc:picChg chg="add mod">
          <ac:chgData name="Anne Katrine Rognerud" userId="5e4c213c-7e20-436c-a33f-8381984232c8" providerId="ADAL" clId="{DFAE30C4-EC47-54CE-BF8E-F86984927A42}" dt="2025-09-30T06:32:36.271" v="35"/>
          <ac:picMkLst>
            <pc:docMk/>
            <pc:sldMk cId="4038912493" sldId="264"/>
            <ac:picMk id="4" creationId="{509F2CA5-8B3C-476C-5365-272636B1CC74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2:32.615" v="34" actId="255"/>
        <pc:sldMkLst>
          <pc:docMk/>
          <pc:sldMk cId="3196881668" sldId="265"/>
        </pc:sldMkLst>
        <pc:spChg chg="mod">
          <ac:chgData name="Anne Katrine Rognerud" userId="5e4c213c-7e20-436c-a33f-8381984232c8" providerId="ADAL" clId="{DFAE30C4-EC47-54CE-BF8E-F86984927A42}" dt="2025-09-30T06:32:32.615" v="34" actId="255"/>
          <ac:spMkLst>
            <pc:docMk/>
            <pc:sldMk cId="3196881668" sldId="265"/>
            <ac:spMk id="3" creationId="{B2D01EF2-BDD2-1460-0612-DF26F89A6227}"/>
          </ac:spMkLst>
        </pc:spChg>
        <pc:picChg chg="add mod">
          <ac:chgData name="Anne Katrine Rognerud" userId="5e4c213c-7e20-436c-a33f-8381984232c8" providerId="ADAL" clId="{DFAE30C4-EC47-54CE-BF8E-F86984927A42}" dt="2025-09-30T06:32:26.727" v="33"/>
          <ac:picMkLst>
            <pc:docMk/>
            <pc:sldMk cId="3196881668" sldId="265"/>
            <ac:picMk id="4" creationId="{98C83D03-CBD1-235A-111E-7315AB6E950E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30T06:32:54.757" v="38" actId="255"/>
        <pc:sldMkLst>
          <pc:docMk/>
          <pc:sldMk cId="2782029261" sldId="267"/>
        </pc:sldMkLst>
        <pc:spChg chg="mod">
          <ac:chgData name="Anne Katrine Rognerud" userId="5e4c213c-7e20-436c-a33f-8381984232c8" providerId="ADAL" clId="{DFAE30C4-EC47-54CE-BF8E-F86984927A42}" dt="2025-09-30T06:32:54.757" v="38" actId="255"/>
          <ac:spMkLst>
            <pc:docMk/>
            <pc:sldMk cId="2782029261" sldId="267"/>
            <ac:spMk id="3" creationId="{C672EC00-4C85-CE51-C6DF-01202138DDC3}"/>
          </ac:spMkLst>
        </pc:spChg>
        <pc:picChg chg="add mod">
          <ac:chgData name="Anne Katrine Rognerud" userId="5e4c213c-7e20-436c-a33f-8381984232c8" providerId="ADAL" clId="{DFAE30C4-EC47-54CE-BF8E-F86984927A42}" dt="2025-09-30T06:32:49.143" v="37"/>
          <ac:picMkLst>
            <pc:docMk/>
            <pc:sldMk cId="2782029261" sldId="267"/>
            <ac:picMk id="4" creationId="{A0E3CAF2-8015-CD6F-355A-7CF3D9A40CF8}"/>
          </ac:picMkLst>
        </pc:picChg>
      </pc:sldChg>
      <pc:sldChg chg="addSp delSp modSp mod">
        <pc:chgData name="Anne Katrine Rognerud" userId="5e4c213c-7e20-436c-a33f-8381984232c8" providerId="ADAL" clId="{DFAE30C4-EC47-54CE-BF8E-F86984927A42}" dt="2025-09-30T06:33:19.724" v="42"/>
        <pc:sldMkLst>
          <pc:docMk/>
          <pc:sldMk cId="116002396" sldId="268"/>
        </pc:sldMkLst>
        <pc:spChg chg="del">
          <ac:chgData name="Anne Katrine Rognerud" userId="5e4c213c-7e20-436c-a33f-8381984232c8" providerId="ADAL" clId="{DFAE30C4-EC47-54CE-BF8E-F86984927A42}" dt="2025-09-30T06:33:15.411" v="39" actId="478"/>
          <ac:spMkLst>
            <pc:docMk/>
            <pc:sldMk cId="116002396" sldId="268"/>
            <ac:spMk id="2" creationId="{9F7D90E1-8AE4-C1AF-D0C5-68EE5DCD56CB}"/>
          </ac:spMkLst>
        </pc:spChg>
        <pc:spChg chg="del">
          <ac:chgData name="Anne Katrine Rognerud" userId="5e4c213c-7e20-436c-a33f-8381984232c8" providerId="ADAL" clId="{DFAE30C4-EC47-54CE-BF8E-F86984927A42}" dt="2025-09-30T06:33:17.074" v="40" actId="478"/>
          <ac:spMkLst>
            <pc:docMk/>
            <pc:sldMk cId="116002396" sldId="268"/>
            <ac:spMk id="3" creationId="{303D727C-D750-84A8-0A5E-CFDCF5D3F916}"/>
          </ac:spMkLst>
        </pc:spChg>
        <pc:spChg chg="add del mod">
          <ac:chgData name="Anne Katrine Rognerud" userId="5e4c213c-7e20-436c-a33f-8381984232c8" providerId="ADAL" clId="{DFAE30C4-EC47-54CE-BF8E-F86984927A42}" dt="2025-09-30T06:33:18.184" v="41" actId="478"/>
          <ac:spMkLst>
            <pc:docMk/>
            <pc:sldMk cId="116002396" sldId="268"/>
            <ac:spMk id="5" creationId="{03FD02B8-F9F8-DE53-20FF-674F7C089343}"/>
          </ac:spMkLst>
        </pc:spChg>
        <pc:spChg chg="add mod">
          <ac:chgData name="Anne Katrine Rognerud" userId="5e4c213c-7e20-436c-a33f-8381984232c8" providerId="ADAL" clId="{DFAE30C4-EC47-54CE-BF8E-F86984927A42}" dt="2025-09-30T06:33:19.724" v="42"/>
          <ac:spMkLst>
            <pc:docMk/>
            <pc:sldMk cId="116002396" sldId="268"/>
            <ac:spMk id="6" creationId="{9C9306FE-E401-BD5C-4FB2-959D1249840C}"/>
          </ac:spMkLst>
        </pc:spChg>
        <pc:picChg chg="add mod">
          <ac:chgData name="Anne Katrine Rognerud" userId="5e4c213c-7e20-436c-a33f-8381984232c8" providerId="ADAL" clId="{DFAE30C4-EC47-54CE-BF8E-F86984927A42}" dt="2025-09-30T06:33:19.724" v="42"/>
          <ac:picMkLst>
            <pc:docMk/>
            <pc:sldMk cId="116002396" sldId="268"/>
            <ac:picMk id="7" creationId="{A200D6CE-5E6D-8FF2-FCD3-B685C749F420}"/>
          </ac:picMkLst>
        </pc:picChg>
      </pc:sldChg>
    </pc:docChg>
  </pc:docChgLst>
  <pc:docChgLst>
    <pc:chgData name="Merete Helle" userId="S::merete.helle@hkdir.no::39a07d45-5de8-44d6-9320-0b58c939e9e4" providerId="AD" clId="Web-{EFFAD44E-3B8B-8688-DEC3-B2D061246868}"/>
    <pc:docChg chg="modSld">
      <pc:chgData name="Merete Helle" userId="S::merete.helle@hkdir.no::39a07d45-5de8-44d6-9320-0b58c939e9e4" providerId="AD" clId="Web-{EFFAD44E-3B8B-8688-DEC3-B2D061246868}" dt="2025-09-30T07:55:13.717" v="4" actId="20577"/>
      <pc:docMkLst>
        <pc:docMk/>
      </pc:docMkLst>
      <pc:sldChg chg="modSp">
        <pc:chgData name="Merete Helle" userId="S::merete.helle@hkdir.no::39a07d45-5de8-44d6-9320-0b58c939e9e4" providerId="AD" clId="Web-{EFFAD44E-3B8B-8688-DEC3-B2D061246868}" dt="2025-09-30T07:55:13.717" v="4" actId="20577"/>
        <pc:sldMkLst>
          <pc:docMk/>
          <pc:sldMk cId="4038912493" sldId="264"/>
        </pc:sldMkLst>
        <pc:spChg chg="mod">
          <ac:chgData name="Merete Helle" userId="S::merete.helle@hkdir.no::39a07d45-5de8-44d6-9320-0b58c939e9e4" providerId="AD" clId="Web-{EFFAD44E-3B8B-8688-DEC3-B2D061246868}" dt="2025-09-30T07:55:13.717" v="4" actId="20577"/>
          <ac:spMkLst>
            <pc:docMk/>
            <pc:sldMk cId="4038912493" sldId="264"/>
            <ac:spMk id="3" creationId="{503412AB-83F8-A617-E078-CB327B36B896}"/>
          </ac:spMkLst>
        </pc:spChg>
      </pc:sldChg>
    </pc:docChg>
  </pc:docChgLst>
  <pc:docChgLst>
    <pc:chgData name="Merete Helle" userId="S::merete.helle@hkdir.no::39a07d45-5de8-44d6-9320-0b58c939e9e4" providerId="AD" clId="Web-{8BDC9D60-8DA4-7898-A795-28527673C0B6}"/>
    <pc:docChg chg="modSld">
      <pc:chgData name="Merete Helle" userId="S::merete.helle@hkdir.no::39a07d45-5de8-44d6-9320-0b58c939e9e4" providerId="AD" clId="Web-{8BDC9D60-8DA4-7898-A795-28527673C0B6}" dt="2025-09-29T08:54:02.489" v="9" actId="20577"/>
      <pc:docMkLst>
        <pc:docMk/>
      </pc:docMkLst>
      <pc:sldChg chg="modSp">
        <pc:chgData name="Merete Helle" userId="S::merete.helle@hkdir.no::39a07d45-5de8-44d6-9320-0b58c939e9e4" providerId="AD" clId="Web-{8BDC9D60-8DA4-7898-A795-28527673C0B6}" dt="2025-09-29T08:51:03.451" v="7" actId="20577"/>
        <pc:sldMkLst>
          <pc:docMk/>
          <pc:sldMk cId="3363328634" sldId="257"/>
        </pc:sldMkLst>
        <pc:spChg chg="mod">
          <ac:chgData name="Merete Helle" userId="S::merete.helle@hkdir.no::39a07d45-5de8-44d6-9320-0b58c939e9e4" providerId="AD" clId="Web-{8BDC9D60-8DA4-7898-A795-28527673C0B6}" dt="2025-09-29T08:51:03.451" v="7" actId="20577"/>
          <ac:spMkLst>
            <pc:docMk/>
            <pc:sldMk cId="3363328634" sldId="257"/>
            <ac:spMk id="3" creationId="{29104314-BC8C-6741-F6A9-A967E67D52D3}"/>
          </ac:spMkLst>
        </pc:spChg>
      </pc:sldChg>
      <pc:sldChg chg="modSp">
        <pc:chgData name="Merete Helle" userId="S::merete.helle@hkdir.no::39a07d45-5de8-44d6-9320-0b58c939e9e4" providerId="AD" clId="Web-{8BDC9D60-8DA4-7898-A795-28527673C0B6}" dt="2025-09-29T08:54:02.489" v="9" actId="20577"/>
        <pc:sldMkLst>
          <pc:docMk/>
          <pc:sldMk cId="2782029261" sldId="267"/>
        </pc:sldMkLst>
        <pc:spChg chg="mod">
          <ac:chgData name="Merete Helle" userId="S::merete.helle@hkdir.no::39a07d45-5de8-44d6-9320-0b58c939e9e4" providerId="AD" clId="Web-{8BDC9D60-8DA4-7898-A795-28527673C0B6}" dt="2025-09-29T08:54:02.489" v="9" actId="20577"/>
          <ac:spMkLst>
            <pc:docMk/>
            <pc:sldMk cId="2782029261" sldId="267"/>
            <ac:spMk id="3" creationId="{C672EC00-4C85-CE51-C6DF-01202138DDC3}"/>
          </ac:spMkLst>
        </pc:spChg>
      </pc:sldChg>
    </pc:docChg>
  </pc:docChgLst>
  <pc:docChgLst>
    <pc:chgData name="Pia Elisabeth Ianke" userId="14edd47d-3919-4b80-8648-36fd05349207" providerId="ADAL" clId="{0A229869-5524-4020-BFB7-6BAFF8638E63}"/>
    <pc:docChg chg="custSel addSld delSld modSld sldOrd">
      <pc:chgData name="Pia Elisabeth Ianke" userId="14edd47d-3919-4b80-8648-36fd05349207" providerId="ADAL" clId="{0A229869-5524-4020-BFB7-6BAFF8638E63}" dt="2025-09-26T14:38:29.392" v="285" actId="2696"/>
      <pc:docMkLst>
        <pc:docMk/>
      </pc:docMkLst>
      <pc:sldChg chg="modSp mod">
        <pc:chgData name="Pia Elisabeth Ianke" userId="14edd47d-3919-4b80-8648-36fd05349207" providerId="ADAL" clId="{0A229869-5524-4020-BFB7-6BAFF8638E63}" dt="2025-09-26T13:31:42.460" v="6" actId="14100"/>
        <pc:sldMkLst>
          <pc:docMk/>
          <pc:sldMk cId="3363328634" sldId="257"/>
        </pc:sldMkLst>
        <pc:spChg chg="mod">
          <ac:chgData name="Pia Elisabeth Ianke" userId="14edd47d-3919-4b80-8648-36fd05349207" providerId="ADAL" clId="{0A229869-5524-4020-BFB7-6BAFF8638E63}" dt="2025-09-26T13:31:42.460" v="6" actId="14100"/>
          <ac:spMkLst>
            <pc:docMk/>
            <pc:sldMk cId="3363328634" sldId="257"/>
            <ac:spMk id="2" creationId="{013D867B-543E-E43D-0A23-8C618C9B5DCC}"/>
          </ac:spMkLst>
        </pc:spChg>
        <pc:spChg chg="mod">
          <ac:chgData name="Pia Elisabeth Ianke" userId="14edd47d-3919-4b80-8648-36fd05349207" providerId="ADAL" clId="{0A229869-5524-4020-BFB7-6BAFF8638E63}" dt="2025-09-26T13:31:32.596" v="4"/>
          <ac:spMkLst>
            <pc:docMk/>
            <pc:sldMk cId="3363328634" sldId="257"/>
            <ac:spMk id="3" creationId="{29104314-BC8C-6741-F6A9-A967E67D52D3}"/>
          </ac:spMkLst>
        </pc:spChg>
      </pc:sldChg>
      <pc:sldChg chg="modSp mod">
        <pc:chgData name="Pia Elisabeth Ianke" userId="14edd47d-3919-4b80-8648-36fd05349207" providerId="ADAL" clId="{0A229869-5524-4020-BFB7-6BAFF8638E63}" dt="2025-09-26T13:32:00.516" v="30" actId="20577"/>
        <pc:sldMkLst>
          <pc:docMk/>
          <pc:sldMk cId="3987388822" sldId="258"/>
        </pc:sldMkLst>
      </pc:sldChg>
      <pc:sldChg chg="modSp new mod">
        <pc:chgData name="Pia Elisabeth Ianke" userId="14edd47d-3919-4b80-8648-36fd05349207" providerId="ADAL" clId="{0A229869-5524-4020-BFB7-6BAFF8638E63}" dt="2025-09-26T13:43:02.873" v="257" actId="20577"/>
        <pc:sldMkLst>
          <pc:docMk/>
          <pc:sldMk cId="1957440950" sldId="259"/>
        </pc:sldMkLst>
        <pc:spChg chg="mod">
          <ac:chgData name="Pia Elisabeth Ianke" userId="14edd47d-3919-4b80-8648-36fd05349207" providerId="ADAL" clId="{0A229869-5524-4020-BFB7-6BAFF8638E63}" dt="2025-09-26T13:32:17.780" v="33" actId="14100"/>
          <ac:spMkLst>
            <pc:docMk/>
            <pc:sldMk cId="1957440950" sldId="259"/>
            <ac:spMk id="2" creationId="{3FFAE83F-48E4-CA74-E33D-D9F4D9C4F9F2}"/>
          </ac:spMkLst>
        </pc:spChg>
        <pc:spChg chg="mod">
          <ac:chgData name="Pia Elisabeth Ianke" userId="14edd47d-3919-4b80-8648-36fd05349207" providerId="ADAL" clId="{0A229869-5524-4020-BFB7-6BAFF8638E63}" dt="2025-09-26T13:43:02.873" v="257" actId="20577"/>
          <ac:spMkLst>
            <pc:docMk/>
            <pc:sldMk cId="1957440950" sldId="259"/>
            <ac:spMk id="3" creationId="{C8E1BC00-ACFA-3FA2-0FB4-2FCE9BA9A3E6}"/>
          </ac:spMkLst>
        </pc:spChg>
      </pc:sldChg>
      <pc:sldChg chg="modSp new mod">
        <pc:chgData name="Pia Elisabeth Ianke" userId="14edd47d-3919-4b80-8648-36fd05349207" providerId="ADAL" clId="{0A229869-5524-4020-BFB7-6BAFF8638E63}" dt="2025-09-26T13:35:13.110" v="106" actId="113"/>
        <pc:sldMkLst>
          <pc:docMk/>
          <pc:sldMk cId="2301226558" sldId="260"/>
        </pc:sldMkLst>
        <pc:spChg chg="mod">
          <ac:chgData name="Pia Elisabeth Ianke" userId="14edd47d-3919-4b80-8648-36fd05349207" providerId="ADAL" clId="{0A229869-5524-4020-BFB7-6BAFF8638E63}" dt="2025-09-26T13:35:02.603" v="104" actId="14100"/>
          <ac:spMkLst>
            <pc:docMk/>
            <pc:sldMk cId="2301226558" sldId="260"/>
            <ac:spMk id="2" creationId="{FAADC433-8B5D-7DB3-4C64-91F6F8768BF6}"/>
          </ac:spMkLst>
        </pc:spChg>
        <pc:spChg chg="mod">
          <ac:chgData name="Pia Elisabeth Ianke" userId="14edd47d-3919-4b80-8648-36fd05349207" providerId="ADAL" clId="{0A229869-5524-4020-BFB7-6BAFF8638E63}" dt="2025-09-26T13:35:13.110" v="106" actId="113"/>
          <ac:spMkLst>
            <pc:docMk/>
            <pc:sldMk cId="2301226558" sldId="260"/>
            <ac:spMk id="3" creationId="{138F1F33-BD2B-68CE-5914-DBA79A1C9B0C}"/>
          </ac:spMkLst>
        </pc:spChg>
      </pc:sldChg>
      <pc:sldChg chg="modSp new mod">
        <pc:chgData name="Pia Elisabeth Ianke" userId="14edd47d-3919-4b80-8648-36fd05349207" providerId="ADAL" clId="{0A229869-5524-4020-BFB7-6BAFF8638E63}" dt="2025-09-26T13:35:55.720" v="114" actId="20577"/>
        <pc:sldMkLst>
          <pc:docMk/>
          <pc:sldMk cId="835836133" sldId="261"/>
        </pc:sldMkLst>
        <pc:spChg chg="mod">
          <ac:chgData name="Pia Elisabeth Ianke" userId="14edd47d-3919-4b80-8648-36fd05349207" providerId="ADAL" clId="{0A229869-5524-4020-BFB7-6BAFF8638E63}" dt="2025-09-26T13:35:38.844" v="110"/>
          <ac:spMkLst>
            <pc:docMk/>
            <pc:sldMk cId="835836133" sldId="261"/>
            <ac:spMk id="2" creationId="{7C25BD2E-732A-2CC3-80EA-05A139A46AA2}"/>
          </ac:spMkLst>
        </pc:spChg>
        <pc:spChg chg="mod">
          <ac:chgData name="Pia Elisabeth Ianke" userId="14edd47d-3919-4b80-8648-36fd05349207" providerId="ADAL" clId="{0A229869-5524-4020-BFB7-6BAFF8638E63}" dt="2025-09-26T13:35:55.720" v="114" actId="20577"/>
          <ac:spMkLst>
            <pc:docMk/>
            <pc:sldMk cId="835836133" sldId="261"/>
            <ac:spMk id="3" creationId="{A4396049-F5DD-C207-0C9F-F06EF406CFDD}"/>
          </ac:spMkLst>
        </pc:spChg>
      </pc:sldChg>
      <pc:sldChg chg="modSp new mod">
        <pc:chgData name="Pia Elisabeth Ianke" userId="14edd47d-3919-4b80-8648-36fd05349207" providerId="ADAL" clId="{0A229869-5524-4020-BFB7-6BAFF8638E63}" dt="2025-09-26T13:36:34.283" v="120" actId="113"/>
        <pc:sldMkLst>
          <pc:docMk/>
          <pc:sldMk cId="181914415" sldId="262"/>
        </pc:sldMkLst>
        <pc:spChg chg="mod">
          <ac:chgData name="Pia Elisabeth Ianke" userId="14edd47d-3919-4b80-8648-36fd05349207" providerId="ADAL" clId="{0A229869-5524-4020-BFB7-6BAFF8638E63}" dt="2025-09-26T13:36:23.764" v="117" actId="14100"/>
          <ac:spMkLst>
            <pc:docMk/>
            <pc:sldMk cId="181914415" sldId="262"/>
            <ac:spMk id="2" creationId="{668E96CA-3E13-214B-31F7-6DE9225B0C15}"/>
          </ac:spMkLst>
        </pc:spChg>
        <pc:spChg chg="mod">
          <ac:chgData name="Pia Elisabeth Ianke" userId="14edd47d-3919-4b80-8648-36fd05349207" providerId="ADAL" clId="{0A229869-5524-4020-BFB7-6BAFF8638E63}" dt="2025-09-26T13:36:34.283" v="120" actId="113"/>
          <ac:spMkLst>
            <pc:docMk/>
            <pc:sldMk cId="181914415" sldId="262"/>
            <ac:spMk id="3" creationId="{277A6F3D-03B8-5A8C-09AC-129664B548A3}"/>
          </ac:spMkLst>
        </pc:spChg>
      </pc:sldChg>
      <pc:sldChg chg="modSp new mod ord">
        <pc:chgData name="Pia Elisabeth Ianke" userId="14edd47d-3919-4b80-8648-36fd05349207" providerId="ADAL" clId="{0A229869-5524-4020-BFB7-6BAFF8638E63}" dt="2025-09-26T13:38:46.025" v="215" actId="113"/>
        <pc:sldMkLst>
          <pc:docMk/>
          <pc:sldMk cId="4038912493" sldId="264"/>
        </pc:sldMkLst>
        <pc:spChg chg="mod">
          <ac:chgData name="Pia Elisabeth Ianke" userId="14edd47d-3919-4b80-8648-36fd05349207" providerId="ADAL" clId="{0A229869-5524-4020-BFB7-6BAFF8638E63}" dt="2025-09-26T13:38:30.866" v="213"/>
          <ac:spMkLst>
            <pc:docMk/>
            <pc:sldMk cId="4038912493" sldId="264"/>
            <ac:spMk id="2" creationId="{485B1F26-235D-F9F6-F68E-FCACEBA8C32A}"/>
          </ac:spMkLst>
        </pc:spChg>
        <pc:spChg chg="mod">
          <ac:chgData name="Pia Elisabeth Ianke" userId="14edd47d-3919-4b80-8648-36fd05349207" providerId="ADAL" clId="{0A229869-5524-4020-BFB7-6BAFF8638E63}" dt="2025-09-26T13:38:46.025" v="215" actId="113"/>
          <ac:spMkLst>
            <pc:docMk/>
            <pc:sldMk cId="4038912493" sldId="264"/>
            <ac:spMk id="3" creationId="{503412AB-83F8-A617-E078-CB327B36B896}"/>
          </ac:spMkLst>
        </pc:spChg>
      </pc:sldChg>
      <pc:sldChg chg="modSp new mod">
        <pc:chgData name="Pia Elisabeth Ianke" userId="14edd47d-3919-4b80-8648-36fd05349207" providerId="ADAL" clId="{0A229869-5524-4020-BFB7-6BAFF8638E63}" dt="2025-09-26T13:38:05.207" v="210" actId="113"/>
        <pc:sldMkLst>
          <pc:docMk/>
          <pc:sldMk cId="3196881668" sldId="265"/>
        </pc:sldMkLst>
        <pc:spChg chg="mod">
          <ac:chgData name="Pia Elisabeth Ianke" userId="14edd47d-3919-4b80-8648-36fd05349207" providerId="ADAL" clId="{0A229869-5524-4020-BFB7-6BAFF8638E63}" dt="2025-09-26T13:37:57.987" v="208"/>
          <ac:spMkLst>
            <pc:docMk/>
            <pc:sldMk cId="3196881668" sldId="265"/>
            <ac:spMk id="2" creationId="{11DB73E3-1D05-1FE8-54A5-62B9E430A0D2}"/>
          </ac:spMkLst>
        </pc:spChg>
        <pc:spChg chg="mod">
          <ac:chgData name="Pia Elisabeth Ianke" userId="14edd47d-3919-4b80-8648-36fd05349207" providerId="ADAL" clId="{0A229869-5524-4020-BFB7-6BAFF8638E63}" dt="2025-09-26T13:38:05.207" v="210" actId="113"/>
          <ac:spMkLst>
            <pc:docMk/>
            <pc:sldMk cId="3196881668" sldId="265"/>
            <ac:spMk id="3" creationId="{B2D01EF2-BDD2-1460-0612-DF26F89A6227}"/>
          </ac:spMkLst>
        </pc:spChg>
      </pc:sldChg>
      <pc:sldChg chg="add">
        <pc:chgData name="Pia Elisabeth Ianke" userId="14edd47d-3919-4b80-8648-36fd05349207" providerId="ADAL" clId="{0A229869-5524-4020-BFB7-6BAFF8638E63}" dt="2025-09-26T13:41:03.688" v="247"/>
        <pc:sldMkLst>
          <pc:docMk/>
          <pc:sldMk cId="2782029261" sldId="267"/>
        </pc:sldMkLst>
      </pc:sldChg>
      <pc:sldChg chg="modSp new mod">
        <pc:chgData name="Pia Elisabeth Ianke" userId="14edd47d-3919-4b80-8648-36fd05349207" providerId="ADAL" clId="{0A229869-5524-4020-BFB7-6BAFF8638E63}" dt="2025-09-26T13:45:09.146" v="284" actId="20577"/>
        <pc:sldMkLst>
          <pc:docMk/>
          <pc:sldMk cId="116002396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ebarometeret.no/" TargetMode="External"/><Relationship Id="rId2" Type="http://schemas.openxmlformats.org/officeDocument/2006/relationships/hyperlink" Target="https://hkdir.no/studiebarometeret/studiebarometeret-for-universiteter-og-hoyskol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hyperlink" Target="mailto:studiebarometeret_UH@hkdir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D867B-543E-E43D-0A23-8C618C9B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12" y="3718785"/>
            <a:ext cx="6398057" cy="1628467"/>
          </a:xfrm>
        </p:spPr>
        <p:txBody>
          <a:bodyPr>
            <a:normAutofit fontScale="90000"/>
          </a:bodyPr>
          <a:lstStyle/>
          <a:p>
            <a:r>
              <a:rPr lang="nb-NO" sz="3100"/>
              <a:t>Studiebarometeret: </a:t>
            </a:r>
            <a:br>
              <a:rPr lang="nb-NO"/>
            </a:br>
            <a:r>
              <a:rPr lang="nn-NO" sz="4400"/>
              <a:t>Sei kva du meiner om studieprogrammet ditt!</a:t>
            </a:r>
            <a:endParaRPr lang="nb-NO" sz="44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9104314-BC8C-6741-F6A9-A967E67D5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813" y="5446643"/>
            <a:ext cx="6088751" cy="11897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>
                <a:latin typeface="Poppins Medium"/>
                <a:cs typeface="Poppins Medium"/>
              </a:rPr>
              <a:t>Den nasjonale undersøkinga av </a:t>
            </a:r>
            <a:r>
              <a:rPr lang="nb-NO" err="1">
                <a:latin typeface="Poppins Medium"/>
                <a:cs typeface="Poppins Medium"/>
              </a:rPr>
              <a:t>studentane</a:t>
            </a:r>
            <a:r>
              <a:rPr lang="nb-NO">
                <a:latin typeface="Poppins Medium"/>
                <a:cs typeface="Poppins Medium"/>
              </a:rPr>
              <a:t> si oppfatning om kvalitet i utdanninga </a:t>
            </a:r>
          </a:p>
          <a:p>
            <a:endParaRPr lang="nb-NO"/>
          </a:p>
        </p:txBody>
      </p:sp>
      <p:pic>
        <p:nvPicPr>
          <p:cNvPr id="5" name="Plassholder for bilde 4" descr="Et bilde som inneholder Menneskeansikt, person, smil, kjeve&#10;&#10;KI-generert innhold kan være feil.">
            <a:extLst>
              <a:ext uri="{FF2B5EF4-FFF2-40B4-BE49-F238E27FC236}">
                <a16:creationId xmlns:a16="http://schemas.microsoft.com/office/drawing/2014/main" id="{832102E0-E1B0-1478-0F99-FDDDFB76E1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147" b="13147"/>
          <a:stretch/>
        </p:blipFill>
        <p:spPr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5D5141-42F4-35CC-A7F9-5AD9AB86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56" y="5842142"/>
            <a:ext cx="3071733" cy="8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088FE-92FC-E276-DB26-7A451AF5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3937152" cy="4330947"/>
          </a:xfrm>
        </p:spPr>
        <p:txBody>
          <a:bodyPr/>
          <a:lstStyle/>
          <a:p>
            <a:r>
              <a:rPr lang="nb-NO" err="1"/>
              <a:t>Meir</a:t>
            </a:r>
            <a:r>
              <a:rPr lang="nb-NO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72EC00-4C85-CE51-C6DF-01202138DD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/>
              <a:t>Les </a:t>
            </a:r>
            <a:r>
              <a:rPr lang="nb-NO" sz="1600" err="1"/>
              <a:t>meir</a:t>
            </a:r>
            <a:r>
              <a:rPr lang="nb-NO" sz="1600"/>
              <a:t> om undersøkinga på: </a:t>
            </a:r>
            <a:r>
              <a:rPr lang="nb-NO" sz="1600">
                <a:hlinkClick r:id="rId2"/>
              </a:rPr>
              <a:t>Studiebarometeret for universiteter og høyskoler | HK-dir</a:t>
            </a:r>
            <a:endParaRPr lang="nb-NO" sz="1600">
              <a:cs typeface="Poppins"/>
            </a:endParaRPr>
          </a:p>
          <a:p>
            <a:pPr marL="171450" indent="-171450"/>
            <a:r>
              <a:rPr lang="nb-NO" sz="1600"/>
              <a:t>Resultat </a:t>
            </a:r>
            <a:r>
              <a:rPr lang="nb-NO" sz="1600" err="1"/>
              <a:t>frå</a:t>
            </a:r>
            <a:r>
              <a:rPr lang="nb-NO" sz="1600"/>
              <a:t> </a:t>
            </a:r>
            <a:r>
              <a:rPr lang="nb-NO" sz="1600" err="1"/>
              <a:t>tidlegare</a:t>
            </a:r>
            <a:r>
              <a:rPr lang="nb-NO" sz="1600"/>
              <a:t> </a:t>
            </a:r>
            <a:r>
              <a:rPr lang="nb-NO" sz="1600" err="1"/>
              <a:t>undersøkingar</a:t>
            </a:r>
            <a:r>
              <a:rPr lang="nb-NO" sz="1600"/>
              <a:t>: </a:t>
            </a:r>
            <a:r>
              <a:rPr lang="nb-NO" sz="1600">
                <a:hlinkClick r:id="rId3"/>
              </a:rPr>
              <a:t>http://studiebarometeret.no</a:t>
            </a:r>
            <a:endParaRPr lang="nb-NO" sz="1600">
              <a:cs typeface="Poppins"/>
            </a:endParaRPr>
          </a:p>
          <a:p>
            <a:pPr marL="171450" indent="-171450"/>
            <a:r>
              <a:rPr lang="nb-NO" sz="1600" err="1"/>
              <a:t>Fleire</a:t>
            </a:r>
            <a:r>
              <a:rPr lang="nb-NO" sz="1600"/>
              <a:t> spørsmål? Kontakt gjerne HK-</a:t>
            </a:r>
            <a:r>
              <a:rPr lang="nb-NO" sz="1600" err="1"/>
              <a:t>dir</a:t>
            </a:r>
            <a:r>
              <a:rPr lang="nb-NO" sz="1600"/>
              <a:t> på e-post: </a:t>
            </a:r>
            <a:r>
              <a:rPr lang="nb-NO" sz="1600">
                <a:hlinkClick r:id="rId4"/>
              </a:rPr>
              <a:t>studiebarometeret_UH@hkdir.no</a:t>
            </a:r>
            <a:r>
              <a:rPr lang="nb-NO" sz="1600"/>
              <a:t>  </a:t>
            </a:r>
            <a:endParaRPr lang="nb-NO" sz="1600">
              <a:cs typeface="Poppins"/>
            </a:endParaRPr>
          </a:p>
          <a:p>
            <a:pPr marL="171450" indent="-171450"/>
            <a:endParaRPr lang="nb-NO" sz="160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0E3CAF2-8015-CD6F-355A-7CF3D9A40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11BBC1D-4A46-C415-36C3-C90447E4A6E3}"/>
              </a:ext>
            </a:extLst>
          </p:cNvPr>
          <p:cNvSpPr/>
          <p:nvPr/>
        </p:nvSpPr>
        <p:spPr>
          <a:xfrm>
            <a:off x="0" y="5764696"/>
            <a:ext cx="3001617" cy="109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4524E7-09AF-6B08-FC03-72688C5F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8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AE83F-48E4-CA74-E33D-D9F4D9C4F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4231590" cy="4330947"/>
          </a:xfrm>
        </p:spPr>
        <p:txBody>
          <a:bodyPr/>
          <a:lstStyle/>
          <a:p>
            <a:r>
              <a:rPr lang="nb-NO"/>
              <a:t>Studiebarometeret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E1BC00-ACFA-3FA2-0FB4-2FCE9BA9A3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7070" y="1318340"/>
            <a:ext cx="5980906" cy="4330947"/>
          </a:xfrm>
        </p:spPr>
        <p:txBody>
          <a:bodyPr/>
          <a:lstStyle/>
          <a:p>
            <a:r>
              <a:rPr lang="nn-NO" sz="1600"/>
              <a:t>Nasjonal undersøking som spør studentane korleis dei oppfattar kvaliteten på sitt eige studieprogram</a:t>
            </a:r>
          </a:p>
          <a:p>
            <a:r>
              <a:rPr lang="nb-NO" sz="1600"/>
              <a:t>Direktoratet for </a:t>
            </a:r>
            <a:r>
              <a:rPr lang="nb-NO" sz="1600" err="1"/>
              <a:t>høgare</a:t>
            </a:r>
            <a:r>
              <a:rPr lang="nb-NO" sz="1600"/>
              <a:t> utdanning og kompetanse </a:t>
            </a:r>
            <a:br>
              <a:rPr lang="nb-NO" sz="1600"/>
            </a:br>
            <a:r>
              <a:rPr lang="nb-NO" sz="1600"/>
              <a:t>(HK-</a:t>
            </a:r>
            <a:r>
              <a:rPr lang="nb-NO" sz="1600" err="1"/>
              <a:t>dir</a:t>
            </a:r>
            <a:r>
              <a:rPr lang="nb-NO" sz="1600"/>
              <a:t>) utfører undersøkinga på oppdrag </a:t>
            </a:r>
            <a:r>
              <a:rPr lang="nb-NO" sz="1600" err="1"/>
              <a:t>frå</a:t>
            </a:r>
            <a:r>
              <a:rPr lang="nb-NO" sz="1600"/>
              <a:t> Kunnskapsdepartementet</a:t>
            </a:r>
          </a:p>
          <a:p>
            <a:r>
              <a:rPr lang="nn-NO" sz="1600"/>
              <a:t>Undersøkinga blir sendt ut til </a:t>
            </a:r>
            <a:r>
              <a:rPr lang="nn-NO" sz="1600" err="1"/>
              <a:t>andreårs</a:t>
            </a:r>
            <a:r>
              <a:rPr lang="nn-NO" sz="1600"/>
              <a:t> bachelorstudentar, </a:t>
            </a:r>
            <a:r>
              <a:rPr lang="nn-NO" sz="1600" err="1"/>
              <a:t>andreårs</a:t>
            </a:r>
            <a:r>
              <a:rPr lang="nn-NO" sz="1600"/>
              <a:t> masterstudentar og </a:t>
            </a:r>
            <a:r>
              <a:rPr lang="nn-NO" sz="1600" err="1"/>
              <a:t>femteårsstudentar</a:t>
            </a:r>
            <a:r>
              <a:rPr lang="nn-NO" sz="1600"/>
              <a:t> på utdanningar som er 5 år eller lengre: ca. 1800 studieprogram</a:t>
            </a:r>
          </a:p>
          <a:p>
            <a:r>
              <a:rPr lang="nn-NO" sz="1600"/>
              <a:t>Resultata blir publisert på studiebarometeret.no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5B22437-B26A-59D3-47D2-C3C519F91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DC433-8B5D-7DB3-4C64-91F6F876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/>
          <a:lstStyle/>
          <a:p>
            <a:r>
              <a:rPr lang="nb-NO"/>
              <a:t>Vi vil vite kva </a:t>
            </a:r>
            <a:r>
              <a:rPr lang="nb-NO" err="1"/>
              <a:t>studentane</a:t>
            </a:r>
            <a:r>
              <a:rPr lang="nb-NO"/>
              <a:t> meiner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8F1F33-BD2B-68CE-5914-DBA79A1C9B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err="1"/>
              <a:t>Undervising</a:t>
            </a:r>
            <a:r>
              <a:rPr lang="nb-NO" sz="1600"/>
              <a:t> og rettleiing</a:t>
            </a:r>
          </a:p>
          <a:p>
            <a:r>
              <a:rPr lang="nb-NO" sz="1600"/>
              <a:t>Motivasjon</a:t>
            </a:r>
          </a:p>
          <a:p>
            <a:r>
              <a:rPr lang="nb-NO" sz="1600" err="1"/>
              <a:t>Forventingar</a:t>
            </a:r>
            <a:endParaRPr lang="nb-NO" sz="1600"/>
          </a:p>
          <a:p>
            <a:r>
              <a:rPr lang="nb-NO" sz="1600"/>
              <a:t>Studieinnsats</a:t>
            </a:r>
          </a:p>
          <a:p>
            <a:r>
              <a:rPr lang="nb-NO" sz="1600"/>
              <a:t>Studie- og læringsmiljø 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4D263C9-3BBF-C70F-32D2-513B7DDA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2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5BD2E-732A-2CC3-80EA-05A139A4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Korleis</a:t>
            </a:r>
            <a:r>
              <a:rPr lang="en-US"/>
              <a:t> </a:t>
            </a:r>
            <a:r>
              <a:rPr lang="en-US" err="1"/>
              <a:t>svara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undersøkinga</a:t>
            </a:r>
            <a:r>
              <a:rPr lang="en-US"/>
              <a:t>?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396049-F5DD-C207-0C9F-F06EF406CF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/>
              <a:t>Ei </a:t>
            </a:r>
            <a:r>
              <a:rPr lang="nb-NO" sz="1600" i="1" err="1"/>
              <a:t>personleg</a:t>
            </a:r>
            <a:r>
              <a:rPr lang="nb-NO" sz="1600" i="1"/>
              <a:t> lenke</a:t>
            </a:r>
            <a:r>
              <a:rPr lang="nb-NO" sz="1600"/>
              <a:t> til undersøkinga blir </a:t>
            </a:r>
            <a:r>
              <a:rPr lang="nb-NO" sz="1600" err="1"/>
              <a:t>spreidd</a:t>
            </a:r>
            <a:r>
              <a:rPr lang="nb-NO" sz="1600"/>
              <a:t> til andre- og </a:t>
            </a:r>
            <a:r>
              <a:rPr lang="nb-NO" sz="1600" err="1"/>
              <a:t>femteårsstudentane</a:t>
            </a:r>
            <a:r>
              <a:rPr lang="nb-NO" sz="1600"/>
              <a:t> via e-post </a:t>
            </a:r>
            <a:r>
              <a:rPr lang="nb-NO" sz="1600" err="1"/>
              <a:t>frå</a:t>
            </a:r>
            <a:r>
              <a:rPr lang="nb-NO" sz="1600"/>
              <a:t> 21. oktober   </a:t>
            </a:r>
          </a:p>
          <a:p>
            <a:r>
              <a:rPr lang="nb-NO" sz="1600" err="1"/>
              <a:t>Studentar</a:t>
            </a:r>
            <a:r>
              <a:rPr lang="nb-NO" sz="1600"/>
              <a:t> som </a:t>
            </a:r>
            <a:r>
              <a:rPr lang="nb-NO" sz="1600" err="1"/>
              <a:t>ikkje</a:t>
            </a:r>
            <a:r>
              <a:rPr lang="nb-NO" sz="1600"/>
              <a:t> </a:t>
            </a:r>
            <a:r>
              <a:rPr lang="nb-NO" sz="1600" err="1"/>
              <a:t>svarar</a:t>
            </a:r>
            <a:r>
              <a:rPr lang="nb-NO" sz="1600"/>
              <a:t>, vil få SMS og eventuelt ny e-post med </a:t>
            </a:r>
            <a:r>
              <a:rPr lang="nb-NO" sz="1600" err="1"/>
              <a:t>lenkje</a:t>
            </a:r>
            <a:r>
              <a:rPr lang="nb-NO" sz="1600"/>
              <a:t> til </a:t>
            </a:r>
            <a:r>
              <a:rPr lang="nb-NO" sz="1600" err="1"/>
              <a:t>spørjeskjema</a:t>
            </a:r>
            <a:endParaRPr lang="nb-NO" sz="1600"/>
          </a:p>
          <a:p>
            <a:r>
              <a:rPr lang="nn-NO" sz="1600"/>
              <a:t>Opplysningane vil bli behandla konfidensielt og vil ikkje bli publisert på ein måte </a:t>
            </a:r>
            <a:r>
              <a:rPr lang="nb-NO" sz="1600"/>
              <a:t>som kan identifisere </a:t>
            </a:r>
            <a:r>
              <a:rPr lang="nb-NO" sz="1600" err="1"/>
              <a:t>enkeltpersonar</a:t>
            </a:r>
            <a:endParaRPr lang="nb-NO" sz="1600"/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6AACBCF-2CA3-1E46-1724-449915D16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E96CA-3E13-214B-31F7-6DE9225B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336787" cy="4330947"/>
          </a:xfrm>
        </p:spPr>
        <p:txBody>
          <a:bodyPr/>
          <a:lstStyle/>
          <a:p>
            <a:r>
              <a:rPr lang="nb-NO" err="1"/>
              <a:t>Kvifor</a:t>
            </a:r>
            <a:r>
              <a:rPr lang="nb-NO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7A6F3D-03B8-5A8C-09AC-129664B548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1596" y="1318340"/>
            <a:ext cx="5766380" cy="4330947"/>
          </a:xfrm>
        </p:spPr>
        <p:txBody>
          <a:bodyPr/>
          <a:lstStyle/>
          <a:p>
            <a:r>
              <a:rPr lang="nb-NO" sz="1600"/>
              <a:t>Gir </a:t>
            </a:r>
            <a:r>
              <a:rPr lang="nb-NO" sz="1600" err="1"/>
              <a:t>studanter</a:t>
            </a:r>
            <a:r>
              <a:rPr lang="nb-NO" sz="1600"/>
              <a:t> </a:t>
            </a:r>
            <a:r>
              <a:rPr lang="nb-NO" sz="1600" err="1"/>
              <a:t>moglegheit</a:t>
            </a:r>
            <a:r>
              <a:rPr lang="nb-NO" sz="1600"/>
              <a:t> til å påvirke eige studieprogram</a:t>
            </a:r>
          </a:p>
          <a:p>
            <a:r>
              <a:rPr lang="nb-NO" sz="1600" err="1"/>
              <a:t>Studentane</a:t>
            </a:r>
            <a:r>
              <a:rPr lang="nb-NO" sz="1600"/>
              <a:t> er ei viktig stemme i arbeidet med å </a:t>
            </a:r>
            <a:r>
              <a:rPr lang="nb-NO" sz="1600" err="1"/>
              <a:t>forbetre</a:t>
            </a:r>
            <a:r>
              <a:rPr lang="nb-NO" sz="1600"/>
              <a:t> studiekvaliteten!</a:t>
            </a:r>
          </a:p>
          <a:p>
            <a:r>
              <a:rPr lang="nb-NO" sz="1600"/>
              <a:t>Gir nyttig informasjon til lærestaden om </a:t>
            </a:r>
            <a:r>
              <a:rPr lang="nb-NO" sz="1600" err="1"/>
              <a:t>studentane</a:t>
            </a:r>
            <a:r>
              <a:rPr lang="nb-NO" sz="1600"/>
              <a:t> si oppleving av studiekvaliteten</a:t>
            </a:r>
          </a:p>
          <a:p>
            <a:r>
              <a:rPr lang="nb-NO" sz="1600" err="1"/>
              <a:t>Gjer</a:t>
            </a:r>
            <a:r>
              <a:rPr lang="nb-NO" sz="1600"/>
              <a:t> det </a:t>
            </a:r>
            <a:r>
              <a:rPr lang="nb-NO" sz="1600" err="1"/>
              <a:t>mogleg</a:t>
            </a:r>
            <a:r>
              <a:rPr lang="nb-NO" sz="1600"/>
              <a:t> å </a:t>
            </a:r>
            <a:r>
              <a:rPr lang="nb-NO" sz="1600" err="1"/>
              <a:t>samanlikne</a:t>
            </a:r>
            <a:r>
              <a:rPr lang="nb-NO" sz="1600"/>
              <a:t> eige studieprogram med </a:t>
            </a:r>
            <a:r>
              <a:rPr lang="nb-NO" sz="1600" err="1"/>
              <a:t>tilsvarande</a:t>
            </a:r>
            <a:r>
              <a:rPr lang="nb-NO" sz="1600"/>
              <a:t> program ved andre norske </a:t>
            </a:r>
            <a:r>
              <a:rPr lang="nb-NO" sz="1600" err="1"/>
              <a:t>lærestadar</a:t>
            </a:r>
            <a:endParaRPr lang="nb-NO" sz="1600"/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44886676-277C-0F45-9F2F-533CDEB5A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DB73E3-1D05-1FE8-54A5-62B9E430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01EF2-BDD2-1460-0612-DF26F89A62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/>
              <a:t>For at programmet ditt skal </a:t>
            </a:r>
            <a:r>
              <a:rPr lang="nb-NO" sz="1600" err="1"/>
              <a:t>visast</a:t>
            </a:r>
            <a:r>
              <a:rPr lang="nb-NO" sz="1600"/>
              <a:t> i portalen </a:t>
            </a:r>
          </a:p>
          <a:p>
            <a:r>
              <a:rPr lang="nb-NO" sz="1600"/>
              <a:t>For at universitet og </a:t>
            </a:r>
            <a:r>
              <a:rPr lang="nb-NO" sz="1600" err="1"/>
              <a:t>høgskular</a:t>
            </a:r>
            <a:r>
              <a:rPr lang="nb-NO" sz="1600"/>
              <a:t> skal få korrekt informasjon om studiekvalitet </a:t>
            </a:r>
          </a:p>
          <a:p>
            <a:r>
              <a:rPr lang="nb-NO" sz="1600" err="1"/>
              <a:t>Studentane</a:t>
            </a:r>
            <a:r>
              <a:rPr lang="nb-NO" sz="1600"/>
              <a:t> si stemme er viktig! 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8C83D03-CBD1-235A-111E-7315AB6E9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5B1F26-235D-F9F6-F68E-FCACEBA8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fleire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svare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3412AB-83F8-A617-E078-CB327B36B8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 dirty="0" err="1"/>
              <a:t>Informér</a:t>
            </a:r>
            <a:r>
              <a:rPr lang="nb-NO" sz="1600" dirty="0"/>
              <a:t> </a:t>
            </a:r>
            <a:r>
              <a:rPr lang="nb-NO" sz="1600" dirty="0" err="1"/>
              <a:t>studentane</a:t>
            </a:r>
            <a:r>
              <a:rPr lang="nb-NO" sz="1600" dirty="0"/>
              <a:t> om undersøkinga i undervisninga</a:t>
            </a:r>
            <a:endParaRPr lang="en-US" dirty="0"/>
          </a:p>
          <a:p>
            <a:pPr marL="171450" indent="-171450"/>
            <a:r>
              <a:rPr lang="nb-NO" sz="1600" dirty="0"/>
              <a:t>Tett samarbeid med </a:t>
            </a:r>
            <a:r>
              <a:rPr lang="nb-NO" sz="1600" dirty="0" err="1"/>
              <a:t>studentrepresentantar</a:t>
            </a:r>
            <a:r>
              <a:rPr lang="nb-NO" sz="1600" dirty="0"/>
              <a:t> og tilsette om spreiing av informasjon </a:t>
            </a:r>
            <a:r>
              <a:rPr lang="nb-NO" sz="1600" dirty="0" err="1"/>
              <a:t>aukar</a:t>
            </a:r>
            <a:r>
              <a:rPr lang="nb-NO" sz="1600" dirty="0"/>
              <a:t> svarprosenten!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 err="1"/>
              <a:t>Sprei</a:t>
            </a:r>
            <a:r>
              <a:rPr lang="nb-NO" sz="1600" dirty="0"/>
              <a:t> informasjon på interne </a:t>
            </a:r>
            <a:r>
              <a:rPr lang="nb-NO" sz="1600" dirty="0" err="1"/>
              <a:t>informasjonskanalar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Alle som </a:t>
            </a:r>
            <a:r>
              <a:rPr lang="nb-NO" sz="1600" dirty="0" err="1"/>
              <a:t>svarar</a:t>
            </a:r>
            <a:r>
              <a:rPr lang="nb-NO" sz="1600" dirty="0"/>
              <a:t> på undersøkinga, er med i trekkinga av 5 </a:t>
            </a:r>
            <a:r>
              <a:rPr lang="nb-NO" sz="1600" dirty="0" err="1"/>
              <a:t>gåvekort</a:t>
            </a:r>
            <a:r>
              <a:rPr lang="nb-NO" sz="1600" dirty="0"/>
              <a:t> på 5000 kroner og 15 </a:t>
            </a:r>
            <a:r>
              <a:rPr lang="nb-NO" sz="1600" dirty="0" err="1"/>
              <a:t>gåvekort</a:t>
            </a:r>
            <a:r>
              <a:rPr lang="nb-NO" sz="1600" dirty="0"/>
              <a:t> på 1000 kroner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Skap konkurranseklima på institusjonen</a:t>
            </a:r>
            <a:endParaRPr lang="nb-NO" sz="1600" dirty="0">
              <a:cs typeface="Poppins"/>
            </a:endParaRP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nb-NO" sz="1600" dirty="0"/>
              <a:t>F.eks. kake til program/avdeling med høgst svarprosent</a:t>
            </a:r>
            <a:endParaRPr lang="nb-NO" sz="1600" dirty="0">
              <a:cs typeface="Poppins"/>
            </a:endParaRPr>
          </a:p>
          <a:p>
            <a:pPr marL="171450" indent="-171450"/>
            <a:endParaRPr lang="nb-NO" sz="160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9F2CA5-8B3C-476C-5365-272636B1C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C9306FE-E401-BD5C-4FB2-959D1249840C}"/>
              </a:ext>
            </a:extLst>
          </p:cNvPr>
          <p:cNvSpPr/>
          <p:nvPr/>
        </p:nvSpPr>
        <p:spPr>
          <a:xfrm>
            <a:off x="0" y="5764696"/>
            <a:ext cx="3001617" cy="109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00D6CE-5E6D-8FF2-FCD3-B685C749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kdir_PPTmal (2)" id="{A2386AF0-1417-449D-9C68-F121F03B123F}" vid="{5CC77926-A5A4-41B6-9DBF-A66DD50051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48BFD021724488FDCB7305C649051" ma:contentTypeVersion="4" ma:contentTypeDescription="Create a new document." ma:contentTypeScope="" ma:versionID="c4190a7c30ef9b6c7df2e4cd15e80fbe">
  <xsd:schema xmlns:xsd="http://www.w3.org/2001/XMLSchema" xmlns:xs="http://www.w3.org/2001/XMLSchema" xmlns:p="http://schemas.microsoft.com/office/2006/metadata/properties" xmlns:ns2="c4cbc670-a92b-46c1-8214-8e878f1d3f20" targetNamespace="http://schemas.microsoft.com/office/2006/metadata/properties" ma:root="true" ma:fieldsID="73a5d90f73db98ab01e5fc9e85be2f8d" ns2:_="">
    <xsd:import namespace="c4cbc670-a92b-46c1-8214-8e878f1d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bc670-a92b-46c1-8214-8e878f1d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C4FFEC-4AC9-4BC4-A62C-6ACEF00C02A9}">
  <ds:schemaRefs>
    <ds:schemaRef ds:uri="9c6f56e9-0a5e-4d2f-a4c0-9acf1486c04c"/>
    <ds:schemaRef ds:uri="e3446a9c-a295-466c-8a5a-e24678aefa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C73FFF-0516-40A1-A692-D7044778D61B}">
  <ds:schemaRefs>
    <ds:schemaRef ds:uri="c4cbc670-a92b-46c1-8214-8e878f1d3f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HK-dir PowerPoint-mal (blank mal)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Studiebarometeret:  Sei kva du meiner om studieprogrammet ditt!</vt:lpstr>
      <vt:lpstr>PowerPoint Presentation</vt:lpstr>
      <vt:lpstr>Studiebarometeret</vt:lpstr>
      <vt:lpstr>Vi vil vite kva studentane meiner om:</vt:lpstr>
      <vt:lpstr>Korleis svara på undersøkinga?</vt:lpstr>
      <vt:lpstr>Kvifor Studiebarometeret?</vt:lpstr>
      <vt:lpstr>Høg svarprosent er viktig!</vt:lpstr>
      <vt:lpstr>Tips for å få fleire til å svare</vt:lpstr>
      <vt:lpstr>PowerPoint Presentation</vt:lpstr>
      <vt:lpstr>Meir informasjon?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Elisabeth Ianke</dc:creator>
  <cp:revision>5</cp:revision>
  <dcterms:created xsi:type="dcterms:W3CDTF">2025-09-26T13:27:57Z</dcterms:created>
  <dcterms:modified xsi:type="dcterms:W3CDTF">2025-09-30T07:55:14Z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0x01010062348BFD021724488FDCB7305C649051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SIP_Label_2724d2c2-06b5-4830-8a42-89f80414a936_ContentBits">
    <vt:lpwstr>2</vt:lpwstr>
  </property>
  <property fmtid="{D5CDD505-2E9C-101B-9397-08002B2CF9AE}" pid="18" name="MSIP_Label_2724d2c2-06b5-4830-8a42-89f80414a936_SetDate">
    <vt:lpwstr>2022-04-22T09:46:40Z</vt:lpwstr>
  </property>
  <property fmtid="{D5CDD505-2E9C-101B-9397-08002B2CF9AE}" pid="19" name="MSIP_Label_2724d2c2-06b5-4830-8a42-89f80414a936_Method">
    <vt:lpwstr>Privileged</vt:lpwstr>
  </property>
  <property fmtid="{D5CDD505-2E9C-101B-9397-08002B2CF9AE}" pid="20" name="MSIP_Label_2724d2c2-06b5-4830-8a42-89f80414a936_SiteId">
    <vt:lpwstr>1ec46890-73f8-4a2a-9b2c-9a6611f1c922</vt:lpwstr>
  </property>
  <property fmtid="{D5CDD505-2E9C-101B-9397-08002B2CF9AE}" pid="21" name="MSIP_Label_2724d2c2-06b5-4830-8a42-89f80414a936_ActionId">
    <vt:lpwstr>358ac006-3162-4609-94aa-fc23ef270680</vt:lpwstr>
  </property>
  <property fmtid="{D5CDD505-2E9C-101B-9397-08002B2CF9AE}" pid="22" name="MSIP_Label_2724d2c2-06b5-4830-8a42-89f80414a936_Enabled">
    <vt:lpwstr>true</vt:lpwstr>
  </property>
  <property fmtid="{D5CDD505-2E9C-101B-9397-08002B2CF9AE}" pid="23" name="MSIP_Label_2724d2c2-06b5-4830-8a42-89f80414a936_Name">
    <vt:lpwstr>Intern</vt:lpwstr>
  </property>
</Properties>
</file>