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4"/>
  </p:notesMasterIdLst>
  <p:handoutMasterIdLst>
    <p:handoutMasterId r:id="rId15"/>
  </p:handout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embeddedFontLst>
    <p:embeddedFont>
      <p:font typeface="Poppins" panose="020B0604020202020204" charset="0"/>
      <p:regular r:id="rId16"/>
      <p:bold r:id="rId17"/>
      <p:italic r:id="rId18"/>
      <p:boldItalic r:id="rId19"/>
    </p:embeddedFont>
    <p:embeddedFont>
      <p:font typeface="Poppins Bold" panose="020B0604020202020204" charset="0"/>
      <p:bold r:id="rId20"/>
      <p:italic r:id="rId21"/>
      <p:boldItalic r:id="rId22"/>
    </p:embeddedFont>
    <p:embeddedFont>
      <p:font typeface="Poppins Medium" panose="020B0604020202020204" charset="0"/>
      <p:regular r:id="rId23"/>
      <p:italic r:id="rId24"/>
    </p:embeddedFont>
    <p:embeddedFont>
      <p:font typeface="Poppins SemiBold" panose="020B0604020202020204" charset="0"/>
      <p:regular r:id="rId25"/>
      <p:bold r:id="rId26"/>
      <p:italic r:id="rId27"/>
      <p:boldItalic r:id="rId28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7F810-6B06-EB85-C11D-E94093AE9255}" v="7" dt="2025-09-29T11:11:47.360"/>
    <p1510:client id="{B4E25771-FF3F-8446-875A-A564A3DAA8EA}" v="33" dt="2025-09-30T06:27:08.499"/>
    <p1510:client id="{F90873C3-D7BF-400E-9807-59E3F1550661}" v="1" dt="2025-09-30T07:42:49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Katrine Rognerud" userId="S::anne.katrine.rognerud@hkdir.no::5e4c213c-7e20-436c-a33f-8381984232c8" providerId="AD" clId="Web-{9677F810-6B06-EB85-C11D-E94093AE9255}"/>
    <pc:docChg chg="modSld">
      <pc:chgData name="Anne Katrine Rognerud" userId="S::anne.katrine.rognerud@hkdir.no::5e4c213c-7e20-436c-a33f-8381984232c8" providerId="AD" clId="Web-{9677F810-6B06-EB85-C11D-E94093AE9255}" dt="2025-09-29T11:11:47.360" v="6"/>
      <pc:docMkLst>
        <pc:docMk/>
      </pc:docMkLst>
      <pc:sldChg chg="addSp delSp modSp">
        <pc:chgData name="Anne Katrine Rognerud" userId="S::anne.katrine.rognerud@hkdir.no::5e4c213c-7e20-436c-a33f-8381984232c8" providerId="AD" clId="Web-{9677F810-6B06-EB85-C11D-E94093AE9255}" dt="2025-09-29T11:11:47.360" v="6"/>
        <pc:sldMkLst>
          <pc:docMk/>
          <pc:sldMk cId="4244241340" sldId="258"/>
        </pc:sldMkLst>
        <pc:spChg chg="mod">
          <ac:chgData name="Anne Katrine Rognerud" userId="S::anne.katrine.rognerud@hkdir.no::5e4c213c-7e20-436c-a33f-8381984232c8" providerId="AD" clId="Web-{9677F810-6B06-EB85-C11D-E94093AE9255}" dt="2025-09-29T11:11:42.829" v="0" actId="14100"/>
          <ac:spMkLst>
            <pc:docMk/>
            <pc:sldMk cId="4244241340" sldId="258"/>
            <ac:spMk id="2" creationId="{5F89F745-DBD6-C47E-5939-9C4B7FA2569C}"/>
          </ac:spMkLst>
        </pc:spChg>
        <pc:inkChg chg="add del">
          <ac:chgData name="Anne Katrine Rognerud" userId="S::anne.katrine.rognerud@hkdir.no::5e4c213c-7e20-436c-a33f-8381984232c8" providerId="AD" clId="Web-{9677F810-6B06-EB85-C11D-E94093AE9255}" dt="2025-09-29T11:11:47.360" v="6"/>
          <ac:inkMkLst>
            <pc:docMk/>
            <pc:sldMk cId="4244241340" sldId="258"/>
            <ac:inkMk id="5" creationId="{7D25761E-87FC-E422-C550-DB34A935FE60}"/>
          </ac:inkMkLst>
        </pc:inkChg>
        <pc:inkChg chg="add del">
          <ac:chgData name="Anne Katrine Rognerud" userId="S::anne.katrine.rognerud@hkdir.no::5e4c213c-7e20-436c-a33f-8381984232c8" providerId="AD" clId="Web-{9677F810-6B06-EB85-C11D-E94093AE9255}" dt="2025-09-29T11:11:47.360" v="5"/>
          <ac:inkMkLst>
            <pc:docMk/>
            <pc:sldMk cId="4244241340" sldId="258"/>
            <ac:inkMk id="6" creationId="{5E03A1EF-AABA-CE58-BC1A-F96CCF449F18}"/>
          </ac:inkMkLst>
        </pc:inkChg>
        <pc:inkChg chg="add del">
          <ac:chgData name="Anne Katrine Rognerud" userId="S::anne.katrine.rognerud@hkdir.no::5e4c213c-7e20-436c-a33f-8381984232c8" providerId="AD" clId="Web-{9677F810-6B06-EB85-C11D-E94093AE9255}" dt="2025-09-29T11:11:47.360" v="4"/>
          <ac:inkMkLst>
            <pc:docMk/>
            <pc:sldMk cId="4244241340" sldId="258"/>
            <ac:inkMk id="7" creationId="{3737AB25-3ED6-E12E-3F39-EF18E9F97DEE}"/>
          </ac:inkMkLst>
        </pc:inkChg>
      </pc:sldChg>
    </pc:docChg>
  </pc:docChgLst>
  <pc:docChgLst>
    <pc:chgData name="Merete Helle" userId="39a07d45-5de8-44d6-9320-0b58c939e9e4" providerId="ADAL" clId="{B2701B99-405F-40A7-8341-BDD22E4DF82C}"/>
    <pc:docChg chg="modSld">
      <pc:chgData name="Merete Helle" userId="39a07d45-5de8-44d6-9320-0b58c939e9e4" providerId="ADAL" clId="{B2701B99-405F-40A7-8341-BDD22E4DF82C}" dt="2025-09-30T07:42:49.384" v="23" actId="20577"/>
      <pc:docMkLst>
        <pc:docMk/>
      </pc:docMkLst>
      <pc:sldChg chg="modSp mod">
        <pc:chgData name="Merete Helle" userId="39a07d45-5de8-44d6-9320-0b58c939e9e4" providerId="ADAL" clId="{B2701B99-405F-40A7-8341-BDD22E4DF82C}" dt="2025-09-29T13:28:18.931" v="22" actId="6549"/>
        <pc:sldMkLst>
          <pc:docMk/>
          <pc:sldMk cId="4244241340" sldId="258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4244241340" sldId="258"/>
            <ac:spMk id="2" creationId="{5F89F745-DBD6-C47E-5939-9C4B7FA2569C}"/>
          </ac:spMkLst>
        </pc:spChg>
        <pc:spChg chg="mod">
          <ac:chgData name="Merete Helle" userId="39a07d45-5de8-44d6-9320-0b58c939e9e4" providerId="ADAL" clId="{B2701B99-405F-40A7-8341-BDD22E4DF82C}" dt="2025-09-29T13:28:18.931" v="22" actId="6549"/>
          <ac:spMkLst>
            <pc:docMk/>
            <pc:sldMk cId="4244241340" sldId="258"/>
            <ac:spMk id="3" creationId="{FCDA784C-E077-047B-0B85-1833E063BC0E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3738293225" sldId="259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3738293225" sldId="259"/>
            <ac:spMk id="3" creationId="{AF0684A4-F8B1-C582-AC7E-D2B2C1B328C6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1302454579" sldId="260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302454579" sldId="260"/>
            <ac:spMk id="2" creationId="{F2C21006-6B1F-A1EB-FA90-80DDDC56C828}"/>
          </ac:spMkLst>
        </pc:spChg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302454579" sldId="260"/>
            <ac:spMk id="3" creationId="{4C896BFF-7D39-6C9B-7937-9384D443CF6F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1188827807" sldId="261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188827807" sldId="261"/>
            <ac:spMk id="2" creationId="{CF30EB4E-4A47-6965-7F3A-ED33F878D5CF}"/>
          </ac:spMkLst>
        </pc:spChg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188827807" sldId="261"/>
            <ac:spMk id="3" creationId="{7877C4F3-B87E-40BB-04ED-9A5234BBD511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3841281490" sldId="262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3841281490" sldId="262"/>
            <ac:spMk id="2" creationId="{358398D5-7C4E-0DB7-4FFC-22493C3C15F3}"/>
          </ac:spMkLst>
        </pc:spChg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3841281490" sldId="262"/>
            <ac:spMk id="3" creationId="{65544B87-1B0C-6BC3-C4BE-48BB12AF5366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1389130032" sldId="263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389130032" sldId="263"/>
            <ac:spMk id="2" creationId="{0CC9E441-0C79-38EB-DF3C-D0F1E61E1AA2}"/>
          </ac:spMkLst>
        </pc:spChg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389130032" sldId="263"/>
            <ac:spMk id="3" creationId="{9CD77961-9B6D-ED28-393B-43245B42402D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1745916654" sldId="264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745916654" sldId="264"/>
            <ac:spMk id="2" creationId="{77DDE40A-B380-06A0-C999-47DEA54F4360}"/>
          </ac:spMkLst>
        </pc:spChg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745916654" sldId="264"/>
            <ac:spMk id="3" creationId="{91F41A2C-FDE0-F2D8-F2CE-C9CBCB16E043}"/>
          </ac:spMkLst>
        </pc:spChg>
      </pc:sldChg>
      <pc:sldChg chg="modSp mod">
        <pc:chgData name="Merete Helle" userId="39a07d45-5de8-44d6-9320-0b58c939e9e4" providerId="ADAL" clId="{B2701B99-405F-40A7-8341-BDD22E4DF82C}" dt="2025-09-29T13:28:09.204" v="19" actId="790"/>
        <pc:sldMkLst>
          <pc:docMk/>
          <pc:sldMk cId="1635413744" sldId="266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1635413744" sldId="266"/>
            <ac:spMk id="3" creationId="{62704DB5-FBD3-2105-BB6E-7EFFB08A3C9A}"/>
          </ac:spMkLst>
        </pc:spChg>
      </pc:sldChg>
      <pc:sldChg chg="modSp mod">
        <pc:chgData name="Merete Helle" userId="39a07d45-5de8-44d6-9320-0b58c939e9e4" providerId="ADAL" clId="{B2701B99-405F-40A7-8341-BDD22E4DF82C}" dt="2025-09-30T07:42:49.384" v="23" actId="20577"/>
        <pc:sldMkLst>
          <pc:docMk/>
          <pc:sldMk cId="2782029261" sldId="267"/>
        </pc:sldMkLst>
        <pc:spChg chg="mod">
          <ac:chgData name="Merete Helle" userId="39a07d45-5de8-44d6-9320-0b58c939e9e4" providerId="ADAL" clId="{B2701B99-405F-40A7-8341-BDD22E4DF82C}" dt="2025-09-29T13:28:09.204" v="19" actId="790"/>
          <ac:spMkLst>
            <pc:docMk/>
            <pc:sldMk cId="2782029261" sldId="267"/>
            <ac:spMk id="2" creationId="{7D3088FE-92FC-E276-DB26-7A451AF56E59}"/>
          </ac:spMkLst>
        </pc:spChg>
        <pc:spChg chg="mod">
          <ac:chgData name="Merete Helle" userId="39a07d45-5de8-44d6-9320-0b58c939e9e4" providerId="ADAL" clId="{B2701B99-405F-40A7-8341-BDD22E4DF82C}" dt="2025-09-30T07:42:49.384" v="23" actId="20577"/>
          <ac:spMkLst>
            <pc:docMk/>
            <pc:sldMk cId="2782029261" sldId="267"/>
            <ac:spMk id="3" creationId="{C672EC00-4C85-CE51-C6DF-01202138DDC3}"/>
          </ac:spMkLst>
        </pc:spChg>
      </pc:sldChg>
    </pc:docChg>
  </pc:docChgLst>
  <pc:docChgLst>
    <pc:chgData name="Anne Katrine Rognerud" userId="5e4c213c-7e20-436c-a33f-8381984232c8" providerId="ADAL" clId="{DFAE30C4-EC47-54CE-BF8E-F86984927A42}"/>
    <pc:docChg chg="custSel modSld">
      <pc:chgData name="Anne Katrine Rognerud" userId="5e4c213c-7e20-436c-a33f-8381984232c8" providerId="ADAL" clId="{DFAE30C4-EC47-54CE-BF8E-F86984927A42}" dt="2025-09-30T06:27:08.499" v="39"/>
      <pc:docMkLst>
        <pc:docMk/>
      </pc:docMkLst>
      <pc:sldChg chg="addSp delSp modSp mod">
        <pc:chgData name="Anne Katrine Rognerud" userId="5e4c213c-7e20-436c-a33f-8381984232c8" providerId="ADAL" clId="{DFAE30C4-EC47-54CE-BF8E-F86984927A42}" dt="2025-09-30T06:23:16.002" v="11" actId="1076"/>
        <pc:sldMkLst>
          <pc:docMk/>
          <pc:sldMk cId="4244241340" sldId="258"/>
        </pc:sldMkLst>
        <pc:spChg chg="mod">
          <ac:chgData name="Anne Katrine Rognerud" userId="5e4c213c-7e20-436c-a33f-8381984232c8" providerId="ADAL" clId="{DFAE30C4-EC47-54CE-BF8E-F86984927A42}" dt="2025-09-29T11:12:08.959" v="1" actId="255"/>
          <ac:spMkLst>
            <pc:docMk/>
            <pc:sldMk cId="4244241340" sldId="258"/>
            <ac:spMk id="2" creationId="{5F89F745-DBD6-C47E-5939-9C4B7FA2569C}"/>
          </ac:spMkLst>
        </pc:spChg>
        <pc:spChg chg="mod">
          <ac:chgData name="Anne Katrine Rognerud" userId="5e4c213c-7e20-436c-a33f-8381984232c8" providerId="ADAL" clId="{DFAE30C4-EC47-54CE-BF8E-F86984927A42}" dt="2025-09-29T11:12:31.200" v="3" actId="207"/>
          <ac:spMkLst>
            <pc:docMk/>
            <pc:sldMk cId="4244241340" sldId="258"/>
            <ac:spMk id="3" creationId="{FCDA784C-E077-047B-0B85-1833E063BC0E}"/>
          </ac:spMkLst>
        </pc:spChg>
        <pc:spChg chg="del">
          <ac:chgData name="Anne Katrine Rognerud" userId="5e4c213c-7e20-436c-a33f-8381984232c8" providerId="ADAL" clId="{DFAE30C4-EC47-54CE-BF8E-F86984927A42}" dt="2025-09-29T11:12:43.157" v="4" actId="931"/>
          <ac:spMkLst>
            <pc:docMk/>
            <pc:sldMk cId="4244241340" sldId="258"/>
            <ac:spMk id="4" creationId="{FD093DA6-D27E-49FB-3B29-3BB6EDCA8BE7}"/>
          </ac:spMkLst>
        </pc:spChg>
        <pc:picChg chg="add mod">
          <ac:chgData name="Anne Katrine Rognerud" userId="5e4c213c-7e20-436c-a33f-8381984232c8" providerId="ADAL" clId="{DFAE30C4-EC47-54CE-BF8E-F86984927A42}" dt="2025-09-30T06:23:16.002" v="11" actId="1076"/>
          <ac:picMkLst>
            <pc:docMk/>
            <pc:sldMk cId="4244241340" sldId="258"/>
            <ac:picMk id="4" creationId="{DD3756F0-BF1C-A07D-B0EF-66916BB0EE7B}"/>
          </ac:picMkLst>
        </pc:picChg>
        <pc:picChg chg="add mod">
          <ac:chgData name="Anne Katrine Rognerud" userId="5e4c213c-7e20-436c-a33f-8381984232c8" providerId="ADAL" clId="{DFAE30C4-EC47-54CE-BF8E-F86984927A42}" dt="2025-09-29T11:12:45.619" v="7" actId="962"/>
          <ac:picMkLst>
            <pc:docMk/>
            <pc:sldMk cId="4244241340" sldId="258"/>
            <ac:picMk id="6" creationId="{9563D9D5-5E88-8E44-1FC2-8D885FD19E98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30T06:27:08.499" v="39"/>
        <pc:sldMkLst>
          <pc:docMk/>
          <pc:sldMk cId="3738293225" sldId="259"/>
        </pc:sldMkLst>
        <pc:spChg chg="del">
          <ac:chgData name="Anne Katrine Rognerud" userId="5e4c213c-7e20-436c-a33f-8381984232c8" providerId="ADAL" clId="{DFAE30C4-EC47-54CE-BF8E-F86984927A42}" dt="2025-09-30T06:27:02.034" v="37" actId="478"/>
          <ac:spMkLst>
            <pc:docMk/>
            <pc:sldMk cId="3738293225" sldId="259"/>
            <ac:spMk id="3" creationId="{AF0684A4-F8B1-C582-AC7E-D2B2C1B328C6}"/>
          </ac:spMkLst>
        </pc:spChg>
        <pc:spChg chg="add del mod">
          <ac:chgData name="Anne Katrine Rognerud" userId="5e4c213c-7e20-436c-a33f-8381984232c8" providerId="ADAL" clId="{DFAE30C4-EC47-54CE-BF8E-F86984927A42}" dt="2025-09-30T06:27:05.654" v="38" actId="478"/>
          <ac:spMkLst>
            <pc:docMk/>
            <pc:sldMk cId="3738293225" sldId="259"/>
            <ac:spMk id="5" creationId="{BA337355-3D02-F121-42DC-8E91EC2A30F1}"/>
          </ac:spMkLst>
        </pc:spChg>
        <pc:spChg chg="add mod">
          <ac:chgData name="Anne Katrine Rognerud" userId="5e4c213c-7e20-436c-a33f-8381984232c8" providerId="ADAL" clId="{DFAE30C4-EC47-54CE-BF8E-F86984927A42}" dt="2025-09-30T06:27:08.499" v="39"/>
          <ac:spMkLst>
            <pc:docMk/>
            <pc:sldMk cId="3738293225" sldId="259"/>
            <ac:spMk id="6" creationId="{4D0FCD13-B248-4617-BF25-8828A664BD05}"/>
          </ac:spMkLst>
        </pc:spChg>
        <pc:picChg chg="add del mod">
          <ac:chgData name="Anne Katrine Rognerud" userId="5e4c213c-7e20-436c-a33f-8381984232c8" providerId="ADAL" clId="{DFAE30C4-EC47-54CE-BF8E-F86984927A42}" dt="2025-09-30T06:23:38.307" v="13" actId="21"/>
          <ac:picMkLst>
            <pc:docMk/>
            <pc:sldMk cId="3738293225" sldId="259"/>
            <ac:picMk id="2" creationId="{4ADA7526-3E28-8AB0-2961-0F31B8D5225E}"/>
          </ac:picMkLst>
        </pc:picChg>
        <pc:picChg chg="add mod">
          <ac:chgData name="Anne Katrine Rognerud" userId="5e4c213c-7e20-436c-a33f-8381984232c8" providerId="ADAL" clId="{DFAE30C4-EC47-54CE-BF8E-F86984927A42}" dt="2025-09-30T06:27:08.499" v="39"/>
          <ac:picMkLst>
            <pc:docMk/>
            <pc:sldMk cId="3738293225" sldId="259"/>
            <ac:picMk id="7" creationId="{63AF0D73-A179-D61C-F008-1C590719DA57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30T06:26:40.561" v="36" actId="255"/>
        <pc:sldMkLst>
          <pc:docMk/>
          <pc:sldMk cId="1302454579" sldId="260"/>
        </pc:sldMkLst>
        <pc:spChg chg="mod">
          <ac:chgData name="Anne Katrine Rognerud" userId="5e4c213c-7e20-436c-a33f-8381984232c8" providerId="ADAL" clId="{DFAE30C4-EC47-54CE-BF8E-F86984927A42}" dt="2025-09-30T06:26:40.561" v="36" actId="255"/>
          <ac:spMkLst>
            <pc:docMk/>
            <pc:sldMk cId="1302454579" sldId="260"/>
            <ac:spMk id="3" creationId="{4C896BFF-7D39-6C9B-7937-9384D443CF6F}"/>
          </ac:spMkLst>
        </pc:spChg>
        <pc:picChg chg="add mod">
          <ac:chgData name="Anne Katrine Rognerud" userId="5e4c213c-7e20-436c-a33f-8381984232c8" providerId="ADAL" clId="{DFAE30C4-EC47-54CE-BF8E-F86984927A42}" dt="2025-09-30T06:23:42.239" v="14"/>
          <ac:picMkLst>
            <pc:docMk/>
            <pc:sldMk cId="1302454579" sldId="260"/>
            <ac:picMk id="4" creationId="{DF264368-5596-02FD-9DE3-F1E12EB2BD77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30T06:26:32.547" v="35" actId="255"/>
        <pc:sldMkLst>
          <pc:docMk/>
          <pc:sldMk cId="1188827807" sldId="261"/>
        </pc:sldMkLst>
        <pc:spChg chg="mod">
          <ac:chgData name="Anne Katrine Rognerud" userId="5e4c213c-7e20-436c-a33f-8381984232c8" providerId="ADAL" clId="{DFAE30C4-EC47-54CE-BF8E-F86984927A42}" dt="2025-09-30T06:26:32.547" v="35" actId="255"/>
          <ac:spMkLst>
            <pc:docMk/>
            <pc:sldMk cId="1188827807" sldId="261"/>
            <ac:spMk id="3" creationId="{7877C4F3-B87E-40BB-04ED-9A5234BBD511}"/>
          </ac:spMkLst>
        </pc:spChg>
        <pc:picChg chg="add mod">
          <ac:chgData name="Anne Katrine Rognerud" userId="5e4c213c-7e20-436c-a33f-8381984232c8" providerId="ADAL" clId="{DFAE30C4-EC47-54CE-BF8E-F86984927A42}" dt="2025-09-30T06:23:47.060" v="15"/>
          <ac:picMkLst>
            <pc:docMk/>
            <pc:sldMk cId="1188827807" sldId="261"/>
            <ac:picMk id="4" creationId="{67EBE0AA-91D3-952C-C022-A17BE6F25CFC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30T06:26:24.771" v="34" actId="255"/>
        <pc:sldMkLst>
          <pc:docMk/>
          <pc:sldMk cId="3841281490" sldId="262"/>
        </pc:sldMkLst>
        <pc:spChg chg="mod">
          <ac:chgData name="Anne Katrine Rognerud" userId="5e4c213c-7e20-436c-a33f-8381984232c8" providerId="ADAL" clId="{DFAE30C4-EC47-54CE-BF8E-F86984927A42}" dt="2025-09-30T06:26:24.771" v="34" actId="255"/>
          <ac:spMkLst>
            <pc:docMk/>
            <pc:sldMk cId="3841281490" sldId="262"/>
            <ac:spMk id="3" creationId="{65544B87-1B0C-6BC3-C4BE-48BB12AF5366}"/>
          </ac:spMkLst>
        </pc:spChg>
        <pc:picChg chg="add mod">
          <ac:chgData name="Anne Katrine Rognerud" userId="5e4c213c-7e20-436c-a33f-8381984232c8" providerId="ADAL" clId="{DFAE30C4-EC47-54CE-BF8E-F86984927A42}" dt="2025-09-30T06:23:50.421" v="16"/>
          <ac:picMkLst>
            <pc:docMk/>
            <pc:sldMk cId="3841281490" sldId="262"/>
            <ac:picMk id="4" creationId="{E9026BED-A786-FA3C-6645-6D69C3D79843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30T06:26:15.432" v="33" actId="255"/>
        <pc:sldMkLst>
          <pc:docMk/>
          <pc:sldMk cId="1389130032" sldId="263"/>
        </pc:sldMkLst>
        <pc:spChg chg="mod">
          <ac:chgData name="Anne Katrine Rognerud" userId="5e4c213c-7e20-436c-a33f-8381984232c8" providerId="ADAL" clId="{DFAE30C4-EC47-54CE-BF8E-F86984927A42}" dt="2025-09-30T06:26:15.432" v="33" actId="255"/>
          <ac:spMkLst>
            <pc:docMk/>
            <pc:sldMk cId="1389130032" sldId="263"/>
            <ac:spMk id="3" creationId="{9CD77961-9B6D-ED28-393B-43245B42402D}"/>
          </ac:spMkLst>
        </pc:spChg>
        <pc:picChg chg="add mod">
          <ac:chgData name="Anne Katrine Rognerud" userId="5e4c213c-7e20-436c-a33f-8381984232c8" providerId="ADAL" clId="{DFAE30C4-EC47-54CE-BF8E-F86984927A42}" dt="2025-09-30T06:23:54.050" v="17"/>
          <ac:picMkLst>
            <pc:docMk/>
            <pc:sldMk cId="1389130032" sldId="263"/>
            <ac:picMk id="4" creationId="{AE430784-D090-94B4-60F2-77A86F43137E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30T06:26:07.089" v="32" actId="255"/>
        <pc:sldMkLst>
          <pc:docMk/>
          <pc:sldMk cId="1745916654" sldId="264"/>
        </pc:sldMkLst>
        <pc:spChg chg="mod">
          <ac:chgData name="Anne Katrine Rognerud" userId="5e4c213c-7e20-436c-a33f-8381984232c8" providerId="ADAL" clId="{DFAE30C4-EC47-54CE-BF8E-F86984927A42}" dt="2025-09-30T06:26:07.089" v="32" actId="255"/>
          <ac:spMkLst>
            <pc:docMk/>
            <pc:sldMk cId="1745916654" sldId="264"/>
            <ac:spMk id="3" creationId="{91F41A2C-FDE0-F2D8-F2CE-C9CBCB16E043}"/>
          </ac:spMkLst>
        </pc:spChg>
        <pc:picChg chg="add mod">
          <ac:chgData name="Anne Katrine Rognerud" userId="5e4c213c-7e20-436c-a33f-8381984232c8" providerId="ADAL" clId="{DFAE30C4-EC47-54CE-BF8E-F86984927A42}" dt="2025-09-30T06:23:57.461" v="18"/>
          <ac:picMkLst>
            <pc:docMk/>
            <pc:sldMk cId="1745916654" sldId="264"/>
            <ac:picMk id="4" creationId="{BB9F102C-89EA-AD37-FBF5-FC700A6C2F81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30T06:25:57.160" v="31" actId="14100"/>
        <pc:sldMkLst>
          <pc:docMk/>
          <pc:sldMk cId="1635413744" sldId="266"/>
        </pc:sldMkLst>
        <pc:spChg chg="del">
          <ac:chgData name="Anne Katrine Rognerud" userId="5e4c213c-7e20-436c-a33f-8381984232c8" providerId="ADAL" clId="{DFAE30C4-EC47-54CE-BF8E-F86984927A42}" dt="2025-09-30T06:24:38.287" v="24" actId="478"/>
          <ac:spMkLst>
            <pc:docMk/>
            <pc:sldMk cId="1635413744" sldId="266"/>
            <ac:spMk id="3" creationId="{62704DB5-FBD3-2105-BB6E-7EFFB08A3C9A}"/>
          </ac:spMkLst>
        </pc:spChg>
        <pc:spChg chg="add del mod">
          <ac:chgData name="Anne Katrine Rognerud" userId="5e4c213c-7e20-436c-a33f-8381984232c8" providerId="ADAL" clId="{DFAE30C4-EC47-54CE-BF8E-F86984927A42}" dt="2025-09-30T06:24:40.875" v="25" actId="478"/>
          <ac:spMkLst>
            <pc:docMk/>
            <pc:sldMk cId="1635413744" sldId="266"/>
            <ac:spMk id="5" creationId="{6B6CF66D-1934-29A8-BDE7-B37FD6E82A1B}"/>
          </ac:spMkLst>
        </pc:spChg>
        <pc:spChg chg="add mod">
          <ac:chgData name="Anne Katrine Rognerud" userId="5e4c213c-7e20-436c-a33f-8381984232c8" providerId="ADAL" clId="{DFAE30C4-EC47-54CE-BF8E-F86984927A42}" dt="2025-09-30T06:25:44.604" v="28" actId="207"/>
          <ac:spMkLst>
            <pc:docMk/>
            <pc:sldMk cId="1635413744" sldId="266"/>
            <ac:spMk id="8" creationId="{60E74B38-1C61-A953-32FE-05706CB570B9}"/>
          </ac:spMkLst>
        </pc:spChg>
        <pc:picChg chg="add del mod">
          <ac:chgData name="Anne Katrine Rognerud" userId="5e4c213c-7e20-436c-a33f-8381984232c8" providerId="ADAL" clId="{DFAE30C4-EC47-54CE-BF8E-F86984927A42}" dt="2025-09-30T06:24:36.309" v="23" actId="478"/>
          <ac:picMkLst>
            <pc:docMk/>
            <pc:sldMk cId="1635413744" sldId="266"/>
            <ac:picMk id="2" creationId="{91CC9E29-6243-A195-0547-1FD2B76D7445}"/>
          </ac:picMkLst>
        </pc:picChg>
        <pc:picChg chg="add mod">
          <ac:chgData name="Anne Katrine Rognerud" userId="5e4c213c-7e20-436c-a33f-8381984232c8" providerId="ADAL" clId="{DFAE30C4-EC47-54CE-BF8E-F86984927A42}" dt="2025-09-30T06:25:57.160" v="31" actId="14100"/>
          <ac:picMkLst>
            <pc:docMk/>
            <pc:sldMk cId="1635413744" sldId="266"/>
            <ac:picMk id="7" creationId="{1322E59F-3FDF-6A8D-7B95-5F97248C365F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30T06:24:25.973" v="22" actId="14100"/>
        <pc:sldMkLst>
          <pc:docMk/>
          <pc:sldMk cId="2782029261" sldId="267"/>
        </pc:sldMkLst>
        <pc:spChg chg="mod">
          <ac:chgData name="Anne Katrine Rognerud" userId="5e4c213c-7e20-436c-a33f-8381984232c8" providerId="ADAL" clId="{DFAE30C4-EC47-54CE-BF8E-F86984927A42}" dt="2025-09-30T06:24:25.973" v="22" actId="14100"/>
          <ac:spMkLst>
            <pc:docMk/>
            <pc:sldMk cId="2782029261" sldId="267"/>
            <ac:spMk id="3" creationId="{C672EC00-4C85-CE51-C6DF-01202138DDC3}"/>
          </ac:spMkLst>
        </pc:spChg>
        <pc:picChg chg="add mod">
          <ac:chgData name="Anne Katrine Rognerud" userId="5e4c213c-7e20-436c-a33f-8381984232c8" providerId="ADAL" clId="{DFAE30C4-EC47-54CE-BF8E-F86984927A42}" dt="2025-09-30T06:24:07.171" v="20"/>
          <ac:picMkLst>
            <pc:docMk/>
            <pc:sldMk cId="2782029261" sldId="267"/>
            <ac:picMk id="4" creationId="{43404943-86DA-C6BF-709B-2D8A068B934A}"/>
          </ac:picMkLst>
        </pc:picChg>
      </pc:sldChg>
    </pc:docChg>
  </pc:docChgLst>
  <pc:docChgLst>
    <pc:chgData name="Pia Elisabeth Ianke" userId="14edd47d-3919-4b80-8648-36fd05349207" providerId="ADAL" clId="{0A229869-5524-4020-BFB7-6BAFF8638E63}"/>
    <pc:docChg chg="undo custSel addSld delSld modSld">
      <pc:chgData name="Pia Elisabeth Ianke" userId="14edd47d-3919-4b80-8648-36fd05349207" providerId="ADAL" clId="{0A229869-5524-4020-BFB7-6BAFF8638E63}" dt="2025-09-26T14:46:57.454" v="98" actId="478"/>
      <pc:docMkLst>
        <pc:docMk/>
      </pc:docMkLst>
      <pc:sldChg chg="modSp mod">
        <pc:chgData name="Pia Elisabeth Ianke" userId="14edd47d-3919-4b80-8648-36fd05349207" providerId="ADAL" clId="{0A229869-5524-4020-BFB7-6BAFF8638E63}" dt="2025-09-26T12:55:34.108" v="2" actId="1076"/>
        <pc:sldMkLst>
          <pc:docMk/>
          <pc:sldMk cId="4244241340" sldId="258"/>
        </pc:sldMkLst>
        <pc:spChg chg="mod">
          <ac:chgData name="Pia Elisabeth Ianke" userId="14edd47d-3919-4b80-8648-36fd05349207" providerId="ADAL" clId="{0A229869-5524-4020-BFB7-6BAFF8638E63}" dt="2025-09-26T12:55:34.108" v="2" actId="1076"/>
          <ac:spMkLst>
            <pc:docMk/>
            <pc:sldMk cId="4244241340" sldId="258"/>
            <ac:spMk id="2" creationId="{5F89F745-DBD6-C47E-5939-9C4B7FA2569C}"/>
          </ac:spMkLst>
        </pc:spChg>
        <pc:spChg chg="mod">
          <ac:chgData name="Pia Elisabeth Ianke" userId="14edd47d-3919-4b80-8648-36fd05349207" providerId="ADAL" clId="{0A229869-5524-4020-BFB7-6BAFF8638E63}" dt="2025-09-26T12:55:25.654" v="1" actId="14100"/>
          <ac:spMkLst>
            <pc:docMk/>
            <pc:sldMk cId="4244241340" sldId="258"/>
            <ac:spMk id="3" creationId="{FCDA784C-E077-047B-0B85-1833E063BC0E}"/>
          </ac:spMkLst>
        </pc:spChg>
      </pc:sldChg>
      <pc:sldChg chg="delSp mod">
        <pc:chgData name="Pia Elisabeth Ianke" userId="14edd47d-3919-4b80-8648-36fd05349207" providerId="ADAL" clId="{0A229869-5524-4020-BFB7-6BAFF8638E63}" dt="2025-09-26T14:46:20.619" v="97" actId="478"/>
        <pc:sldMkLst>
          <pc:docMk/>
          <pc:sldMk cId="3738293225" sldId="259"/>
        </pc:sldMkLst>
      </pc:sldChg>
      <pc:sldChg chg="modSp mod">
        <pc:chgData name="Pia Elisabeth Ianke" userId="14edd47d-3919-4b80-8648-36fd05349207" providerId="ADAL" clId="{0A229869-5524-4020-BFB7-6BAFF8638E63}" dt="2025-09-26T12:56:13.892" v="4" actId="20578"/>
        <pc:sldMkLst>
          <pc:docMk/>
          <pc:sldMk cId="1302454579" sldId="260"/>
        </pc:sldMkLst>
        <pc:spChg chg="mod">
          <ac:chgData name="Pia Elisabeth Ianke" userId="14edd47d-3919-4b80-8648-36fd05349207" providerId="ADAL" clId="{0A229869-5524-4020-BFB7-6BAFF8638E63}" dt="2025-09-26T12:56:13.892" v="4" actId="20578"/>
          <ac:spMkLst>
            <pc:docMk/>
            <pc:sldMk cId="1302454579" sldId="260"/>
            <ac:spMk id="3" creationId="{4C896BFF-7D39-6C9B-7937-9384D443CF6F}"/>
          </ac:spMkLst>
        </pc:spChg>
      </pc:sldChg>
      <pc:sldChg chg="modSp mod">
        <pc:chgData name="Pia Elisabeth Ianke" userId="14edd47d-3919-4b80-8648-36fd05349207" providerId="ADAL" clId="{0A229869-5524-4020-BFB7-6BAFF8638E63}" dt="2025-09-26T12:58:47.920" v="9" actId="20577"/>
        <pc:sldMkLst>
          <pc:docMk/>
          <pc:sldMk cId="3841281490" sldId="262"/>
        </pc:sldMkLst>
        <pc:spChg chg="mod">
          <ac:chgData name="Pia Elisabeth Ianke" userId="14edd47d-3919-4b80-8648-36fd05349207" providerId="ADAL" clId="{0A229869-5524-4020-BFB7-6BAFF8638E63}" dt="2025-09-26T12:58:29.710" v="5"/>
          <ac:spMkLst>
            <pc:docMk/>
            <pc:sldMk cId="3841281490" sldId="262"/>
            <ac:spMk id="2" creationId="{358398D5-7C4E-0DB7-4FFC-22493C3C15F3}"/>
          </ac:spMkLst>
        </pc:spChg>
        <pc:spChg chg="mod">
          <ac:chgData name="Pia Elisabeth Ianke" userId="14edd47d-3919-4b80-8648-36fd05349207" providerId="ADAL" clId="{0A229869-5524-4020-BFB7-6BAFF8638E63}" dt="2025-09-26T12:58:47.920" v="9" actId="20577"/>
          <ac:spMkLst>
            <pc:docMk/>
            <pc:sldMk cId="3841281490" sldId="262"/>
            <ac:spMk id="3" creationId="{65544B87-1B0C-6BC3-C4BE-48BB12AF5366}"/>
          </ac:spMkLst>
        </pc:spChg>
      </pc:sldChg>
      <pc:sldChg chg="modSp new mod">
        <pc:chgData name="Pia Elisabeth Ianke" userId="14edd47d-3919-4b80-8648-36fd05349207" providerId="ADAL" clId="{0A229869-5524-4020-BFB7-6BAFF8638E63}" dt="2025-09-26T12:59:39.985" v="16" actId="113"/>
        <pc:sldMkLst>
          <pc:docMk/>
          <pc:sldMk cId="1389130032" sldId="263"/>
        </pc:sldMkLst>
        <pc:spChg chg="mod">
          <ac:chgData name="Pia Elisabeth Ianke" userId="14edd47d-3919-4b80-8648-36fd05349207" providerId="ADAL" clId="{0A229869-5524-4020-BFB7-6BAFF8638E63}" dt="2025-09-26T12:59:25.233" v="13" actId="14100"/>
          <ac:spMkLst>
            <pc:docMk/>
            <pc:sldMk cId="1389130032" sldId="263"/>
            <ac:spMk id="2" creationId="{0CC9E441-0C79-38EB-DF3C-D0F1E61E1AA2}"/>
          </ac:spMkLst>
        </pc:spChg>
        <pc:spChg chg="mod">
          <ac:chgData name="Pia Elisabeth Ianke" userId="14edd47d-3919-4b80-8648-36fd05349207" providerId="ADAL" clId="{0A229869-5524-4020-BFB7-6BAFF8638E63}" dt="2025-09-26T12:59:39.985" v="16" actId="113"/>
          <ac:spMkLst>
            <pc:docMk/>
            <pc:sldMk cId="1389130032" sldId="263"/>
            <ac:spMk id="3" creationId="{9CD77961-9B6D-ED28-393B-43245B42402D}"/>
          </ac:spMkLst>
        </pc:spChg>
      </pc:sldChg>
      <pc:sldChg chg="modSp new mod">
        <pc:chgData name="Pia Elisabeth Ianke" userId="14edd47d-3919-4b80-8648-36fd05349207" providerId="ADAL" clId="{0A229869-5524-4020-BFB7-6BAFF8638E63}" dt="2025-09-26T13:05:43.640" v="96" actId="113"/>
        <pc:sldMkLst>
          <pc:docMk/>
          <pc:sldMk cId="1745916654" sldId="264"/>
        </pc:sldMkLst>
        <pc:spChg chg="mod">
          <ac:chgData name="Pia Elisabeth Ianke" userId="14edd47d-3919-4b80-8648-36fd05349207" providerId="ADAL" clId="{0A229869-5524-4020-BFB7-6BAFF8638E63}" dt="2025-09-26T13:00:05.618" v="18"/>
          <ac:spMkLst>
            <pc:docMk/>
            <pc:sldMk cId="1745916654" sldId="264"/>
            <ac:spMk id="2" creationId="{77DDE40A-B380-06A0-C999-47DEA54F4360}"/>
          </ac:spMkLst>
        </pc:spChg>
        <pc:spChg chg="mod">
          <ac:chgData name="Pia Elisabeth Ianke" userId="14edd47d-3919-4b80-8648-36fd05349207" providerId="ADAL" clId="{0A229869-5524-4020-BFB7-6BAFF8638E63}" dt="2025-09-26T13:05:43.640" v="96" actId="113"/>
          <ac:spMkLst>
            <pc:docMk/>
            <pc:sldMk cId="1745916654" sldId="264"/>
            <ac:spMk id="3" creationId="{91F41A2C-FDE0-F2D8-F2CE-C9CBCB16E043}"/>
          </ac:spMkLst>
        </pc:spChg>
      </pc:sldChg>
      <pc:sldChg chg="delSp modSp new add del mod">
        <pc:chgData name="Pia Elisabeth Ianke" userId="14edd47d-3919-4b80-8648-36fd05349207" providerId="ADAL" clId="{0A229869-5524-4020-BFB7-6BAFF8638E63}" dt="2025-09-26T14:46:57.454" v="98" actId="478"/>
        <pc:sldMkLst>
          <pc:docMk/>
          <pc:sldMk cId="1635413744" sldId="266"/>
        </pc:sldMkLst>
        <pc:spChg chg="mod">
          <ac:chgData name="Pia Elisabeth Ianke" userId="14edd47d-3919-4b80-8648-36fd05349207" providerId="ADAL" clId="{0A229869-5524-4020-BFB7-6BAFF8638E63}" dt="2025-09-26T13:04:29.557" v="94" actId="20577"/>
          <ac:spMkLst>
            <pc:docMk/>
            <pc:sldMk cId="1635413744" sldId="266"/>
            <ac:spMk id="3" creationId="{62704DB5-FBD3-2105-BB6E-7EFFB08A3C9A}"/>
          </ac:spMkLst>
        </pc:spChg>
      </pc:sldChg>
      <pc:sldChg chg="add">
        <pc:chgData name="Pia Elisabeth Ianke" userId="14edd47d-3919-4b80-8648-36fd05349207" providerId="ADAL" clId="{0A229869-5524-4020-BFB7-6BAFF8638E63}" dt="2025-09-26T13:03:46.362" v="65"/>
        <pc:sldMkLst>
          <pc:docMk/>
          <pc:sldMk cId="2782029261" sldId="2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ebarometeret.no/" TargetMode="External"/><Relationship Id="rId2" Type="http://schemas.openxmlformats.org/officeDocument/2006/relationships/hyperlink" Target="https://hkdir.no/studiebarometeret/studiebarometeret-for-universiteter-og-hoyskole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hyperlink" Target="mailto:studiebarometeret_UH@hkdir.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89F745-DBD6-C47E-5939-9C4B7FA25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841" y="4124035"/>
            <a:ext cx="5721247" cy="1807556"/>
          </a:xfrm>
        </p:spPr>
        <p:txBody>
          <a:bodyPr>
            <a:normAutofit fontScale="90000"/>
          </a:bodyPr>
          <a:lstStyle/>
          <a:p>
            <a:r>
              <a:rPr lang="nn-NO" sz="3100" noProof="1"/>
              <a:t>Studiebarometeret: </a:t>
            </a:r>
            <a:br>
              <a:rPr lang="nn-NO" noProof="1"/>
            </a:br>
            <a:r>
              <a:rPr lang="nn-NO" sz="4400" noProof="1"/>
              <a:t>Sei kva du meiner om studieprogrammet ditt!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CDA784C-E077-047B-0B85-1833E063B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383" y="6083405"/>
            <a:ext cx="4849639" cy="604596"/>
          </a:xfrm>
        </p:spPr>
        <p:txBody>
          <a:bodyPr/>
          <a:lstStyle/>
          <a:p>
            <a:r>
              <a:rPr lang="nn-NO" noProof="1">
                <a:solidFill>
                  <a:schemeClr val="bg1"/>
                </a:solidFill>
              </a:rPr>
              <a:t>Den nasjonale undersøkinga av studentane si oppfatning om kvalitet i utdanninga </a:t>
            </a:r>
          </a:p>
          <a:p>
            <a:endParaRPr lang="nn-NO" noProof="1">
              <a:solidFill>
                <a:schemeClr val="bg1"/>
              </a:solidFill>
            </a:endParaRPr>
          </a:p>
        </p:txBody>
      </p:sp>
      <p:pic>
        <p:nvPicPr>
          <p:cNvPr id="6" name="Plassholder for bilde 5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9563D9D5-5E88-8E44-1FC2-8D885FD19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117" b="5117"/>
          <a:stretch>
            <a:fillRect/>
          </a:stretch>
        </p:blipFill>
        <p:spPr>
          <a:xfrm>
            <a:off x="6096000" y="3438939"/>
            <a:ext cx="6096000" cy="3429000"/>
          </a:xfr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DD3756F0-BF1C-A07D-B0EF-66916BB0E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9191" y="1608119"/>
            <a:ext cx="3543500" cy="10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4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D0FCD13-B248-4617-BF25-8828A664BD05}"/>
              </a:ext>
            </a:extLst>
          </p:cNvPr>
          <p:cNvSpPr/>
          <p:nvPr/>
        </p:nvSpPr>
        <p:spPr>
          <a:xfrm>
            <a:off x="0" y="5764696"/>
            <a:ext cx="3001617" cy="109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3AF0D73-A179-D61C-F008-1C590719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9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9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C21006-6B1F-A1EB-FA90-80DDDC56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208756" cy="4330947"/>
          </a:xfrm>
        </p:spPr>
        <p:txBody>
          <a:bodyPr/>
          <a:lstStyle/>
          <a:p>
            <a:r>
              <a:rPr lang="nn-NO" noProof="1"/>
              <a:t>Studiebarometeret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896BFF-7D39-6C9B-7937-9384D443CF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7224" y="1318340"/>
            <a:ext cx="6070752" cy="4330947"/>
          </a:xfrm>
        </p:spPr>
        <p:txBody>
          <a:bodyPr/>
          <a:lstStyle/>
          <a:p>
            <a:r>
              <a:rPr lang="nn-NO" sz="1600" noProof="1"/>
              <a:t>Nasjonal undersøking som spør studentane korleis dei oppfattar kvaliteten på sitt eige studieprogram</a:t>
            </a:r>
          </a:p>
          <a:p>
            <a:r>
              <a:rPr lang="nn-NO" sz="1600" noProof="1"/>
              <a:t>Direktoratet for høgare utdanning og kompetanse (HK-dir) utfører undersøkinga på oppdrag frå Kunnskapsdepartementet</a:t>
            </a:r>
          </a:p>
          <a:p>
            <a:r>
              <a:rPr lang="nn-NO" sz="1600" noProof="1"/>
              <a:t>Undersøkinga blir sendt ut til andreårs bachelorstudentar, andreårs masterstudentar og femteårsstudentar på utdanningar som er 5 år eller lengre: ca. 1800 studieprogram</a:t>
            </a:r>
          </a:p>
          <a:p>
            <a:r>
              <a:rPr lang="nn-NO" sz="1600" noProof="1"/>
              <a:t>Resultata blir publisert på studiebarometeret.no</a:t>
            </a:r>
          </a:p>
          <a:p>
            <a:endParaRPr lang="nn-NO" sz="1600" noProof="1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DF264368-5596-02FD-9DE3-F1E12EB2B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5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30EB4E-4A47-6965-7F3A-ED33F878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noProof="1"/>
              <a:t>Spørjeskjemaet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77C4F3-B87E-40BB-04ED-9A5234BBD5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n-NO" sz="1600" noProof="1"/>
              <a:t>Det tek 10–12 minutt å svare på spørsmåla</a:t>
            </a:r>
          </a:p>
          <a:p>
            <a:r>
              <a:rPr lang="nn-NO" sz="1600" noProof="1"/>
              <a:t>Vi spør om blant anna desse temaa: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n-NO" sz="1600" noProof="1"/>
              <a:t>undervising og rettleiing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n-NO" sz="1600" noProof="1"/>
              <a:t>eige utbyte (læringsutbyte)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n-NO" sz="1600" noProof="1"/>
              <a:t>studieinnsats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n-NO" sz="1600" noProof="1"/>
              <a:t>forventingar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n-NO" sz="1600" noProof="1"/>
              <a:t>motivasjon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n-NO" sz="1600" noProof="1"/>
              <a:t>studie- og læringsmiljø</a:t>
            </a:r>
          </a:p>
          <a:p>
            <a:pPr marL="0" indent="0">
              <a:buNone/>
            </a:pPr>
            <a:endParaRPr lang="nn-NO" sz="1600" noProof="1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7EBE0AA-91D3-952C-C022-A17BE6F2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8398D5-7C4E-0DB7-4FFC-22493C3C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noProof="1"/>
              <a:t>Korleis svara på undersøkinga?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544B87-1B0C-6BC3-C4BE-48BB12AF536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n-NO" sz="1600" noProof="1"/>
              <a:t>Ei </a:t>
            </a:r>
            <a:r>
              <a:rPr lang="nn-NO" sz="1600" i="1" noProof="1"/>
              <a:t>personleg lenke</a:t>
            </a:r>
            <a:r>
              <a:rPr lang="nn-NO" sz="1600" noProof="1"/>
              <a:t> til undersøkinga blir spreidd til andre- og femteårsstudentane via e-post frå 21. oktober   </a:t>
            </a:r>
          </a:p>
          <a:p>
            <a:r>
              <a:rPr lang="nn-NO" sz="1600" noProof="1"/>
              <a:t>Studentar som ikkje svarar, vil få SMS og eventuelt ny e-post med lenkje til spørjeskjema</a:t>
            </a:r>
          </a:p>
          <a:p>
            <a:r>
              <a:rPr lang="nn-NO" sz="1600" noProof="1"/>
              <a:t>Opplysningane vil bli behandla konfidensielt og vil ikkje bli publisert på ein måte som kan identifisere enkeltpersonar</a:t>
            </a:r>
          </a:p>
          <a:p>
            <a:endParaRPr lang="nn-NO" sz="1600" noProof="1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9026BED-A786-FA3C-6645-6D69C3D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8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C9E441-0C79-38EB-DF3C-D0F1E61E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320603" cy="4330947"/>
          </a:xfrm>
        </p:spPr>
        <p:txBody>
          <a:bodyPr/>
          <a:lstStyle/>
          <a:p>
            <a:r>
              <a:rPr lang="nn-NO" noProof="1"/>
              <a:t>Kvifor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D77961-9B6D-ED28-393B-43245B4240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45940" y="1318340"/>
            <a:ext cx="5912036" cy="4330947"/>
          </a:xfrm>
        </p:spPr>
        <p:txBody>
          <a:bodyPr/>
          <a:lstStyle/>
          <a:p>
            <a:r>
              <a:rPr lang="nn-NO" sz="1600" noProof="1"/>
              <a:t>Gir studanter moglegheit til å påvirke eige studieprogram</a:t>
            </a:r>
          </a:p>
          <a:p>
            <a:r>
              <a:rPr lang="nn-NO" sz="1600" noProof="1"/>
              <a:t>Studentane er ei viktig stemme i arbeidet med å forbetre studiekvaliteten!</a:t>
            </a:r>
          </a:p>
          <a:p>
            <a:r>
              <a:rPr lang="nn-NO" sz="1600" noProof="1"/>
              <a:t>Gir nyttig informasjon til lærestaden om studentane si oppleving av studiekvaliteten</a:t>
            </a:r>
          </a:p>
          <a:p>
            <a:r>
              <a:rPr lang="nn-NO" sz="1600" noProof="1"/>
              <a:t>Gjer det mogleg å samanlikne eige studieprogram med tilsvarande program ved andre norske lærestadar</a:t>
            </a:r>
          </a:p>
          <a:p>
            <a:endParaRPr lang="nn-NO" sz="1600" noProof="1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E430784-D090-94B4-60F2-77A86F431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3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DDE40A-B380-06A0-C999-47DEA54F4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noProof="1"/>
              <a:t>Høg svarprosent er viktig!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41A2C-FDE0-F2D8-F2CE-C9CBCB16E0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n-NO" sz="1600" noProof="1"/>
              <a:t>For at programmet ditt skal visast i portalen </a:t>
            </a:r>
          </a:p>
          <a:p>
            <a:r>
              <a:rPr lang="nn-NO" sz="1600" noProof="1"/>
              <a:t>For at universitet og høgskular skal få korrekt informasjon om studiekvalitet </a:t>
            </a:r>
          </a:p>
          <a:p>
            <a:pPr marL="0" indent="0">
              <a:buNone/>
            </a:pPr>
            <a:endParaRPr lang="nn-NO" sz="1600" noProof="1"/>
          </a:p>
          <a:p>
            <a:pPr marL="0" indent="0">
              <a:buNone/>
            </a:pPr>
            <a:r>
              <a:rPr lang="nn-NO" sz="1600" noProof="1"/>
              <a:t>Derfor er stemma di viktig – bruk den! </a:t>
            </a:r>
          </a:p>
          <a:p>
            <a:endParaRPr lang="nn-NO" sz="1600" noProof="1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BB9F102C-89EA-AD37-FBF5-FC700A6C2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0E74B38-1C61-A953-32FE-05706CB570B9}"/>
              </a:ext>
            </a:extLst>
          </p:cNvPr>
          <p:cNvSpPr/>
          <p:nvPr/>
        </p:nvSpPr>
        <p:spPr>
          <a:xfrm>
            <a:off x="0" y="5764696"/>
            <a:ext cx="3001617" cy="109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322E59F-3FDF-6A8D-7B95-5F97248C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9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13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3088FE-92FC-E276-DB26-7A451AF5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937152" cy="4330947"/>
          </a:xfrm>
        </p:spPr>
        <p:txBody>
          <a:bodyPr/>
          <a:lstStyle/>
          <a:p>
            <a:r>
              <a:rPr lang="nn-NO" noProof="1"/>
              <a:t>Meir informasjon?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72EC00-4C85-CE51-C6DF-01202138DD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8774" y="1318340"/>
            <a:ext cx="6259202" cy="4330947"/>
          </a:xfrm>
        </p:spPr>
        <p:txBody>
          <a:bodyPr/>
          <a:lstStyle/>
          <a:p>
            <a:r>
              <a:rPr lang="nn-NO" sz="1600" noProof="1"/>
              <a:t>Les meir om undersøkinga på: </a:t>
            </a:r>
            <a:r>
              <a:rPr lang="nn-NO" sz="1600" noProof="1">
                <a:hlinkClick r:id="rId2"/>
              </a:rPr>
              <a:t>Studiebarometeret for universiteter og høyskoler | HK-dir</a:t>
            </a:r>
            <a:endParaRPr lang="nn-NO" sz="1600" noProof="1"/>
          </a:p>
          <a:p>
            <a:r>
              <a:rPr lang="nn-NO" sz="1600" noProof="1"/>
              <a:t>Resultat frå tidlegare undersøkingar: </a:t>
            </a:r>
            <a:r>
              <a:rPr lang="nn-NO" sz="1600" noProof="1">
                <a:hlinkClick r:id="rId3"/>
              </a:rPr>
              <a:t>http://studiebarometeret.no</a:t>
            </a:r>
            <a:endParaRPr lang="nn-NO" sz="1600" noProof="1"/>
          </a:p>
          <a:p>
            <a:r>
              <a:rPr lang="nn-NO" sz="1600" noProof="1"/>
              <a:t>Fleire spørsmål? Kontakt gjerne HK-dir på e-post: </a:t>
            </a:r>
            <a:r>
              <a:rPr lang="nn-NO" sz="1600" noProof="1">
                <a:hlinkClick r:id="rId4"/>
              </a:rPr>
              <a:t>studiebarometeret_UH@hkdir.no</a:t>
            </a:r>
            <a:r>
              <a:rPr lang="nn-NO" sz="1600" noProof="1"/>
              <a:t>  </a:t>
            </a:r>
          </a:p>
          <a:p>
            <a:endParaRPr lang="nn-NO" sz="1600" noProof="1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43404943-86DA-C6BF-709B-2D8A068B9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9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348BFD021724488FDCB7305C649051" ma:contentTypeVersion="4" ma:contentTypeDescription="Create a new document." ma:contentTypeScope="" ma:versionID="c4190a7c30ef9b6c7df2e4cd15e80fbe">
  <xsd:schema xmlns:xsd="http://www.w3.org/2001/XMLSchema" xmlns:xs="http://www.w3.org/2001/XMLSchema" xmlns:p="http://schemas.microsoft.com/office/2006/metadata/properties" xmlns:ns2="c4cbc670-a92b-46c1-8214-8e878f1d3f20" targetNamespace="http://schemas.microsoft.com/office/2006/metadata/properties" ma:root="true" ma:fieldsID="73a5d90f73db98ab01e5fc9e85be2f8d" ns2:_="">
    <xsd:import namespace="c4cbc670-a92b-46c1-8214-8e878f1d3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C4FFEC-4AC9-4BC4-A62C-6ACEF00C02A9}">
  <ds:schemaRefs>
    <ds:schemaRef ds:uri="c4cbc670-a92b-46c1-8214-8e878f1d3f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72CD5E-4CF5-436A-9D2E-96E675A164D2}">
  <ds:schemaRefs>
    <ds:schemaRef ds:uri="c4cbc670-a92b-46c1-8214-8e878f1d3f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Office-tema</vt:lpstr>
      <vt:lpstr>Studiebarometeret:  Sei kva du meiner om studieprogrammet ditt!</vt:lpstr>
      <vt:lpstr>PowerPoint Presentation</vt:lpstr>
      <vt:lpstr>Studiebarometeret</vt:lpstr>
      <vt:lpstr>Spørjeskjemaet</vt:lpstr>
      <vt:lpstr>Korleis svara på undersøkinga?</vt:lpstr>
      <vt:lpstr>Kvifor Studiebarometeret?</vt:lpstr>
      <vt:lpstr>Høg svarprosent er viktig!</vt:lpstr>
      <vt:lpstr>PowerPoint Presentation</vt:lpstr>
      <vt:lpstr>Meir informasjon?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revision>1</cp:revision>
  <dcterms:created xsi:type="dcterms:W3CDTF">2025-09-25T13:00:50Z</dcterms:created>
  <dcterms:modified xsi:type="dcterms:W3CDTF">2025-09-30T07:42:59Z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2025-09-26T10:03:19Z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73c308a5-2e95-40b8-894e-e694ca382508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4012811f-b717-4099-a412-3cacd3519ab9_Tag">
    <vt:lpwstr>10, 0, 1, 1</vt:lpwstr>
  </property>
</Properties>
</file>