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6"/>
  </p:notesMasterIdLst>
  <p:handoutMasterIdLst>
    <p:handoutMasterId r:id="rId17"/>
  </p:handoutMasterIdLst>
  <p:sldIdLst>
    <p:sldId id="272" r:id="rId5"/>
    <p:sldId id="257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E37DC-A041-BE43-87EE-A0CB79503E0F}" v="2" dt="2025-09-29T08:36:29.050"/>
    <p1510:client id="{75C2579D-64B9-634D-9147-0C1825ECCC08}" v="53" dt="2025-09-29T10:15:20.027"/>
    <p1510:client id="{A2FB1871-2E1F-E81C-EF90-F5514ED09B7B}" v="2" dt="2025-09-29T10:27:48.738"/>
    <p1510:client id="{CBB2135F-9330-A792-779A-FF621B4C430B}" v="2" dt="2025-09-29T11:03:05.517"/>
    <p1510:client id="{D40B85B8-239F-2B89-048F-4A2733455ADA}" v="3" dt="2025-09-29T10:52:03.191"/>
    <p1510:client id="{EEF91F32-C27E-1840-C80D-CE339E199814}" v="4" dt="2025-09-29T10:04:57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Katrine Rognerud" userId="S::anne.katrine.rognerud@hkdir.no::5e4c213c-7e20-436c-a33f-8381984232c8" providerId="AD" clId="Web-{CBB2135F-9330-A792-779A-FF621B4C430B}"/>
    <pc:docChg chg="modSld">
      <pc:chgData name="Anne Katrine Rognerud" userId="S::anne.katrine.rognerud@hkdir.no::5e4c213c-7e20-436c-a33f-8381984232c8" providerId="AD" clId="Web-{CBB2135F-9330-A792-779A-FF621B4C430B}" dt="2025-09-29T11:03:05.517" v="1"/>
      <pc:docMkLst>
        <pc:docMk/>
      </pc:docMkLst>
      <pc:sldChg chg="addSp delSp">
        <pc:chgData name="Anne Katrine Rognerud" userId="S::anne.katrine.rognerud@hkdir.no::5e4c213c-7e20-436c-a33f-8381984232c8" providerId="AD" clId="Web-{CBB2135F-9330-A792-779A-FF621B4C430B}" dt="2025-09-29T11:03:05.517" v="1"/>
        <pc:sldMkLst>
          <pc:docMk/>
          <pc:sldMk cId="2372316539" sldId="257"/>
        </pc:sldMkLst>
        <pc:inkChg chg="add del">
          <ac:chgData name="Anne Katrine Rognerud" userId="S::anne.katrine.rognerud@hkdir.no::5e4c213c-7e20-436c-a33f-8381984232c8" providerId="AD" clId="Web-{CBB2135F-9330-A792-779A-FF621B4C430B}" dt="2025-09-29T11:03:05.517" v="1"/>
          <ac:inkMkLst>
            <pc:docMk/>
            <pc:sldMk cId="2372316539" sldId="257"/>
            <ac:inkMk id="5" creationId="{8C441A2C-AAE8-7238-9F7C-5406742061CF}"/>
          </ac:inkMkLst>
        </pc:inkChg>
      </pc:sldChg>
    </pc:docChg>
  </pc:docChgLst>
  <pc:docChgLst>
    <pc:chgData name="Merete Helle" userId="S::merete.helle@hkdir.no::39a07d45-5de8-44d6-9320-0b58c939e9e4" providerId="AD" clId="Web-{4AAE37DC-A041-BE43-87EE-A0CB79503E0F}"/>
    <pc:docChg chg="modSld">
      <pc:chgData name="Merete Helle" userId="S::merete.helle@hkdir.no::39a07d45-5de8-44d6-9320-0b58c939e9e4" providerId="AD" clId="Web-{4AAE37DC-A041-BE43-87EE-A0CB79503E0F}" dt="2025-09-29T08:36:29.050" v="1" actId="20577"/>
      <pc:docMkLst>
        <pc:docMk/>
      </pc:docMkLst>
      <pc:sldChg chg="modSp">
        <pc:chgData name="Merete Helle" userId="S::merete.helle@hkdir.no::39a07d45-5de8-44d6-9320-0b58c939e9e4" providerId="AD" clId="Web-{4AAE37DC-A041-BE43-87EE-A0CB79503E0F}" dt="2025-09-29T08:36:29.050" v="1" actId="20577"/>
        <pc:sldMkLst>
          <pc:docMk/>
          <pc:sldMk cId="2048527776" sldId="267"/>
        </pc:sldMkLst>
        <pc:spChg chg="mod">
          <ac:chgData name="Merete Helle" userId="S::merete.helle@hkdir.no::39a07d45-5de8-44d6-9320-0b58c939e9e4" providerId="AD" clId="Web-{4AAE37DC-A041-BE43-87EE-A0CB79503E0F}" dt="2025-09-29T08:36:29.050" v="1" actId="20577"/>
          <ac:spMkLst>
            <pc:docMk/>
            <pc:sldMk cId="2048527776" sldId="267"/>
            <ac:spMk id="3" creationId="{BE13ECEB-EC41-BE5E-5D88-7C91E6FD5C25}"/>
          </ac:spMkLst>
        </pc:spChg>
      </pc:sldChg>
    </pc:docChg>
  </pc:docChgLst>
  <pc:docChgLst>
    <pc:chgData name="Anne Katrine Rognerud" userId="S::anne.katrine.rognerud@hkdir.no::5e4c213c-7e20-436c-a33f-8381984232c8" providerId="AD" clId="Web-{A2FB1871-2E1F-E81C-EF90-F5514ED09B7B}"/>
    <pc:docChg chg="modSld">
      <pc:chgData name="Anne Katrine Rognerud" userId="S::anne.katrine.rognerud@hkdir.no::5e4c213c-7e20-436c-a33f-8381984232c8" providerId="AD" clId="Web-{A2FB1871-2E1F-E81C-EF90-F5514ED09B7B}" dt="2025-09-29T10:27:48.738" v="1"/>
      <pc:docMkLst>
        <pc:docMk/>
      </pc:docMkLst>
      <pc:sldChg chg="addSp delSp">
        <pc:chgData name="Anne Katrine Rognerud" userId="S::anne.katrine.rognerud@hkdir.no::5e4c213c-7e20-436c-a33f-8381984232c8" providerId="AD" clId="Web-{A2FB1871-2E1F-E81C-EF90-F5514ED09B7B}" dt="2025-09-29T10:27:48.738" v="1"/>
        <pc:sldMkLst>
          <pc:docMk/>
          <pc:sldMk cId="560237095" sldId="272"/>
        </pc:sldMkLst>
        <pc:inkChg chg="add del">
          <ac:chgData name="Anne Katrine Rognerud" userId="S::anne.katrine.rognerud@hkdir.no::5e4c213c-7e20-436c-a33f-8381984232c8" providerId="AD" clId="Web-{A2FB1871-2E1F-E81C-EF90-F5514ED09B7B}" dt="2025-09-29T10:27:48.738" v="1"/>
          <ac:inkMkLst>
            <pc:docMk/>
            <pc:sldMk cId="560237095" sldId="272"/>
            <ac:inkMk id="4" creationId="{36812325-7054-9EFF-DEC3-6F489A4242F6}"/>
          </ac:inkMkLst>
        </pc:inkChg>
      </pc:sldChg>
    </pc:docChg>
  </pc:docChgLst>
  <pc:docChgLst>
    <pc:chgData name="Anne Katrine Rognerud" userId="5e4c213c-7e20-436c-a33f-8381984232c8" providerId="ADAL" clId="{DFAE30C4-EC47-54CE-BF8E-F86984927A42}"/>
    <pc:docChg chg="custSel modSld">
      <pc:chgData name="Anne Katrine Rognerud" userId="5e4c213c-7e20-436c-a33f-8381984232c8" providerId="ADAL" clId="{DFAE30C4-EC47-54CE-BF8E-F86984927A42}" dt="2025-09-29T10:15:20.027" v="52"/>
      <pc:docMkLst>
        <pc:docMk/>
      </pc:docMkLst>
      <pc:sldChg chg="addSp modSp mod">
        <pc:chgData name="Anne Katrine Rognerud" userId="5e4c213c-7e20-436c-a33f-8381984232c8" providerId="ADAL" clId="{DFAE30C4-EC47-54CE-BF8E-F86984927A42}" dt="2025-09-29T10:14:45.675" v="44" actId="14100"/>
        <pc:sldMkLst>
          <pc:docMk/>
          <pc:sldMk cId="2372316539" sldId="257"/>
        </pc:sldMkLst>
        <pc:spChg chg="mod">
          <ac:chgData name="Anne Katrine Rognerud" userId="5e4c213c-7e20-436c-a33f-8381984232c8" providerId="ADAL" clId="{DFAE30C4-EC47-54CE-BF8E-F86984927A42}" dt="2025-09-29T10:08:31.189" v="22" actId="255"/>
          <ac:spMkLst>
            <pc:docMk/>
            <pc:sldMk cId="2372316539" sldId="257"/>
            <ac:spMk id="3" creationId="{0C0F1B0B-8D51-4B80-0D40-1A3FF40D93CA}"/>
          </ac:spMkLst>
        </pc:spChg>
        <pc:picChg chg="add mod">
          <ac:chgData name="Anne Katrine Rognerud" userId="5e4c213c-7e20-436c-a33f-8381984232c8" providerId="ADAL" clId="{DFAE30C4-EC47-54CE-BF8E-F86984927A42}" dt="2025-09-29T10:14:45.675" v="44" actId="14100"/>
          <ac:picMkLst>
            <pc:docMk/>
            <pc:sldMk cId="2372316539" sldId="257"/>
            <ac:picMk id="4" creationId="{0C52112C-9E83-472D-45D1-05425104A708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4:52.738" v="45"/>
        <pc:sldMkLst>
          <pc:docMk/>
          <pc:sldMk cId="228766240" sldId="263"/>
        </pc:sldMkLst>
        <pc:spChg chg="mod">
          <ac:chgData name="Anne Katrine Rognerud" userId="5e4c213c-7e20-436c-a33f-8381984232c8" providerId="ADAL" clId="{DFAE30C4-EC47-54CE-BF8E-F86984927A42}" dt="2025-09-29T10:08:37.084" v="23" actId="255"/>
          <ac:spMkLst>
            <pc:docMk/>
            <pc:sldMk cId="228766240" sldId="263"/>
            <ac:spMk id="3" creationId="{3EF3010F-8717-F05D-4F98-75E17EB06DAB}"/>
          </ac:spMkLst>
        </pc:spChg>
        <pc:picChg chg="add mod">
          <ac:chgData name="Anne Katrine Rognerud" userId="5e4c213c-7e20-436c-a33f-8381984232c8" providerId="ADAL" clId="{DFAE30C4-EC47-54CE-BF8E-F86984927A42}" dt="2025-09-29T10:14:52.738" v="45"/>
          <ac:picMkLst>
            <pc:docMk/>
            <pc:sldMk cId="228766240" sldId="263"/>
            <ac:picMk id="4" creationId="{D4C640D0-4268-8D1E-A5F4-370B7F192404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4:55.214" v="46"/>
        <pc:sldMkLst>
          <pc:docMk/>
          <pc:sldMk cId="2636397119" sldId="264"/>
        </pc:sldMkLst>
        <pc:spChg chg="mod">
          <ac:chgData name="Anne Katrine Rognerud" userId="5e4c213c-7e20-436c-a33f-8381984232c8" providerId="ADAL" clId="{DFAE30C4-EC47-54CE-BF8E-F86984927A42}" dt="2025-09-29T10:08:55.255" v="24" actId="255"/>
          <ac:spMkLst>
            <pc:docMk/>
            <pc:sldMk cId="2636397119" sldId="264"/>
            <ac:spMk id="3" creationId="{9FA6BE71-6AF1-325D-58FA-906A460EB100}"/>
          </ac:spMkLst>
        </pc:spChg>
        <pc:picChg chg="add mod">
          <ac:chgData name="Anne Katrine Rognerud" userId="5e4c213c-7e20-436c-a33f-8381984232c8" providerId="ADAL" clId="{DFAE30C4-EC47-54CE-BF8E-F86984927A42}" dt="2025-09-29T10:14:55.214" v="46"/>
          <ac:picMkLst>
            <pc:docMk/>
            <pc:sldMk cId="2636397119" sldId="264"/>
            <ac:picMk id="4" creationId="{BB173156-BE89-3C89-ED54-0F276B537AFE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4:57.687" v="47"/>
        <pc:sldMkLst>
          <pc:docMk/>
          <pc:sldMk cId="128532615" sldId="265"/>
        </pc:sldMkLst>
        <pc:spChg chg="mod">
          <ac:chgData name="Anne Katrine Rognerud" userId="5e4c213c-7e20-436c-a33f-8381984232c8" providerId="ADAL" clId="{DFAE30C4-EC47-54CE-BF8E-F86984927A42}" dt="2025-09-29T10:09:03.259" v="25" actId="255"/>
          <ac:spMkLst>
            <pc:docMk/>
            <pc:sldMk cId="128532615" sldId="265"/>
            <ac:spMk id="3" creationId="{193233BB-0D6B-888D-30C0-9F6668253839}"/>
          </ac:spMkLst>
        </pc:spChg>
        <pc:picChg chg="add mod">
          <ac:chgData name="Anne Katrine Rognerud" userId="5e4c213c-7e20-436c-a33f-8381984232c8" providerId="ADAL" clId="{DFAE30C4-EC47-54CE-BF8E-F86984927A42}" dt="2025-09-29T10:14:57.687" v="47"/>
          <ac:picMkLst>
            <pc:docMk/>
            <pc:sldMk cId="128532615" sldId="265"/>
            <ac:picMk id="4" creationId="{3C0835D4-FB85-9E8E-9B62-0AD451E41B12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5:03.808" v="48"/>
        <pc:sldMkLst>
          <pc:docMk/>
          <pc:sldMk cId="3952636057" sldId="266"/>
        </pc:sldMkLst>
        <pc:spChg chg="mod">
          <ac:chgData name="Anne Katrine Rognerud" userId="5e4c213c-7e20-436c-a33f-8381984232c8" providerId="ADAL" clId="{DFAE30C4-EC47-54CE-BF8E-F86984927A42}" dt="2025-09-29T10:09:10.276" v="26" actId="255"/>
          <ac:spMkLst>
            <pc:docMk/>
            <pc:sldMk cId="3952636057" sldId="266"/>
            <ac:spMk id="3" creationId="{7836245E-D0AD-F68D-9E50-4E1BEB6D2AF1}"/>
          </ac:spMkLst>
        </pc:spChg>
        <pc:picChg chg="add mod">
          <ac:chgData name="Anne Katrine Rognerud" userId="5e4c213c-7e20-436c-a33f-8381984232c8" providerId="ADAL" clId="{DFAE30C4-EC47-54CE-BF8E-F86984927A42}" dt="2025-09-29T10:15:03.808" v="48"/>
          <ac:picMkLst>
            <pc:docMk/>
            <pc:sldMk cId="3952636057" sldId="266"/>
            <ac:picMk id="4" creationId="{B4F307EC-F5A4-1BB4-6EFB-F249E993E86C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5:11.250" v="50"/>
        <pc:sldMkLst>
          <pc:docMk/>
          <pc:sldMk cId="2048527776" sldId="267"/>
        </pc:sldMkLst>
        <pc:spChg chg="mod">
          <ac:chgData name="Anne Katrine Rognerud" userId="5e4c213c-7e20-436c-a33f-8381984232c8" providerId="ADAL" clId="{DFAE30C4-EC47-54CE-BF8E-F86984927A42}" dt="2025-09-29T10:09:31.250" v="28" actId="255"/>
          <ac:spMkLst>
            <pc:docMk/>
            <pc:sldMk cId="2048527776" sldId="267"/>
            <ac:spMk id="3" creationId="{BE13ECEB-EC41-BE5E-5D88-7C91E6FD5C25}"/>
          </ac:spMkLst>
        </pc:spChg>
        <pc:picChg chg="add mod">
          <ac:chgData name="Anne Katrine Rognerud" userId="5e4c213c-7e20-436c-a33f-8381984232c8" providerId="ADAL" clId="{DFAE30C4-EC47-54CE-BF8E-F86984927A42}" dt="2025-09-29T10:15:11.250" v="50"/>
          <ac:picMkLst>
            <pc:docMk/>
            <pc:sldMk cId="2048527776" sldId="267"/>
            <ac:picMk id="4" creationId="{08B70651-1F41-951B-5B4E-46CF0779F152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5:15.372" v="51"/>
        <pc:sldMkLst>
          <pc:docMk/>
          <pc:sldMk cId="3389532805" sldId="268"/>
        </pc:sldMkLst>
        <pc:spChg chg="mod">
          <ac:chgData name="Anne Katrine Rognerud" userId="5e4c213c-7e20-436c-a33f-8381984232c8" providerId="ADAL" clId="{DFAE30C4-EC47-54CE-BF8E-F86984927A42}" dt="2025-09-29T10:09:46.006" v="29" actId="255"/>
          <ac:spMkLst>
            <pc:docMk/>
            <pc:sldMk cId="3389532805" sldId="268"/>
            <ac:spMk id="3" creationId="{62F97F0A-F427-B7D0-A968-379E4EC38FBB}"/>
          </ac:spMkLst>
        </pc:spChg>
        <pc:picChg chg="add mod">
          <ac:chgData name="Anne Katrine Rognerud" userId="5e4c213c-7e20-436c-a33f-8381984232c8" providerId="ADAL" clId="{DFAE30C4-EC47-54CE-BF8E-F86984927A42}" dt="2025-09-29T10:15:15.372" v="51"/>
          <ac:picMkLst>
            <pc:docMk/>
            <pc:sldMk cId="3389532805" sldId="268"/>
            <ac:picMk id="4" creationId="{AE8F1862-CBFA-915F-9C6B-4EE61E07603B}"/>
          </ac:picMkLst>
        </pc:picChg>
      </pc:sldChg>
      <pc:sldChg chg="addSp delSp modSp mod">
        <pc:chgData name="Anne Katrine Rognerud" userId="5e4c213c-7e20-436c-a33f-8381984232c8" providerId="ADAL" clId="{DFAE30C4-EC47-54CE-BF8E-F86984927A42}" dt="2025-09-29T10:11:02.032" v="36" actId="14100"/>
        <pc:sldMkLst>
          <pc:docMk/>
          <pc:sldMk cId="22788877" sldId="269"/>
        </pc:sldMkLst>
        <pc:spChg chg="del">
          <ac:chgData name="Anne Katrine Rognerud" userId="5e4c213c-7e20-436c-a33f-8381984232c8" providerId="ADAL" clId="{DFAE30C4-EC47-54CE-BF8E-F86984927A42}" dt="2025-09-29T10:10:00.276" v="30" actId="478"/>
          <ac:spMkLst>
            <pc:docMk/>
            <pc:sldMk cId="22788877" sldId="269"/>
            <ac:spMk id="3" creationId="{7F5A8B7B-97CD-1806-204B-54CECF70D30F}"/>
          </ac:spMkLst>
        </pc:spChg>
        <pc:spChg chg="add del mod">
          <ac:chgData name="Anne Katrine Rognerud" userId="5e4c213c-7e20-436c-a33f-8381984232c8" providerId="ADAL" clId="{DFAE30C4-EC47-54CE-BF8E-F86984927A42}" dt="2025-09-29T10:10:22.964" v="34" actId="478"/>
          <ac:spMkLst>
            <pc:docMk/>
            <pc:sldMk cId="22788877" sldId="269"/>
            <ac:spMk id="4" creationId="{367FC86C-D424-25ED-E88B-41DA3C40C11A}"/>
          </ac:spMkLst>
        </pc:spChg>
        <pc:spChg chg="add mod">
          <ac:chgData name="Anne Katrine Rognerud" userId="5e4c213c-7e20-436c-a33f-8381984232c8" providerId="ADAL" clId="{DFAE30C4-EC47-54CE-BF8E-F86984927A42}" dt="2025-09-29T10:10:17.676" v="33" actId="207"/>
          <ac:spMkLst>
            <pc:docMk/>
            <pc:sldMk cId="22788877" sldId="269"/>
            <ac:spMk id="5" creationId="{D47CC726-76DD-7A44-821D-559BF3E8D0AA}"/>
          </ac:spMkLst>
        </pc:spChg>
        <pc:picChg chg="add mod">
          <ac:chgData name="Anne Katrine Rognerud" userId="5e4c213c-7e20-436c-a33f-8381984232c8" providerId="ADAL" clId="{DFAE30C4-EC47-54CE-BF8E-F86984927A42}" dt="2025-09-29T10:11:02.032" v="36" actId="14100"/>
          <ac:picMkLst>
            <pc:docMk/>
            <pc:sldMk cId="22788877" sldId="269"/>
            <ac:picMk id="7" creationId="{E8A81564-798C-E6FE-08E6-1899BAB97A27}"/>
          </ac:picMkLst>
        </pc:picChg>
      </pc:sldChg>
      <pc:sldChg chg="addSp modSp">
        <pc:chgData name="Anne Katrine Rognerud" userId="5e4c213c-7e20-436c-a33f-8381984232c8" providerId="ADAL" clId="{DFAE30C4-EC47-54CE-BF8E-F86984927A42}" dt="2025-09-29T10:15:20.027" v="52"/>
        <pc:sldMkLst>
          <pc:docMk/>
          <pc:sldMk cId="2214326533" sldId="270"/>
        </pc:sldMkLst>
        <pc:picChg chg="add mod">
          <ac:chgData name="Anne Katrine Rognerud" userId="5e4c213c-7e20-436c-a33f-8381984232c8" providerId="ADAL" clId="{DFAE30C4-EC47-54CE-BF8E-F86984927A42}" dt="2025-09-29T10:15:20.027" v="52"/>
          <ac:picMkLst>
            <pc:docMk/>
            <pc:sldMk cId="2214326533" sldId="270"/>
            <ac:picMk id="4" creationId="{F6214458-62FA-36EA-625A-6EE57C655E92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15:08.751" v="49"/>
        <pc:sldMkLst>
          <pc:docMk/>
          <pc:sldMk cId="4173723385" sldId="271"/>
        </pc:sldMkLst>
        <pc:spChg chg="mod">
          <ac:chgData name="Anne Katrine Rognerud" userId="5e4c213c-7e20-436c-a33f-8381984232c8" providerId="ADAL" clId="{DFAE30C4-EC47-54CE-BF8E-F86984927A42}" dt="2025-09-29T10:09:19.871" v="27" actId="255"/>
          <ac:spMkLst>
            <pc:docMk/>
            <pc:sldMk cId="4173723385" sldId="271"/>
            <ac:spMk id="3" creationId="{55BFF76A-AC77-CBC8-8BA0-43476C27FD41}"/>
          </ac:spMkLst>
        </pc:spChg>
        <pc:picChg chg="add mod">
          <ac:chgData name="Anne Katrine Rognerud" userId="5e4c213c-7e20-436c-a33f-8381984232c8" providerId="ADAL" clId="{DFAE30C4-EC47-54CE-BF8E-F86984927A42}" dt="2025-09-29T10:15:08.751" v="49"/>
          <ac:picMkLst>
            <pc:docMk/>
            <pc:sldMk cId="4173723385" sldId="271"/>
            <ac:picMk id="4" creationId="{87BE4228-FC63-C7A9-B7C1-D10EAC2698A8}"/>
          </ac:picMkLst>
        </pc:picChg>
      </pc:sldChg>
      <pc:sldChg chg="addSp modSp mod">
        <pc:chgData name="Anne Katrine Rognerud" userId="5e4c213c-7e20-436c-a33f-8381984232c8" providerId="ADAL" clId="{DFAE30C4-EC47-54CE-BF8E-F86984927A42}" dt="2025-09-29T10:08:14.914" v="21" actId="14100"/>
        <pc:sldMkLst>
          <pc:docMk/>
          <pc:sldMk cId="560237095" sldId="272"/>
        </pc:sldMkLst>
        <pc:spChg chg="mod">
          <ac:chgData name="Anne Katrine Rognerud" userId="5e4c213c-7e20-436c-a33f-8381984232c8" providerId="ADAL" clId="{DFAE30C4-EC47-54CE-BF8E-F86984927A42}" dt="2025-09-29T10:08:12.206" v="20" actId="14100"/>
          <ac:spMkLst>
            <pc:docMk/>
            <pc:sldMk cId="560237095" sldId="272"/>
            <ac:spMk id="2" creationId="{5F46F1B4-9F94-C3CD-DEA4-19B3F6530C04}"/>
          </ac:spMkLst>
        </pc:spChg>
        <pc:spChg chg="mod">
          <ac:chgData name="Anne Katrine Rognerud" userId="5e4c213c-7e20-436c-a33f-8381984232c8" providerId="ADAL" clId="{DFAE30C4-EC47-54CE-BF8E-F86984927A42}" dt="2025-09-29T10:08:14.914" v="21" actId="14100"/>
          <ac:spMkLst>
            <pc:docMk/>
            <pc:sldMk cId="560237095" sldId="272"/>
            <ac:spMk id="3" creationId="{674E2EAA-9764-CC78-8E47-ABC95E53754C}"/>
          </ac:spMkLst>
        </pc:spChg>
        <pc:picChg chg="add mod">
          <ac:chgData name="Anne Katrine Rognerud" userId="5e4c213c-7e20-436c-a33f-8381984232c8" providerId="ADAL" clId="{DFAE30C4-EC47-54CE-BF8E-F86984927A42}" dt="2025-09-29T10:07:00.449" v="11" actId="1076"/>
          <ac:picMkLst>
            <pc:docMk/>
            <pc:sldMk cId="560237095" sldId="272"/>
            <ac:picMk id="8" creationId="{0477CEC5-B1A4-1416-597D-8BD39B0616C1}"/>
          </ac:picMkLst>
        </pc:picChg>
      </pc:sldChg>
    </pc:docChg>
  </pc:docChgLst>
  <pc:docChgLst>
    <pc:chgData name="Merete Helle" userId="S::merete.helle@hkdir.no::39a07d45-5de8-44d6-9320-0b58c939e9e4" providerId="AD" clId="Web-{D40B85B8-239F-2B89-048F-4A2733455ADA}"/>
    <pc:docChg chg="modSld">
      <pc:chgData name="Merete Helle" userId="S::merete.helle@hkdir.no::39a07d45-5de8-44d6-9320-0b58c939e9e4" providerId="AD" clId="Web-{D40B85B8-239F-2B89-048F-4A2733455ADA}" dt="2025-09-29T10:52:03.191" v="2"/>
      <pc:docMkLst>
        <pc:docMk/>
      </pc:docMkLst>
      <pc:sldChg chg="addSp delSp modSp">
        <pc:chgData name="Merete Helle" userId="S::merete.helle@hkdir.no::39a07d45-5de8-44d6-9320-0b58c939e9e4" providerId="AD" clId="Web-{D40B85B8-239F-2B89-048F-4A2733455ADA}" dt="2025-09-29T10:52:03.191" v="2"/>
        <pc:sldMkLst>
          <pc:docMk/>
          <pc:sldMk cId="560237095" sldId="272"/>
        </pc:sldMkLst>
        <pc:picChg chg="add del mod">
          <ac:chgData name="Merete Helle" userId="S::merete.helle@hkdir.no::39a07d45-5de8-44d6-9320-0b58c939e9e4" providerId="AD" clId="Web-{D40B85B8-239F-2B89-048F-4A2733455ADA}" dt="2025-09-29T10:52:03.191" v="2"/>
          <ac:picMkLst>
            <pc:docMk/>
            <pc:sldMk cId="560237095" sldId="272"/>
            <ac:picMk id="9" creationId="{BB6CE649-02F3-E653-AC30-03FE7E1C06E0}"/>
          </ac:picMkLst>
        </pc:picChg>
      </pc:sldChg>
    </pc:docChg>
  </pc:docChgLst>
  <pc:docChgLst>
    <pc:chgData name="Pia Elisabeth Ianke" userId="14edd47d-3919-4b80-8648-36fd05349207" providerId="ADAL" clId="{0A229869-5524-4020-BFB7-6BAFF8638E63}"/>
    <pc:docChg chg="custSel addSld delSld modSld sldOrd">
      <pc:chgData name="Pia Elisabeth Ianke" userId="14edd47d-3919-4b80-8648-36fd05349207" providerId="ADAL" clId="{0A229869-5524-4020-BFB7-6BAFF8638E63}" dt="2025-09-25T12:18:57.571" v="440" actId="113"/>
      <pc:docMkLst>
        <pc:docMk/>
      </pc:docMkLst>
      <pc:sldChg chg="modSp mod">
        <pc:chgData name="Pia Elisabeth Ianke" userId="14edd47d-3919-4b80-8648-36fd05349207" providerId="ADAL" clId="{0A229869-5524-4020-BFB7-6BAFF8638E63}" dt="2025-09-25T11:27:47.754" v="351" actId="113"/>
        <pc:sldMkLst>
          <pc:docMk/>
          <pc:sldMk cId="2372316539" sldId="257"/>
        </pc:sldMkLst>
        <pc:spChg chg="mod">
          <ac:chgData name="Pia Elisabeth Ianke" userId="14edd47d-3919-4b80-8648-36fd05349207" providerId="ADAL" clId="{0A229869-5524-4020-BFB7-6BAFF8638E63}" dt="2025-09-25T11:27:47.754" v="351" actId="113"/>
          <ac:spMkLst>
            <pc:docMk/>
            <pc:sldMk cId="2372316539" sldId="257"/>
            <ac:spMk id="3" creationId="{0C0F1B0B-8D51-4B80-0D40-1A3FF40D93CA}"/>
          </ac:spMkLst>
        </pc:spChg>
      </pc:sldChg>
      <pc:sldChg chg="modSp add mod">
        <pc:chgData name="Pia Elisabeth Ianke" userId="14edd47d-3919-4b80-8648-36fd05349207" providerId="ADAL" clId="{0A229869-5524-4020-BFB7-6BAFF8638E63}" dt="2025-09-25T11:27:58.368" v="353" actId="255"/>
        <pc:sldMkLst>
          <pc:docMk/>
          <pc:sldMk cId="228766240" sldId="263"/>
        </pc:sldMkLst>
        <pc:spChg chg="mod">
          <ac:chgData name="Pia Elisabeth Ianke" userId="14edd47d-3919-4b80-8648-36fd05349207" providerId="ADAL" clId="{0A229869-5524-4020-BFB7-6BAFF8638E63}" dt="2025-09-24T11:05:18.787" v="107"/>
          <ac:spMkLst>
            <pc:docMk/>
            <pc:sldMk cId="228766240" sldId="263"/>
            <ac:spMk id="2" creationId="{F81368D6-A9DA-9A88-D1A2-5F3D9EDDD432}"/>
          </ac:spMkLst>
        </pc:spChg>
        <pc:spChg chg="mod">
          <ac:chgData name="Pia Elisabeth Ianke" userId="14edd47d-3919-4b80-8648-36fd05349207" providerId="ADAL" clId="{0A229869-5524-4020-BFB7-6BAFF8638E63}" dt="2025-09-25T11:27:58.368" v="353" actId="255"/>
          <ac:spMkLst>
            <pc:docMk/>
            <pc:sldMk cId="228766240" sldId="263"/>
            <ac:spMk id="3" creationId="{3EF3010F-8717-F05D-4F98-75E17EB06DAB}"/>
          </ac:spMkLst>
        </pc:spChg>
      </pc:sldChg>
      <pc:sldChg chg="modSp add mod">
        <pc:chgData name="Pia Elisabeth Ianke" userId="14edd47d-3919-4b80-8648-36fd05349207" providerId="ADAL" clId="{0A229869-5524-4020-BFB7-6BAFF8638E63}" dt="2025-09-25T12:12:09.925" v="428" actId="6549"/>
        <pc:sldMkLst>
          <pc:docMk/>
          <pc:sldMk cId="2636397119" sldId="264"/>
        </pc:sldMkLst>
        <pc:spChg chg="mod">
          <ac:chgData name="Pia Elisabeth Ianke" userId="14edd47d-3919-4b80-8648-36fd05349207" providerId="ADAL" clId="{0A229869-5524-4020-BFB7-6BAFF8638E63}" dt="2025-09-24T11:08:03.580" v="118"/>
          <ac:spMkLst>
            <pc:docMk/>
            <pc:sldMk cId="2636397119" sldId="264"/>
            <ac:spMk id="2" creationId="{B5FF5693-F3F5-2290-7491-394D1AC84A63}"/>
          </ac:spMkLst>
        </pc:spChg>
        <pc:spChg chg="mod">
          <ac:chgData name="Pia Elisabeth Ianke" userId="14edd47d-3919-4b80-8648-36fd05349207" providerId="ADAL" clId="{0A229869-5524-4020-BFB7-6BAFF8638E63}" dt="2025-09-25T12:12:09.925" v="428" actId="6549"/>
          <ac:spMkLst>
            <pc:docMk/>
            <pc:sldMk cId="2636397119" sldId="264"/>
            <ac:spMk id="3" creationId="{9FA6BE71-6AF1-325D-58FA-906A460EB100}"/>
          </ac:spMkLst>
        </pc:spChg>
      </pc:sldChg>
      <pc:sldChg chg="modSp add mod">
        <pc:chgData name="Pia Elisabeth Ianke" userId="14edd47d-3919-4b80-8648-36fd05349207" providerId="ADAL" clId="{0A229869-5524-4020-BFB7-6BAFF8638E63}" dt="2025-09-25T11:30:51.679" v="357" actId="113"/>
        <pc:sldMkLst>
          <pc:docMk/>
          <pc:sldMk cId="128532615" sldId="265"/>
        </pc:sldMkLst>
        <pc:spChg chg="mod">
          <ac:chgData name="Pia Elisabeth Ianke" userId="14edd47d-3919-4b80-8648-36fd05349207" providerId="ADAL" clId="{0A229869-5524-4020-BFB7-6BAFF8638E63}" dt="2025-09-24T11:09:36.517" v="124"/>
          <ac:spMkLst>
            <pc:docMk/>
            <pc:sldMk cId="128532615" sldId="265"/>
            <ac:spMk id="2" creationId="{621B4BE7-D596-4CBF-9D33-FD32906334B4}"/>
          </ac:spMkLst>
        </pc:spChg>
        <pc:spChg chg="mod">
          <ac:chgData name="Pia Elisabeth Ianke" userId="14edd47d-3919-4b80-8648-36fd05349207" providerId="ADAL" clId="{0A229869-5524-4020-BFB7-6BAFF8638E63}" dt="2025-09-25T11:30:51.679" v="357" actId="113"/>
          <ac:spMkLst>
            <pc:docMk/>
            <pc:sldMk cId="128532615" sldId="265"/>
            <ac:spMk id="3" creationId="{193233BB-0D6B-888D-30C0-9F6668253839}"/>
          </ac:spMkLst>
        </pc:spChg>
      </pc:sldChg>
      <pc:sldChg chg="modSp add mod">
        <pc:chgData name="Pia Elisabeth Ianke" userId="14edd47d-3919-4b80-8648-36fd05349207" providerId="ADAL" clId="{0A229869-5524-4020-BFB7-6BAFF8638E63}" dt="2025-09-25T11:32:29.371" v="366" actId="20577"/>
        <pc:sldMkLst>
          <pc:docMk/>
          <pc:sldMk cId="3952636057" sldId="266"/>
        </pc:sldMkLst>
        <pc:spChg chg="mod">
          <ac:chgData name="Pia Elisabeth Ianke" userId="14edd47d-3919-4b80-8648-36fd05349207" providerId="ADAL" clId="{0A229869-5524-4020-BFB7-6BAFF8638E63}" dt="2025-09-24T12:03:09.580" v="340"/>
          <ac:spMkLst>
            <pc:docMk/>
            <pc:sldMk cId="3952636057" sldId="266"/>
            <ac:spMk id="2" creationId="{21F3DCF7-CDCA-F885-2A60-BDB86ABE14E4}"/>
          </ac:spMkLst>
        </pc:spChg>
        <pc:spChg chg="mod">
          <ac:chgData name="Pia Elisabeth Ianke" userId="14edd47d-3919-4b80-8648-36fd05349207" providerId="ADAL" clId="{0A229869-5524-4020-BFB7-6BAFF8638E63}" dt="2025-09-25T11:32:29.371" v="366" actId="20577"/>
          <ac:spMkLst>
            <pc:docMk/>
            <pc:sldMk cId="3952636057" sldId="266"/>
            <ac:spMk id="3" creationId="{7836245E-D0AD-F68D-9E50-4E1BEB6D2AF1}"/>
          </ac:spMkLst>
        </pc:spChg>
      </pc:sldChg>
      <pc:sldChg chg="modSp add mod">
        <pc:chgData name="Pia Elisabeth Ianke" userId="14edd47d-3919-4b80-8648-36fd05349207" providerId="ADAL" clId="{0A229869-5524-4020-BFB7-6BAFF8638E63}" dt="2025-09-25T11:32:06.952" v="363" actId="255"/>
        <pc:sldMkLst>
          <pc:docMk/>
          <pc:sldMk cId="2048527776" sldId="267"/>
        </pc:sldMkLst>
        <pc:spChg chg="mod">
          <ac:chgData name="Pia Elisabeth Ianke" userId="14edd47d-3919-4b80-8648-36fd05349207" providerId="ADAL" clId="{0A229869-5524-4020-BFB7-6BAFF8638E63}" dt="2025-09-24T11:14:28.433" v="166" actId="20577"/>
          <ac:spMkLst>
            <pc:docMk/>
            <pc:sldMk cId="2048527776" sldId="267"/>
            <ac:spMk id="2" creationId="{C1026635-FE08-CE3A-003C-B9943934ACA9}"/>
          </ac:spMkLst>
        </pc:spChg>
        <pc:spChg chg="mod">
          <ac:chgData name="Pia Elisabeth Ianke" userId="14edd47d-3919-4b80-8648-36fd05349207" providerId="ADAL" clId="{0A229869-5524-4020-BFB7-6BAFF8638E63}" dt="2025-09-25T11:32:06.952" v="363" actId="255"/>
          <ac:spMkLst>
            <pc:docMk/>
            <pc:sldMk cId="2048527776" sldId="267"/>
            <ac:spMk id="3" creationId="{BE13ECEB-EC41-BE5E-5D88-7C91E6FD5C25}"/>
          </ac:spMkLst>
        </pc:spChg>
      </pc:sldChg>
      <pc:sldChg chg="modSp add mod">
        <pc:chgData name="Pia Elisabeth Ianke" userId="14edd47d-3919-4b80-8648-36fd05349207" providerId="ADAL" clId="{0A229869-5524-4020-BFB7-6BAFF8638E63}" dt="2025-09-25T11:32:14.782" v="365" actId="255"/>
        <pc:sldMkLst>
          <pc:docMk/>
          <pc:sldMk cId="3389532805" sldId="268"/>
        </pc:sldMkLst>
        <pc:spChg chg="mod">
          <ac:chgData name="Pia Elisabeth Ianke" userId="14edd47d-3919-4b80-8648-36fd05349207" providerId="ADAL" clId="{0A229869-5524-4020-BFB7-6BAFF8638E63}" dt="2025-09-24T11:15:55.329" v="178"/>
          <ac:spMkLst>
            <pc:docMk/>
            <pc:sldMk cId="3389532805" sldId="268"/>
            <ac:spMk id="2" creationId="{99B5BC8F-AA37-ABFD-45E7-011A7E765111}"/>
          </ac:spMkLst>
        </pc:spChg>
        <pc:spChg chg="mod">
          <ac:chgData name="Pia Elisabeth Ianke" userId="14edd47d-3919-4b80-8648-36fd05349207" providerId="ADAL" clId="{0A229869-5524-4020-BFB7-6BAFF8638E63}" dt="2025-09-25T11:32:14.782" v="365" actId="255"/>
          <ac:spMkLst>
            <pc:docMk/>
            <pc:sldMk cId="3389532805" sldId="268"/>
            <ac:spMk id="3" creationId="{62F97F0A-F427-B7D0-A968-379E4EC38FBB}"/>
          </ac:spMkLst>
        </pc:spChg>
      </pc:sldChg>
      <pc:sldChg chg="delSp modSp add mod">
        <pc:chgData name="Pia Elisabeth Ianke" userId="14edd47d-3919-4b80-8648-36fd05349207" providerId="ADAL" clId="{0A229869-5524-4020-BFB7-6BAFF8638E63}" dt="2025-09-24T11:18:35.378" v="243" actId="478"/>
        <pc:sldMkLst>
          <pc:docMk/>
          <pc:sldMk cId="22788877" sldId="269"/>
        </pc:sldMkLst>
      </pc:sldChg>
      <pc:sldChg chg="modSp add mod">
        <pc:chgData name="Pia Elisabeth Ianke" userId="14edd47d-3919-4b80-8648-36fd05349207" providerId="ADAL" clId="{0A229869-5524-4020-BFB7-6BAFF8638E63}" dt="2025-09-25T12:18:57.571" v="440" actId="113"/>
        <pc:sldMkLst>
          <pc:docMk/>
          <pc:sldMk cId="2214326533" sldId="270"/>
        </pc:sldMkLst>
        <pc:spChg chg="mod">
          <ac:chgData name="Pia Elisabeth Ianke" userId="14edd47d-3919-4b80-8648-36fd05349207" providerId="ADAL" clId="{0A229869-5524-4020-BFB7-6BAFF8638E63}" dt="2025-09-24T11:18:53.131" v="259" actId="20577"/>
          <ac:spMkLst>
            <pc:docMk/>
            <pc:sldMk cId="2214326533" sldId="270"/>
            <ac:spMk id="2" creationId="{AA5BF8C3-AF3D-B89E-760E-FD4849BD8A4F}"/>
          </ac:spMkLst>
        </pc:spChg>
        <pc:spChg chg="mod">
          <ac:chgData name="Pia Elisabeth Ianke" userId="14edd47d-3919-4b80-8648-36fd05349207" providerId="ADAL" clId="{0A229869-5524-4020-BFB7-6BAFF8638E63}" dt="2025-09-25T12:18:57.571" v="440" actId="113"/>
          <ac:spMkLst>
            <pc:docMk/>
            <pc:sldMk cId="2214326533" sldId="270"/>
            <ac:spMk id="3" creationId="{7ECA0C79-0D3C-9145-55AC-855A6278CCC6}"/>
          </ac:spMkLst>
        </pc:spChg>
      </pc:sldChg>
      <pc:sldChg chg="modSp add mod">
        <pc:chgData name="Pia Elisabeth Ianke" userId="14edd47d-3919-4b80-8648-36fd05349207" providerId="ADAL" clId="{0A229869-5524-4020-BFB7-6BAFF8638E63}" dt="2025-09-25T12:18:34.550" v="438" actId="20577"/>
        <pc:sldMkLst>
          <pc:docMk/>
          <pc:sldMk cId="4173723385" sldId="271"/>
        </pc:sldMkLst>
        <pc:spChg chg="mod">
          <ac:chgData name="Pia Elisabeth Ianke" userId="14edd47d-3919-4b80-8648-36fd05349207" providerId="ADAL" clId="{0A229869-5524-4020-BFB7-6BAFF8638E63}" dt="2025-09-25T12:18:34.550" v="438" actId="20577"/>
          <ac:spMkLst>
            <pc:docMk/>
            <pc:sldMk cId="4173723385" sldId="271"/>
            <ac:spMk id="3" creationId="{55BFF76A-AC77-CBC8-8BA0-43476C27FD41}"/>
          </ac:spMkLst>
        </pc:spChg>
      </pc:sldChg>
      <pc:sldChg chg="modSp new mod">
        <pc:chgData name="Pia Elisabeth Ianke" userId="14edd47d-3919-4b80-8648-36fd05349207" providerId="ADAL" clId="{0A229869-5524-4020-BFB7-6BAFF8638E63}" dt="2025-09-25T11:26:34.859" v="348"/>
        <pc:sldMkLst>
          <pc:docMk/>
          <pc:sldMk cId="560237095" sldId="272"/>
        </pc:sldMkLst>
        <pc:spChg chg="mod">
          <ac:chgData name="Pia Elisabeth Ianke" userId="14edd47d-3919-4b80-8648-36fd05349207" providerId="ADAL" clId="{0A229869-5524-4020-BFB7-6BAFF8638E63}" dt="2025-09-25T11:26:22.333" v="345"/>
          <ac:spMkLst>
            <pc:docMk/>
            <pc:sldMk cId="560237095" sldId="272"/>
            <ac:spMk id="2" creationId="{5F46F1B4-9F94-C3CD-DEA4-19B3F6530C04}"/>
          </ac:spMkLst>
        </pc:spChg>
        <pc:spChg chg="mod">
          <ac:chgData name="Pia Elisabeth Ianke" userId="14edd47d-3919-4b80-8648-36fd05349207" providerId="ADAL" clId="{0A229869-5524-4020-BFB7-6BAFF8638E63}" dt="2025-09-25T11:26:34.859" v="348"/>
          <ac:spMkLst>
            <pc:docMk/>
            <pc:sldMk cId="560237095" sldId="272"/>
            <ac:spMk id="3" creationId="{674E2EAA-9764-CC78-8E47-ABC95E53754C}"/>
          </ac:spMkLst>
        </pc:spChg>
      </pc:sldChg>
    </pc:docChg>
  </pc:docChgLst>
  <pc:docChgLst>
    <pc:chgData name="Anne Katrine Rognerud" userId="S::anne.katrine.rognerud@hkdir.no::5e4c213c-7e20-436c-a33f-8381984232c8" providerId="AD" clId="Web-{EEF91F32-C27E-1840-C80D-CE339E199814}"/>
    <pc:docChg chg="modSld">
      <pc:chgData name="Anne Katrine Rognerud" userId="S::anne.katrine.rognerud@hkdir.no::5e4c213c-7e20-436c-a33f-8381984232c8" providerId="AD" clId="Web-{EEF91F32-C27E-1840-C80D-CE339E199814}" dt="2025-09-29T10:04:52.586" v="2"/>
      <pc:docMkLst>
        <pc:docMk/>
      </pc:docMkLst>
      <pc:sldChg chg="addSp delSp modSp">
        <pc:chgData name="Anne Katrine Rognerud" userId="S::anne.katrine.rognerud@hkdir.no::5e4c213c-7e20-436c-a33f-8381984232c8" providerId="AD" clId="Web-{EEF91F32-C27E-1840-C80D-CE339E199814}" dt="2025-09-29T10:04:52.586" v="2"/>
        <pc:sldMkLst>
          <pc:docMk/>
          <pc:sldMk cId="560237095" sldId="272"/>
        </pc:sldMkLst>
        <pc:spChg chg="del">
          <ac:chgData name="Anne Katrine Rognerud" userId="S::anne.katrine.rognerud@hkdir.no::5e4c213c-7e20-436c-a33f-8381984232c8" providerId="AD" clId="Web-{EEF91F32-C27E-1840-C80D-CE339E199814}" dt="2025-09-29T10:04:52.586" v="2"/>
          <ac:spMkLst>
            <pc:docMk/>
            <pc:sldMk cId="560237095" sldId="272"/>
            <ac:spMk id="4" creationId="{01D52183-CEC4-8A73-6770-F808DC4850B7}"/>
          </ac:spMkLst>
        </pc:spChg>
        <pc:picChg chg="add mod ord">
          <ac:chgData name="Anne Katrine Rognerud" userId="S::anne.katrine.rognerud@hkdir.no::5e4c213c-7e20-436c-a33f-8381984232c8" providerId="AD" clId="Web-{EEF91F32-C27E-1840-C80D-CE339E199814}" dt="2025-09-29T10:04:52.586" v="2"/>
          <ac:picMkLst>
            <pc:docMk/>
            <pc:sldMk cId="560237095" sldId="272"/>
            <ac:picMk id="7" creationId="{7433F889-BCE3-BDAE-AADB-C85CAC758898}"/>
          </ac:picMkLst>
        </pc:picChg>
        <pc:inkChg chg="add">
          <ac:chgData name="Anne Katrine Rognerud" userId="S::anne.katrine.rognerud@hkdir.no::5e4c213c-7e20-436c-a33f-8381984232c8" providerId="AD" clId="Web-{EEF91F32-C27E-1840-C80D-CE339E199814}" dt="2025-09-29T10:04:30.211" v="0"/>
          <ac:inkMkLst>
            <pc:docMk/>
            <pc:sldMk cId="560237095" sldId="272"/>
            <ac:inkMk id="5" creationId="{38544C93-82E0-04DB-71A2-CFDBF5BE6B6C}"/>
          </ac:inkMkLst>
        </pc:inkChg>
        <pc:inkChg chg="add">
          <ac:chgData name="Anne Katrine Rognerud" userId="S::anne.katrine.rognerud@hkdir.no::5e4c213c-7e20-436c-a33f-8381984232c8" providerId="AD" clId="Web-{EEF91F32-C27E-1840-C80D-CE339E199814}" dt="2025-09-29T10:04:30.992" v="1"/>
          <ac:inkMkLst>
            <pc:docMk/>
            <pc:sldMk cId="560237095" sldId="272"/>
            <ac:inkMk id="6" creationId="{F4C85D28-081B-A063-C39D-12C19DDFCB62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9T10:05:03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18441 5455 4143 0 0,'-1'2'104'0'0,"1"-1"9514"0"0,-1 0-14659 0 0,3-2 656 0 0,0-1 4385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29T10:05:03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18694 5532 6880 0 0,'1'3'64'0'0,"1"5"536"0"0,0 1-704 0 0,1-1 184 0 0,0-2-88 0 0,1-1-72 0 0,0-2 0 0 0,-1-1-328 0 0,0 0-1464 0 0,0-1 567 0 0,-1-1 1305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30.09.2025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jpeg"/><Relationship Id="rId7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Relationship Id="rId9" Type="http://schemas.openxmlformats.org/officeDocument/2006/relationships/image" Target="../media/image5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iebarometeret.no/" TargetMode="External"/><Relationship Id="rId2" Type="http://schemas.openxmlformats.org/officeDocument/2006/relationships/hyperlink" Target="https://hkdir.no/studiebarometeret/studiebarometeret-for-universiteter-og-hoyskol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hyperlink" Target="mailto:studiebarometeret_UH@hkdir.n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6F1B4-9F94-C3CD-DEA4-19B3F6530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12" y="3718786"/>
            <a:ext cx="6654533" cy="821683"/>
          </a:xfrm>
        </p:spPr>
        <p:txBody>
          <a:bodyPr>
            <a:normAutofit/>
          </a:bodyPr>
          <a:lstStyle/>
          <a:p>
            <a:r>
              <a:rPr lang="nb-NO" sz="3600"/>
              <a:t>Studiebarometeret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4E2EAA-9764-CC78-8E47-ABC95E537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812" y="4540470"/>
            <a:ext cx="6570450" cy="2095878"/>
          </a:xfrm>
        </p:spPr>
        <p:txBody>
          <a:bodyPr/>
          <a:lstStyle/>
          <a:p>
            <a:r>
              <a:rPr lang="nb-NO" sz="1800"/>
              <a:t>Den nasjonale undersøkelsen av studentenes oppfatning om kvalitet i utdanningen</a:t>
            </a:r>
          </a:p>
          <a:p>
            <a:endParaRPr lang="nb-NO" sz="180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7433F889-BCE3-BDAE-AADB-C85CAC7588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147" b="13147"/>
          <a:stretch/>
        </p:blipFill>
        <p:spPr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38544C93-82E0-04DB-71A2-CFDBF5BE6B6C}"/>
                  </a:ext>
                </a:extLst>
              </p14:cNvPr>
              <p14:cNvContentPartPr/>
              <p14:nvPr/>
            </p14:nvContentPartPr>
            <p14:xfrm>
              <a:off x="8515478" y="1628905"/>
              <a:ext cx="12806" cy="12806"/>
            </p14:xfrm>
          </p:contentPart>
        </mc:Choice>
        <mc:Fallback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38544C93-82E0-04DB-71A2-CFDBF5BE6B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7418" y="1500845"/>
                <a:ext cx="266365" cy="266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F4C85D28-081B-A063-C39D-12C19DDFCB62}"/>
                  </a:ext>
                </a:extLst>
              </p14:cNvPr>
              <p14:cNvContentPartPr/>
              <p14:nvPr/>
            </p14:nvContentPartPr>
            <p14:xfrm>
              <a:off x="8638885" y="1665974"/>
              <a:ext cx="12806" cy="17024"/>
            </p14:xfrm>
          </p:contentPart>
        </mc:Choice>
        <mc:Fallback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F4C85D28-081B-A063-C39D-12C19DDFCB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8230" y="1648241"/>
                <a:ext cx="53703" cy="52136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k 7">
            <a:extLst>
              <a:ext uri="{FF2B5EF4-FFF2-40B4-BE49-F238E27FC236}">
                <a16:creationId xmlns:a16="http://schemas.microsoft.com/office/drawing/2014/main" id="{0477CEC5-B1A4-1416-597D-8BD39B0616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7078" y="5762675"/>
            <a:ext cx="3018140" cy="8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B77F-F96D-E738-3CDC-F86F457A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C726-76DD-7A44-821D-559BF3E8D0AA}"/>
              </a:ext>
            </a:extLst>
          </p:cNvPr>
          <p:cNvSpPr/>
          <p:nvPr/>
        </p:nvSpPr>
        <p:spPr>
          <a:xfrm>
            <a:off x="0" y="5938345"/>
            <a:ext cx="3163614" cy="91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A81564-798C-E6FE-08E6-1899BAB97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" y="0"/>
            <a:ext cx="12190934" cy="685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DCA4C-7DB8-B0F1-C130-D2488A50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5BF8C3-AF3D-B89E-760E-FD4849BD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CA0C79-0D3C-9145-55AC-855A6278C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Les mer om undersøkelsen på: </a:t>
            </a:r>
            <a:r>
              <a:rPr lang="nb-NO" sz="1600">
                <a:hlinkClick r:id="rId2"/>
              </a:rPr>
              <a:t>Studiebarometeret for universiteter og høyskoler | HK-</a:t>
            </a:r>
            <a:r>
              <a:rPr lang="nb-NO" sz="1600" err="1">
                <a:hlinkClick r:id="rId2"/>
              </a:rPr>
              <a:t>dir</a:t>
            </a:r>
            <a:endParaRPr lang="nb-NO" sz="1600"/>
          </a:p>
          <a:p>
            <a:r>
              <a:rPr lang="nb-NO" sz="1600"/>
              <a:t>Resultater fra tidligere undersøkelser: </a:t>
            </a:r>
            <a:r>
              <a:rPr lang="nb-NO" sz="1600">
                <a:hlinkClick r:id="rId3"/>
              </a:rPr>
              <a:t>http://studiebarometeret.no</a:t>
            </a:r>
            <a:endParaRPr lang="nb-NO" sz="1600"/>
          </a:p>
          <a:p>
            <a:r>
              <a:rPr lang="nb-NO" sz="1600"/>
              <a:t>Flere spørsmål? Kontakt gjerne HK-</a:t>
            </a:r>
            <a:r>
              <a:rPr lang="nb-NO" sz="1600" err="1"/>
              <a:t>dir</a:t>
            </a:r>
            <a:r>
              <a:rPr lang="nb-NO" sz="1600"/>
              <a:t> på e-post: </a:t>
            </a:r>
            <a:r>
              <a:rPr lang="nb-NO" sz="1600">
                <a:hlinkClick r:id="rId4"/>
              </a:rPr>
              <a:t>studiebarometeret_UH@hkdir.no</a:t>
            </a:r>
            <a:r>
              <a:rPr lang="nb-NO" sz="1600"/>
              <a:t>  </a:t>
            </a:r>
          </a:p>
          <a:p>
            <a:endParaRPr lang="nb-NO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F6214458-62FA-36EA-625A-6EE57C655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12503-45F6-94D4-2ED0-4A897255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Studiebarometeret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0F1B0B-8D51-4B80-0D40-1A3FF40D93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Nasjonal undersøkelse som spør studentene om de er fornøyde med eget studieprogram  </a:t>
            </a:r>
          </a:p>
          <a:p>
            <a:r>
              <a:rPr lang="nb-NO" sz="1600"/>
              <a:t>Undersøkelsen sendes ut til 2.- og 5.-årsstudenter på ca. 1800 studieprogrammer </a:t>
            </a:r>
          </a:p>
          <a:p>
            <a:r>
              <a:rPr lang="nb-NO" sz="1600"/>
              <a:t>Resultatene publiseres på </a:t>
            </a:r>
            <a:r>
              <a:rPr lang="nb-NO" sz="1600" err="1"/>
              <a:t>studiebarometeret.no</a:t>
            </a:r>
            <a:endParaRPr lang="nb-NO" sz="1600"/>
          </a:p>
          <a:p>
            <a:r>
              <a:rPr lang="nb-NO" sz="1600"/>
              <a:t>Direktoratet for høyere utdanning og kompetanse (HK-</a:t>
            </a:r>
            <a:r>
              <a:rPr lang="nb-NO" sz="1600" err="1"/>
              <a:t>dir</a:t>
            </a:r>
            <a:r>
              <a:rPr lang="nb-NO" sz="1600"/>
              <a:t>) utfører undersøkelsen på oppdrag fra Kunnskapsdepartementet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C52112C-9E83-472D-45D1-05425104A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FC899-6C38-A350-165B-C8325216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368D6-A9DA-9A88-D1A2-5F3D9EDD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Undersøkelsen dekker blant annet: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F3010F-8717-F05D-4F98-75E17EB06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Undervisning og veiledning</a:t>
            </a:r>
          </a:p>
          <a:p>
            <a:r>
              <a:rPr lang="nb-NO" sz="1600"/>
              <a:t>Motivasjon</a:t>
            </a:r>
          </a:p>
          <a:p>
            <a:r>
              <a:rPr lang="nb-NO" sz="1600"/>
              <a:t>Forventninger</a:t>
            </a:r>
          </a:p>
          <a:p>
            <a:r>
              <a:rPr lang="nb-NO" sz="1600"/>
              <a:t>Studieinnsats</a:t>
            </a:r>
          </a:p>
          <a:p>
            <a:r>
              <a:rPr lang="nb-NO" sz="1600"/>
              <a:t>Studie- og læringsmiljø 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D4C640D0-4268-8D1E-A5F4-370B7F192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F2123-1205-9826-2EE7-89C3E81F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F5693-F3F5-2290-7491-394D1AC8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en-US" err="1"/>
              <a:t>Slik</a:t>
            </a:r>
            <a:r>
              <a:rPr lang="en-US"/>
              <a:t> </a:t>
            </a:r>
            <a:r>
              <a:rPr lang="en-US" err="1"/>
              <a:t>svarer</a:t>
            </a:r>
            <a:r>
              <a:rPr lang="en-US"/>
              <a:t> </a:t>
            </a:r>
            <a:r>
              <a:rPr lang="en-US" err="1"/>
              <a:t>studentene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undersøkelsen</a:t>
            </a:r>
            <a:r>
              <a:rPr lang="en-US"/>
              <a:t>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A6BE71-6AF1-325D-58FA-906A460EB1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En personlig lenke til undersøkelsen sendes til 2.- og 5.-årsstudenter via e-post fra 21. oktober   </a:t>
            </a:r>
          </a:p>
          <a:p>
            <a:r>
              <a:rPr lang="nb-NO" sz="1600"/>
              <a:t>Studenter som ikke svarer, vil få SMS og eventuelt ny e-post med lenke til spørreskjema</a:t>
            </a:r>
          </a:p>
          <a:p>
            <a:r>
              <a:rPr lang="nb-NO" sz="1600"/>
              <a:t>All informasjon vil bli behandlet konfidensielt, og det skal ikke offentliggjøres data som gjør det mulig å identifisere den som svarer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B173156-BE89-3C89-ED54-0F276B53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9593-4C27-0918-537C-3FD7B60F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1B4BE7-D596-4CBF-9D33-FD329063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3233BB-0D6B-888D-30C0-9F6668253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Studentene er en viktig stemme i arbeidet med å forbedre studiekvaliteten!</a:t>
            </a:r>
          </a:p>
          <a:p>
            <a:r>
              <a:rPr lang="nb-NO" sz="1600"/>
              <a:t>Gir nyttig informasjon til lærestedet om studentenes  oppfatning av studiekvaliteten </a:t>
            </a:r>
          </a:p>
          <a:p>
            <a:r>
              <a:rPr lang="nb-NO" sz="1600"/>
              <a:t>Gjør det mulig til å sammenligne eget studieprogram med tilsvarende program ved andre norske læresteder 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3C0835D4-FB85-9E8E-9B62-0AD451E41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3E1B3-1305-CE81-CCE8-69AB3824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3DCF7-CDCA-F885-2A60-BDB86ABE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Studiebarometeret som verktøy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36245E-D0AD-F68D-9E50-4E1BEB6D2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Bruk det som et redskap i eget kvalitetsarbeid og strategisk arbeid!</a:t>
            </a:r>
          </a:p>
          <a:p>
            <a:r>
              <a:rPr lang="nb-NO" sz="1600"/>
              <a:t>Institusjonene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Data fordelt på institusjon og utdanningstyper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Rapporter per program</a:t>
            </a:r>
          </a:p>
          <a:p>
            <a:r>
              <a:rPr lang="nb-NO" sz="1600"/>
              <a:t>Studiebarometeret kan supplere egne undersøkelser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Grunnlag for dypdykk (kvantitative eller kvalitative analyser)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4F307EC-F5A4-1BB4-6EFB-F249E993E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F637A-0D65-7E3B-467F-BB1A7B768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ED7F7E-2C1A-248D-7B15-9B1408D4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FF76A-AC77-CBC8-8BA0-43476C27F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Tidsserier</a:t>
            </a:r>
          </a:p>
          <a:p>
            <a:r>
              <a:rPr lang="nb-NO" sz="1600"/>
              <a:t>Detaljert visning av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Antall svar, svarfordeling, standardavvik </a:t>
            </a:r>
          </a:p>
          <a:p>
            <a:r>
              <a:rPr lang="nb-NO" sz="1600"/>
              <a:t>Sammenslåing av tall fra to år (to undersøkelser)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Programmer med få svarende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Kun to siste år (ferskest mulig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600"/>
              <a:t>Sammenslåingen vil framkomme i portalen </a:t>
            </a:r>
          </a:p>
          <a:p>
            <a:r>
              <a:rPr lang="nb-NO" sz="1600"/>
              <a:t>Bokmål, nynorsk og engelsk versjon</a:t>
            </a:r>
            <a:r>
              <a:rPr lang="nb-NO" sz="1600">
                <a:solidFill>
                  <a:srgbClr val="FF0000"/>
                </a:solidFill>
              </a:rPr>
              <a:t> </a:t>
            </a:r>
          </a:p>
          <a:p>
            <a:r>
              <a:rPr lang="nb-NO" sz="1600"/>
              <a:t>Spørsmål om praksis for programmer der det er relevant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87BE4228-FC63-C7A9-B7C1-D10EAC26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2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EA134-5792-64FE-F15D-95389F855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26635-FE08-CE3A-003C-B9943934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13ECEB-EC41-BE5E-5D88-7C91E6FD5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/>
              <a:t>HK-</a:t>
            </a:r>
            <a:r>
              <a:rPr lang="nb-NO" sz="1600" err="1"/>
              <a:t>dir</a:t>
            </a:r>
            <a:r>
              <a:rPr lang="nb-NO" sz="1600"/>
              <a:t> trenger drahjelp fra institusjonene</a:t>
            </a:r>
            <a:endParaRPr lang="en-US" sz="1600"/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nb-NO" sz="1600"/>
              <a:t>Ta felles eierskap til undersøkelsen i hele organisasjonen</a:t>
            </a:r>
            <a:endParaRPr lang="nb-NO" sz="1600">
              <a:cs typeface="Poppins"/>
            </a:endParaRPr>
          </a:p>
          <a:p>
            <a:pPr marL="171450" indent="-171450"/>
            <a:r>
              <a:rPr lang="nb-NO" sz="1600"/>
              <a:t>Sett interne mål for svarprosent </a:t>
            </a:r>
            <a:endParaRPr lang="nb-NO" sz="1600">
              <a:cs typeface="Poppins"/>
            </a:endParaRPr>
          </a:p>
          <a:p>
            <a:pPr marL="171450" indent="-171450"/>
            <a:r>
              <a:rPr lang="nb-NO" sz="1600"/>
              <a:t>Lag en plan for spredning av informasjon om undersøkelsen</a:t>
            </a:r>
            <a:endParaRPr lang="nb-NO" sz="1600">
              <a:cs typeface="Poppins"/>
            </a:endParaRPr>
          </a:p>
          <a:p>
            <a:pPr marL="171450" indent="-171450"/>
            <a:r>
              <a:rPr lang="nb-NO" sz="1600"/>
              <a:t>Institusjonene kan følge med på svarprosent online</a:t>
            </a:r>
            <a:endParaRPr lang="nb-NO" sz="1600">
              <a:cs typeface="Poppins"/>
            </a:endParaRPr>
          </a:p>
          <a:p>
            <a:pPr marL="171450" indent="-171450"/>
            <a:endParaRPr lang="nb-NO" sz="160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8B70651-1F41-951B-5B4E-46CF0779F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2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27ED1-324F-3D26-22AD-B1300C93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B5BC8F-AA37-ABFD-45E7-011A7E76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en-US"/>
              <a:t>Tips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flere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svare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F97F0A-F427-B7D0-A968-379E4EC38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10523952" cy="3466803"/>
          </a:xfrm>
        </p:spPr>
        <p:txBody>
          <a:bodyPr/>
          <a:lstStyle/>
          <a:p>
            <a:r>
              <a:rPr lang="nb-NO" sz="1600"/>
              <a:t>Skap konkurranseklima på institusjonen!</a:t>
            </a:r>
          </a:p>
          <a:p>
            <a:r>
              <a:rPr lang="nb-NO" sz="1600"/>
              <a:t>Informasjon til </a:t>
            </a:r>
            <a:r>
              <a:rPr lang="nb-NO" sz="1600" u="sng"/>
              <a:t>alle</a:t>
            </a:r>
            <a:r>
              <a:rPr lang="nb-NO" sz="1600"/>
              <a:t> programansvarlige og faglærerne</a:t>
            </a:r>
          </a:p>
          <a:p>
            <a:r>
              <a:rPr lang="nb-NO" sz="1600" err="1"/>
              <a:t>Informér</a:t>
            </a:r>
            <a:r>
              <a:rPr lang="nb-NO" sz="1600"/>
              <a:t> studentene om undersøkelsen i undervisningen</a:t>
            </a:r>
          </a:p>
          <a:p>
            <a:r>
              <a:rPr lang="nb-NO" sz="1600"/>
              <a:t>Spre informasjon på interne infokanaler og oppslagstavler. Bruk HK-</a:t>
            </a:r>
            <a:r>
              <a:rPr lang="nb-NO" sz="1600" err="1"/>
              <a:t>dirs</a:t>
            </a:r>
            <a:r>
              <a:rPr lang="nb-NO" sz="1600"/>
              <a:t> plakater og flyere</a:t>
            </a:r>
          </a:p>
          <a:p>
            <a:r>
              <a:rPr lang="nb-NO" sz="1600"/>
              <a:t>Tett samarbeid med studentrepresentanter og tilsatte om spredning av informasjon øker svarprosenten!</a:t>
            </a:r>
          </a:p>
          <a:p>
            <a:endParaRPr lang="nb-NO" sz="160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E8F1862-CBFA-915F-9C6B-4EE61E076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kdir_PPTmal (2)" id="{A2386AF0-1417-449D-9C68-F121F03B123F}" vid="{5CC77926-A5A4-41B6-9DBF-A66DD50051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348BFD021724488FDCB7305C649051" ma:contentTypeVersion="4" ma:contentTypeDescription="Opprett et nytt dokument." ma:contentTypeScope="" ma:versionID="a55c5ad81c13001ebcea46161ea02b23">
  <xsd:schema xmlns:xsd="http://www.w3.org/2001/XMLSchema" xmlns:xs="http://www.w3.org/2001/XMLSchema" xmlns:p="http://schemas.microsoft.com/office/2006/metadata/properties" xmlns:ns2="c4cbc670-a92b-46c1-8214-8e878f1d3f20" targetNamespace="http://schemas.microsoft.com/office/2006/metadata/properties" ma:root="true" ma:fieldsID="c9a7b0e7c6c3911efcb927db5d9fad06" ns2:_="">
    <xsd:import namespace="c4cbc670-a92b-46c1-8214-8e878f1d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bc670-a92b-46c1-8214-8e878f1d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3D4FA0-3E4B-45A4-9AFF-CBB4724FEB29}"/>
</file>

<file path=customXml/itemProps2.xml><?xml version="1.0" encoding="utf-8"?>
<ds:datastoreItem xmlns:ds="http://schemas.openxmlformats.org/officeDocument/2006/customXml" ds:itemID="{8FC4FFEC-4AC9-4BC4-A62C-6ACEF00C02A9}">
  <ds:schemaRefs>
    <ds:schemaRef ds:uri="c4cbc670-a92b-46c1-8214-8e878f1d3f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HK-dir PowerPoint-mal (blank mal)</Template>
  <TotalTime>0</TotalTime>
  <Words>409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Poppins</vt:lpstr>
      <vt:lpstr>Office-tema</vt:lpstr>
      <vt:lpstr>Studiebarometeret 2025</vt:lpstr>
      <vt:lpstr>Studiebarometeret</vt:lpstr>
      <vt:lpstr>Undersøkelsen dekker blant annet:</vt:lpstr>
      <vt:lpstr>Slik svarer studentene på undersøkelsen </vt:lpstr>
      <vt:lpstr>Hvorfor Studiebarometeret?</vt:lpstr>
      <vt:lpstr>Studiebarometeret som verktøy</vt:lpstr>
      <vt:lpstr>Studiebarometeret.no</vt:lpstr>
      <vt:lpstr>Høy svarprosent er viktig!</vt:lpstr>
      <vt:lpstr>Tips for å få flere til å svare</vt:lpstr>
      <vt:lpstr>PowerPoint-presentasjon</vt:lpstr>
      <vt:lpstr>Mer informasjon?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Elisabeth Ianke</dc:creator>
  <cp:lastModifiedBy>Rikka Kjelkenes</cp:lastModifiedBy>
  <cp:revision>1</cp:revision>
  <dcterms:created xsi:type="dcterms:W3CDTF">2025-09-24T10:46:03Z</dcterms:created>
  <dcterms:modified xsi:type="dcterms:W3CDTF">2025-09-30T07:53:29Z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0x01010062348BFD021724488FDCB7305C649051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SIP_Label_2724d2c2-06b5-4830-8a42-89f80414a936_ContentBits">
    <vt:lpwstr>2</vt:lpwstr>
  </property>
  <property fmtid="{D5CDD505-2E9C-101B-9397-08002B2CF9AE}" pid="18" name="MSIP_Label_2724d2c2-06b5-4830-8a42-89f80414a936_SetDate">
    <vt:lpwstr>2022-04-22T09:46:40Z</vt:lpwstr>
  </property>
  <property fmtid="{D5CDD505-2E9C-101B-9397-08002B2CF9AE}" pid="19" name="MSIP_Label_2724d2c2-06b5-4830-8a42-89f80414a936_Method">
    <vt:lpwstr>Privileged</vt:lpwstr>
  </property>
  <property fmtid="{D5CDD505-2E9C-101B-9397-08002B2CF9AE}" pid="20" name="MSIP_Label_2724d2c2-06b5-4830-8a42-89f80414a936_SiteId">
    <vt:lpwstr>1ec46890-73f8-4a2a-9b2c-9a6611f1c922</vt:lpwstr>
  </property>
  <property fmtid="{D5CDD505-2E9C-101B-9397-08002B2CF9AE}" pid="21" name="MSIP_Label_2724d2c2-06b5-4830-8a42-89f80414a936_ActionId">
    <vt:lpwstr>358ac006-3162-4609-94aa-fc23ef270680</vt:lpwstr>
  </property>
  <property fmtid="{D5CDD505-2E9C-101B-9397-08002B2CF9AE}" pid="22" name="MSIP_Label_2724d2c2-06b5-4830-8a42-89f80414a936_Enabled">
    <vt:lpwstr>true</vt:lpwstr>
  </property>
  <property fmtid="{D5CDD505-2E9C-101B-9397-08002B2CF9AE}" pid="23" name="MSIP_Label_2724d2c2-06b5-4830-8a42-89f80414a936_Name">
    <vt:lpwstr>Intern</vt:lpwstr>
  </property>
</Properties>
</file>