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10"/>
  </p:notesMasterIdLst>
  <p:handoutMasterIdLst>
    <p:handoutMasterId r:id="rId11"/>
  </p:handoutMasterIdLst>
  <p:sldIdLst>
    <p:sldId id="266" r:id="rId5"/>
    <p:sldId id="268" r:id="rId6"/>
    <p:sldId id="269" r:id="rId7"/>
    <p:sldId id="270" r:id="rId8"/>
    <p:sldId id="257" r:id="rId9"/>
  </p:sldIdLst>
  <p:sldSz cx="12192000" cy="6858000"/>
  <p:notesSz cx="6858000" cy="9144000"/>
  <p:embeddedFontLst>
    <p:embeddedFont>
      <p:font typeface="Poppins" panose="00000500000000000000" pitchFamily="2" charset="0"/>
      <p:regular r:id="rId12"/>
      <p:bold r:id="rId13"/>
      <p:italic r:id="rId14"/>
      <p:boldItalic r:id="rId15"/>
    </p:embeddedFont>
    <p:embeddedFont>
      <p:font typeface="Poppins Bold" panose="00000800000000000000" pitchFamily="2" charset="0"/>
      <p:bold r:id="rId16"/>
      <p:italic r:id="rId17"/>
      <p:boldItalic r:id="rId18"/>
    </p:embeddedFont>
    <p:embeddedFont>
      <p:font typeface="Poppins Medium" panose="00000600000000000000" pitchFamily="2" charset="0"/>
      <p:regular r:id="rId19"/>
      <p:italic r:id="rId20"/>
    </p:embeddedFont>
    <p:embeddedFont>
      <p:font typeface="Poppins SemiBold" panose="00000700000000000000" pitchFamily="2" charset="0"/>
      <p:regular r:id="rId21"/>
      <p:bold r:id="rId22"/>
      <p:italic r:id="rId23"/>
      <p:boldItalic r:id="rId24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75A140-FF55-A2F3-364E-D16EAADB0788}" name="Petter Hiis Bergh" initials="PB" userId="S::petter.bergh@hkdir.no::bf1bcdcc-4bc4-49ac-b426-3c05ae972f05" providerId="AD"/>
  <p188:author id="{66956C80-F288-F622-945A-4B33013BB1E9}" name="Rikka Kjelkenes" initials="RK" userId="S::rikka.kjelkenes@hkdir.no::fda6266b-08de-44c8-ac25-621742ade9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21FA4C-A0C2-4780-891F-82A0C52BE218}" v="2" dt="2026-03-24T10:08:08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6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Sirnes" userId="d53306d2-7553-4622-8a98-f95f81c9cb41" providerId="ADAL" clId="{ED221F99-5660-4C35-9619-4D809977D9F3}"/>
    <pc:docChg chg="modSld">
      <pc:chgData name="Erik Sirnes" userId="d53306d2-7553-4622-8a98-f95f81c9cb41" providerId="ADAL" clId="{ED221F99-5660-4C35-9619-4D809977D9F3}" dt="2026-03-20T13:06:44.803" v="20" actId="6549"/>
      <pc:docMkLst>
        <pc:docMk/>
      </pc:docMkLst>
      <pc:sldChg chg="modSp mod modCm">
        <pc:chgData name="Erik Sirnes" userId="d53306d2-7553-4622-8a98-f95f81c9cb41" providerId="ADAL" clId="{ED221F99-5660-4C35-9619-4D809977D9F3}" dt="2026-03-20T13:06:44.803" v="20" actId="6549"/>
        <pc:sldMkLst>
          <pc:docMk/>
          <pc:sldMk cId="379944371" sldId="268"/>
        </pc:sldMkLst>
        <pc:spChg chg="mod">
          <ac:chgData name="Erik Sirnes" userId="d53306d2-7553-4622-8a98-f95f81c9cb41" providerId="ADAL" clId="{ED221F99-5660-4C35-9619-4D809977D9F3}" dt="2026-03-20T13:06:44.803" v="20" actId="6549"/>
          <ac:spMkLst>
            <pc:docMk/>
            <pc:sldMk cId="379944371" sldId="268"/>
            <ac:spMk id="3" creationId="{D38D3564-AD3C-681E-EEFA-682C188B723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rik Sirnes" userId="d53306d2-7553-4622-8a98-f95f81c9cb41" providerId="ADAL" clId="{ED221F99-5660-4C35-9619-4D809977D9F3}" dt="2026-03-20T13:06:44.803" v="20" actId="6549"/>
              <pc2:cmMkLst xmlns:pc2="http://schemas.microsoft.com/office/powerpoint/2019/9/main/command">
                <pc:docMk/>
                <pc:sldMk cId="379944371" sldId="268"/>
                <pc2:cmMk id="{24524AE1-683C-4C0F-A6F5-FC746506A9D2}"/>
              </pc2:cmMkLst>
            </pc226:cmChg>
          </p:ext>
        </pc:extLst>
      </pc:sldChg>
    </pc:docChg>
  </pc:docChgLst>
  <pc:docChgLst>
    <pc:chgData name="Petter Hiis Bergh" userId="bf1bcdcc-4bc4-49ac-b426-3c05ae972f05" providerId="ADAL" clId="{605E54B5-6591-4E27-8AFC-9127E506DAA4}"/>
    <pc:docChg chg="undo custSel addSld delSld modSld sldOrd">
      <pc:chgData name="Petter Hiis Bergh" userId="bf1bcdcc-4bc4-49ac-b426-3c05ae972f05" providerId="ADAL" clId="{605E54B5-6591-4E27-8AFC-9127E506DAA4}" dt="2026-03-24T15:18:55.601" v="224" actId="47"/>
      <pc:docMkLst>
        <pc:docMk/>
      </pc:docMkLst>
      <pc:sldChg chg="modSp add mod">
        <pc:chgData name="Petter Hiis Bergh" userId="bf1bcdcc-4bc4-49ac-b426-3c05ae972f05" providerId="ADAL" clId="{605E54B5-6591-4E27-8AFC-9127E506DAA4}" dt="2026-03-18T08:31:10.143" v="214" actId="20577"/>
        <pc:sldMkLst>
          <pc:docMk/>
          <pc:sldMk cId="1657052175" sldId="257"/>
        </pc:sldMkLst>
        <pc:spChg chg="mod">
          <ac:chgData name="Petter Hiis Bergh" userId="bf1bcdcc-4bc4-49ac-b426-3c05ae972f05" providerId="ADAL" clId="{605E54B5-6591-4E27-8AFC-9127E506DAA4}" dt="2026-03-18T08:30:54.869" v="196" actId="20577"/>
          <ac:spMkLst>
            <pc:docMk/>
            <pc:sldMk cId="1657052175" sldId="257"/>
            <ac:spMk id="2" creationId="{44B37ED5-CAD5-2CEF-1FF4-D6E183AD09BA}"/>
          </ac:spMkLst>
        </pc:spChg>
        <pc:spChg chg="mod">
          <ac:chgData name="Petter Hiis Bergh" userId="bf1bcdcc-4bc4-49ac-b426-3c05ae972f05" providerId="ADAL" clId="{605E54B5-6591-4E27-8AFC-9127E506DAA4}" dt="2026-03-18T08:31:10.143" v="214" actId="20577"/>
          <ac:spMkLst>
            <pc:docMk/>
            <pc:sldMk cId="1657052175" sldId="257"/>
            <ac:spMk id="3" creationId="{FAF3FBE3-82AE-74AF-26A6-460C5FA57180}"/>
          </ac:spMkLst>
        </pc:spChg>
      </pc:sldChg>
      <pc:sldChg chg="modSp add mod modCm">
        <pc:chgData name="Petter Hiis Bergh" userId="bf1bcdcc-4bc4-49ac-b426-3c05ae972f05" providerId="ADAL" clId="{605E54B5-6591-4E27-8AFC-9127E506DAA4}" dt="2026-03-18T08:22:14.750" v="74" actId="20577"/>
        <pc:sldMkLst>
          <pc:docMk/>
          <pc:sldMk cId="379944371" sldId="268"/>
        </pc:sldMkLst>
        <pc:spChg chg="mod">
          <ac:chgData name="Petter Hiis Bergh" userId="bf1bcdcc-4bc4-49ac-b426-3c05ae972f05" providerId="ADAL" clId="{605E54B5-6591-4E27-8AFC-9127E506DAA4}" dt="2026-03-18T08:19:13.358" v="6" actId="20577"/>
          <ac:spMkLst>
            <pc:docMk/>
            <pc:sldMk cId="379944371" sldId="268"/>
            <ac:spMk id="2" creationId="{57326526-58AE-05A7-F605-A098E0D35339}"/>
          </ac:spMkLst>
        </pc:spChg>
        <pc:spChg chg="mod">
          <ac:chgData name="Petter Hiis Bergh" userId="bf1bcdcc-4bc4-49ac-b426-3c05ae972f05" providerId="ADAL" clId="{605E54B5-6591-4E27-8AFC-9127E506DAA4}" dt="2026-03-18T08:22:14.750" v="74" actId="20577"/>
          <ac:spMkLst>
            <pc:docMk/>
            <pc:sldMk cId="379944371" sldId="268"/>
            <ac:spMk id="3" creationId="{D38D3564-AD3C-681E-EEFA-682C188B723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etter Hiis Bergh" userId="bf1bcdcc-4bc4-49ac-b426-3c05ae972f05" providerId="ADAL" clId="{605E54B5-6591-4E27-8AFC-9127E506DAA4}" dt="2026-03-18T08:22:14.750" v="74" actId="20577"/>
              <pc2:cmMkLst xmlns:pc2="http://schemas.microsoft.com/office/powerpoint/2019/9/main/command">
                <pc:docMk/>
                <pc:sldMk cId="379944371" sldId="268"/>
                <pc2:cmMk id="{24524AE1-683C-4C0F-A6F5-FC746506A9D2}"/>
              </pc2:cmMkLst>
            </pc226:cmChg>
          </p:ext>
        </pc:extLst>
      </pc:sldChg>
      <pc:sldChg chg="modSp add mod">
        <pc:chgData name="Petter Hiis Bergh" userId="bf1bcdcc-4bc4-49ac-b426-3c05ae972f05" providerId="ADAL" clId="{605E54B5-6591-4E27-8AFC-9127E506DAA4}" dt="2026-03-18T08:29:15.875" v="152" actId="14100"/>
        <pc:sldMkLst>
          <pc:docMk/>
          <pc:sldMk cId="2950682339" sldId="269"/>
        </pc:sldMkLst>
        <pc:spChg chg="mod">
          <ac:chgData name="Petter Hiis Bergh" userId="bf1bcdcc-4bc4-49ac-b426-3c05ae972f05" providerId="ADAL" clId="{605E54B5-6591-4E27-8AFC-9127E506DAA4}" dt="2026-03-18T08:25:25.440" v="83" actId="20577"/>
          <ac:spMkLst>
            <pc:docMk/>
            <pc:sldMk cId="2950682339" sldId="269"/>
            <ac:spMk id="2" creationId="{CE739FFA-CFAB-9B05-A69B-330C4C9AD462}"/>
          </ac:spMkLst>
        </pc:spChg>
        <pc:spChg chg="mod">
          <ac:chgData name="Petter Hiis Bergh" userId="bf1bcdcc-4bc4-49ac-b426-3c05ae972f05" providerId="ADAL" clId="{605E54B5-6591-4E27-8AFC-9127E506DAA4}" dt="2026-03-18T08:28:25.970" v="137" actId="20577"/>
          <ac:spMkLst>
            <pc:docMk/>
            <pc:sldMk cId="2950682339" sldId="269"/>
            <ac:spMk id="3" creationId="{0F7F2C3F-34AA-5F86-EAB6-1B7B809FDF24}"/>
          </ac:spMkLst>
        </pc:spChg>
        <pc:spChg chg="mod">
          <ac:chgData name="Petter Hiis Bergh" userId="bf1bcdcc-4bc4-49ac-b426-3c05ae972f05" providerId="ADAL" clId="{605E54B5-6591-4E27-8AFC-9127E506DAA4}" dt="2026-03-18T08:29:15.875" v="152" actId="14100"/>
          <ac:spMkLst>
            <pc:docMk/>
            <pc:sldMk cId="2950682339" sldId="269"/>
            <ac:spMk id="6" creationId="{FBD1C24F-8610-08FD-A82D-771C1C5A0E9A}"/>
          </ac:spMkLst>
        </pc:spChg>
        <pc:spChg chg="mod">
          <ac:chgData name="Petter Hiis Bergh" userId="bf1bcdcc-4bc4-49ac-b426-3c05ae972f05" providerId="ADAL" clId="{605E54B5-6591-4E27-8AFC-9127E506DAA4}" dt="2026-03-18T08:29:08.311" v="150" actId="14100"/>
          <ac:spMkLst>
            <pc:docMk/>
            <pc:sldMk cId="2950682339" sldId="269"/>
            <ac:spMk id="7" creationId="{0FD189B9-0248-6AB2-2B42-DE7AB92C7ECD}"/>
          </ac:spMkLst>
        </pc:spChg>
      </pc:sldChg>
      <pc:sldChg chg="addSp delSp modSp add mod modCm">
        <pc:chgData name="Petter Hiis Bergh" userId="bf1bcdcc-4bc4-49ac-b426-3c05ae972f05" providerId="ADAL" clId="{605E54B5-6591-4E27-8AFC-9127E506DAA4}" dt="2026-03-24T08:36:35.019" v="223" actId="14100"/>
        <pc:sldMkLst>
          <pc:docMk/>
          <pc:sldMk cId="1851714825" sldId="270"/>
        </pc:sldMkLst>
        <pc:spChg chg="mod">
          <ac:chgData name="Petter Hiis Bergh" userId="bf1bcdcc-4bc4-49ac-b426-3c05ae972f05" providerId="ADAL" clId="{605E54B5-6591-4E27-8AFC-9127E506DAA4}" dt="2026-03-18T08:29:44.431" v="184" actId="20577"/>
          <ac:spMkLst>
            <pc:docMk/>
            <pc:sldMk cId="1851714825" sldId="270"/>
            <ac:spMk id="2" creationId="{606BEF58-BE0A-3FD8-5D60-573D8729DD57}"/>
          </ac:spMkLst>
        </pc:spChg>
        <pc:spChg chg="mod">
          <ac:chgData name="Petter Hiis Bergh" userId="bf1bcdcc-4bc4-49ac-b426-3c05ae972f05" providerId="ADAL" clId="{605E54B5-6591-4E27-8AFC-9127E506DAA4}" dt="2026-03-18T08:30:31.401" v="189" actId="20577"/>
          <ac:spMkLst>
            <pc:docMk/>
            <pc:sldMk cId="1851714825" sldId="270"/>
            <ac:spMk id="3" creationId="{6F78A3DE-F4B3-59AE-6206-FEFD9040FE4D}"/>
          </ac:spMkLst>
        </pc:spChg>
        <pc:picChg chg="del">
          <ac:chgData name="Petter Hiis Bergh" userId="bf1bcdcc-4bc4-49ac-b426-3c05ae972f05" providerId="ADAL" clId="{605E54B5-6591-4E27-8AFC-9127E506DAA4}" dt="2026-03-24T08:36:20.216" v="216" actId="478"/>
          <ac:picMkLst>
            <pc:docMk/>
            <pc:sldMk cId="1851714825" sldId="270"/>
            <ac:picMk id="6" creationId="{6F849DB1-F279-5DDA-8857-5EC6BAA8AACD}"/>
          </ac:picMkLst>
        </pc:picChg>
        <pc:picChg chg="add mod">
          <ac:chgData name="Petter Hiis Bergh" userId="bf1bcdcc-4bc4-49ac-b426-3c05ae972f05" providerId="ADAL" clId="{605E54B5-6591-4E27-8AFC-9127E506DAA4}" dt="2026-03-24T08:36:35.019" v="223" actId="14100"/>
          <ac:picMkLst>
            <pc:docMk/>
            <pc:sldMk cId="1851714825" sldId="270"/>
            <ac:picMk id="7" creationId="{8F741F97-89AA-1F9B-F7D0-79B2E0DCE99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etter Hiis Bergh" userId="bf1bcdcc-4bc4-49ac-b426-3c05ae972f05" providerId="ADAL" clId="{605E54B5-6591-4E27-8AFC-9127E506DAA4}" dt="2026-03-18T08:30:31.401" v="189" actId="20577"/>
              <pc2:cmMkLst xmlns:pc2="http://schemas.microsoft.com/office/powerpoint/2019/9/main/command">
                <pc:docMk/>
                <pc:sldMk cId="1851714825" sldId="270"/>
                <pc2:cmMk id="{6A932631-9B76-4AD6-8CA3-2DB28D36C60E}"/>
              </pc2:cmMkLst>
            </pc226:cmChg>
          </p:ext>
        </pc:extLst>
      </pc:sldChg>
      <pc:sldChg chg="delSp modSp add del mod ord">
        <pc:chgData name="Petter Hiis Bergh" userId="bf1bcdcc-4bc4-49ac-b426-3c05ae972f05" providerId="ADAL" clId="{605E54B5-6591-4E27-8AFC-9127E506DAA4}" dt="2026-03-24T15:18:55.601" v="224" actId="47"/>
        <pc:sldMkLst>
          <pc:docMk/>
          <pc:sldMk cId="1448105589" sldId="271"/>
        </pc:sldMkLst>
      </pc:sldChg>
    </pc:docChg>
  </pc:docChgLst>
  <pc:docChgLst>
    <pc:chgData name="Aleksander Aven Thiren" userId="fcf4f5d5-31f2-4264-9f4e-f9748ddbf4ec" providerId="ADAL" clId="{CB117893-574D-47C1-B157-244974BDF868}"/>
    <pc:docChg chg="undo custSel addSld delSld modSld">
      <pc:chgData name="Aleksander Aven Thiren" userId="fcf4f5d5-31f2-4264-9f4e-f9748ddbf4ec" providerId="ADAL" clId="{CB117893-574D-47C1-B157-244974BDF868}" dt="2026-03-24T10:10:37.377" v="45" actId="14100"/>
      <pc:docMkLst>
        <pc:docMk/>
      </pc:docMkLst>
      <pc:sldChg chg="add">
        <pc:chgData name="Aleksander Aven Thiren" userId="fcf4f5d5-31f2-4264-9f4e-f9748ddbf4ec" providerId="ADAL" clId="{CB117893-574D-47C1-B157-244974BDF868}" dt="2026-03-24T10:07:57.610" v="0"/>
        <pc:sldMkLst>
          <pc:docMk/>
          <pc:sldMk cId="1739622111" sldId="266"/>
        </pc:sldMkLst>
      </pc:sldChg>
      <pc:sldChg chg="del">
        <pc:chgData name="Aleksander Aven Thiren" userId="fcf4f5d5-31f2-4264-9f4e-f9748ddbf4ec" providerId="ADAL" clId="{CB117893-574D-47C1-B157-244974BDF868}" dt="2026-03-24T10:07:59.263" v="1" actId="47"/>
        <pc:sldMkLst>
          <pc:docMk/>
          <pc:sldMk cId="1499882364" sldId="267"/>
        </pc:sldMkLst>
      </pc:sldChg>
      <pc:sldChg chg="addSp delSp modSp mod">
        <pc:chgData name="Aleksander Aven Thiren" userId="fcf4f5d5-31f2-4264-9f4e-f9748ddbf4ec" providerId="ADAL" clId="{CB117893-574D-47C1-B157-244974BDF868}" dt="2026-03-24T10:10:37.377" v="45" actId="14100"/>
        <pc:sldMkLst>
          <pc:docMk/>
          <pc:sldMk cId="379944371" sldId="268"/>
        </pc:sldMkLst>
        <pc:spChg chg="mod">
          <ac:chgData name="Aleksander Aven Thiren" userId="fcf4f5d5-31f2-4264-9f4e-f9748ddbf4ec" providerId="ADAL" clId="{CB117893-574D-47C1-B157-244974BDF868}" dt="2026-03-24T10:10:37.377" v="45" actId="14100"/>
          <ac:spMkLst>
            <pc:docMk/>
            <pc:sldMk cId="379944371" sldId="268"/>
            <ac:spMk id="2" creationId="{57326526-58AE-05A7-F605-A098E0D35339}"/>
          </ac:spMkLst>
        </pc:spChg>
        <pc:spChg chg="mod">
          <ac:chgData name="Aleksander Aven Thiren" userId="fcf4f5d5-31f2-4264-9f4e-f9748ddbf4ec" providerId="ADAL" clId="{CB117893-574D-47C1-B157-244974BDF868}" dt="2026-03-24T10:10:24.376" v="44" actId="14100"/>
          <ac:spMkLst>
            <pc:docMk/>
            <pc:sldMk cId="379944371" sldId="268"/>
            <ac:spMk id="3" creationId="{D38D3564-AD3C-681E-EEFA-682C188B7230}"/>
          </ac:spMkLst>
        </pc:spChg>
        <pc:spChg chg="del">
          <ac:chgData name="Aleksander Aven Thiren" userId="fcf4f5d5-31f2-4264-9f4e-f9748ddbf4ec" providerId="ADAL" clId="{CB117893-574D-47C1-B157-244974BDF868}" dt="2026-03-24T10:08:08.325" v="2" actId="478"/>
          <ac:spMkLst>
            <pc:docMk/>
            <pc:sldMk cId="379944371" sldId="268"/>
            <ac:spMk id="5" creationId="{B9C4E028-6DED-E1FD-9856-F55C1EA9DA1E}"/>
          </ac:spMkLst>
        </pc:spChg>
        <pc:picChg chg="add mod">
          <ac:chgData name="Aleksander Aven Thiren" userId="fcf4f5d5-31f2-4264-9f4e-f9748ddbf4ec" providerId="ADAL" clId="{CB117893-574D-47C1-B157-244974BDF868}" dt="2026-03-24T10:08:08.714" v="3"/>
          <ac:picMkLst>
            <pc:docMk/>
            <pc:sldMk cId="379944371" sldId="268"/>
            <ac:picMk id="6" creationId="{00F3E82C-B615-66A4-88B9-197AA039B0DC}"/>
          </ac:picMkLst>
        </pc:picChg>
      </pc:sldChg>
      <pc:sldChg chg="modSp mod">
        <pc:chgData name="Aleksander Aven Thiren" userId="fcf4f5d5-31f2-4264-9f4e-f9748ddbf4ec" providerId="ADAL" clId="{CB117893-574D-47C1-B157-244974BDF868}" dt="2026-03-24T10:10:03.374" v="41" actId="1076"/>
        <pc:sldMkLst>
          <pc:docMk/>
          <pc:sldMk cId="2950682339" sldId="269"/>
        </pc:sldMkLst>
        <pc:spChg chg="mod">
          <ac:chgData name="Aleksander Aven Thiren" userId="fcf4f5d5-31f2-4264-9f4e-f9748ddbf4ec" providerId="ADAL" clId="{CB117893-574D-47C1-B157-244974BDF868}" dt="2026-03-24T10:08:35.542" v="10" actId="14100"/>
          <ac:spMkLst>
            <pc:docMk/>
            <pc:sldMk cId="2950682339" sldId="269"/>
            <ac:spMk id="2" creationId="{CE739FFA-CFAB-9B05-A69B-330C4C9AD462}"/>
          </ac:spMkLst>
        </pc:spChg>
        <pc:spChg chg="mod">
          <ac:chgData name="Aleksander Aven Thiren" userId="fcf4f5d5-31f2-4264-9f4e-f9748ddbf4ec" providerId="ADAL" clId="{CB117893-574D-47C1-B157-244974BDF868}" dt="2026-03-24T10:08:38.099" v="11" actId="242"/>
          <ac:spMkLst>
            <pc:docMk/>
            <pc:sldMk cId="2950682339" sldId="269"/>
            <ac:spMk id="3" creationId="{0F7F2C3F-34AA-5F86-EAB6-1B7B809FDF24}"/>
          </ac:spMkLst>
        </pc:spChg>
        <pc:spChg chg="mod">
          <ac:chgData name="Aleksander Aven Thiren" userId="fcf4f5d5-31f2-4264-9f4e-f9748ddbf4ec" providerId="ADAL" clId="{CB117893-574D-47C1-B157-244974BDF868}" dt="2026-03-24T10:10:03.374" v="41" actId="1076"/>
          <ac:spMkLst>
            <pc:docMk/>
            <pc:sldMk cId="2950682339" sldId="269"/>
            <ac:spMk id="5" creationId="{9AE28DF6-451F-46A4-93E0-FEF35EE6FD90}"/>
          </ac:spMkLst>
        </pc:spChg>
      </pc:sldChg>
      <pc:sldChg chg="modSp mod">
        <pc:chgData name="Aleksander Aven Thiren" userId="fcf4f5d5-31f2-4264-9f4e-f9748ddbf4ec" providerId="ADAL" clId="{CB117893-574D-47C1-B157-244974BDF868}" dt="2026-03-24T10:10:13.503" v="43" actId="242"/>
        <pc:sldMkLst>
          <pc:docMk/>
          <pc:sldMk cId="1851714825" sldId="270"/>
        </pc:sldMkLst>
        <pc:spChg chg="mod">
          <ac:chgData name="Aleksander Aven Thiren" userId="fcf4f5d5-31f2-4264-9f4e-f9748ddbf4ec" providerId="ADAL" clId="{CB117893-574D-47C1-B157-244974BDF868}" dt="2026-03-24T10:10:10.582" v="42" actId="242"/>
          <ac:spMkLst>
            <pc:docMk/>
            <pc:sldMk cId="1851714825" sldId="270"/>
            <ac:spMk id="2" creationId="{606BEF58-BE0A-3FD8-5D60-573D8729DD57}"/>
          </ac:spMkLst>
        </pc:spChg>
        <pc:spChg chg="mod">
          <ac:chgData name="Aleksander Aven Thiren" userId="fcf4f5d5-31f2-4264-9f4e-f9748ddbf4ec" providerId="ADAL" clId="{CB117893-574D-47C1-B157-244974BDF868}" dt="2026-03-24T10:10:13.503" v="43" actId="242"/>
          <ac:spMkLst>
            <pc:docMk/>
            <pc:sldMk cId="1851714825" sldId="270"/>
            <ac:spMk id="3" creationId="{6F78A3DE-F4B3-59AE-6206-FEFD9040FE4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24.03.2026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24.03.2026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24.03.2026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klamefilm_logo_17.03_kl.9.00 (1)">
            <a:hlinkClick r:id="" action="ppaction://media"/>
            <a:extLst>
              <a:ext uri="{FF2B5EF4-FFF2-40B4-BE49-F238E27FC236}">
                <a16:creationId xmlns:a16="http://schemas.microsoft.com/office/drawing/2014/main" id="{6866BE2D-1651-93D8-99C5-7432ED6C8483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031" y="-4190"/>
            <a:ext cx="3859823" cy="6862190"/>
          </a:xfrm>
        </p:spPr>
      </p:pic>
    </p:spTree>
    <p:extLst>
      <p:ext uri="{BB962C8B-B14F-4D97-AF65-F5344CB8AC3E}">
        <p14:creationId xmlns:p14="http://schemas.microsoft.com/office/powerpoint/2010/main" val="17396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326526-58AE-05A7-F605-A098E0D3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61" y="1318340"/>
            <a:ext cx="4701802" cy="1186736"/>
          </a:xfrm>
        </p:spPr>
        <p:txBody>
          <a:bodyPr anchor="ctr"/>
          <a:lstStyle/>
          <a:p>
            <a:r>
              <a:rPr lang="nb-NO" dirty="0"/>
              <a:t>Kva er Studiebarometeret?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8D3564-AD3C-681E-EEFA-682C188B72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1175" y="2401207"/>
            <a:ext cx="5787121" cy="3138454"/>
          </a:xfrm>
        </p:spPr>
        <p:txBody>
          <a:bodyPr vert="horz" lIns="0" tIns="0" rIns="0" bIns="0" rtlCol="0" anchor="ctr">
            <a:noAutofit/>
          </a:bodyPr>
          <a:lstStyle/>
          <a:p>
            <a:pPr marL="171450" indent="-171450"/>
            <a:r>
              <a:rPr lang="nb-NO" dirty="0"/>
              <a:t>Den </a:t>
            </a:r>
            <a:r>
              <a:rPr lang="nb-NO" dirty="0" err="1"/>
              <a:t>einaste</a:t>
            </a:r>
            <a:r>
              <a:rPr lang="nb-NO" dirty="0"/>
              <a:t> </a:t>
            </a:r>
            <a:r>
              <a:rPr lang="nn-NO" noProof="1"/>
              <a:t>nasjonale undersøkinga som spør studentane korleis dei oppfattar kvaliteten på sitt eige studieprogram</a:t>
            </a:r>
            <a:endParaRPr lang="nb-NO" dirty="0"/>
          </a:p>
          <a:p>
            <a:r>
              <a:rPr lang="nb-NO" dirty="0"/>
              <a:t>Undersøkinga blir sendt ut til alle </a:t>
            </a:r>
            <a:r>
              <a:rPr lang="nb-NO" dirty="0" err="1"/>
              <a:t>fagskulestudentar</a:t>
            </a:r>
            <a:r>
              <a:rPr lang="nb-NO" dirty="0"/>
              <a:t> som:</a:t>
            </a:r>
          </a:p>
          <a:p>
            <a:pPr lvl="1"/>
            <a:r>
              <a:rPr lang="nb-NO" dirty="0"/>
              <a:t>Tar </a:t>
            </a:r>
            <a:r>
              <a:rPr lang="nb-NO" dirty="0" err="1"/>
              <a:t>meir</a:t>
            </a:r>
            <a:r>
              <a:rPr lang="nb-NO" dirty="0"/>
              <a:t> enn 30 studiepoeng og er ferdige med første semester</a:t>
            </a:r>
          </a:p>
          <a:p>
            <a:pPr lvl="1"/>
            <a:r>
              <a:rPr lang="nb-NO" dirty="0"/>
              <a:t>Eller tar ei utdanning på 30 studiepoeng totalt</a:t>
            </a:r>
          </a:p>
          <a:p>
            <a:pPr marL="171450" indent="-171450"/>
            <a:r>
              <a:rPr lang="nb-NO" dirty="0" err="1">
                <a:cs typeface="Poppins"/>
              </a:rPr>
              <a:t>Tilbakemeldingane</a:t>
            </a:r>
            <a:r>
              <a:rPr lang="nb-NO" dirty="0">
                <a:cs typeface="Poppins"/>
              </a:rPr>
              <a:t> dine blir anonymiserte. </a:t>
            </a:r>
            <a:r>
              <a:rPr lang="nb-NO" dirty="0" err="1">
                <a:cs typeface="Poppins"/>
              </a:rPr>
              <a:t>Fagskulen</a:t>
            </a:r>
            <a:r>
              <a:rPr lang="nb-NO" dirty="0">
                <a:cs typeface="Poppins"/>
              </a:rPr>
              <a:t> vil </a:t>
            </a:r>
            <a:r>
              <a:rPr lang="nb-NO" dirty="0" err="1">
                <a:cs typeface="Poppins"/>
              </a:rPr>
              <a:t>ikkje</a:t>
            </a:r>
            <a:r>
              <a:rPr lang="nb-NO" dirty="0">
                <a:cs typeface="Poppins"/>
              </a:rPr>
              <a:t> kunne identifisere deg i resultata.  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724FA11-8FD1-9AD7-AD92-69B5A9AF52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29777" y="6098920"/>
            <a:ext cx="2261752" cy="65471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0F3E82C-B615-66A4-88B9-197AA039B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61" y="2401207"/>
            <a:ext cx="4701802" cy="313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739FFA-CFAB-9B05-A69B-330C4C9A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1954697"/>
          </a:xfrm>
        </p:spPr>
        <p:txBody>
          <a:bodyPr anchor="ctr"/>
          <a:lstStyle/>
          <a:p>
            <a:r>
              <a:rPr lang="nb-NO" dirty="0"/>
              <a:t>Er det </a:t>
            </a:r>
            <a:r>
              <a:rPr lang="nb-NO" dirty="0" err="1"/>
              <a:t>nokon</a:t>
            </a:r>
            <a:r>
              <a:rPr lang="nb-NO" dirty="0"/>
              <a:t> vits i at </a:t>
            </a:r>
            <a:r>
              <a:rPr lang="nb-NO" dirty="0" err="1"/>
              <a:t>eg</a:t>
            </a:r>
            <a:r>
              <a:rPr lang="nb-NO" dirty="0"/>
              <a:t> </a:t>
            </a:r>
            <a:r>
              <a:rPr lang="nb-NO" dirty="0" err="1"/>
              <a:t>svarar</a:t>
            </a:r>
            <a:r>
              <a:rPr lang="nb-NO" dirty="0"/>
              <a:t>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7F2C3F-34AA-5F86-EAB6-1B7B809FDF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1"/>
            <a:ext cx="6483751" cy="1954698"/>
          </a:xfrm>
        </p:spPr>
        <p:txBody>
          <a:bodyPr anchor="ctr"/>
          <a:lstStyle/>
          <a:p>
            <a:r>
              <a:rPr lang="nb-NO" dirty="0"/>
              <a:t>Ja, dine </a:t>
            </a:r>
            <a:r>
              <a:rPr lang="nb-NO" dirty="0" err="1"/>
              <a:t>opplevingar</a:t>
            </a:r>
            <a:r>
              <a:rPr lang="nb-NO" dirty="0"/>
              <a:t> og </a:t>
            </a:r>
            <a:r>
              <a:rPr lang="nb-NO" dirty="0" err="1"/>
              <a:t>tilbakemeldingar</a:t>
            </a:r>
            <a:r>
              <a:rPr lang="nb-NO" dirty="0"/>
              <a:t> er viktige!</a:t>
            </a:r>
          </a:p>
          <a:p>
            <a:r>
              <a:rPr lang="nb-NO" dirty="0" err="1"/>
              <a:t>Fagskulen</a:t>
            </a:r>
            <a:r>
              <a:rPr lang="nb-NO" dirty="0"/>
              <a:t> får vite kva du </a:t>
            </a:r>
            <a:r>
              <a:rPr lang="nb-NO" dirty="0" err="1"/>
              <a:t>tykkjer</a:t>
            </a:r>
            <a:r>
              <a:rPr lang="nb-NO" dirty="0"/>
              <a:t> er bra med utdanninga og kva som </a:t>
            </a:r>
            <a:r>
              <a:rPr lang="nb-NO" dirty="0" err="1"/>
              <a:t>ikkje</a:t>
            </a:r>
            <a:r>
              <a:rPr lang="nb-NO" dirty="0"/>
              <a:t> er bra</a:t>
            </a:r>
          </a:p>
          <a:p>
            <a:r>
              <a:rPr lang="nb-NO" dirty="0" err="1"/>
              <a:t>Tilbakemeldingane</a:t>
            </a:r>
            <a:r>
              <a:rPr lang="nb-NO" dirty="0"/>
              <a:t> dine </a:t>
            </a:r>
            <a:r>
              <a:rPr lang="nb-NO" dirty="0" err="1"/>
              <a:t>forbetrar</a:t>
            </a:r>
            <a:r>
              <a:rPr lang="nb-NO" dirty="0"/>
              <a:t> utdanninga – for deg eller </a:t>
            </a:r>
            <a:r>
              <a:rPr lang="nb-NO" dirty="0" err="1"/>
              <a:t>dei</a:t>
            </a:r>
            <a:r>
              <a:rPr lang="nb-NO" dirty="0"/>
              <a:t> som begynner etter deg. 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37966E2-3DE0-F4BC-EF68-CF6A8FBD5D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9AE28DF6-451F-46A4-93E0-FEF35EE6FD90}"/>
              </a:ext>
            </a:extLst>
          </p:cNvPr>
          <p:cNvSpPr txBox="1">
            <a:spLocks/>
          </p:cNvSpPr>
          <p:nvPr/>
        </p:nvSpPr>
        <p:spPr>
          <a:xfrm>
            <a:off x="3103615" y="4546923"/>
            <a:ext cx="1898007" cy="4119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b="1" dirty="0"/>
              <a:t>Svar og vinn!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BD1C24F-8610-08FD-A82D-771C1C5A0E9A}"/>
              </a:ext>
            </a:extLst>
          </p:cNvPr>
          <p:cNvSpPr/>
          <p:nvPr/>
        </p:nvSpPr>
        <p:spPr>
          <a:xfrm>
            <a:off x="5264728" y="3966111"/>
            <a:ext cx="2915070" cy="1573548"/>
          </a:xfrm>
          <a:prstGeom prst="rect">
            <a:avLst/>
          </a:prstGeom>
          <a:solidFill>
            <a:srgbClr val="FBB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 dirty="0">
                <a:solidFill>
                  <a:schemeClr val="tx1"/>
                </a:solidFill>
                <a:latin typeface="Arial" panose="020B0604020202020204" pitchFamily="34" charset="0"/>
              </a:rPr>
              <a:t>🎉 </a:t>
            </a:r>
            <a:r>
              <a:rPr lang="nb-NO" altLang="nb-NO" sz="2800" b="1" dirty="0">
                <a:solidFill>
                  <a:schemeClr val="tx1"/>
                </a:solidFill>
                <a:latin typeface="Arial" panose="020B0604020202020204" pitchFamily="34" charset="0"/>
              </a:rPr>
              <a:t>3 </a:t>
            </a:r>
            <a:r>
              <a:rPr lang="nb-NO" altLang="nb-NO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vinnarar</a:t>
            </a:r>
            <a:endParaRPr lang="nb-NO" altLang="nb-NO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 dirty="0">
                <a:solidFill>
                  <a:schemeClr val="tx1"/>
                </a:solidFill>
                <a:latin typeface="Arial" panose="020B0604020202020204" pitchFamily="34" charset="0"/>
              </a:rPr>
              <a:t>💰 </a:t>
            </a:r>
            <a:r>
              <a:rPr lang="nb-NO" altLang="nb-NO" sz="2800" b="1" dirty="0">
                <a:solidFill>
                  <a:schemeClr val="tx1"/>
                </a:solidFill>
                <a:latin typeface="Arial" panose="020B0604020202020204" pitchFamily="34" charset="0"/>
              </a:rPr>
              <a:t>5 000 kr</a:t>
            </a:r>
            <a:endParaRPr lang="nb-NO" altLang="nb-NO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FD189B9-0248-6AB2-2B42-DE7AB92C7ECD}"/>
              </a:ext>
            </a:extLst>
          </p:cNvPr>
          <p:cNvSpPr/>
          <p:nvPr/>
        </p:nvSpPr>
        <p:spPr>
          <a:xfrm>
            <a:off x="8442904" y="3966111"/>
            <a:ext cx="2915071" cy="157354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 dirty="0">
                <a:solidFill>
                  <a:schemeClr val="tx1"/>
                </a:solidFill>
                <a:latin typeface="Arial" panose="020B0604020202020204" pitchFamily="34" charset="0"/>
              </a:rPr>
              <a:t>🎉 </a:t>
            </a:r>
            <a:r>
              <a:rPr lang="nb-NO" altLang="nb-NO" sz="2800" b="1" dirty="0">
                <a:solidFill>
                  <a:schemeClr val="tx1"/>
                </a:solidFill>
                <a:latin typeface="Arial" panose="020B0604020202020204" pitchFamily="34" charset="0"/>
              </a:rPr>
              <a:t>10 </a:t>
            </a:r>
            <a:r>
              <a:rPr lang="nb-NO" altLang="nb-NO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vinnarare</a:t>
            </a:r>
            <a:endParaRPr lang="nb-NO" altLang="nb-NO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 dirty="0">
                <a:solidFill>
                  <a:schemeClr val="tx1"/>
                </a:solidFill>
                <a:latin typeface="Arial" panose="020B0604020202020204" pitchFamily="34" charset="0"/>
              </a:rPr>
              <a:t>💰 </a:t>
            </a:r>
            <a:r>
              <a:rPr lang="nb-NO" altLang="nb-NO" sz="2800" b="1" dirty="0">
                <a:solidFill>
                  <a:schemeClr val="tx1"/>
                </a:solidFill>
                <a:latin typeface="Arial" panose="020B0604020202020204" pitchFamily="34" charset="0"/>
              </a:rPr>
              <a:t>1 000 kr</a:t>
            </a:r>
            <a:endParaRPr lang="nb-NO" altLang="nb-NO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8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6BEF58-BE0A-3FD8-5D60-573D8729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837564" cy="4330947"/>
          </a:xfrm>
        </p:spPr>
        <p:txBody>
          <a:bodyPr anchor="ctr"/>
          <a:lstStyle/>
          <a:p>
            <a:r>
              <a:rPr lang="en-US" dirty="0" err="1"/>
              <a:t>Korlei</a:t>
            </a:r>
            <a:r>
              <a:rPr lang="en-US" dirty="0"/>
              <a:t> </a:t>
            </a:r>
            <a:r>
              <a:rPr lang="en-US" dirty="0" err="1"/>
              <a:t>svare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undersøkinga</a:t>
            </a:r>
            <a:r>
              <a:rPr lang="en-US" dirty="0"/>
              <a:t>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78A3DE-F4B3-59AE-6206-FEFD9040FE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5652" y="1375769"/>
            <a:ext cx="5101388" cy="1465022"/>
          </a:xfrm>
        </p:spPr>
        <p:txBody>
          <a:bodyPr vert="horz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nb-NO" sz="1600" dirty="0">
                <a:cs typeface="Poppins"/>
              </a:rPr>
              <a:t>Trykk på </a:t>
            </a:r>
            <a:r>
              <a:rPr lang="nb-NO" sz="1600" dirty="0" err="1">
                <a:cs typeface="Poppins"/>
              </a:rPr>
              <a:t>lenkja</a:t>
            </a:r>
            <a:r>
              <a:rPr lang="nb-NO" sz="1600" dirty="0">
                <a:cs typeface="Poppins"/>
              </a:rPr>
              <a:t> som du har fått på epost</a:t>
            </a:r>
          </a:p>
          <a:p>
            <a:pPr marL="0" indent="0">
              <a:buNone/>
            </a:pPr>
            <a:r>
              <a:rPr lang="nb-NO" sz="1600" dirty="0">
                <a:cs typeface="Poppins"/>
              </a:rPr>
              <a:t>Eller skann QR-koden </a:t>
            </a:r>
            <a:r>
              <a:rPr lang="nb-NO" sz="1600" dirty="0">
                <a:cs typeface="Poppins"/>
                <a:sym typeface="Wingdings" panose="05000000000000000000" pitchFamily="2" charset="2"/>
              </a:rPr>
              <a:t> </a:t>
            </a:r>
            <a:r>
              <a:rPr lang="nb-NO" sz="1600" dirty="0">
                <a:cs typeface="Poppins"/>
              </a:rPr>
              <a:t>skriv inn telefonnummeret ditt, og motta </a:t>
            </a:r>
            <a:r>
              <a:rPr lang="nb-NO" sz="1600" dirty="0" err="1">
                <a:cs typeface="Poppins"/>
              </a:rPr>
              <a:t>lenkje</a:t>
            </a:r>
            <a:endParaRPr lang="nb-NO" sz="1600" dirty="0">
              <a:cs typeface="Poppins"/>
            </a:endParaRP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A599C8B5-65DB-6AED-EDEF-2DB590E317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1006F075-FF72-B5C1-9F09-1D62846EC4DB}"/>
              </a:ext>
            </a:extLst>
          </p:cNvPr>
          <p:cNvSpPr txBox="1">
            <a:spLocks/>
          </p:cNvSpPr>
          <p:nvPr/>
        </p:nvSpPr>
        <p:spPr>
          <a:xfrm>
            <a:off x="8525443" y="3134113"/>
            <a:ext cx="2924330" cy="17413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1600" dirty="0">
              <a:cs typeface="Poppin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F741F97-89AA-1F9B-F7D0-79B2E0DCE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652" y="2840791"/>
            <a:ext cx="2723948" cy="27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1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B37ED5-CAD5-2CEF-1FF4-D6E183AD0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070" y="5011558"/>
            <a:ext cx="5681930" cy="750367"/>
          </a:xfrm>
        </p:spPr>
        <p:txBody>
          <a:bodyPr>
            <a:normAutofit fontScale="90000"/>
          </a:bodyPr>
          <a:lstStyle/>
          <a:p>
            <a:r>
              <a:rPr lang="nb-NO" sz="3100" dirty="0"/>
              <a:t>Studiebarometeret: </a:t>
            </a:r>
            <a:br>
              <a:rPr lang="nb-NO" dirty="0"/>
            </a:br>
            <a:r>
              <a:rPr lang="nb-NO" sz="4400" dirty="0"/>
              <a:t>Si kva du meiner om utdanninga di!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3FBE3-82AE-74AF-26A6-460C5FA57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70" y="6043355"/>
            <a:ext cx="5233656" cy="659726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Den nasjonale undersøkinga av </a:t>
            </a:r>
            <a:r>
              <a:rPr lang="nb-NO" dirty="0" err="1">
                <a:solidFill>
                  <a:schemeClr val="bg1"/>
                </a:solidFill>
              </a:rPr>
              <a:t>fagskulestudentanes</a:t>
            </a:r>
            <a:r>
              <a:rPr lang="nb-NO" dirty="0">
                <a:solidFill>
                  <a:schemeClr val="bg1"/>
                </a:solidFill>
              </a:rPr>
              <a:t> oppfatning av kvalitet i utdanninga </a:t>
            </a:r>
          </a:p>
          <a:p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6" name="Plassholder for bilde 5" descr="Et bilde som inneholder person, Menneskeansikt, smil, klær&#10;&#10;KI-generert innhold kan være feil.">
            <a:extLst>
              <a:ext uri="{FF2B5EF4-FFF2-40B4-BE49-F238E27FC236}">
                <a16:creationId xmlns:a16="http://schemas.microsoft.com/office/drawing/2014/main" id="{DABAF5A1-61AF-759E-B3DB-504DDB268E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117" b="5117"/>
          <a:stretch>
            <a:fillRect/>
          </a:stretch>
        </p:blipFill>
        <p:spPr/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5494CDD7-E958-A70A-C1FF-48E2D60C3A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5599" y="1548226"/>
            <a:ext cx="3471428" cy="10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2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kdir_PPTmal (2)" id="{A2386AF0-1417-449D-9C68-F121F03B123F}" vid="{5CC77926-A5A4-41B6-9DBF-A66DD500515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348BFD021724488FDCB7305C649051" ma:contentTypeVersion="13" ma:contentTypeDescription="Opprett et nytt dokument." ma:contentTypeScope="" ma:versionID="b1d5e79391cdc21007d0c4730d75b796">
  <xsd:schema xmlns:xsd="http://www.w3.org/2001/XMLSchema" xmlns:xs="http://www.w3.org/2001/XMLSchema" xmlns:p="http://schemas.microsoft.com/office/2006/metadata/properties" xmlns:ns2="c4cbc670-a92b-46c1-8214-8e878f1d3f20" xmlns:ns3="f8ceb90b-b19b-421b-aa39-1955100b9c41" targetNamespace="http://schemas.microsoft.com/office/2006/metadata/properties" ma:root="true" ma:fieldsID="06bedb9ac52686d2cc1296d1364130e5" ns2:_="" ns3:_="">
    <xsd:import namespace="c4cbc670-a92b-46c1-8214-8e878f1d3f20"/>
    <xsd:import namespace="f8ceb90b-b19b-421b-aa39-1955100b9c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bc670-a92b-46c1-8214-8e878f1d3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15a638eb-336d-4a77-9d4b-1a2ff89923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eb90b-b19b-421b-aa39-1955100b9c4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ea355bb-8afa-431f-9e58-a8ef58f9da3c}" ma:internalName="TaxCatchAll" ma:showField="CatchAllData" ma:web="05c75b8e-f728-439e-989f-ea7619586e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cbc670-a92b-46c1-8214-8e878f1d3f20">
      <Terms xmlns="http://schemas.microsoft.com/office/infopath/2007/PartnerControls"/>
    </lcf76f155ced4ddcb4097134ff3c332f>
    <TaxCatchAll xmlns="f8ceb90b-b19b-421b-aa39-1955100b9c41" xsi:nil="true"/>
  </documentManagement>
</p:properties>
</file>

<file path=customXml/itemProps1.xml><?xml version="1.0" encoding="utf-8"?>
<ds:datastoreItem xmlns:ds="http://schemas.openxmlformats.org/officeDocument/2006/customXml" ds:itemID="{F0B164EF-0030-4BD5-8E78-51EDDA27D048}"/>
</file>

<file path=customXml/itemProps2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C4FFEC-4AC9-4BC4-A62C-6ACEF00C02A9}">
  <ds:schemaRefs>
    <ds:schemaRef ds:uri="f8ceb90b-b19b-421b-aa39-1955100b9c41"/>
    <ds:schemaRef ds:uri="http://schemas.microsoft.com/office/2006/metadata/properties"/>
    <ds:schemaRef ds:uri="c4cbc670-a92b-46c1-8214-8e878f1d3f20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HK-dir PowerPoint-mal (blank mal)</Template>
  <TotalTime>2</TotalTime>
  <Words>174</Words>
  <Application>Microsoft Office PowerPoint</Application>
  <PresentationFormat>Widescreen</PresentationFormat>
  <Paragraphs>20</Paragraphs>
  <Slides>5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2" baseType="lpstr">
      <vt:lpstr>Poppins SemiBold</vt:lpstr>
      <vt:lpstr>Calibri</vt:lpstr>
      <vt:lpstr>Poppins</vt:lpstr>
      <vt:lpstr>Poppins Bold</vt:lpstr>
      <vt:lpstr>Arial</vt:lpstr>
      <vt:lpstr>Poppins Medium</vt:lpstr>
      <vt:lpstr>Office-tema</vt:lpstr>
      <vt:lpstr>PowerPoint-presentasjon</vt:lpstr>
      <vt:lpstr>Kva er Studiebarometeret?</vt:lpstr>
      <vt:lpstr>Er det nokon vits i at eg svarar? </vt:lpstr>
      <vt:lpstr>Korlei svare på undersøkinga?</vt:lpstr>
      <vt:lpstr>Studiebarometeret:  Si kva du meiner om utdanninga di!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Pia Elisabeth Ianke</dc:creator>
  <cp:lastModifiedBy>Petter Hiis Bergh</cp:lastModifiedBy>
  <cp:revision>1</cp:revision>
  <dcterms:created xsi:type="dcterms:W3CDTF">2025-09-25T13:00:50Z</dcterms:created>
  <dcterms:modified xsi:type="dcterms:W3CDTF">2026-03-24T15:19:02Z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0x01010062348BFD021724488FDCB7305C649051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2025-09-26T10:03:19Z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73c308a5-2e95-40b8-894e-e694ca382508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SIP_Label_4012811f-b717-4099-a412-3cacd3519ab9_Tag">
    <vt:lpwstr>10, 0, 1, 1</vt:lpwstr>
  </property>
  <property fmtid="{D5CDD505-2E9C-101B-9397-08002B2CF9AE}" pid="18" name="MediaServiceImageTags">
    <vt:lpwstr/>
  </property>
</Properties>
</file>