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Lst>
  <p:notesMasterIdLst>
    <p:notesMasterId r:id="rId17"/>
  </p:notesMasterIdLst>
  <p:handoutMasterIdLst>
    <p:handoutMasterId r:id="rId18"/>
  </p:handoutMasterIdLst>
  <p:sldIdLst>
    <p:sldId id="257" r:id="rId5"/>
    <p:sldId id="258" r:id="rId6"/>
    <p:sldId id="259" r:id="rId7"/>
    <p:sldId id="260" r:id="rId8"/>
    <p:sldId id="261" r:id="rId9"/>
    <p:sldId id="274" r:id="rId10"/>
    <p:sldId id="262" r:id="rId11"/>
    <p:sldId id="263" r:id="rId12"/>
    <p:sldId id="264" r:id="rId13"/>
    <p:sldId id="265" r:id="rId14"/>
    <p:sldId id="266" r:id="rId15"/>
    <p:sldId id="267" r:id="rId16"/>
  </p:sldIdLst>
  <p:sldSz cx="12192000" cy="6858000"/>
  <p:notesSz cx="6858000" cy="9144000"/>
  <p:embeddedFontLst>
    <p:embeddedFont>
      <p:font typeface="Poppins" panose="00000500000000000000" pitchFamily="2" charset="0"/>
      <p:regular r:id="rId19"/>
      <p:bold r:id="rId20"/>
      <p:italic r:id="rId21"/>
      <p:boldItalic r:id="rId22"/>
    </p:embeddedFont>
    <p:embeddedFont>
      <p:font typeface="Poppins Bold" panose="00000800000000000000" pitchFamily="2" charset="0"/>
      <p:bold r:id="rId23"/>
      <p:italic r:id="rId24"/>
      <p:boldItalic r:id="rId25"/>
    </p:embeddedFont>
    <p:embeddedFont>
      <p:font typeface="Poppins Medium" panose="00000600000000000000" pitchFamily="2" charset="0"/>
      <p:regular r:id="rId26"/>
      <p:italic r:id="rId27"/>
    </p:embeddedFont>
    <p:embeddedFont>
      <p:font typeface="Poppins SemiBold" panose="00000700000000000000" pitchFamily="2" charset="0"/>
      <p:regular r:id="rId28"/>
      <p:bold r:id="rId29"/>
      <p:italic r:id="rId30"/>
      <p:boldItalic r:id="rId31"/>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6D8A3-4CB8-9A15-0E34-1BF76F07E65C}" name="Erik Sirnes" initials="ES" userId="S::erik.sirnes@hkdir.no::d53306d2-7553-4622-8a98-f95f81c9c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1D3461"/>
    <a:srgbClr val="F9952E"/>
    <a:srgbClr val="25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80A2A-549A-4D78-AA10-6F758F93E38B}" v="2" dt="2026-03-24T07:53:46.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8361" autoAdjust="0"/>
    <p:restoredTop sz="96357" autoAdjust="0"/>
  </p:normalViewPr>
  <p:slideViewPr>
    <p:cSldViewPr snapToGrid="0" snapToObjects="1">
      <p:cViewPr varScale="1">
        <p:scale>
          <a:sx n="111" d="100"/>
          <a:sy n="111" d="100"/>
        </p:scale>
        <p:origin x="1470" y="1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4" d="100"/>
          <a:sy n="84"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Sirnes" userId="d53306d2-7553-4622-8a98-f95f81c9cb41" providerId="ADAL" clId="{ED221F99-5660-4C35-9619-4D809977D9F3}"/>
    <pc:docChg chg="undo redo custSel modSld">
      <pc:chgData name="Erik Sirnes" userId="d53306d2-7553-4622-8a98-f95f81c9cb41" providerId="ADAL" clId="{ED221F99-5660-4C35-9619-4D809977D9F3}" dt="2026-03-20T12:56:14.661" v="237" actId="20577"/>
      <pc:docMkLst>
        <pc:docMk/>
      </pc:docMkLst>
      <pc:sldChg chg="modSp mod">
        <pc:chgData name="Erik Sirnes" userId="d53306d2-7553-4622-8a98-f95f81c9cb41" providerId="ADAL" clId="{ED221F99-5660-4C35-9619-4D809977D9F3}" dt="2026-03-18T14:12:22.365" v="39" actId="20577"/>
        <pc:sldMkLst>
          <pc:docMk/>
          <pc:sldMk cId="541689343" sldId="257"/>
        </pc:sldMkLst>
        <pc:spChg chg="mod">
          <ac:chgData name="Erik Sirnes" userId="d53306d2-7553-4622-8a98-f95f81c9cb41" providerId="ADAL" clId="{ED221F99-5660-4C35-9619-4D809977D9F3}" dt="2026-03-18T14:12:22.365" v="39" actId="20577"/>
          <ac:spMkLst>
            <pc:docMk/>
            <pc:sldMk cId="541689343" sldId="257"/>
            <ac:spMk id="3" creationId="{BEF72165-1D3A-B461-875D-078336B60001}"/>
          </ac:spMkLst>
        </pc:spChg>
      </pc:sldChg>
      <pc:sldChg chg="modSp mod">
        <pc:chgData name="Erik Sirnes" userId="d53306d2-7553-4622-8a98-f95f81c9cb41" providerId="ADAL" clId="{ED221F99-5660-4C35-9619-4D809977D9F3}" dt="2026-03-20T12:41:04.070" v="104" actId="20577"/>
        <pc:sldMkLst>
          <pc:docMk/>
          <pc:sldMk cId="1480842090" sldId="258"/>
        </pc:sldMkLst>
        <pc:spChg chg="mod">
          <ac:chgData name="Erik Sirnes" userId="d53306d2-7553-4622-8a98-f95f81c9cb41" providerId="ADAL" clId="{ED221F99-5660-4C35-9619-4D809977D9F3}" dt="2026-03-20T12:41:04.070" v="104" actId="20577"/>
          <ac:spMkLst>
            <pc:docMk/>
            <pc:sldMk cId="1480842090" sldId="258"/>
            <ac:spMk id="3" creationId="{36C2AD5F-6E62-655F-7C6A-C57B878473E5}"/>
          </ac:spMkLst>
        </pc:spChg>
      </pc:sldChg>
      <pc:sldChg chg="modSp mod">
        <pc:chgData name="Erik Sirnes" userId="d53306d2-7553-4622-8a98-f95f81c9cb41" providerId="ADAL" clId="{ED221F99-5660-4C35-9619-4D809977D9F3}" dt="2026-03-20T12:26:57.901" v="44" actId="20577"/>
        <pc:sldMkLst>
          <pc:docMk/>
          <pc:sldMk cId="4277060378" sldId="259"/>
        </pc:sldMkLst>
        <pc:spChg chg="mod">
          <ac:chgData name="Erik Sirnes" userId="d53306d2-7553-4622-8a98-f95f81c9cb41" providerId="ADAL" clId="{ED221F99-5660-4C35-9619-4D809977D9F3}" dt="2026-03-20T12:26:57.901" v="44" actId="20577"/>
          <ac:spMkLst>
            <pc:docMk/>
            <pc:sldMk cId="4277060378" sldId="259"/>
            <ac:spMk id="3" creationId="{BF2E052E-09FD-3CAC-88B9-DF8E99BC10D9}"/>
          </ac:spMkLst>
        </pc:spChg>
      </pc:sldChg>
      <pc:sldChg chg="modSp mod">
        <pc:chgData name="Erik Sirnes" userId="d53306d2-7553-4622-8a98-f95f81c9cb41" providerId="ADAL" clId="{ED221F99-5660-4C35-9619-4D809977D9F3}" dt="2026-03-20T12:44:33.617" v="221" actId="20577"/>
        <pc:sldMkLst>
          <pc:docMk/>
          <pc:sldMk cId="329864963" sldId="264"/>
        </pc:sldMkLst>
        <pc:spChg chg="mod">
          <ac:chgData name="Erik Sirnes" userId="d53306d2-7553-4622-8a98-f95f81c9cb41" providerId="ADAL" clId="{ED221F99-5660-4C35-9619-4D809977D9F3}" dt="2026-03-20T12:44:33.617" v="221" actId="20577"/>
          <ac:spMkLst>
            <pc:docMk/>
            <pc:sldMk cId="329864963" sldId="264"/>
            <ac:spMk id="3" creationId="{6FFAF271-CBB6-28B4-69A0-6AF582826A45}"/>
          </ac:spMkLst>
        </pc:spChg>
      </pc:sldChg>
      <pc:sldChg chg="modSp mod">
        <pc:chgData name="Erik Sirnes" userId="d53306d2-7553-4622-8a98-f95f81c9cb41" providerId="ADAL" clId="{ED221F99-5660-4C35-9619-4D809977D9F3}" dt="2026-03-20T12:56:14.661" v="237" actId="20577"/>
        <pc:sldMkLst>
          <pc:docMk/>
          <pc:sldMk cId="1748580952" sldId="265"/>
        </pc:sldMkLst>
        <pc:spChg chg="mod">
          <ac:chgData name="Erik Sirnes" userId="d53306d2-7553-4622-8a98-f95f81c9cb41" providerId="ADAL" clId="{ED221F99-5660-4C35-9619-4D809977D9F3}" dt="2026-03-20T12:56:14.661" v="237" actId="20577"/>
          <ac:spMkLst>
            <pc:docMk/>
            <pc:sldMk cId="1748580952" sldId="265"/>
            <ac:spMk id="3" creationId="{2BB52B92-19F9-45EE-4F1C-14203EC14FB8}"/>
          </ac:spMkLst>
        </pc:spChg>
      </pc:sldChg>
      <pc:sldChg chg="modSp mod">
        <pc:chgData name="Erik Sirnes" userId="d53306d2-7553-4622-8a98-f95f81c9cb41" providerId="ADAL" clId="{ED221F99-5660-4C35-9619-4D809977D9F3}" dt="2026-03-20T12:28:52.256" v="80" actId="6549"/>
        <pc:sldMkLst>
          <pc:docMk/>
          <pc:sldMk cId="3676102110" sldId="267"/>
        </pc:sldMkLst>
        <pc:spChg chg="mod">
          <ac:chgData name="Erik Sirnes" userId="d53306d2-7553-4622-8a98-f95f81c9cb41" providerId="ADAL" clId="{ED221F99-5660-4C35-9619-4D809977D9F3}" dt="2026-03-20T12:28:52.256" v="80" actId="6549"/>
          <ac:spMkLst>
            <pc:docMk/>
            <pc:sldMk cId="3676102110" sldId="267"/>
            <ac:spMk id="3" creationId="{90B4F6C4-887B-A251-7758-B17D1DEA0035}"/>
          </ac:spMkLst>
        </pc:spChg>
      </pc:sldChg>
      <pc:sldChg chg="modSp mod">
        <pc:chgData name="Erik Sirnes" userId="d53306d2-7553-4622-8a98-f95f81c9cb41" providerId="ADAL" clId="{ED221F99-5660-4C35-9619-4D809977D9F3}" dt="2026-03-18T14:08:05.087" v="0" actId="404"/>
        <pc:sldMkLst>
          <pc:docMk/>
          <pc:sldMk cId="3033383807" sldId="274"/>
        </pc:sldMkLst>
        <pc:spChg chg="mod">
          <ac:chgData name="Erik Sirnes" userId="d53306d2-7553-4622-8a98-f95f81c9cb41" providerId="ADAL" clId="{ED221F99-5660-4C35-9619-4D809977D9F3}" dt="2026-03-18T14:08:05.087" v="0" actId="404"/>
          <ac:spMkLst>
            <pc:docMk/>
            <pc:sldMk cId="3033383807" sldId="274"/>
            <ac:spMk id="3" creationId="{33DB3D34-2558-4149-082C-8D19BDEBF751}"/>
          </ac:spMkLst>
        </pc:spChg>
      </pc:sldChg>
    </pc:docChg>
  </pc:docChgLst>
  <pc:docChgLst>
    <pc:chgData name="Petter Hiis Bergh" userId="bf1bcdcc-4bc4-49ac-b426-3c05ae972f05" providerId="ADAL" clId="{605E54B5-6591-4E27-8AFC-9127E506DAA4}"/>
    <pc:docChg chg="undo custSel addSld modSld">
      <pc:chgData name="Petter Hiis Bergh" userId="bf1bcdcc-4bc4-49ac-b426-3c05ae972f05" providerId="ADAL" clId="{605E54B5-6591-4E27-8AFC-9127E506DAA4}" dt="2026-03-24T15:21:41.684" v="3012" actId="20577"/>
      <pc:docMkLst>
        <pc:docMk/>
      </pc:docMkLst>
      <pc:sldChg chg="modSp mod">
        <pc:chgData name="Petter Hiis Bergh" userId="bf1bcdcc-4bc4-49ac-b426-3c05ae972f05" providerId="ADAL" clId="{605E54B5-6591-4E27-8AFC-9127E506DAA4}" dt="2026-03-24T15:21:41.684" v="3012" actId="20577"/>
        <pc:sldMkLst>
          <pc:docMk/>
          <pc:sldMk cId="541689343" sldId="257"/>
        </pc:sldMkLst>
        <pc:spChg chg="mod">
          <ac:chgData name="Petter Hiis Bergh" userId="bf1bcdcc-4bc4-49ac-b426-3c05ae972f05" providerId="ADAL" clId="{605E54B5-6591-4E27-8AFC-9127E506DAA4}" dt="2026-03-24T15:21:41.684" v="3012" actId="20577"/>
          <ac:spMkLst>
            <pc:docMk/>
            <pc:sldMk cId="541689343" sldId="257"/>
            <ac:spMk id="2" creationId="{3AF63741-5674-B611-9F1F-16593EDDB2A9}"/>
          </ac:spMkLst>
        </pc:spChg>
        <pc:spChg chg="mod">
          <ac:chgData name="Petter Hiis Bergh" userId="bf1bcdcc-4bc4-49ac-b426-3c05ae972f05" providerId="ADAL" clId="{605E54B5-6591-4E27-8AFC-9127E506DAA4}" dt="2026-03-18T10:04:29.156" v="2991" actId="20577"/>
          <ac:spMkLst>
            <pc:docMk/>
            <pc:sldMk cId="541689343" sldId="257"/>
            <ac:spMk id="3" creationId="{BEF72165-1D3A-B461-875D-078336B60001}"/>
          </ac:spMkLst>
        </pc:spChg>
      </pc:sldChg>
      <pc:sldChg chg="modSp mod">
        <pc:chgData name="Petter Hiis Bergh" userId="bf1bcdcc-4bc4-49ac-b426-3c05ae972f05" providerId="ADAL" clId="{605E54B5-6591-4E27-8AFC-9127E506DAA4}" dt="2026-03-16T09:53:04.953" v="352" actId="20577"/>
        <pc:sldMkLst>
          <pc:docMk/>
          <pc:sldMk cId="1480842090" sldId="258"/>
        </pc:sldMkLst>
        <pc:spChg chg="mod">
          <ac:chgData name="Petter Hiis Bergh" userId="bf1bcdcc-4bc4-49ac-b426-3c05ae972f05" providerId="ADAL" clId="{605E54B5-6591-4E27-8AFC-9127E506DAA4}" dt="2026-03-16T09:53:04.953" v="352" actId="20577"/>
          <ac:spMkLst>
            <pc:docMk/>
            <pc:sldMk cId="1480842090" sldId="258"/>
            <ac:spMk id="3" creationId="{36C2AD5F-6E62-655F-7C6A-C57B878473E5}"/>
          </ac:spMkLst>
        </pc:spChg>
      </pc:sldChg>
      <pc:sldChg chg="modSp mod">
        <pc:chgData name="Petter Hiis Bergh" userId="bf1bcdcc-4bc4-49ac-b426-3c05ae972f05" providerId="ADAL" clId="{605E54B5-6591-4E27-8AFC-9127E506DAA4}" dt="2026-03-16T09:58:22.090" v="546" actId="5793"/>
        <pc:sldMkLst>
          <pc:docMk/>
          <pc:sldMk cId="4277060378" sldId="259"/>
        </pc:sldMkLst>
        <pc:spChg chg="mod">
          <ac:chgData name="Petter Hiis Bergh" userId="bf1bcdcc-4bc4-49ac-b426-3c05ae972f05" providerId="ADAL" clId="{605E54B5-6591-4E27-8AFC-9127E506DAA4}" dt="2026-03-16T09:58:22.090" v="546" actId="5793"/>
          <ac:spMkLst>
            <pc:docMk/>
            <pc:sldMk cId="4277060378" sldId="259"/>
            <ac:spMk id="3" creationId="{BF2E052E-09FD-3CAC-88B9-DF8E99BC10D9}"/>
          </ac:spMkLst>
        </pc:spChg>
      </pc:sldChg>
      <pc:sldChg chg="modSp mod">
        <pc:chgData name="Petter Hiis Bergh" userId="bf1bcdcc-4bc4-49ac-b426-3c05ae972f05" providerId="ADAL" clId="{605E54B5-6591-4E27-8AFC-9127E506DAA4}" dt="2026-03-16T10:00:43.387" v="830" actId="20577"/>
        <pc:sldMkLst>
          <pc:docMk/>
          <pc:sldMk cId="1949349607" sldId="260"/>
        </pc:sldMkLst>
        <pc:spChg chg="mod">
          <ac:chgData name="Petter Hiis Bergh" userId="bf1bcdcc-4bc4-49ac-b426-3c05ae972f05" providerId="ADAL" clId="{605E54B5-6591-4E27-8AFC-9127E506DAA4}" dt="2026-03-16T09:58:47.561" v="554" actId="20577"/>
          <ac:spMkLst>
            <pc:docMk/>
            <pc:sldMk cId="1949349607" sldId="260"/>
            <ac:spMk id="2" creationId="{7F099EA2-2146-F286-E2E9-64167092B416}"/>
          </ac:spMkLst>
        </pc:spChg>
        <pc:spChg chg="mod">
          <ac:chgData name="Petter Hiis Bergh" userId="bf1bcdcc-4bc4-49ac-b426-3c05ae972f05" providerId="ADAL" clId="{605E54B5-6591-4E27-8AFC-9127E506DAA4}" dt="2026-03-16T10:00:43.387" v="830" actId="20577"/>
          <ac:spMkLst>
            <pc:docMk/>
            <pc:sldMk cId="1949349607" sldId="260"/>
            <ac:spMk id="3" creationId="{AF5E66C9-6015-032B-19B0-316FB52EB72F}"/>
          </ac:spMkLst>
        </pc:spChg>
      </pc:sldChg>
      <pc:sldChg chg="modSp mod">
        <pc:chgData name="Petter Hiis Bergh" userId="bf1bcdcc-4bc4-49ac-b426-3c05ae972f05" providerId="ADAL" clId="{605E54B5-6591-4E27-8AFC-9127E506DAA4}" dt="2026-03-16T10:41:28.612" v="2407" actId="5793"/>
        <pc:sldMkLst>
          <pc:docMk/>
          <pc:sldMk cId="4279252234" sldId="262"/>
        </pc:sldMkLst>
        <pc:spChg chg="mod">
          <ac:chgData name="Petter Hiis Bergh" userId="bf1bcdcc-4bc4-49ac-b426-3c05ae972f05" providerId="ADAL" clId="{605E54B5-6591-4E27-8AFC-9127E506DAA4}" dt="2026-03-16T10:39:13.943" v="2287" actId="20577"/>
          <ac:spMkLst>
            <pc:docMk/>
            <pc:sldMk cId="4279252234" sldId="262"/>
            <ac:spMk id="2" creationId="{CFB79EA2-0F20-3575-30D9-A6D13BD538C8}"/>
          </ac:spMkLst>
        </pc:spChg>
        <pc:spChg chg="mod">
          <ac:chgData name="Petter Hiis Bergh" userId="bf1bcdcc-4bc4-49ac-b426-3c05ae972f05" providerId="ADAL" clId="{605E54B5-6591-4E27-8AFC-9127E506DAA4}" dt="2026-03-16T10:41:28.612" v="2407" actId="5793"/>
          <ac:spMkLst>
            <pc:docMk/>
            <pc:sldMk cId="4279252234" sldId="262"/>
            <ac:spMk id="3" creationId="{419F8F85-07E3-3385-DDD2-7A004A636DCE}"/>
          </ac:spMkLst>
        </pc:spChg>
      </pc:sldChg>
      <pc:sldChg chg="modSp mod">
        <pc:chgData name="Petter Hiis Bergh" userId="bf1bcdcc-4bc4-49ac-b426-3c05ae972f05" providerId="ADAL" clId="{605E54B5-6591-4E27-8AFC-9127E506DAA4}" dt="2026-03-16T10:42:13.577" v="2434" actId="5793"/>
        <pc:sldMkLst>
          <pc:docMk/>
          <pc:sldMk cId="3449752547" sldId="263"/>
        </pc:sldMkLst>
        <pc:spChg chg="mod">
          <ac:chgData name="Petter Hiis Bergh" userId="bf1bcdcc-4bc4-49ac-b426-3c05ae972f05" providerId="ADAL" clId="{605E54B5-6591-4E27-8AFC-9127E506DAA4}" dt="2026-03-16T10:41:46.062" v="2419" actId="20577"/>
          <ac:spMkLst>
            <pc:docMk/>
            <pc:sldMk cId="3449752547" sldId="263"/>
            <ac:spMk id="2" creationId="{9095B6F0-60E3-F9F9-8212-C6A9803228D2}"/>
          </ac:spMkLst>
        </pc:spChg>
        <pc:spChg chg="mod">
          <ac:chgData name="Petter Hiis Bergh" userId="bf1bcdcc-4bc4-49ac-b426-3c05ae972f05" providerId="ADAL" clId="{605E54B5-6591-4E27-8AFC-9127E506DAA4}" dt="2026-03-16T10:42:13.577" v="2434" actId="5793"/>
          <ac:spMkLst>
            <pc:docMk/>
            <pc:sldMk cId="3449752547" sldId="263"/>
            <ac:spMk id="3" creationId="{C182B27D-1455-71C2-2E2F-4731334AE22F}"/>
          </ac:spMkLst>
        </pc:spChg>
      </pc:sldChg>
      <pc:sldChg chg="modSp mod">
        <pc:chgData name="Petter Hiis Bergh" userId="bf1bcdcc-4bc4-49ac-b426-3c05ae972f05" providerId="ADAL" clId="{605E54B5-6591-4E27-8AFC-9127E506DAA4}" dt="2026-03-16T10:43:30.961" v="2534" actId="20577"/>
        <pc:sldMkLst>
          <pc:docMk/>
          <pc:sldMk cId="329864963" sldId="264"/>
        </pc:sldMkLst>
        <pc:spChg chg="mod">
          <ac:chgData name="Petter Hiis Bergh" userId="bf1bcdcc-4bc4-49ac-b426-3c05ae972f05" providerId="ADAL" clId="{605E54B5-6591-4E27-8AFC-9127E506DAA4}" dt="2026-03-16T10:43:30.961" v="2534" actId="20577"/>
          <ac:spMkLst>
            <pc:docMk/>
            <pc:sldMk cId="329864963" sldId="264"/>
            <ac:spMk id="3" creationId="{6FFAF271-CBB6-28B4-69A0-6AF582826A45}"/>
          </ac:spMkLst>
        </pc:spChg>
      </pc:sldChg>
      <pc:sldChg chg="modSp mod">
        <pc:chgData name="Petter Hiis Bergh" userId="bf1bcdcc-4bc4-49ac-b426-3c05ae972f05" providerId="ADAL" clId="{605E54B5-6591-4E27-8AFC-9127E506DAA4}" dt="2026-03-16T10:50:54.563" v="2907" actId="20577"/>
        <pc:sldMkLst>
          <pc:docMk/>
          <pc:sldMk cId="1748580952" sldId="265"/>
        </pc:sldMkLst>
        <pc:spChg chg="mod">
          <ac:chgData name="Petter Hiis Bergh" userId="bf1bcdcc-4bc4-49ac-b426-3c05ae972f05" providerId="ADAL" clId="{605E54B5-6591-4E27-8AFC-9127E506DAA4}" dt="2026-03-16T10:50:54.563" v="2907" actId="20577"/>
          <ac:spMkLst>
            <pc:docMk/>
            <pc:sldMk cId="1748580952" sldId="265"/>
            <ac:spMk id="3" creationId="{2BB52B92-19F9-45EE-4F1C-14203EC14FB8}"/>
          </ac:spMkLst>
        </pc:spChg>
      </pc:sldChg>
      <pc:sldChg chg="addSp delSp modSp mod">
        <pc:chgData name="Petter Hiis Bergh" userId="bf1bcdcc-4bc4-49ac-b426-3c05ae972f05" providerId="ADAL" clId="{605E54B5-6591-4E27-8AFC-9127E506DAA4}" dt="2026-03-24T07:53:51.051" v="3010" actId="1035"/>
        <pc:sldMkLst>
          <pc:docMk/>
          <pc:sldMk cId="2089477357" sldId="266"/>
        </pc:sldMkLst>
        <pc:spChg chg="add del mod">
          <ac:chgData name="Petter Hiis Bergh" userId="bf1bcdcc-4bc4-49ac-b426-3c05ae972f05" providerId="ADAL" clId="{605E54B5-6591-4E27-8AFC-9127E506DAA4}" dt="2026-03-24T07:53:26.805" v="3002" actId="478"/>
          <ac:spMkLst>
            <pc:docMk/>
            <pc:sldMk cId="2089477357" sldId="266"/>
            <ac:spMk id="3" creationId="{A6E263A0-6AE9-9FFC-008D-F5646A116ECF}"/>
          </ac:spMkLst>
        </pc:spChg>
        <pc:graphicFrameChg chg="add mod">
          <ac:chgData name="Petter Hiis Bergh" userId="bf1bcdcc-4bc4-49ac-b426-3c05ae972f05" providerId="ADAL" clId="{605E54B5-6591-4E27-8AFC-9127E506DAA4}" dt="2026-03-24T07:53:51.051" v="3010" actId="1035"/>
          <ac:graphicFrameMkLst>
            <pc:docMk/>
            <pc:sldMk cId="2089477357" sldId="266"/>
            <ac:graphicFrameMk id="2" creationId="{2EB33FDC-3EB0-5157-D762-10208EF81CB0}"/>
          </ac:graphicFrameMkLst>
        </pc:graphicFrameChg>
        <pc:picChg chg="del">
          <ac:chgData name="Petter Hiis Bergh" userId="bf1bcdcc-4bc4-49ac-b426-3c05ae972f05" providerId="ADAL" clId="{605E54B5-6591-4E27-8AFC-9127E506DAA4}" dt="2026-03-24T07:53:27.598" v="3003" actId="478"/>
          <ac:picMkLst>
            <pc:docMk/>
            <pc:sldMk cId="2089477357" sldId="266"/>
            <ac:picMk id="6" creationId="{F899ACB5-7F97-A079-DF1D-00C3A4805C85}"/>
          </ac:picMkLst>
        </pc:picChg>
      </pc:sldChg>
      <pc:sldChg chg="modSp mod">
        <pc:chgData name="Petter Hiis Bergh" userId="bf1bcdcc-4bc4-49ac-b426-3c05ae972f05" providerId="ADAL" clId="{605E54B5-6591-4E27-8AFC-9127E506DAA4}" dt="2026-03-18T10:01:51.967" v="2972" actId="5793"/>
        <pc:sldMkLst>
          <pc:docMk/>
          <pc:sldMk cId="3676102110" sldId="267"/>
        </pc:sldMkLst>
        <pc:spChg chg="mod">
          <ac:chgData name="Petter Hiis Bergh" userId="bf1bcdcc-4bc4-49ac-b426-3c05ae972f05" providerId="ADAL" clId="{605E54B5-6591-4E27-8AFC-9127E506DAA4}" dt="2026-03-18T10:01:51.967" v="2972" actId="5793"/>
          <ac:spMkLst>
            <pc:docMk/>
            <pc:sldMk cId="3676102110" sldId="267"/>
            <ac:spMk id="3" creationId="{90B4F6C4-887B-A251-7758-B17D1DEA0035}"/>
          </ac:spMkLst>
        </pc:spChg>
      </pc:sldChg>
      <pc:sldChg chg="modSp add mod">
        <pc:chgData name="Petter Hiis Bergh" userId="bf1bcdcc-4bc4-49ac-b426-3c05ae972f05" providerId="ADAL" clId="{605E54B5-6591-4E27-8AFC-9127E506DAA4}" dt="2026-03-18T10:11:51.629" v="3000" actId="20577"/>
        <pc:sldMkLst>
          <pc:docMk/>
          <pc:sldMk cId="3033383807" sldId="274"/>
        </pc:sldMkLst>
        <pc:spChg chg="mod">
          <ac:chgData name="Petter Hiis Bergh" userId="bf1bcdcc-4bc4-49ac-b426-3c05ae972f05" providerId="ADAL" clId="{605E54B5-6591-4E27-8AFC-9127E506DAA4}" dt="2026-03-16T10:02:16.585" v="1022" actId="20577"/>
          <ac:spMkLst>
            <pc:docMk/>
            <pc:sldMk cId="3033383807" sldId="274"/>
            <ac:spMk id="2" creationId="{19ABC63F-1F36-1DB8-3A78-1AB113314201}"/>
          </ac:spMkLst>
        </pc:spChg>
        <pc:spChg chg="mod">
          <ac:chgData name="Petter Hiis Bergh" userId="bf1bcdcc-4bc4-49ac-b426-3c05ae972f05" providerId="ADAL" clId="{605E54B5-6591-4E27-8AFC-9127E506DAA4}" dt="2026-03-18T10:11:51.629" v="3000" actId="20577"/>
          <ac:spMkLst>
            <pc:docMk/>
            <pc:sldMk cId="3033383807" sldId="274"/>
            <ac:spMk id="3" creationId="{33DB3D34-2558-4149-082C-8D19BDEBF751}"/>
          </ac:spMkLst>
        </pc:spChg>
        <pc:spChg chg="mod">
          <ac:chgData name="Petter Hiis Bergh" userId="bf1bcdcc-4bc4-49ac-b426-3c05ae972f05" providerId="ADAL" clId="{605E54B5-6591-4E27-8AFC-9127E506DAA4}" dt="2026-03-16T10:38:46.667" v="2256" actId="1076"/>
          <ac:spMkLst>
            <pc:docMk/>
            <pc:sldMk cId="3033383807" sldId="274"/>
            <ac:spMk id="16" creationId="{3B4BE3FD-BA16-B719-1E1F-DCE267C0B5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E294989-C8A2-9944-B33A-3805D20645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3204462-82F8-1E4C-A77A-3BDFFD8B1F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A49B6B-994D-4945-85D1-5A2C271B2AC5}" type="datetimeFigureOut">
              <a:rPr lang="nb-NO" smtClean="0"/>
              <a:t>24.03.2026</a:t>
            </a:fld>
            <a:endParaRPr lang="nb-NO"/>
          </a:p>
        </p:txBody>
      </p:sp>
      <p:sp>
        <p:nvSpPr>
          <p:cNvPr id="4" name="Plassholder for bunntekst 3">
            <a:extLst>
              <a:ext uri="{FF2B5EF4-FFF2-40B4-BE49-F238E27FC236}">
                <a16:creationId xmlns:a16="http://schemas.microsoft.com/office/drawing/2014/main" id="{6ADFCA9A-C100-8244-9316-7D3FFF5992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6EA18EF3-140A-8D4B-BADF-31442AA2CE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FA841-02E7-974F-9C83-CA4B8F6E8647}" type="slidenum">
              <a:rPr lang="nb-NO" smtClean="0"/>
              <a:t>‹#›</a:t>
            </a:fld>
            <a:endParaRPr lang="nb-NO"/>
          </a:p>
        </p:txBody>
      </p:sp>
    </p:spTree>
    <p:extLst>
      <p:ext uri="{BB962C8B-B14F-4D97-AF65-F5344CB8AC3E}">
        <p14:creationId xmlns:p14="http://schemas.microsoft.com/office/powerpoint/2010/main" val="3867315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E2B5-7791-3245-BBAD-AD2762BAF4AE}" type="datetimeFigureOut">
              <a:rPr lang="nb-NO" smtClean="0"/>
              <a:t>24.03.2026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9261-7C90-3B4D-AB9A-060167C752FD}" type="slidenum">
              <a:rPr lang="nb-NO" smtClean="0"/>
              <a:t>‹#›</a:t>
            </a:fld>
            <a:endParaRPr lang="nb-NO"/>
          </a:p>
        </p:txBody>
      </p:sp>
    </p:spTree>
    <p:extLst>
      <p:ext uri="{BB962C8B-B14F-4D97-AF65-F5344CB8AC3E}">
        <p14:creationId xmlns:p14="http://schemas.microsoft.com/office/powerpoint/2010/main" val="34152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7D9261-7C90-3B4D-AB9A-060167C752FD}" type="slidenum">
              <a:rPr lang="nb-NO" smtClean="0"/>
              <a:t>6</a:t>
            </a:fld>
            <a:endParaRPr lang="nb-NO"/>
          </a:p>
        </p:txBody>
      </p:sp>
    </p:spTree>
    <p:extLst>
      <p:ext uri="{BB962C8B-B14F-4D97-AF65-F5344CB8AC3E}">
        <p14:creationId xmlns:p14="http://schemas.microsoft.com/office/powerpoint/2010/main" val="99835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sv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sv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4"/>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5"/>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6"/>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nstr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6152302" y="1087518"/>
            <a:ext cx="5612863" cy="1668364"/>
          </a:xfrm>
        </p:spPr>
        <p:txBody>
          <a:bodyPr anchor="b"/>
          <a:lstStyle>
            <a:lvl1pPr>
              <a:lnSpc>
                <a:spcPct val="95000"/>
              </a:lnSpc>
              <a:defRPr sz="3251"/>
            </a:lvl1pPr>
          </a:lstStyle>
          <a:p>
            <a:r>
              <a:rPr lang="nb-NO"/>
              <a:t>Klikk for å redigere tittelstil</a:t>
            </a:r>
            <a:endParaRPr lang="en-US" dirty="0"/>
          </a:p>
        </p:txBody>
      </p:sp>
      <p:sp>
        <p:nvSpPr>
          <p:cNvPr id="3" name="Content Placeholder 2"/>
          <p:cNvSpPr>
            <a:spLocks noGrp="1"/>
          </p:cNvSpPr>
          <p:nvPr>
            <p:ph sz="half" idx="1"/>
          </p:nvPr>
        </p:nvSpPr>
        <p:spPr>
          <a:xfrm>
            <a:off x="6152302" y="3085910"/>
            <a:ext cx="5612862"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197919" y="184172"/>
            <a:ext cx="5276837" cy="5994922"/>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113889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tre bil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dirty="0"/>
          </a:p>
        </p:txBody>
      </p:sp>
      <p:sp>
        <p:nvSpPr>
          <p:cNvPr id="3" name="Content Placeholder 2"/>
          <p:cNvSpPr>
            <a:spLocks noGrp="1"/>
          </p:cNvSpPr>
          <p:nvPr>
            <p:ph sz="half" idx="1"/>
          </p:nvPr>
        </p:nvSpPr>
        <p:spPr>
          <a:xfrm>
            <a:off x="838201" y="3356998"/>
            <a:ext cx="4752166" cy="2529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15999" y="185759"/>
            <a:ext cx="2577492" cy="2582475"/>
          </a:xfrm>
          <a:prstGeom prst="roundRect">
            <a:avLst>
              <a:gd name="adj" fmla="val 3114"/>
            </a:avLst>
          </a:prstGeom>
          <a:solidFill>
            <a:schemeClr val="accent5"/>
          </a:solidFill>
        </p:spPr>
        <p:txBody>
          <a:bodyPr/>
          <a:lstStyle/>
          <a:p>
            <a:r>
              <a:rPr lang="nb-NO"/>
              <a:t>Klikk på ikonet for å legge til et bilde</a:t>
            </a:r>
            <a:endParaRPr lang="en-US"/>
          </a:p>
        </p:txBody>
      </p:sp>
      <p:sp>
        <p:nvSpPr>
          <p:cNvPr id="7" name="Picture Placeholder 10">
            <a:extLst>
              <a:ext uri="{FF2B5EF4-FFF2-40B4-BE49-F238E27FC236}">
                <a16:creationId xmlns:a16="http://schemas.microsoft.com/office/drawing/2014/main" id="{A1A5E924-DB52-4919-9B8D-29211FEAE233}"/>
              </a:ext>
            </a:extLst>
          </p:cNvPr>
          <p:cNvSpPr>
            <a:spLocks noGrp="1"/>
          </p:cNvSpPr>
          <p:nvPr>
            <p:ph type="pic" sz="quarter" idx="11"/>
          </p:nvPr>
        </p:nvSpPr>
        <p:spPr>
          <a:xfrm>
            <a:off x="9425421" y="185759"/>
            <a:ext cx="2577492" cy="2582475"/>
          </a:xfrm>
          <a:prstGeom prst="roundRect">
            <a:avLst>
              <a:gd name="adj" fmla="val 3114"/>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
        <p:nvSpPr>
          <p:cNvPr id="8" name="Picture Placeholder 10">
            <a:extLst>
              <a:ext uri="{FF2B5EF4-FFF2-40B4-BE49-F238E27FC236}">
                <a16:creationId xmlns:a16="http://schemas.microsoft.com/office/drawing/2014/main" id="{C72CF113-B192-4EB9-874A-3F1DDCAFB5E0}"/>
              </a:ext>
            </a:extLst>
          </p:cNvPr>
          <p:cNvSpPr>
            <a:spLocks noGrp="1"/>
          </p:cNvSpPr>
          <p:nvPr>
            <p:ph type="pic" sz="quarter" idx="12"/>
          </p:nvPr>
        </p:nvSpPr>
        <p:spPr>
          <a:xfrm>
            <a:off x="6719175" y="2886409"/>
            <a:ext cx="5283888" cy="3781863"/>
          </a:xfrm>
          <a:prstGeom prst="roundRect">
            <a:avLst>
              <a:gd name="adj" fmla="val 1954"/>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18821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 og logobilde">
    <p:bg>
      <p:bgPr>
        <a:solidFill>
          <a:schemeClr val="l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BBFB3F-FDE3-4B10-AD54-19A9112C9593}"/>
              </a:ext>
            </a:extLst>
          </p:cNvPr>
          <p:cNvSpPr>
            <a:spLocks noGrp="1"/>
          </p:cNvSpPr>
          <p:nvPr>
            <p:ph type="pic" sz="quarter" idx="10"/>
          </p:nvPr>
        </p:nvSpPr>
        <p:spPr>
          <a:xfrm>
            <a:off x="0" y="0"/>
            <a:ext cx="7691009" cy="6858000"/>
          </a:xfrm>
          <a:custGeom>
            <a:avLst/>
            <a:gdLst>
              <a:gd name="connsiteX0" fmla="*/ 1894280 w 15380016"/>
              <a:gd name="connsiteY0" fmla="*/ 9263574 h 13714413"/>
              <a:gd name="connsiteX1" fmla="*/ 5494408 w 15380016"/>
              <a:gd name="connsiteY1" fmla="*/ 9263574 h 13714413"/>
              <a:gd name="connsiteX2" fmla="*/ 6095060 w 15380016"/>
              <a:gd name="connsiteY2" fmla="*/ 9865481 h 13714413"/>
              <a:gd name="connsiteX3" fmla="*/ 6095060 w 15380016"/>
              <a:gd name="connsiteY3" fmla="*/ 13474405 h 13714413"/>
              <a:gd name="connsiteX4" fmla="*/ 6047684 w 15380016"/>
              <a:gd name="connsiteY4" fmla="*/ 13708406 h 13714413"/>
              <a:gd name="connsiteX5" fmla="*/ 6044420 w 15380016"/>
              <a:gd name="connsiteY5" fmla="*/ 13714413 h 13714413"/>
              <a:gd name="connsiteX6" fmla="*/ 1344560 w 15380016"/>
              <a:gd name="connsiteY6" fmla="*/ 13714413 h 13714413"/>
              <a:gd name="connsiteX7" fmla="*/ 1341008 w 15380016"/>
              <a:gd name="connsiteY7" fmla="*/ 13707876 h 13714413"/>
              <a:gd name="connsiteX8" fmla="*/ 1293632 w 15380016"/>
              <a:gd name="connsiteY8" fmla="*/ 13474405 h 13714413"/>
              <a:gd name="connsiteX9" fmla="*/ 1293632 w 15380016"/>
              <a:gd name="connsiteY9" fmla="*/ 9865481 h 13714413"/>
              <a:gd name="connsiteX10" fmla="*/ 1894280 w 15380016"/>
              <a:gd name="connsiteY10" fmla="*/ 9263574 h 13714413"/>
              <a:gd name="connsiteX11" fmla="*/ 0 w 15380016"/>
              <a:gd name="connsiteY11" fmla="*/ 4450837 h 13714413"/>
              <a:gd name="connsiteX12" fmla="*/ 698008 w 15380016"/>
              <a:gd name="connsiteY12" fmla="*/ 4450837 h 13714413"/>
              <a:gd name="connsiteX13" fmla="*/ 1298656 w 15380016"/>
              <a:gd name="connsiteY13" fmla="*/ 5052743 h 13714413"/>
              <a:gd name="connsiteX14" fmla="*/ 1298656 w 15380016"/>
              <a:gd name="connsiteY14" fmla="*/ 8661668 h 13714413"/>
              <a:gd name="connsiteX15" fmla="*/ 699264 w 15380016"/>
              <a:gd name="connsiteY15" fmla="*/ 9263574 h 13714413"/>
              <a:gd name="connsiteX16" fmla="*/ 0 w 15380016"/>
              <a:gd name="connsiteY16" fmla="*/ 9263574 h 13714413"/>
              <a:gd name="connsiteX17" fmla="*/ 10052844 w 15380016"/>
              <a:gd name="connsiteY17" fmla="*/ 0 h 13714413"/>
              <a:gd name="connsiteX18" fmla="*/ 15379960 w 15380016"/>
              <a:gd name="connsiteY18" fmla="*/ 0 h 13714413"/>
              <a:gd name="connsiteX19" fmla="*/ 15378324 w 15380016"/>
              <a:gd name="connsiteY19" fmla="*/ 3689 h 13714413"/>
              <a:gd name="connsiteX20" fmla="*/ 15312144 w 15380016"/>
              <a:gd name="connsiteY20" fmla="*/ 95498 h 13714413"/>
              <a:gd name="connsiteX21" fmla="*/ 9941480 w 15380016"/>
              <a:gd name="connsiteY21" fmla="*/ 6399807 h 13714413"/>
              <a:gd name="connsiteX22" fmla="*/ 9941480 w 15380016"/>
              <a:gd name="connsiteY22" fmla="*/ 7314605 h 13714413"/>
              <a:gd name="connsiteX23" fmla="*/ 15312144 w 15380016"/>
              <a:gd name="connsiteY23" fmla="*/ 13618913 h 13714413"/>
              <a:gd name="connsiteX24" fmla="*/ 15378376 w 15380016"/>
              <a:gd name="connsiteY24" fmla="*/ 13710723 h 13714413"/>
              <a:gd name="connsiteX25" fmla="*/ 15380016 w 15380016"/>
              <a:gd name="connsiteY25" fmla="*/ 13714413 h 13714413"/>
              <a:gd name="connsiteX26" fmla="*/ 10052848 w 15380016"/>
              <a:gd name="connsiteY26" fmla="*/ 13714413 h 13714413"/>
              <a:gd name="connsiteX27" fmla="*/ 9962840 w 15380016"/>
              <a:gd name="connsiteY27" fmla="*/ 13626452 h 13714413"/>
              <a:gd name="connsiteX28" fmla="*/ 6490884 w 15380016"/>
              <a:gd name="connsiteY28" fmla="*/ 9712177 h 13714413"/>
              <a:gd name="connsiteX29" fmla="*/ 6092544 w 15380016"/>
              <a:gd name="connsiteY29" fmla="*/ 8661668 h 13714413"/>
              <a:gd name="connsiteX30" fmla="*/ 6092544 w 15380016"/>
              <a:gd name="connsiteY30" fmla="*/ 5052743 h 13714413"/>
              <a:gd name="connsiteX31" fmla="*/ 6490884 w 15380016"/>
              <a:gd name="connsiteY31" fmla="*/ 4002235 h 13714413"/>
              <a:gd name="connsiteX32" fmla="*/ 9962840 w 15380016"/>
              <a:gd name="connsiteY32" fmla="*/ 87958 h 137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0016" h="13714413">
                <a:moveTo>
                  <a:pt x="1894280" y="9263574"/>
                </a:moveTo>
                <a:lnTo>
                  <a:pt x="5494408" y="9263574"/>
                </a:lnTo>
                <a:cubicBezTo>
                  <a:pt x="5824892" y="9263574"/>
                  <a:pt x="6095060" y="9534997"/>
                  <a:pt x="6095060" y="9865481"/>
                </a:cubicBezTo>
                <a:lnTo>
                  <a:pt x="6095060" y="13474405"/>
                </a:lnTo>
                <a:cubicBezTo>
                  <a:pt x="6095060" y="13557340"/>
                  <a:pt x="6078176" y="13636427"/>
                  <a:pt x="6047684" y="13708406"/>
                </a:cubicBezTo>
                <a:lnTo>
                  <a:pt x="6044420" y="13714413"/>
                </a:lnTo>
                <a:lnTo>
                  <a:pt x="1344560" y="13714413"/>
                </a:lnTo>
                <a:lnTo>
                  <a:pt x="1341008" y="13707876"/>
                </a:lnTo>
                <a:cubicBezTo>
                  <a:pt x="1310516" y="13635956"/>
                  <a:pt x="1293632" y="13557026"/>
                  <a:pt x="1293632" y="13474405"/>
                </a:cubicBezTo>
                <a:lnTo>
                  <a:pt x="1293632" y="9865481"/>
                </a:lnTo>
                <a:cubicBezTo>
                  <a:pt x="1293632" y="9533741"/>
                  <a:pt x="1563800" y="9263574"/>
                  <a:pt x="1894280" y="9263574"/>
                </a:cubicBezTo>
                <a:close/>
                <a:moveTo>
                  <a:pt x="0" y="4450837"/>
                </a:moveTo>
                <a:lnTo>
                  <a:pt x="698008" y="4450837"/>
                </a:lnTo>
                <a:cubicBezTo>
                  <a:pt x="1028492" y="4450837"/>
                  <a:pt x="1298656" y="4722260"/>
                  <a:pt x="1298656" y="5052743"/>
                </a:cubicBezTo>
                <a:lnTo>
                  <a:pt x="1298656" y="8661668"/>
                </a:lnTo>
                <a:cubicBezTo>
                  <a:pt x="1298656" y="8993408"/>
                  <a:pt x="1028492" y="9263574"/>
                  <a:pt x="699264" y="9263574"/>
                </a:cubicBezTo>
                <a:lnTo>
                  <a:pt x="0" y="9263574"/>
                </a:lnTo>
                <a:close/>
                <a:moveTo>
                  <a:pt x="10052844" y="0"/>
                </a:moveTo>
                <a:lnTo>
                  <a:pt x="15379960" y="0"/>
                </a:lnTo>
                <a:lnTo>
                  <a:pt x="15378324" y="3689"/>
                </a:lnTo>
                <a:cubicBezTo>
                  <a:pt x="15361012" y="33376"/>
                  <a:pt x="15339004" y="64083"/>
                  <a:pt x="15312144" y="95498"/>
                </a:cubicBezTo>
                <a:lnTo>
                  <a:pt x="9941480" y="6399807"/>
                </a:lnTo>
                <a:cubicBezTo>
                  <a:pt x="9726600" y="6651125"/>
                  <a:pt x="9726600" y="7063287"/>
                  <a:pt x="9941480" y="7314605"/>
                </a:cubicBezTo>
                <a:lnTo>
                  <a:pt x="15312144" y="13618913"/>
                </a:lnTo>
                <a:cubicBezTo>
                  <a:pt x="15339004" y="13650328"/>
                  <a:pt x="15361032" y="13681036"/>
                  <a:pt x="15378376" y="13710723"/>
                </a:cubicBezTo>
                <a:lnTo>
                  <a:pt x="15380016" y="13714413"/>
                </a:lnTo>
                <a:lnTo>
                  <a:pt x="10052848" y="13714413"/>
                </a:lnTo>
                <a:lnTo>
                  <a:pt x="9962840" y="13626452"/>
                </a:lnTo>
                <a:lnTo>
                  <a:pt x="6490884" y="9712177"/>
                </a:lnTo>
                <a:cubicBezTo>
                  <a:pt x="6272240" y="9465885"/>
                  <a:pt x="6092544" y="8992151"/>
                  <a:pt x="6092544" y="8661668"/>
                </a:cubicBezTo>
                <a:lnTo>
                  <a:pt x="6092544" y="5052743"/>
                </a:lnTo>
                <a:cubicBezTo>
                  <a:pt x="6092544" y="4722260"/>
                  <a:pt x="6270984" y="4249783"/>
                  <a:pt x="6490884" y="4002235"/>
                </a:cubicBezTo>
                <a:lnTo>
                  <a:pt x="9962840" y="8795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nb-NO"/>
              <a:t>Klikk på ikonet for å legge til et bilde</a:t>
            </a:r>
            <a:endParaRPr lang="en-US" dirty="0"/>
          </a:p>
        </p:txBody>
      </p:sp>
      <p:sp>
        <p:nvSpPr>
          <p:cNvPr id="2" name="Title 1"/>
          <p:cNvSpPr>
            <a:spLocks noGrp="1"/>
          </p:cNvSpPr>
          <p:nvPr>
            <p:ph type="title"/>
          </p:nvPr>
        </p:nvSpPr>
        <p:spPr>
          <a:xfrm>
            <a:off x="7468872" y="963939"/>
            <a:ext cx="4049125" cy="2465061"/>
          </a:xfrm>
        </p:spPr>
        <p:txBody>
          <a:bodyPr anchor="b"/>
          <a:lstStyle>
            <a:lvl1pPr algn="l">
              <a:lnSpc>
                <a:spcPct val="95000"/>
              </a:lnSpc>
              <a:defRPr sz="3251">
                <a:solidFill>
                  <a:schemeClr val="tx1"/>
                </a:solidFill>
              </a:defRPr>
            </a:lvl1pPr>
          </a:lstStyle>
          <a:p>
            <a:r>
              <a:rPr lang="nb-NO"/>
              <a:t>Klikk for å redigere tittelstil</a:t>
            </a:r>
            <a:endParaRPr lang="en-US" dirty="0"/>
          </a:p>
        </p:txBody>
      </p:sp>
      <p:sp>
        <p:nvSpPr>
          <p:cNvPr id="8" name="Content Placeholder 7">
            <a:extLst>
              <a:ext uri="{FF2B5EF4-FFF2-40B4-BE49-F238E27FC236}">
                <a16:creationId xmlns:a16="http://schemas.microsoft.com/office/drawing/2014/main" id="{FB035165-5EF3-45B7-A027-E8EFB411BA10}"/>
              </a:ext>
            </a:extLst>
          </p:cNvPr>
          <p:cNvSpPr>
            <a:spLocks noGrp="1"/>
          </p:cNvSpPr>
          <p:nvPr>
            <p:ph sz="quarter" idx="11"/>
          </p:nvPr>
        </p:nvSpPr>
        <p:spPr>
          <a:xfrm>
            <a:off x="7468573" y="3743758"/>
            <a:ext cx="4049446" cy="19528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9" name="Logo_Nynorsk" hidden="1">
            <a:extLst>
              <a:ext uri="{FF2B5EF4-FFF2-40B4-BE49-F238E27FC236}">
                <a16:creationId xmlns:a16="http://schemas.microsoft.com/office/drawing/2014/main" id="{F6E08FB2-7589-46A4-8362-08DF78F71001}"/>
              </a:ext>
            </a:extLst>
          </p:cNvPr>
          <p:cNvPicPr>
            <a:picLocks noChangeAspect="1"/>
          </p:cNvPicPr>
          <p:nvPr userDrawn="1"/>
        </p:nvPicPr>
        <p:blipFill>
          <a:blip r:embed="rId3"/>
          <a:stretch>
            <a:fillRect/>
          </a:stretch>
        </p:blipFill>
        <p:spPr>
          <a:xfrm>
            <a:off x="378047" y="378047"/>
            <a:ext cx="2446846" cy="331212"/>
          </a:xfrm>
          <a:prstGeom prst="rect">
            <a:avLst/>
          </a:prstGeom>
        </p:spPr>
      </p:pic>
      <p:pic>
        <p:nvPicPr>
          <p:cNvPr id="11" name="Logo_Bokmal">
            <a:extLst>
              <a:ext uri="{FF2B5EF4-FFF2-40B4-BE49-F238E27FC236}">
                <a16:creationId xmlns:a16="http://schemas.microsoft.com/office/drawing/2014/main" id="{EF67A77F-7F81-4373-BEBF-69EFF64A0352}"/>
              </a:ext>
            </a:extLst>
          </p:cNvPr>
          <p:cNvPicPr>
            <a:picLocks noChangeAspect="1"/>
          </p:cNvPicPr>
          <p:nvPr userDrawn="1"/>
        </p:nvPicPr>
        <p:blipFill>
          <a:blip r:embed="rId4"/>
          <a:stretch>
            <a:fillRect/>
          </a:stretch>
        </p:blipFill>
        <p:spPr>
          <a:xfrm>
            <a:off x="378047" y="378047"/>
            <a:ext cx="2446846" cy="332658"/>
          </a:xfrm>
          <a:prstGeom prst="rect">
            <a:avLst/>
          </a:prstGeom>
        </p:spPr>
      </p:pic>
      <p:pic>
        <p:nvPicPr>
          <p:cNvPr id="12" name="Logo_Engelsk" hidden="1">
            <a:extLst>
              <a:ext uri="{FF2B5EF4-FFF2-40B4-BE49-F238E27FC236}">
                <a16:creationId xmlns:a16="http://schemas.microsoft.com/office/drawing/2014/main" id="{EBF61FD3-F50C-4D36-8772-1CE9B9773A06}"/>
              </a:ext>
            </a:extLst>
          </p:cNvPr>
          <p:cNvPicPr>
            <a:picLocks noChangeAspect="1"/>
          </p:cNvPicPr>
          <p:nvPr userDrawn="1"/>
        </p:nvPicPr>
        <p:blipFill>
          <a:blip r:embed="rId5"/>
          <a:stretch>
            <a:fillRect/>
          </a:stretch>
        </p:blipFill>
        <p:spPr>
          <a:xfrm>
            <a:off x="378047" y="378047"/>
            <a:ext cx="2446846" cy="329717"/>
          </a:xfrm>
          <a:prstGeom prst="rect">
            <a:avLst/>
          </a:prstGeom>
        </p:spPr>
      </p:pic>
    </p:spTree>
    <p:extLst>
      <p:ext uri="{BB962C8B-B14F-4D97-AF65-F5344CB8AC3E}">
        <p14:creationId xmlns:p14="http://schemas.microsoft.com/office/powerpoint/2010/main" val="321854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lleark Oransje">
    <p:bg>
      <p:bgPr>
        <a:solidFill>
          <a:schemeClr val="accent3"/>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EB7895AB-85D8-47A8-B827-39BB2BC375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50177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k og teks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854227" y="1618922"/>
            <a:ext cx="5128722" cy="3422821"/>
          </a:xfrm>
        </p:spPr>
        <p:txBody>
          <a:bodyPr/>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149312"/>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053115"/>
            <a:ext cx="3806976" cy="19886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76891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ark Blå">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6B7C253-D494-425F-8E12-1FBF9BD57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274336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å helsidebil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1226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på helsidebil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solidFill>
                  <a:schemeClr val="bg1"/>
                </a:solidFill>
              </a:defRPr>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08019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å helsidebilde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973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4"/>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5"/>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6"/>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leark Lys oransj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B99C163-094C-40E5-8AEE-D2FCABF6EA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accent4"/>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470193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fikk kun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D6F1E-B931-4AF4-8189-9ACF9920D3AD}"/>
              </a:ext>
            </a:extLst>
          </p:cNvPr>
          <p:cNvSpPr>
            <a:spLocks noGrp="1"/>
          </p:cNvSpPr>
          <p:nvPr>
            <p:ph type="title"/>
          </p:nvPr>
        </p:nvSpPr>
        <p:spPr>
          <a:xfrm>
            <a:off x="3030835" y="1148518"/>
            <a:ext cx="6130330" cy="1193120"/>
          </a:xfrm>
        </p:spPr>
        <p:txBody>
          <a:bodyPr lIns="0" tIns="0" rIns="0" bIns="0" anchor="b"/>
          <a:lstStyle>
            <a:lvl1pPr algn="ctr">
              <a:defRPr sz="3001"/>
            </a:lvl1pPr>
          </a:lstStyle>
          <a:p>
            <a:r>
              <a:rPr lang="nb-NO"/>
              <a:t>Klikk for å redigere tittelstil</a:t>
            </a:r>
            <a:endParaRPr lang="en-US" dirty="0"/>
          </a:p>
        </p:txBody>
      </p:sp>
      <p:sp>
        <p:nvSpPr>
          <p:cNvPr id="9" name="Text Placeholder 8">
            <a:extLst>
              <a:ext uri="{FF2B5EF4-FFF2-40B4-BE49-F238E27FC236}">
                <a16:creationId xmlns:a16="http://schemas.microsoft.com/office/drawing/2014/main" id="{FCC00B02-8BEA-417A-B643-A932EB640A71}"/>
              </a:ext>
            </a:extLst>
          </p:cNvPr>
          <p:cNvSpPr>
            <a:spLocks noGrp="1"/>
          </p:cNvSpPr>
          <p:nvPr>
            <p:ph type="body" sz="quarter" idx="10"/>
          </p:nvPr>
        </p:nvSpPr>
        <p:spPr>
          <a:xfrm>
            <a:off x="3030835" y="4414787"/>
            <a:ext cx="6130330" cy="1294695"/>
          </a:xfrm>
          <a:prstGeom prst="rect">
            <a:avLst/>
          </a:prstGeom>
        </p:spPr>
        <p:txBody>
          <a:bodyPr lIns="0" tIns="0" rIns="0" bIns="0"/>
          <a:lstStyle>
            <a:lvl1pPr marL="0" indent="0" algn="ctr">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11" name="Text Placeholder 10">
            <a:extLst>
              <a:ext uri="{FF2B5EF4-FFF2-40B4-BE49-F238E27FC236}">
                <a16:creationId xmlns:a16="http://schemas.microsoft.com/office/drawing/2014/main" id="{2753CFD7-34EE-4B87-9476-EE8CA7418DEB}"/>
              </a:ext>
            </a:extLst>
          </p:cNvPr>
          <p:cNvSpPr>
            <a:spLocks noGrp="1"/>
          </p:cNvSpPr>
          <p:nvPr>
            <p:ph type="body" sz="quarter" idx="11" hasCustomPrompt="1"/>
          </p:nvPr>
        </p:nvSpPr>
        <p:spPr>
          <a:xfrm>
            <a:off x="3030835" y="2341638"/>
            <a:ext cx="6130331" cy="2073149"/>
          </a:xfrm>
        </p:spPr>
        <p:txBody>
          <a:bodyPr anchor="t"/>
          <a:lstStyle>
            <a:lvl1pPr marL="0" indent="0" algn="ctr">
              <a:buNone/>
              <a:defRPr sz="11102">
                <a:solidFill>
                  <a:schemeClr val="accent1"/>
                </a:solidFill>
                <a:latin typeface="+mj-lt"/>
              </a:defRPr>
            </a:lvl1pPr>
          </a:lstStyle>
          <a:p>
            <a:pPr lvl="0"/>
            <a:r>
              <a:rPr lang="nb-NO" sz="11102" dirty="0">
                <a:latin typeface="+mj-lt"/>
              </a:rPr>
              <a:t>00 %</a:t>
            </a:r>
            <a:endParaRPr lang="en-US" dirty="0"/>
          </a:p>
        </p:txBody>
      </p:sp>
    </p:spTree>
    <p:extLst>
      <p:ext uri="{BB962C8B-B14F-4D97-AF65-F5344CB8AC3E}">
        <p14:creationId xmlns:p14="http://schemas.microsoft.com/office/powerpoint/2010/main" val="2013817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fografikk m ikon Magenta">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14" name="Title 1">
            <a:extLst>
              <a:ext uri="{FF2B5EF4-FFF2-40B4-BE49-F238E27FC236}">
                <a16:creationId xmlns:a16="http://schemas.microsoft.com/office/drawing/2014/main" id="{21F3D8E8-3DD2-4E65-89DE-97440FE0CA82}"/>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dirty="0"/>
          </a:p>
        </p:txBody>
      </p:sp>
      <p:sp>
        <p:nvSpPr>
          <p:cNvPr id="15" name="Text Placeholder 8">
            <a:extLst>
              <a:ext uri="{FF2B5EF4-FFF2-40B4-BE49-F238E27FC236}">
                <a16:creationId xmlns:a16="http://schemas.microsoft.com/office/drawing/2014/main" id="{3AF40953-A05E-4713-917A-05D0E58A1FD5}"/>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8" name="Text Placeholder 10">
            <a:extLst>
              <a:ext uri="{FF2B5EF4-FFF2-40B4-BE49-F238E27FC236}">
                <a16:creationId xmlns:a16="http://schemas.microsoft.com/office/drawing/2014/main" id="{2C4D4F10-9AFF-4572-9A82-7FD5B950A120}"/>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bg1"/>
                </a:solidFill>
                <a:latin typeface="+mj-lt"/>
              </a:defRPr>
            </a:lvl1pPr>
          </a:lstStyle>
          <a:p>
            <a:pPr lvl="0"/>
            <a:r>
              <a:rPr lang="nb-NO" sz="11102" dirty="0">
                <a:latin typeface="+mj-lt"/>
              </a:rPr>
              <a:t>00 00</a:t>
            </a:r>
            <a:endParaRPr lang="en-US" dirty="0"/>
          </a:p>
        </p:txBody>
      </p:sp>
      <p:pic>
        <p:nvPicPr>
          <p:cNvPr id="4" name="Logo_Engelsk" descr="Et bilde som inneholder tekst&#10;&#10;Automatisk generert beskrivelse" hidden="1">
            <a:extLst>
              <a:ext uri="{FF2B5EF4-FFF2-40B4-BE49-F238E27FC236}">
                <a16:creationId xmlns:a16="http://schemas.microsoft.com/office/drawing/2014/main" id="{DED655EF-014B-4F89-B3F4-D61EB3ED3AAA}"/>
              </a:ext>
            </a:extLst>
          </p:cNvPr>
          <p:cNvPicPr>
            <a:picLocks noChangeAspect="1"/>
          </p:cNvPicPr>
          <p:nvPr userDrawn="1"/>
        </p:nvPicPr>
        <p:blipFill>
          <a:blip r:embed="rId2"/>
          <a:stretch>
            <a:fillRect/>
          </a:stretch>
        </p:blipFill>
        <p:spPr>
          <a:xfrm>
            <a:off x="378047" y="6300788"/>
            <a:ext cx="2457852" cy="331200"/>
          </a:xfrm>
          <a:prstGeom prst="rect">
            <a:avLst/>
          </a:prstGeom>
        </p:spPr>
      </p:pic>
      <p:pic>
        <p:nvPicPr>
          <p:cNvPr id="9" name="Logo_Nynorsk" descr="Et bilde som inneholder tekst&#10;&#10;Automatisk generert beskrivelse" hidden="1">
            <a:extLst>
              <a:ext uri="{FF2B5EF4-FFF2-40B4-BE49-F238E27FC236}">
                <a16:creationId xmlns:a16="http://schemas.microsoft.com/office/drawing/2014/main" id="{D9F4855C-ABB4-4A3C-8706-0C604B77566E}"/>
              </a:ext>
            </a:extLst>
          </p:cNvPr>
          <p:cNvPicPr>
            <a:picLocks noChangeAspect="1"/>
          </p:cNvPicPr>
          <p:nvPr userDrawn="1"/>
        </p:nvPicPr>
        <p:blipFill>
          <a:blip r:embed="rId3"/>
          <a:stretch>
            <a:fillRect/>
          </a:stretch>
        </p:blipFill>
        <p:spPr>
          <a:xfrm>
            <a:off x="378047" y="6300788"/>
            <a:ext cx="2446759" cy="331200"/>
          </a:xfrm>
          <a:prstGeom prst="rect">
            <a:avLst/>
          </a:prstGeom>
        </p:spPr>
      </p:pic>
      <p:pic>
        <p:nvPicPr>
          <p:cNvPr id="13" name="Logo_Bokmal" descr="Et bilde som inneholder tekst&#10;&#10;Automatisk generert beskrivelse">
            <a:extLst>
              <a:ext uri="{FF2B5EF4-FFF2-40B4-BE49-F238E27FC236}">
                <a16:creationId xmlns:a16="http://schemas.microsoft.com/office/drawing/2014/main" id="{872F05C6-215E-471C-B072-828613345DD0}"/>
              </a:ext>
            </a:extLst>
          </p:cNvPr>
          <p:cNvPicPr>
            <a:picLocks noChangeAspect="1"/>
          </p:cNvPicPr>
          <p:nvPr userDrawn="1"/>
        </p:nvPicPr>
        <p:blipFill>
          <a:blip r:embed="rId4"/>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133447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grafikk m ikon Hvit">
    <p:bg>
      <p:bgPr>
        <a:solidFill>
          <a:schemeClr val="l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8" name="Text Placeholder 10">
            <a:extLst>
              <a:ext uri="{FF2B5EF4-FFF2-40B4-BE49-F238E27FC236}">
                <a16:creationId xmlns:a16="http://schemas.microsoft.com/office/drawing/2014/main" id="{9A74BBCC-3F15-47E0-84F6-245B1F2A78D9}"/>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accent1"/>
                </a:solidFill>
                <a:latin typeface="+mj-lt"/>
              </a:defRPr>
            </a:lvl1pPr>
          </a:lstStyle>
          <a:p>
            <a:pPr lvl="0"/>
            <a:r>
              <a:rPr lang="nb-NO" sz="11102" dirty="0">
                <a:latin typeface="+mj-lt"/>
              </a:rPr>
              <a:t>00 00</a:t>
            </a:r>
            <a:endParaRPr lang="en-US" dirty="0"/>
          </a:p>
        </p:txBody>
      </p:sp>
      <p:sp>
        <p:nvSpPr>
          <p:cNvPr id="9" name="Title 1">
            <a:extLst>
              <a:ext uri="{FF2B5EF4-FFF2-40B4-BE49-F238E27FC236}">
                <a16:creationId xmlns:a16="http://schemas.microsoft.com/office/drawing/2014/main" id="{42378BCC-7B93-483B-A371-053968E682A0}"/>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dirty="0"/>
          </a:p>
        </p:txBody>
      </p:sp>
      <p:sp>
        <p:nvSpPr>
          <p:cNvPr id="11" name="Text Placeholder 8">
            <a:extLst>
              <a:ext uri="{FF2B5EF4-FFF2-40B4-BE49-F238E27FC236}">
                <a16:creationId xmlns:a16="http://schemas.microsoft.com/office/drawing/2014/main" id="{E9DB3CF9-C520-43A1-B535-2D795F81218C}"/>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126113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Lilla">
    <p:bg>
      <p:bgPr>
        <a:solidFill>
          <a:srgbClr val="9B3699"/>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3EA6D88-2375-4AB6-B864-3A3412B052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79560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Utfallende fil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B93E19-FF3B-475E-9536-609C20EECD11}"/>
              </a:ext>
            </a:extLst>
          </p:cNvPr>
          <p:cNvSpPr>
            <a:spLocks noGrp="1"/>
          </p:cNvSpPr>
          <p:nvPr>
            <p:ph sz="quarter" idx="11"/>
          </p:nvPr>
        </p:nvSpPr>
        <p:spPr>
          <a:xfrm>
            <a:off x="0" y="0"/>
            <a:ext cx="12192000" cy="68579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898560"/>
            <a:ext cx="3985150" cy="2021958"/>
          </a:xfrm>
        </p:spPr>
        <p:txBody>
          <a:bodyPr lIns="0" tIns="0" rIns="0" bIns="0" anchor="t"/>
          <a:lstStyle>
            <a:lvl1pPr algn="l">
              <a:lnSpc>
                <a:spcPct val="95000"/>
              </a:lnSpc>
              <a:defRPr sz="3251"/>
            </a:lvl1pPr>
          </a:lstStyle>
          <a:p>
            <a:r>
              <a:rPr lang="nb-NO"/>
              <a:t>Klikk for å redigere tittelstil</a:t>
            </a:r>
            <a:endParaRPr lang="en-US" dirty="0"/>
          </a:p>
        </p:txBody>
      </p:sp>
    </p:spTree>
    <p:extLst>
      <p:ext uri="{BB962C8B-B14F-4D97-AF65-F5344CB8AC3E}">
        <p14:creationId xmlns:p14="http://schemas.microsoft.com/office/powerpoint/2010/main" val="119421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Grå">
    <p:bg>
      <p:bgPr>
        <a:solidFill>
          <a:schemeClr val="lt2"/>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DFE58BBF-0212-4054-A4FC-8C1C08F206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tx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2005683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3"/>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4"/>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5"/>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Oransj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dirty="0"/>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1"/>
            <a:ext cx="7421671" cy="3429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6" name="Logo_Nynorsk" hidden="1">
            <a:extLst>
              <a:ext uri="{FF2B5EF4-FFF2-40B4-BE49-F238E27FC236}">
                <a16:creationId xmlns:a16="http://schemas.microsoft.com/office/drawing/2014/main" id="{C581CB95-18F3-4D4C-BA63-E401740C52A9}"/>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2" name="Logo_Bokmal">
            <a:extLst>
              <a:ext uri="{FF2B5EF4-FFF2-40B4-BE49-F238E27FC236}">
                <a16:creationId xmlns:a16="http://schemas.microsoft.com/office/drawing/2014/main" id="{52A18BDD-8A94-430D-BDE8-CCF241EEAC1E}"/>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81C8AFF1-1C2C-45FC-B0CA-7A469EC398AE}"/>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4122202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dirty="0"/>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agenta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dirty="0"/>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0"/>
            <a:ext cx="7421671" cy="3429001"/>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pic>
        <p:nvPicPr>
          <p:cNvPr id="12" name="Logo_Nynorsk" hidden="1">
            <a:extLst>
              <a:ext uri="{FF2B5EF4-FFF2-40B4-BE49-F238E27FC236}">
                <a16:creationId xmlns:a16="http://schemas.microsoft.com/office/drawing/2014/main" id="{DE89401B-606B-47BD-8979-2C0DCB163AB8}"/>
              </a:ext>
            </a:extLst>
          </p:cNvPr>
          <p:cNvPicPr>
            <a:picLocks noChangeAspect="1"/>
          </p:cNvPicPr>
          <p:nvPr userDrawn="1"/>
        </p:nvPicPr>
        <p:blipFill>
          <a:blip r:embed="rId3"/>
          <a:stretch>
            <a:fillRect/>
          </a:stretch>
        </p:blipFill>
        <p:spPr>
          <a:xfrm>
            <a:off x="828104" y="5526691"/>
            <a:ext cx="2920333" cy="640800"/>
          </a:xfrm>
          <a:prstGeom prst="rect">
            <a:avLst/>
          </a:prstGeom>
        </p:spPr>
      </p:pic>
      <p:pic>
        <p:nvPicPr>
          <p:cNvPr id="13" name="Logo_Bokmal">
            <a:extLst>
              <a:ext uri="{FF2B5EF4-FFF2-40B4-BE49-F238E27FC236}">
                <a16:creationId xmlns:a16="http://schemas.microsoft.com/office/drawing/2014/main" id="{0B56F6B5-EAEF-41E8-AD98-716021E8377B}"/>
              </a:ext>
            </a:extLst>
          </p:cNvPr>
          <p:cNvPicPr>
            <a:picLocks noChangeAspect="1"/>
          </p:cNvPicPr>
          <p:nvPr userDrawn="1"/>
        </p:nvPicPr>
        <p:blipFill>
          <a:blip r:embed="rId4"/>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9C5AFD6B-3C07-4164-ACCE-CEA90EDBC70C}"/>
              </a:ext>
            </a:extLst>
          </p:cNvPr>
          <p:cNvPicPr>
            <a:picLocks noChangeAspect="1"/>
          </p:cNvPicPr>
          <p:nvPr userDrawn="1"/>
        </p:nvPicPr>
        <p:blipFill>
          <a:blip r:embed="rId5"/>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34913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dirty="0"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3"/>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4"/>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5"/>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dtstilt tek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152BB-583B-4C69-8DC2-CE1C458FA6CF}"/>
              </a:ext>
            </a:extLst>
          </p:cNvPr>
          <p:cNvSpPr/>
          <p:nvPr userDrawn="1"/>
        </p:nvSpPr>
        <p:spPr>
          <a:xfrm>
            <a:off x="0" y="0"/>
            <a:ext cx="12192000" cy="6192511"/>
          </a:xfrm>
          <a:prstGeom prst="rect">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p:nvPr>
        </p:nvSpPr>
        <p:spPr>
          <a:xfrm>
            <a:off x="3253075" y="1038088"/>
            <a:ext cx="5625381" cy="1467307"/>
          </a:xfrm>
        </p:spPr>
        <p:txBody>
          <a:bodyPr lIns="0" tIns="0" rIns="0" bIns="0" anchor="b"/>
          <a:lstStyle>
            <a:lvl1pPr algn="l">
              <a:defRPr sz="3251"/>
            </a:lvl1pPr>
          </a:lstStyle>
          <a:p>
            <a:r>
              <a:rPr lang="nb-NO"/>
              <a:t>Klikk for å redigere tittelstil</a:t>
            </a:r>
            <a:endParaRPr lang="en-US" dirty="0"/>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3253075" y="2728805"/>
            <a:ext cx="5625381" cy="3091108"/>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2299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834024" y="1318339"/>
            <a:ext cx="3576318" cy="4330947"/>
          </a:xfrm>
        </p:spPr>
        <p:txBody>
          <a:bodyPr lIns="0" tIns="0" rIns="0" bIns="0" anchor="t"/>
          <a:lstStyle>
            <a:lvl1pPr algn="l">
              <a:lnSpc>
                <a:spcPct val="95000"/>
              </a:lnSpc>
              <a:defRPr sz="3251"/>
            </a:lvl1pPr>
          </a:lstStyle>
          <a:p>
            <a:r>
              <a:rPr lang="nb-NO"/>
              <a:t>Klikk for å redigere tittelstil</a:t>
            </a:r>
            <a:endParaRPr lang="en-US" dirty="0"/>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4874225" y="1318340"/>
            <a:ext cx="6483751" cy="433094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96819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Magenta">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1B1D73-A264-4DF4-AEE5-F8FE30E62B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dirty="0"/>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6913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øy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dirty="0"/>
          </a:p>
        </p:txBody>
      </p:sp>
      <p:sp>
        <p:nvSpPr>
          <p:cNvPr id="3" name="Content Placeholder 2"/>
          <p:cNvSpPr>
            <a:spLocks noGrp="1"/>
          </p:cNvSpPr>
          <p:nvPr>
            <p:ph sz="half" idx="1"/>
          </p:nvPr>
        </p:nvSpPr>
        <p:spPr>
          <a:xfrm>
            <a:off x="838201" y="3407226"/>
            <a:ext cx="4752166"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23145" y="184171"/>
            <a:ext cx="5279918" cy="6484100"/>
          </a:xfrm>
          <a:prstGeom prst="roundRect">
            <a:avLst>
              <a:gd name="adj" fmla="val 1451"/>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706649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Autofit/>
          </a:bodyPr>
          <a:lstStyle/>
          <a:p>
            <a:r>
              <a:rPr lang="nb-NO"/>
              <a:t>Klikk for å redigere tittelstil</a:t>
            </a:r>
            <a:endParaRPr lang="nb-NO" dirty="0"/>
          </a:p>
        </p:txBody>
      </p:sp>
      <p:sp>
        <p:nvSpPr>
          <p:cNvPr id="3" name="Text Placeholder 2"/>
          <p:cNvSpPr>
            <a:spLocks noGrp="1"/>
          </p:cNvSpPr>
          <p:nvPr>
            <p:ph type="body" idx="1"/>
          </p:nvPr>
        </p:nvSpPr>
        <p:spPr>
          <a:xfrm>
            <a:off x="838200" y="2130601"/>
            <a:ext cx="10515600" cy="3798937"/>
          </a:xfrm>
          <a:prstGeom prst="rect">
            <a:avLst/>
          </a:prstGeom>
        </p:spPr>
        <p:txBody>
          <a:bodyPr vert="horz" lIns="0" tIns="0" rIns="0" bIns="0" rtlCol="0">
            <a:noAutofit/>
          </a:bodyPr>
          <a:lstStyle/>
          <a:p>
            <a:pPr lvl="0"/>
            <a:r>
              <a:rPr lang="nb-NO"/>
              <a:t>Lorem ipsum obita veles assit, qui tenimusant et que non nobit, sedis essit aut enimillum</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4" name="Date Placeholder 3"/>
          <p:cNvSpPr>
            <a:spLocks noGrp="1"/>
          </p:cNvSpPr>
          <p:nvPr>
            <p:ph type="dt" sz="half" idx="2"/>
          </p:nvPr>
        </p:nvSpPr>
        <p:spPr>
          <a:xfrm>
            <a:off x="3070848" y="6300788"/>
            <a:ext cx="9042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55C0-41DE-4519-832E-51A05D92624B}" type="datetimeFigureOut">
              <a:rPr lang="nb-NO" smtClean="0"/>
              <a:t>24.03.2026</a:t>
            </a:fld>
            <a:endParaRPr lang="nb-NO" dirty="0"/>
          </a:p>
        </p:txBody>
      </p:sp>
      <p:sp>
        <p:nvSpPr>
          <p:cNvPr id="5" name="Footer Placeholder 4"/>
          <p:cNvSpPr>
            <a:spLocks noGrp="1"/>
          </p:cNvSpPr>
          <p:nvPr>
            <p:ph type="ftr" sz="quarter" idx="3"/>
          </p:nvPr>
        </p:nvSpPr>
        <p:spPr>
          <a:xfrm>
            <a:off x="4210050" y="6300788"/>
            <a:ext cx="6534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0909300" y="6300788"/>
            <a:ext cx="444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21476-4396-495E-8480-42256029A3FD}" type="slidenum">
              <a:rPr lang="nb-NO" smtClean="0"/>
              <a:t>‹#›</a:t>
            </a:fld>
            <a:endParaRPr lang="nb-NO" dirty="0"/>
          </a:p>
        </p:txBody>
      </p:sp>
      <p:pic>
        <p:nvPicPr>
          <p:cNvPr id="9" name="Logo_Nynorsk" hidden="1">
            <a:extLst>
              <a:ext uri="{FF2B5EF4-FFF2-40B4-BE49-F238E27FC236}">
                <a16:creationId xmlns:a16="http://schemas.microsoft.com/office/drawing/2014/main" id="{62EF5CD4-249F-47B8-A5C6-E57B8F34E9E5}"/>
              </a:ext>
            </a:extLst>
          </p:cNvPr>
          <p:cNvPicPr>
            <a:picLocks noChangeAspect="1"/>
          </p:cNvPicPr>
          <p:nvPr userDrawn="1"/>
        </p:nvPicPr>
        <p:blipFill>
          <a:blip r:embed="rId32"/>
          <a:stretch>
            <a:fillRect/>
          </a:stretch>
        </p:blipFill>
        <p:spPr>
          <a:xfrm>
            <a:off x="378047" y="6300788"/>
            <a:ext cx="2446757" cy="331200"/>
          </a:xfrm>
          <a:prstGeom prst="rect">
            <a:avLst/>
          </a:prstGeom>
        </p:spPr>
      </p:pic>
      <p:pic>
        <p:nvPicPr>
          <p:cNvPr id="12" name="Logo_Bokmal">
            <a:extLst>
              <a:ext uri="{FF2B5EF4-FFF2-40B4-BE49-F238E27FC236}">
                <a16:creationId xmlns:a16="http://schemas.microsoft.com/office/drawing/2014/main" id="{6603A225-F450-4040-99B0-0A05697C63E9}"/>
              </a:ext>
            </a:extLst>
          </p:cNvPr>
          <p:cNvPicPr>
            <a:picLocks noChangeAspect="1"/>
          </p:cNvPicPr>
          <p:nvPr userDrawn="1"/>
        </p:nvPicPr>
        <p:blipFill>
          <a:blip r:embed="rId33"/>
          <a:stretch>
            <a:fillRect/>
          </a:stretch>
        </p:blipFill>
        <p:spPr>
          <a:xfrm>
            <a:off x="378047" y="6300788"/>
            <a:ext cx="2436122" cy="331200"/>
          </a:xfrm>
          <a:prstGeom prst="rect">
            <a:avLst/>
          </a:prstGeom>
        </p:spPr>
      </p:pic>
      <p:pic>
        <p:nvPicPr>
          <p:cNvPr id="15" name="Logo_Engelsk" hidden="1">
            <a:extLst>
              <a:ext uri="{FF2B5EF4-FFF2-40B4-BE49-F238E27FC236}">
                <a16:creationId xmlns:a16="http://schemas.microsoft.com/office/drawing/2014/main" id="{059CBF14-B6D9-46F2-A0A2-30AF189F7334}"/>
              </a:ext>
            </a:extLst>
          </p:cNvPr>
          <p:cNvPicPr>
            <a:picLocks noChangeAspect="1"/>
          </p:cNvPicPr>
          <p:nvPr userDrawn="1"/>
        </p:nvPicPr>
        <p:blipFill>
          <a:blip r:embed="rId34"/>
          <a:stretch>
            <a:fillRect/>
          </a:stretch>
        </p:blipFill>
        <p:spPr>
          <a:xfrm>
            <a:off x="378047" y="6300788"/>
            <a:ext cx="2457851" cy="331200"/>
          </a:xfrm>
          <a:prstGeom prst="rect">
            <a:avLst/>
          </a:prstGeom>
        </p:spPr>
      </p:pic>
    </p:spTree>
    <p:extLst>
      <p:ext uri="{BB962C8B-B14F-4D97-AF65-F5344CB8AC3E}">
        <p14:creationId xmlns:p14="http://schemas.microsoft.com/office/powerpoint/2010/main" val="40717380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709" r:id="rId18"/>
    <p:sldLayoutId id="2147483710"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Lst>
  <p:txStyles>
    <p:titleStyle>
      <a:lvl1pPr algn="l" defTabSz="914446" rtl="0" eaLnBrk="1" latinLnBrk="0" hangingPunct="1">
        <a:lnSpc>
          <a:spcPct val="90000"/>
        </a:lnSpc>
        <a:spcBef>
          <a:spcPct val="0"/>
        </a:spcBef>
        <a:buNone/>
        <a:defRPr sz="4501" kern="1200">
          <a:solidFill>
            <a:schemeClr val="tx1"/>
          </a:solidFill>
          <a:latin typeface="+mj-lt"/>
          <a:ea typeface="+mj-ea"/>
          <a:cs typeface="+mj-cs"/>
        </a:defRPr>
      </a:lvl1pPr>
    </p:titleStyle>
    <p:body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okut.no/studiebarometeret/analyser" TargetMode="External"/><Relationship Id="rId2" Type="http://schemas.openxmlformats.org/officeDocument/2006/relationships/hyperlink" Target="https://hkdir.no/studiebarometeret/studiebarometeret-for-fagskoler" TargetMode="External"/><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hyperlink" Target="mailto:studiebarometeret_fagskole@hkdir.n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kdir.no/onsker-du-a-si-din-mening-om-utdanningen-di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F63741-5674-B611-9F1F-16593EDDB2A9}"/>
              </a:ext>
            </a:extLst>
          </p:cNvPr>
          <p:cNvSpPr>
            <a:spLocks noGrp="1"/>
          </p:cNvSpPr>
          <p:nvPr>
            <p:ph type="ctrTitle"/>
          </p:nvPr>
        </p:nvSpPr>
        <p:spPr>
          <a:xfrm>
            <a:off x="5379813" y="3718786"/>
            <a:ext cx="6088750" cy="924816"/>
          </a:xfrm>
        </p:spPr>
        <p:txBody>
          <a:bodyPr>
            <a:normAutofit/>
          </a:bodyPr>
          <a:lstStyle/>
          <a:p>
            <a:r>
              <a:rPr lang="nb-NO" sz="3800"/>
              <a:t>Studiebarometeret 2026</a:t>
            </a:r>
            <a:endParaRPr lang="nb-NO" sz="3800" dirty="0"/>
          </a:p>
        </p:txBody>
      </p:sp>
      <p:sp>
        <p:nvSpPr>
          <p:cNvPr id="3" name="Undertittel 2">
            <a:extLst>
              <a:ext uri="{FF2B5EF4-FFF2-40B4-BE49-F238E27FC236}">
                <a16:creationId xmlns:a16="http://schemas.microsoft.com/office/drawing/2014/main" id="{BEF72165-1D3A-B461-875D-078336B60001}"/>
              </a:ext>
            </a:extLst>
          </p:cNvPr>
          <p:cNvSpPr>
            <a:spLocks noGrp="1"/>
          </p:cNvSpPr>
          <p:nvPr>
            <p:ph type="subTitle" idx="1"/>
          </p:nvPr>
        </p:nvSpPr>
        <p:spPr>
          <a:xfrm>
            <a:off x="5379813" y="4780722"/>
            <a:ext cx="6088751" cy="1855625"/>
          </a:xfrm>
        </p:spPr>
        <p:txBody>
          <a:bodyPr/>
          <a:lstStyle/>
          <a:p>
            <a:r>
              <a:rPr lang="en-US" sz="1800" dirty="0"/>
              <a:t>The national student survey on the educational quality in higher vocational education (HVE)</a:t>
            </a:r>
          </a:p>
          <a:p>
            <a:endParaRPr lang="nb-NO" sz="1800" dirty="0"/>
          </a:p>
        </p:txBody>
      </p:sp>
      <p:pic>
        <p:nvPicPr>
          <p:cNvPr id="6" name="Plassholder for bilde 5" descr="Et bilde som inneholder person, Menneskeansikt, smil, klær&#10;&#10;KI-generert innhold kan være feil.">
            <a:extLst>
              <a:ext uri="{FF2B5EF4-FFF2-40B4-BE49-F238E27FC236}">
                <a16:creationId xmlns:a16="http://schemas.microsoft.com/office/drawing/2014/main" id="{3C0E66F4-2275-6E04-766F-7539038001AE}"/>
              </a:ext>
            </a:extLst>
          </p:cNvPr>
          <p:cNvPicPr>
            <a:picLocks noGrp="1" noChangeAspect="1"/>
          </p:cNvPicPr>
          <p:nvPr>
            <p:ph type="pic" sz="quarter" idx="10"/>
          </p:nvPr>
        </p:nvPicPr>
        <p:blipFill>
          <a:blip r:embed="rId2"/>
          <a:srcRect t="13134" b="13134"/>
          <a:stretch>
            <a:fillRect/>
          </a:stretch>
        </p:blipFill>
        <p:spPr/>
      </p:pic>
      <p:pic>
        <p:nvPicPr>
          <p:cNvPr id="8" name="Grafikk 7">
            <a:extLst>
              <a:ext uri="{FF2B5EF4-FFF2-40B4-BE49-F238E27FC236}">
                <a16:creationId xmlns:a16="http://schemas.microsoft.com/office/drawing/2014/main" id="{717ACE9B-9829-F36F-D4A2-5D876DCA995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3243" y="5788046"/>
            <a:ext cx="2895600" cy="838200"/>
          </a:xfrm>
          <a:prstGeom prst="rect">
            <a:avLst/>
          </a:prstGeom>
        </p:spPr>
      </p:pic>
    </p:spTree>
    <p:extLst>
      <p:ext uri="{BB962C8B-B14F-4D97-AF65-F5344CB8AC3E}">
        <p14:creationId xmlns:p14="http://schemas.microsoft.com/office/powerpoint/2010/main" val="54168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AE595-39EB-9D20-F795-B6ABD5A07B94}"/>
              </a:ext>
            </a:extLst>
          </p:cNvPr>
          <p:cNvSpPr>
            <a:spLocks noGrp="1"/>
          </p:cNvSpPr>
          <p:nvPr>
            <p:ph type="title"/>
          </p:nvPr>
        </p:nvSpPr>
        <p:spPr>
          <a:xfrm>
            <a:off x="834024" y="1318339"/>
            <a:ext cx="4344558" cy="4330947"/>
          </a:xfrm>
        </p:spPr>
        <p:txBody>
          <a:bodyPr/>
          <a:lstStyle/>
          <a:p>
            <a:r>
              <a:rPr lang="en-US" dirty="0"/>
              <a:t>Tips for increasing the response rate</a:t>
            </a:r>
            <a:endParaRPr lang="nb-NO" dirty="0"/>
          </a:p>
        </p:txBody>
      </p:sp>
      <p:sp>
        <p:nvSpPr>
          <p:cNvPr id="3" name="Plassholder for innhold 2">
            <a:extLst>
              <a:ext uri="{FF2B5EF4-FFF2-40B4-BE49-F238E27FC236}">
                <a16:creationId xmlns:a16="http://schemas.microsoft.com/office/drawing/2014/main" id="{2BB52B92-19F9-45EE-4F1C-14203EC14FB8}"/>
              </a:ext>
            </a:extLst>
          </p:cNvPr>
          <p:cNvSpPr>
            <a:spLocks noGrp="1"/>
          </p:cNvSpPr>
          <p:nvPr>
            <p:ph sz="quarter" idx="13"/>
          </p:nvPr>
        </p:nvSpPr>
        <p:spPr>
          <a:xfrm>
            <a:off x="5395865" y="1318340"/>
            <a:ext cx="5962111" cy="4330947"/>
          </a:xfrm>
        </p:spPr>
        <p:txBody>
          <a:bodyPr/>
          <a:lstStyle/>
          <a:p>
            <a:r>
              <a:rPr lang="nb-NO" sz="1600" dirty="0" err="1"/>
              <a:t>Create</a:t>
            </a:r>
            <a:r>
              <a:rPr lang="nb-NO" sz="1600" dirty="0"/>
              <a:t> a </a:t>
            </a:r>
            <a:r>
              <a:rPr lang="nb-NO" sz="1600" dirty="0" err="1"/>
              <a:t>competitive</a:t>
            </a:r>
            <a:r>
              <a:rPr lang="nb-NO" sz="1600" dirty="0"/>
              <a:t> </a:t>
            </a:r>
            <a:r>
              <a:rPr lang="nb-NO" sz="1600" dirty="0" err="1"/>
              <a:t>environment</a:t>
            </a:r>
            <a:r>
              <a:rPr lang="nb-NO" sz="1600" dirty="0"/>
              <a:t> at </a:t>
            </a:r>
            <a:r>
              <a:rPr lang="nb-NO" sz="1600" dirty="0" err="1"/>
              <a:t>the</a:t>
            </a:r>
            <a:r>
              <a:rPr lang="nb-NO" sz="1600" dirty="0"/>
              <a:t> </a:t>
            </a:r>
            <a:r>
              <a:rPr lang="nb-NO" sz="1600" dirty="0" err="1"/>
              <a:t>institution</a:t>
            </a:r>
            <a:r>
              <a:rPr lang="nb-NO" sz="1600" dirty="0"/>
              <a:t>!</a:t>
            </a:r>
          </a:p>
          <a:p>
            <a:pPr lvl="1"/>
            <a:r>
              <a:rPr lang="nb-NO" sz="1600" dirty="0"/>
              <a:t>e.g. </a:t>
            </a:r>
            <a:r>
              <a:rPr lang="nb-NO" sz="1600" dirty="0" err="1"/>
              <a:t>between</a:t>
            </a:r>
            <a:r>
              <a:rPr lang="nb-NO" sz="1600" dirty="0"/>
              <a:t> </a:t>
            </a:r>
            <a:r>
              <a:rPr lang="nb-NO" sz="1600" dirty="0" err="1"/>
              <a:t>programmes</a:t>
            </a:r>
            <a:r>
              <a:rPr lang="nb-NO" sz="1600" dirty="0"/>
              <a:t> or locations</a:t>
            </a:r>
          </a:p>
          <a:p>
            <a:pPr lvl="1"/>
            <a:r>
              <a:rPr lang="nb-NO" sz="1600" dirty="0"/>
              <a:t>or by </a:t>
            </a:r>
            <a:r>
              <a:rPr lang="nb-NO" sz="1600" dirty="0" err="1"/>
              <a:t>doing</a:t>
            </a:r>
            <a:r>
              <a:rPr lang="nb-NO" sz="1600" dirty="0"/>
              <a:t> a </a:t>
            </a:r>
            <a:r>
              <a:rPr lang="nb-NO" sz="1600" dirty="0" err="1"/>
              <a:t>raffle</a:t>
            </a:r>
            <a:r>
              <a:rPr lang="nb-NO" sz="1600" dirty="0"/>
              <a:t> </a:t>
            </a:r>
            <a:r>
              <a:rPr lang="nb-NO" sz="1600" dirty="0" err="1"/>
              <a:t>among</a:t>
            </a:r>
            <a:r>
              <a:rPr lang="nb-NO" sz="1600" dirty="0"/>
              <a:t> </a:t>
            </a:r>
            <a:r>
              <a:rPr lang="nb-NO" sz="1600" dirty="0" err="1"/>
              <a:t>responding</a:t>
            </a:r>
            <a:r>
              <a:rPr lang="nb-NO" sz="1600" dirty="0"/>
              <a:t> students. </a:t>
            </a:r>
            <a:r>
              <a:rPr lang="nb-NO" sz="1600" dirty="0" err="1"/>
              <a:t>We</a:t>
            </a:r>
            <a:r>
              <a:rPr lang="nb-NO" sz="1600" dirty="0"/>
              <a:t> </a:t>
            </a:r>
            <a:r>
              <a:rPr lang="nb-NO" sz="1600" dirty="0" err="1"/>
              <a:t>are</a:t>
            </a:r>
            <a:r>
              <a:rPr lang="nb-NO" sz="1600" dirty="0"/>
              <a:t> happy to </a:t>
            </a:r>
            <a:r>
              <a:rPr lang="nb-NO" sz="1600" dirty="0" err="1"/>
              <a:t>help</a:t>
            </a:r>
            <a:r>
              <a:rPr lang="nb-NO" sz="1600" dirty="0"/>
              <a:t> </a:t>
            </a:r>
            <a:r>
              <a:rPr lang="nb-NO" sz="1600" dirty="0" err="1"/>
              <a:t>you</a:t>
            </a:r>
            <a:r>
              <a:rPr lang="nb-NO" sz="1600" dirty="0"/>
              <a:t> </a:t>
            </a:r>
            <a:r>
              <a:rPr lang="nb-NO" sz="1600" dirty="0" err="1"/>
              <a:t>draw</a:t>
            </a:r>
            <a:r>
              <a:rPr lang="nb-NO" sz="1600" dirty="0"/>
              <a:t> </a:t>
            </a:r>
            <a:r>
              <a:rPr lang="nb-NO" sz="1600" dirty="0" err="1"/>
              <a:t>winners</a:t>
            </a:r>
            <a:r>
              <a:rPr lang="nb-NO" sz="1600" dirty="0"/>
              <a:t>. </a:t>
            </a:r>
          </a:p>
          <a:p>
            <a:r>
              <a:rPr lang="nb-NO" sz="1600" dirty="0"/>
              <a:t>Information to </a:t>
            </a:r>
            <a:r>
              <a:rPr lang="nb-NO" sz="1600" u="sng" dirty="0"/>
              <a:t>all</a:t>
            </a:r>
            <a:r>
              <a:rPr lang="nb-NO" sz="1600" dirty="0"/>
              <a:t> </a:t>
            </a:r>
            <a:r>
              <a:rPr lang="nb-NO" sz="1600" dirty="0" err="1"/>
              <a:t>programme</a:t>
            </a:r>
            <a:r>
              <a:rPr lang="nb-NO" sz="1600" dirty="0"/>
              <a:t> </a:t>
            </a:r>
            <a:r>
              <a:rPr lang="nb-NO" sz="1600" dirty="0" err="1"/>
              <a:t>coordinators</a:t>
            </a:r>
            <a:r>
              <a:rPr lang="nb-NO" sz="1600" dirty="0"/>
              <a:t> and </a:t>
            </a:r>
            <a:r>
              <a:rPr lang="nb-NO" sz="1600" dirty="0" err="1"/>
              <a:t>academic</a:t>
            </a:r>
            <a:r>
              <a:rPr lang="nb-NO" sz="1600" dirty="0"/>
              <a:t> staff</a:t>
            </a:r>
          </a:p>
          <a:p>
            <a:r>
              <a:rPr lang="nb-NO" sz="1600" dirty="0"/>
              <a:t>Set </a:t>
            </a:r>
            <a:r>
              <a:rPr lang="nb-NO" sz="1600" dirty="0" err="1"/>
              <a:t>aside</a:t>
            </a:r>
            <a:r>
              <a:rPr lang="nb-NO" sz="1600" dirty="0"/>
              <a:t> 15 </a:t>
            </a:r>
            <a:r>
              <a:rPr lang="nb-NO" sz="1600" dirty="0" err="1"/>
              <a:t>minutes</a:t>
            </a:r>
            <a:r>
              <a:rPr lang="nb-NO" sz="1600" dirty="0"/>
              <a:t> during </a:t>
            </a:r>
            <a:r>
              <a:rPr lang="nb-NO" sz="1600" dirty="0" err="1"/>
              <a:t>class</a:t>
            </a:r>
            <a:r>
              <a:rPr lang="nb-NO" sz="1600" dirty="0"/>
              <a:t> for students to </a:t>
            </a:r>
            <a:r>
              <a:rPr lang="nb-NO" sz="1600" dirty="0" err="1"/>
              <a:t>complete</a:t>
            </a:r>
            <a:r>
              <a:rPr lang="nb-NO" sz="1600" dirty="0"/>
              <a:t> </a:t>
            </a:r>
            <a:r>
              <a:rPr lang="nb-NO" sz="1600" dirty="0" err="1"/>
              <a:t>the</a:t>
            </a:r>
            <a:r>
              <a:rPr lang="nb-NO" sz="1600" dirty="0"/>
              <a:t> survey </a:t>
            </a:r>
          </a:p>
          <a:p>
            <a:r>
              <a:rPr lang="nb-NO" sz="1600" dirty="0" err="1"/>
              <a:t>Spread</a:t>
            </a:r>
            <a:r>
              <a:rPr lang="nb-NO" sz="1600" dirty="0"/>
              <a:t> </a:t>
            </a:r>
            <a:r>
              <a:rPr lang="nb-NO" sz="1600" dirty="0" err="1"/>
              <a:t>information</a:t>
            </a:r>
            <a:r>
              <a:rPr lang="nb-NO" sz="1600" dirty="0"/>
              <a:t> via </a:t>
            </a:r>
            <a:r>
              <a:rPr lang="nb-NO" sz="1600" dirty="0" err="1"/>
              <a:t>internal</a:t>
            </a:r>
            <a:r>
              <a:rPr lang="nb-NO" sz="1600" dirty="0"/>
              <a:t> </a:t>
            </a:r>
            <a:r>
              <a:rPr lang="nb-NO" sz="1600" dirty="0" err="1"/>
              <a:t>information</a:t>
            </a:r>
            <a:r>
              <a:rPr lang="nb-NO" sz="1600" dirty="0"/>
              <a:t> </a:t>
            </a:r>
            <a:r>
              <a:rPr lang="nb-NO" sz="1600" dirty="0" err="1"/>
              <a:t>channels</a:t>
            </a:r>
            <a:r>
              <a:rPr lang="nb-NO" sz="1600" dirty="0"/>
              <a:t> and </a:t>
            </a:r>
            <a:r>
              <a:rPr lang="nb-NO" sz="1600" dirty="0" err="1"/>
              <a:t>notice</a:t>
            </a:r>
            <a:r>
              <a:rPr lang="nb-NO" sz="1600" dirty="0"/>
              <a:t> </a:t>
            </a:r>
            <a:r>
              <a:rPr lang="nb-NO" sz="1600" dirty="0" err="1"/>
              <a:t>boards</a:t>
            </a:r>
            <a:r>
              <a:rPr lang="nb-NO" sz="1600" dirty="0"/>
              <a:t>. </a:t>
            </a:r>
            <a:r>
              <a:rPr lang="nb-NO" sz="1600" dirty="0" err="1"/>
              <a:t>Use</a:t>
            </a:r>
            <a:r>
              <a:rPr lang="nb-NO" sz="1600" dirty="0"/>
              <a:t> HK-</a:t>
            </a:r>
            <a:r>
              <a:rPr lang="nb-NO" sz="1600" dirty="0" err="1"/>
              <a:t>dir’s</a:t>
            </a:r>
            <a:r>
              <a:rPr lang="nb-NO" sz="1600" dirty="0"/>
              <a:t> posters </a:t>
            </a:r>
          </a:p>
          <a:p>
            <a:r>
              <a:rPr lang="en-US" sz="1600" dirty="0"/>
              <a:t>Close cooperation between student representatives and staff on spreading information increases the response rate</a:t>
            </a:r>
            <a:r>
              <a:rPr lang="nb-NO" sz="1600" dirty="0"/>
              <a:t>!</a:t>
            </a:r>
          </a:p>
          <a:p>
            <a:endParaRPr lang="nb-NO" sz="1600" dirty="0"/>
          </a:p>
        </p:txBody>
      </p:sp>
      <p:pic>
        <p:nvPicPr>
          <p:cNvPr id="4" name="Grafikk 3">
            <a:extLst>
              <a:ext uri="{FF2B5EF4-FFF2-40B4-BE49-F238E27FC236}">
                <a16:creationId xmlns:a16="http://schemas.microsoft.com/office/drawing/2014/main" id="{D94F7338-E266-539D-58C3-7233BCD502D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174858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DC5D2A-96FF-3286-86EE-02AD2DE75586}"/>
              </a:ext>
            </a:extLst>
          </p:cNvPr>
          <p:cNvSpPr/>
          <p:nvPr/>
        </p:nvSpPr>
        <p:spPr>
          <a:xfrm>
            <a:off x="-1" y="5872162"/>
            <a:ext cx="3143250"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2" name="Objekt 1">
            <a:extLst>
              <a:ext uri="{FF2B5EF4-FFF2-40B4-BE49-F238E27FC236}">
                <a16:creationId xmlns:a16="http://schemas.microsoft.com/office/drawing/2014/main" id="{2EB33FDC-3EB0-5157-D762-10208EF81CB0}"/>
              </a:ext>
            </a:extLst>
          </p:cNvPr>
          <p:cNvGraphicFramePr>
            <a:graphicFrameLocks noChangeAspect="1"/>
          </p:cNvGraphicFramePr>
          <p:nvPr>
            <p:extLst>
              <p:ext uri="{D42A27DB-BD31-4B8C-83A1-F6EECF244321}">
                <p14:modId xmlns:p14="http://schemas.microsoft.com/office/powerpoint/2010/main" val="2969903209"/>
              </p:ext>
            </p:extLst>
          </p:nvPr>
        </p:nvGraphicFramePr>
        <p:xfrm>
          <a:off x="1291965" y="20161"/>
          <a:ext cx="9608070" cy="6792118"/>
        </p:xfrm>
        <a:graphic>
          <a:graphicData uri="http://schemas.openxmlformats.org/presentationml/2006/ole">
            <mc:AlternateContent xmlns:mc="http://schemas.openxmlformats.org/markup-compatibility/2006">
              <mc:Choice xmlns:v="urn:schemas-microsoft-com:vml" Requires="v">
                <p:oleObj name="Acrobat Document" r:id="rId2" imgW="11344209" imgH="8020050" progId="AcroExch.Document.DC">
                  <p:embed/>
                </p:oleObj>
              </mc:Choice>
              <mc:Fallback>
                <p:oleObj name="Acrobat Document" r:id="rId2" imgW="11344209" imgH="8020050" progId="AcroExch.Document.DC">
                  <p:embed/>
                  <p:pic>
                    <p:nvPicPr>
                      <p:cNvPr id="2" name="Objekt 1">
                        <a:extLst>
                          <a:ext uri="{FF2B5EF4-FFF2-40B4-BE49-F238E27FC236}">
                            <a16:creationId xmlns:a16="http://schemas.microsoft.com/office/drawing/2014/main" id="{2EB33FDC-3EB0-5157-D762-10208EF81CB0}"/>
                          </a:ext>
                        </a:extLst>
                      </p:cNvPr>
                      <p:cNvPicPr/>
                      <p:nvPr/>
                    </p:nvPicPr>
                    <p:blipFill>
                      <a:blip r:embed="rId3"/>
                      <a:stretch>
                        <a:fillRect/>
                      </a:stretch>
                    </p:blipFill>
                    <p:spPr>
                      <a:xfrm>
                        <a:off x="1291965" y="20161"/>
                        <a:ext cx="9608070" cy="6792118"/>
                      </a:xfrm>
                      <a:prstGeom prst="rect">
                        <a:avLst/>
                      </a:prstGeom>
                    </p:spPr>
                  </p:pic>
                </p:oleObj>
              </mc:Fallback>
            </mc:AlternateContent>
          </a:graphicData>
        </a:graphic>
      </p:graphicFrame>
    </p:spTree>
    <p:extLst>
      <p:ext uri="{BB962C8B-B14F-4D97-AF65-F5344CB8AC3E}">
        <p14:creationId xmlns:p14="http://schemas.microsoft.com/office/powerpoint/2010/main" val="208947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0FCE47-56A9-AD25-E874-2D865059B7A3}"/>
              </a:ext>
            </a:extLst>
          </p:cNvPr>
          <p:cNvSpPr>
            <a:spLocks noGrp="1"/>
          </p:cNvSpPr>
          <p:nvPr>
            <p:ph type="title"/>
          </p:nvPr>
        </p:nvSpPr>
        <p:spPr/>
        <p:txBody>
          <a:bodyPr/>
          <a:lstStyle/>
          <a:p>
            <a:r>
              <a:rPr lang="nb-NO" dirty="0"/>
              <a:t>More </a:t>
            </a:r>
            <a:r>
              <a:rPr lang="nb-NO" dirty="0" err="1"/>
              <a:t>information</a:t>
            </a:r>
            <a:r>
              <a:rPr lang="nb-NO" dirty="0"/>
              <a:t>?</a:t>
            </a:r>
          </a:p>
        </p:txBody>
      </p:sp>
      <p:sp>
        <p:nvSpPr>
          <p:cNvPr id="3" name="Plassholder for innhold 2">
            <a:extLst>
              <a:ext uri="{FF2B5EF4-FFF2-40B4-BE49-F238E27FC236}">
                <a16:creationId xmlns:a16="http://schemas.microsoft.com/office/drawing/2014/main" id="{90B4F6C4-887B-A251-7758-B17D1DEA0035}"/>
              </a:ext>
            </a:extLst>
          </p:cNvPr>
          <p:cNvSpPr>
            <a:spLocks noGrp="1"/>
          </p:cNvSpPr>
          <p:nvPr>
            <p:ph sz="quarter" idx="13"/>
          </p:nvPr>
        </p:nvSpPr>
        <p:spPr/>
        <p:txBody>
          <a:bodyPr/>
          <a:lstStyle/>
          <a:p>
            <a:r>
              <a:rPr lang="en-US" sz="1600" dirty="0"/>
              <a:t>Read more about the survey at:</a:t>
            </a:r>
            <a:r>
              <a:rPr lang="nb-NO" sz="1600" dirty="0"/>
              <a:t> </a:t>
            </a:r>
            <a:r>
              <a:rPr lang="nb-NO" sz="1600" dirty="0">
                <a:hlinkClick r:id="rId2"/>
              </a:rPr>
              <a:t>https://hkdir.no/studiebarometeret</a:t>
            </a:r>
            <a:r>
              <a:rPr lang="nb-NO" sz="1600" dirty="0"/>
              <a:t> </a:t>
            </a:r>
          </a:p>
          <a:p>
            <a:r>
              <a:rPr lang="nb-NO" sz="1600" dirty="0" err="1"/>
              <a:t>Results</a:t>
            </a:r>
            <a:r>
              <a:rPr lang="nb-NO" sz="1600" dirty="0"/>
              <a:t> from </a:t>
            </a:r>
            <a:r>
              <a:rPr lang="nb-NO" sz="1600" dirty="0" err="1"/>
              <a:t>previous</a:t>
            </a:r>
            <a:r>
              <a:rPr lang="nb-NO" sz="1600" dirty="0"/>
              <a:t> </a:t>
            </a:r>
            <a:r>
              <a:rPr lang="nb-NO" sz="1600" dirty="0" err="1"/>
              <a:t>years</a:t>
            </a:r>
            <a:r>
              <a:rPr lang="nb-NO" sz="1600" dirty="0"/>
              <a:t>: : </a:t>
            </a:r>
            <a:r>
              <a:rPr lang="nb-NO" sz="1600" dirty="0">
                <a:hlinkClick r:id="rId3"/>
              </a:rPr>
              <a:t>https://www.nokut.no/studiebarometeret/analyser </a:t>
            </a:r>
            <a:endParaRPr lang="nb-NO" sz="1600" dirty="0"/>
          </a:p>
          <a:p>
            <a:r>
              <a:rPr lang="en-US" sz="1600" dirty="0"/>
              <a:t>Any other questions? Do not hesitate to contact HK-</a:t>
            </a:r>
            <a:r>
              <a:rPr lang="en-US" sz="1600" dirty="0" err="1"/>
              <a:t>dir</a:t>
            </a:r>
            <a:r>
              <a:rPr lang="en-US" sz="1600" dirty="0"/>
              <a:t> at</a:t>
            </a:r>
            <a:r>
              <a:rPr lang="nb-NO" sz="1600" dirty="0"/>
              <a:t>: </a:t>
            </a:r>
            <a:r>
              <a:rPr lang="nb-NO" sz="1600" dirty="0">
                <a:hlinkClick r:id="rId4"/>
              </a:rPr>
              <a:t>studiebarometeret_fagskole@hkdir.no</a:t>
            </a:r>
            <a:r>
              <a:rPr lang="nb-NO" sz="1600" dirty="0"/>
              <a:t>  </a:t>
            </a:r>
          </a:p>
          <a:p>
            <a:pPr marL="0" indent="0">
              <a:buNone/>
            </a:pPr>
            <a:endParaRPr lang="nb-NO" sz="1600" dirty="0"/>
          </a:p>
        </p:txBody>
      </p:sp>
      <p:pic>
        <p:nvPicPr>
          <p:cNvPr id="4" name="Grafikk 3">
            <a:extLst>
              <a:ext uri="{FF2B5EF4-FFF2-40B4-BE49-F238E27FC236}">
                <a16:creationId xmlns:a16="http://schemas.microsoft.com/office/drawing/2014/main" id="{54E0880A-FD0F-6B35-12D1-5A38BD5BD5F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367610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E09C83-A821-165E-4DF9-8478CF9F21B4}"/>
              </a:ext>
            </a:extLst>
          </p:cNvPr>
          <p:cNvSpPr>
            <a:spLocks noGrp="1"/>
          </p:cNvSpPr>
          <p:nvPr>
            <p:ph type="title"/>
          </p:nvPr>
        </p:nvSpPr>
        <p:spPr>
          <a:xfrm>
            <a:off x="834023" y="1318339"/>
            <a:ext cx="4498467" cy="4330947"/>
          </a:xfrm>
        </p:spPr>
        <p:txBody>
          <a:bodyPr/>
          <a:lstStyle/>
          <a:p>
            <a:r>
              <a:rPr lang="nb-NO" dirty="0"/>
              <a:t>The Student Survey (Studiebarometeret)</a:t>
            </a:r>
          </a:p>
        </p:txBody>
      </p:sp>
      <p:sp>
        <p:nvSpPr>
          <p:cNvPr id="3" name="Plassholder for innhold 2">
            <a:extLst>
              <a:ext uri="{FF2B5EF4-FFF2-40B4-BE49-F238E27FC236}">
                <a16:creationId xmlns:a16="http://schemas.microsoft.com/office/drawing/2014/main" id="{36C2AD5F-6E62-655F-7C6A-C57B878473E5}"/>
              </a:ext>
            </a:extLst>
          </p:cNvPr>
          <p:cNvSpPr>
            <a:spLocks noGrp="1"/>
          </p:cNvSpPr>
          <p:nvPr>
            <p:ph sz="quarter" idx="13"/>
          </p:nvPr>
        </p:nvSpPr>
        <p:spPr>
          <a:xfrm>
            <a:off x="5576935" y="1318340"/>
            <a:ext cx="5781041" cy="4330947"/>
          </a:xfrm>
        </p:spPr>
        <p:txBody>
          <a:bodyPr/>
          <a:lstStyle/>
          <a:p>
            <a:r>
              <a:rPr lang="en-US" sz="1600" dirty="0"/>
              <a:t>A national survey which asks students about different aspects of quality related to their education  </a:t>
            </a:r>
          </a:p>
          <a:p>
            <a:r>
              <a:rPr lang="en-US" sz="1600" dirty="0"/>
              <a:t>The Directorate for Higher Education and Skills (HK-</a:t>
            </a:r>
            <a:r>
              <a:rPr lang="en-US" sz="1600" dirty="0" err="1"/>
              <a:t>dir</a:t>
            </a:r>
            <a:r>
              <a:rPr lang="en-US" sz="1600" dirty="0"/>
              <a:t>) conducts the survey on behalf of the Ministry of Higher Education and Research</a:t>
            </a:r>
          </a:p>
          <a:p>
            <a:r>
              <a:rPr lang="en-US" sz="1600" dirty="0"/>
              <a:t>The survey is sent to all HVE students who</a:t>
            </a:r>
          </a:p>
          <a:p>
            <a:pPr lvl="1"/>
            <a:r>
              <a:rPr lang="en-US" sz="1600" dirty="0"/>
              <a:t>are enrolled in </a:t>
            </a:r>
            <a:r>
              <a:rPr lang="en-US" sz="1600" dirty="0" err="1"/>
              <a:t>programmes</a:t>
            </a:r>
            <a:r>
              <a:rPr lang="en-US" sz="1600" dirty="0"/>
              <a:t> of more than 30 credits, who have completed their first semester</a:t>
            </a:r>
          </a:p>
          <a:p>
            <a:pPr lvl="1"/>
            <a:r>
              <a:rPr lang="en-US" sz="1600" dirty="0"/>
              <a:t>Students enrolled in study </a:t>
            </a:r>
            <a:r>
              <a:rPr lang="en-US" sz="1600" dirty="0" err="1"/>
              <a:t>programmes</a:t>
            </a:r>
            <a:r>
              <a:rPr lang="en-US" sz="1600" dirty="0"/>
              <a:t> of exactly 30 credits</a:t>
            </a:r>
          </a:p>
          <a:p>
            <a:r>
              <a:rPr lang="en-US" sz="1600" dirty="0"/>
              <a:t>The results are published at hkdir.no/</a:t>
            </a:r>
            <a:r>
              <a:rPr lang="en-US" sz="1600" dirty="0" err="1"/>
              <a:t>studiebarometeret</a:t>
            </a:r>
            <a:r>
              <a:rPr lang="en-US" sz="1600" dirty="0"/>
              <a:t> </a:t>
            </a:r>
          </a:p>
          <a:p>
            <a:endParaRPr lang="nb-NO" sz="1600" dirty="0"/>
          </a:p>
        </p:txBody>
      </p:sp>
      <p:pic>
        <p:nvPicPr>
          <p:cNvPr id="4" name="Grafikk 3">
            <a:extLst>
              <a:ext uri="{FF2B5EF4-FFF2-40B4-BE49-F238E27FC236}">
                <a16:creationId xmlns:a16="http://schemas.microsoft.com/office/drawing/2014/main" id="{8DB3B603-C207-421D-A988-51937B306FB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148084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73185B-7D81-AA25-05A0-442A4FFC4926}"/>
              </a:ext>
            </a:extLst>
          </p:cNvPr>
          <p:cNvSpPr>
            <a:spLocks noGrp="1"/>
          </p:cNvSpPr>
          <p:nvPr>
            <p:ph type="title"/>
          </p:nvPr>
        </p:nvSpPr>
        <p:spPr/>
        <p:txBody>
          <a:bodyPr/>
          <a:lstStyle/>
          <a:p>
            <a:r>
              <a:rPr lang="en-US" dirty="0"/>
              <a:t>Topics covered in the survey include:</a:t>
            </a:r>
            <a:endParaRPr lang="nb-NO" dirty="0"/>
          </a:p>
        </p:txBody>
      </p:sp>
      <p:sp>
        <p:nvSpPr>
          <p:cNvPr id="3" name="Plassholder for innhold 2">
            <a:extLst>
              <a:ext uri="{FF2B5EF4-FFF2-40B4-BE49-F238E27FC236}">
                <a16:creationId xmlns:a16="http://schemas.microsoft.com/office/drawing/2014/main" id="{BF2E052E-09FD-3CAC-88B9-DF8E99BC10D9}"/>
              </a:ext>
            </a:extLst>
          </p:cNvPr>
          <p:cNvSpPr>
            <a:spLocks noGrp="1"/>
          </p:cNvSpPr>
          <p:nvPr>
            <p:ph sz="quarter" idx="13"/>
          </p:nvPr>
        </p:nvSpPr>
        <p:spPr/>
        <p:txBody>
          <a:bodyPr/>
          <a:lstStyle/>
          <a:p>
            <a:r>
              <a:rPr lang="en-US" sz="1600" dirty="0"/>
              <a:t>Learning activities</a:t>
            </a:r>
          </a:p>
          <a:p>
            <a:r>
              <a:rPr lang="en-US" sz="1600" dirty="0"/>
              <a:t>Information</a:t>
            </a:r>
          </a:p>
          <a:p>
            <a:r>
              <a:rPr lang="en-US" sz="1600" dirty="0"/>
              <a:t>Practical matters</a:t>
            </a:r>
          </a:p>
          <a:p>
            <a:r>
              <a:rPr lang="en-US" sz="1600" dirty="0"/>
              <a:t>Exams and other assessments </a:t>
            </a:r>
          </a:p>
          <a:p>
            <a:r>
              <a:rPr lang="en-US" sz="1600" dirty="0"/>
              <a:t>The study environment</a:t>
            </a:r>
          </a:p>
          <a:p>
            <a:endParaRPr lang="nb-NO" sz="1600" dirty="0"/>
          </a:p>
        </p:txBody>
      </p:sp>
      <p:pic>
        <p:nvPicPr>
          <p:cNvPr id="4" name="Grafikk 3">
            <a:extLst>
              <a:ext uri="{FF2B5EF4-FFF2-40B4-BE49-F238E27FC236}">
                <a16:creationId xmlns:a16="http://schemas.microsoft.com/office/drawing/2014/main" id="{1F31337C-BB6C-EE14-6426-D54A927C4EF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427706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099EA2-2146-F286-E2E9-64167092B416}"/>
              </a:ext>
            </a:extLst>
          </p:cNvPr>
          <p:cNvSpPr>
            <a:spLocks noGrp="1"/>
          </p:cNvSpPr>
          <p:nvPr>
            <p:ph type="title"/>
          </p:nvPr>
        </p:nvSpPr>
        <p:spPr>
          <a:xfrm>
            <a:off x="834023" y="1318339"/>
            <a:ext cx="3928099" cy="4330947"/>
          </a:xfrm>
        </p:spPr>
        <p:txBody>
          <a:bodyPr/>
          <a:lstStyle/>
          <a:p>
            <a:r>
              <a:rPr lang="en-US" dirty="0"/>
              <a:t>How students complete the survey</a:t>
            </a:r>
            <a:endParaRPr lang="nb-NO" dirty="0"/>
          </a:p>
        </p:txBody>
      </p:sp>
      <p:sp>
        <p:nvSpPr>
          <p:cNvPr id="3" name="Plassholder for innhold 2">
            <a:extLst>
              <a:ext uri="{FF2B5EF4-FFF2-40B4-BE49-F238E27FC236}">
                <a16:creationId xmlns:a16="http://schemas.microsoft.com/office/drawing/2014/main" id="{AF5E66C9-6015-032B-19B0-316FB52EB72F}"/>
              </a:ext>
            </a:extLst>
          </p:cNvPr>
          <p:cNvSpPr>
            <a:spLocks noGrp="1"/>
          </p:cNvSpPr>
          <p:nvPr>
            <p:ph sz="quarter" idx="13"/>
          </p:nvPr>
        </p:nvSpPr>
        <p:spPr>
          <a:xfrm>
            <a:off x="5296277" y="1318340"/>
            <a:ext cx="5905123" cy="4330947"/>
          </a:xfrm>
        </p:spPr>
        <p:txBody>
          <a:bodyPr/>
          <a:lstStyle/>
          <a:p>
            <a:r>
              <a:rPr lang="en-US" sz="1600" dirty="0"/>
              <a:t>A personal link to the survey will be sent to eligible students by email on 8 April </a:t>
            </a:r>
          </a:p>
          <a:p>
            <a:r>
              <a:rPr lang="en-US" sz="1600" dirty="0"/>
              <a:t>Students who have not completed the survey will be followed up by email and text message</a:t>
            </a:r>
          </a:p>
          <a:p>
            <a:r>
              <a:rPr lang="en-US" sz="1600" dirty="0"/>
              <a:t>All information is treated confidentially. Data which may be used to identify respondents will never be made public</a:t>
            </a:r>
          </a:p>
          <a:p>
            <a:endParaRPr lang="nb-NO" sz="1600" dirty="0"/>
          </a:p>
        </p:txBody>
      </p:sp>
      <p:pic>
        <p:nvPicPr>
          <p:cNvPr id="4" name="Grafikk 3">
            <a:extLst>
              <a:ext uri="{FF2B5EF4-FFF2-40B4-BE49-F238E27FC236}">
                <a16:creationId xmlns:a16="http://schemas.microsoft.com/office/drawing/2014/main" id="{E72B2839-268D-5D68-DA39-981DC36C5D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194934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3ABEF-D803-9801-6682-ECBD78CC49F8}"/>
              </a:ext>
            </a:extLst>
          </p:cNvPr>
          <p:cNvSpPr>
            <a:spLocks noGrp="1"/>
          </p:cNvSpPr>
          <p:nvPr>
            <p:ph type="title"/>
          </p:nvPr>
        </p:nvSpPr>
        <p:spPr>
          <a:xfrm>
            <a:off x="834023" y="1318339"/>
            <a:ext cx="4426039" cy="4330947"/>
          </a:xfrm>
        </p:spPr>
        <p:txBody>
          <a:bodyPr/>
          <a:lstStyle/>
          <a:p>
            <a:r>
              <a:rPr lang="nb-NO" dirty="0" err="1"/>
              <a:t>Why</a:t>
            </a:r>
            <a:r>
              <a:rPr lang="nb-NO" dirty="0"/>
              <a:t> Studiebarometeret?</a:t>
            </a:r>
          </a:p>
        </p:txBody>
      </p:sp>
      <p:sp>
        <p:nvSpPr>
          <p:cNvPr id="3" name="Plassholder for innhold 2">
            <a:extLst>
              <a:ext uri="{FF2B5EF4-FFF2-40B4-BE49-F238E27FC236}">
                <a16:creationId xmlns:a16="http://schemas.microsoft.com/office/drawing/2014/main" id="{12FB85FC-9647-20C0-F3AC-42F18F9938CB}"/>
              </a:ext>
            </a:extLst>
          </p:cNvPr>
          <p:cNvSpPr>
            <a:spLocks noGrp="1"/>
          </p:cNvSpPr>
          <p:nvPr>
            <p:ph sz="quarter" idx="13"/>
          </p:nvPr>
        </p:nvSpPr>
        <p:spPr>
          <a:xfrm>
            <a:off x="5531667" y="1318340"/>
            <a:ext cx="5826309" cy="4330947"/>
          </a:xfrm>
        </p:spPr>
        <p:txBody>
          <a:bodyPr/>
          <a:lstStyle/>
          <a:p>
            <a:r>
              <a:rPr lang="en-US" sz="1600" dirty="0"/>
              <a:t>Students are an important voice in the ongoing work to improve the quality of higher education!</a:t>
            </a:r>
          </a:p>
          <a:p>
            <a:r>
              <a:rPr lang="en-US" sz="1600" dirty="0"/>
              <a:t>Gives institutions useful information about students’ perception of the quality of higher education </a:t>
            </a:r>
          </a:p>
          <a:p>
            <a:r>
              <a:rPr lang="en-US" sz="1600" dirty="0"/>
              <a:t>Makes it possible to compare your study </a:t>
            </a:r>
            <a:r>
              <a:rPr lang="en-US" sz="1600" dirty="0" err="1"/>
              <a:t>programme</a:t>
            </a:r>
            <a:r>
              <a:rPr lang="en-US" sz="1600" dirty="0"/>
              <a:t> to  corresponding study </a:t>
            </a:r>
            <a:r>
              <a:rPr lang="en-US" sz="1600" dirty="0" err="1"/>
              <a:t>programmes</a:t>
            </a:r>
            <a:r>
              <a:rPr lang="en-US" sz="1600" dirty="0"/>
              <a:t> at other Norwegian institutions </a:t>
            </a:r>
          </a:p>
          <a:p>
            <a:endParaRPr lang="nb-NO" sz="1600" dirty="0"/>
          </a:p>
        </p:txBody>
      </p:sp>
      <p:pic>
        <p:nvPicPr>
          <p:cNvPr id="4" name="Grafikk 3">
            <a:extLst>
              <a:ext uri="{FF2B5EF4-FFF2-40B4-BE49-F238E27FC236}">
                <a16:creationId xmlns:a16="http://schemas.microsoft.com/office/drawing/2014/main" id="{B992358D-7857-5ADE-70B5-C6081DF3AF8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280682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42866-54AD-1434-7673-21BC2682EC0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9ABC63F-1F36-1DB8-3A78-1AB113314201}"/>
              </a:ext>
            </a:extLst>
          </p:cNvPr>
          <p:cNvSpPr>
            <a:spLocks noGrp="1"/>
          </p:cNvSpPr>
          <p:nvPr>
            <p:ph type="title"/>
          </p:nvPr>
        </p:nvSpPr>
        <p:spPr>
          <a:xfrm>
            <a:off x="834024" y="1318340"/>
            <a:ext cx="10523952" cy="864144"/>
          </a:xfrm>
        </p:spPr>
        <p:txBody>
          <a:bodyPr/>
          <a:lstStyle/>
          <a:p>
            <a:r>
              <a:rPr lang="nb-NO" dirty="0" err="1"/>
              <a:t>What</a:t>
            </a:r>
            <a:r>
              <a:rPr lang="nb-NO" dirty="0"/>
              <a:t> </a:t>
            </a:r>
            <a:r>
              <a:rPr lang="nb-NO" dirty="0" err="1"/>
              <a:t>should</a:t>
            </a:r>
            <a:r>
              <a:rPr lang="nb-NO" dirty="0"/>
              <a:t> a student do </a:t>
            </a:r>
            <a:r>
              <a:rPr lang="nb-NO" dirty="0" err="1"/>
              <a:t>if</a:t>
            </a:r>
            <a:r>
              <a:rPr lang="nb-NO" dirty="0"/>
              <a:t> </a:t>
            </a:r>
            <a:r>
              <a:rPr lang="nb-NO" dirty="0" err="1"/>
              <a:t>they</a:t>
            </a:r>
            <a:r>
              <a:rPr lang="nb-NO" dirty="0"/>
              <a:t> do not </a:t>
            </a:r>
            <a:r>
              <a:rPr lang="nb-NO" dirty="0" err="1"/>
              <a:t>receive</a:t>
            </a:r>
            <a:r>
              <a:rPr lang="nb-NO" dirty="0"/>
              <a:t> </a:t>
            </a:r>
            <a:r>
              <a:rPr lang="nb-NO" dirty="0" err="1"/>
              <a:t>the</a:t>
            </a:r>
            <a:r>
              <a:rPr lang="nb-NO" dirty="0"/>
              <a:t> initial email? </a:t>
            </a:r>
          </a:p>
        </p:txBody>
      </p:sp>
      <p:sp>
        <p:nvSpPr>
          <p:cNvPr id="3" name="Plassholder for innhold 2">
            <a:extLst>
              <a:ext uri="{FF2B5EF4-FFF2-40B4-BE49-F238E27FC236}">
                <a16:creationId xmlns:a16="http://schemas.microsoft.com/office/drawing/2014/main" id="{33DB3D34-2558-4149-082C-8D19BDEBF751}"/>
              </a:ext>
            </a:extLst>
          </p:cNvPr>
          <p:cNvSpPr>
            <a:spLocks noGrp="1"/>
          </p:cNvSpPr>
          <p:nvPr>
            <p:ph sz="quarter" idx="13"/>
          </p:nvPr>
        </p:nvSpPr>
        <p:spPr>
          <a:xfrm>
            <a:off x="834025" y="2374901"/>
            <a:ext cx="6138275" cy="3081970"/>
          </a:xfrm>
        </p:spPr>
        <p:txBody>
          <a:bodyPr/>
          <a:lstStyle/>
          <a:p>
            <a:pPr marL="342900" indent="-342900">
              <a:buAutoNum type="arabicPeriod"/>
            </a:pPr>
            <a:r>
              <a:rPr lang="nb-NO" dirty="0" err="1"/>
              <a:t>Scan</a:t>
            </a:r>
            <a:r>
              <a:rPr lang="nb-NO" dirty="0"/>
              <a:t> </a:t>
            </a:r>
            <a:r>
              <a:rPr lang="nb-NO" dirty="0" err="1"/>
              <a:t>the</a:t>
            </a:r>
            <a:r>
              <a:rPr lang="nb-NO" dirty="0"/>
              <a:t> QR </a:t>
            </a:r>
            <a:r>
              <a:rPr lang="nb-NO" dirty="0" err="1"/>
              <a:t>code</a:t>
            </a:r>
            <a:r>
              <a:rPr lang="nb-NO" dirty="0"/>
              <a:t> </a:t>
            </a:r>
            <a:r>
              <a:rPr lang="nb-NO" dirty="0" err="1"/>
              <a:t>that</a:t>
            </a:r>
            <a:r>
              <a:rPr lang="nb-NO" dirty="0"/>
              <a:t> is visible </a:t>
            </a:r>
            <a:r>
              <a:rPr lang="nb-NO" dirty="0" err="1"/>
              <a:t>on</a:t>
            </a:r>
            <a:r>
              <a:rPr lang="nb-NO" dirty="0"/>
              <a:t> all </a:t>
            </a:r>
            <a:r>
              <a:rPr lang="nb-NO" dirty="0" err="1"/>
              <a:t>campaign</a:t>
            </a:r>
            <a:r>
              <a:rPr lang="nb-NO" dirty="0"/>
              <a:t> material or </a:t>
            </a:r>
            <a:r>
              <a:rPr lang="nb-NO" dirty="0" err="1"/>
              <a:t>go</a:t>
            </a:r>
            <a:r>
              <a:rPr lang="nb-NO" dirty="0"/>
              <a:t> to </a:t>
            </a:r>
            <a:r>
              <a:rPr lang="nb-NO" dirty="0">
                <a:hlinkClick r:id="rId3"/>
              </a:rPr>
              <a:t>https://hkdir.no/onsker-du-a-si-din-mening-om-utdanningen-din</a:t>
            </a:r>
            <a:r>
              <a:rPr lang="nb-NO" dirty="0"/>
              <a:t> </a:t>
            </a:r>
          </a:p>
          <a:p>
            <a:pPr marL="342900" indent="-342900">
              <a:buAutoNum type="arabicPeriod"/>
            </a:pPr>
            <a:r>
              <a:rPr lang="nb-NO" dirty="0"/>
              <a:t>Write </a:t>
            </a:r>
            <a:r>
              <a:rPr lang="nb-NO" dirty="0" err="1"/>
              <a:t>your</a:t>
            </a:r>
            <a:r>
              <a:rPr lang="nb-NO" dirty="0"/>
              <a:t> </a:t>
            </a:r>
            <a:r>
              <a:rPr lang="nb-NO" dirty="0" err="1"/>
              <a:t>telephone</a:t>
            </a:r>
            <a:r>
              <a:rPr lang="nb-NO" dirty="0"/>
              <a:t> </a:t>
            </a:r>
            <a:r>
              <a:rPr lang="nb-NO" dirty="0" err="1"/>
              <a:t>number</a:t>
            </a:r>
            <a:r>
              <a:rPr lang="nb-NO" dirty="0"/>
              <a:t> in </a:t>
            </a:r>
            <a:r>
              <a:rPr lang="nb-NO" dirty="0" err="1"/>
              <a:t>the</a:t>
            </a:r>
            <a:r>
              <a:rPr lang="nb-NO" dirty="0"/>
              <a:t> </a:t>
            </a:r>
            <a:r>
              <a:rPr lang="nb-NO" dirty="0" err="1"/>
              <a:t>box</a:t>
            </a:r>
            <a:r>
              <a:rPr lang="nb-NO" dirty="0"/>
              <a:t> and </a:t>
            </a:r>
            <a:r>
              <a:rPr lang="nb-NO" dirty="0" err="1"/>
              <a:t>submit</a:t>
            </a:r>
            <a:r>
              <a:rPr lang="nb-NO" dirty="0"/>
              <a:t>  </a:t>
            </a:r>
          </a:p>
          <a:p>
            <a:pPr marL="342900" indent="-342900">
              <a:buFont typeface="Arial" panose="020B0604020202020204" pitchFamily="34" charset="0"/>
              <a:buAutoNum type="arabicPeriod"/>
            </a:pPr>
            <a:r>
              <a:rPr lang="nb-NO" dirty="0"/>
              <a:t>Are </a:t>
            </a:r>
            <a:r>
              <a:rPr lang="nb-NO" dirty="0" err="1"/>
              <a:t>you</a:t>
            </a:r>
            <a:r>
              <a:rPr lang="nb-NO" dirty="0"/>
              <a:t> </a:t>
            </a:r>
            <a:r>
              <a:rPr lang="nb-NO" dirty="0" err="1"/>
              <a:t>told</a:t>
            </a:r>
            <a:r>
              <a:rPr lang="nb-NO" dirty="0"/>
              <a:t> </a:t>
            </a:r>
            <a:r>
              <a:rPr lang="nb-NO" dirty="0" err="1"/>
              <a:t>your</a:t>
            </a:r>
            <a:r>
              <a:rPr lang="nb-NO" dirty="0"/>
              <a:t> </a:t>
            </a:r>
            <a:r>
              <a:rPr lang="nb-NO" dirty="0" err="1"/>
              <a:t>number</a:t>
            </a:r>
            <a:r>
              <a:rPr lang="nb-NO" dirty="0"/>
              <a:t> is not </a:t>
            </a:r>
            <a:r>
              <a:rPr lang="nb-NO" dirty="0" err="1"/>
              <a:t>found</a:t>
            </a:r>
            <a:r>
              <a:rPr lang="nb-NO" dirty="0"/>
              <a:t>? </a:t>
            </a:r>
            <a:r>
              <a:rPr lang="nb-NO" dirty="0" err="1"/>
              <a:t>Then</a:t>
            </a:r>
            <a:r>
              <a:rPr lang="nb-NO" dirty="0"/>
              <a:t> </a:t>
            </a:r>
            <a:r>
              <a:rPr lang="nb-NO" dirty="0" err="1"/>
              <a:t>fill</a:t>
            </a:r>
            <a:r>
              <a:rPr lang="nb-NO" dirty="0"/>
              <a:t> in </a:t>
            </a:r>
            <a:r>
              <a:rPr lang="nb-NO" dirty="0" err="1"/>
              <a:t>information</a:t>
            </a:r>
            <a:r>
              <a:rPr lang="nb-NO" dirty="0"/>
              <a:t> by pressing </a:t>
            </a:r>
            <a:r>
              <a:rPr lang="nb-NO" dirty="0" err="1"/>
              <a:t>the</a:t>
            </a:r>
            <a:r>
              <a:rPr lang="nb-NO" dirty="0"/>
              <a:t> link. </a:t>
            </a:r>
          </a:p>
          <a:p>
            <a:pPr marL="342900" indent="-342900">
              <a:buFont typeface="Arial" panose="020B0604020202020204" pitchFamily="34" charset="0"/>
              <a:buAutoNum type="arabicPeriod"/>
            </a:pPr>
            <a:r>
              <a:rPr lang="nb-NO" dirty="0" err="1"/>
              <a:t>After</a:t>
            </a:r>
            <a:r>
              <a:rPr lang="nb-NO" dirty="0"/>
              <a:t> </a:t>
            </a:r>
            <a:r>
              <a:rPr lang="nb-NO" dirty="0" err="1"/>
              <a:t>processing</a:t>
            </a:r>
            <a:r>
              <a:rPr lang="nb-NO" dirty="0"/>
              <a:t>, </a:t>
            </a:r>
            <a:r>
              <a:rPr lang="nb-NO" dirty="0" err="1"/>
              <a:t>you</a:t>
            </a:r>
            <a:r>
              <a:rPr lang="nb-NO" dirty="0"/>
              <a:t> </a:t>
            </a:r>
            <a:r>
              <a:rPr lang="nb-NO" dirty="0" err="1"/>
              <a:t>will</a:t>
            </a:r>
            <a:r>
              <a:rPr lang="nb-NO" dirty="0"/>
              <a:t> </a:t>
            </a:r>
            <a:r>
              <a:rPr lang="nb-NO" dirty="0" err="1"/>
              <a:t>receive</a:t>
            </a:r>
            <a:r>
              <a:rPr lang="nb-NO" dirty="0"/>
              <a:t> a survey link. </a:t>
            </a:r>
          </a:p>
        </p:txBody>
      </p:sp>
      <p:pic>
        <p:nvPicPr>
          <p:cNvPr id="4" name="Grafikk 3">
            <a:extLst>
              <a:ext uri="{FF2B5EF4-FFF2-40B4-BE49-F238E27FC236}">
                <a16:creationId xmlns:a16="http://schemas.microsoft.com/office/drawing/2014/main" id="{56700ABF-C937-EFC2-9412-4319CDC5BD8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44908" y="5995083"/>
            <a:ext cx="2490820" cy="721027"/>
          </a:xfrm>
          <a:prstGeom prst="rect">
            <a:avLst/>
          </a:prstGeom>
        </p:spPr>
      </p:pic>
      <p:pic>
        <p:nvPicPr>
          <p:cNvPr id="6" name="Bilde 5">
            <a:extLst>
              <a:ext uri="{FF2B5EF4-FFF2-40B4-BE49-F238E27FC236}">
                <a16:creationId xmlns:a16="http://schemas.microsoft.com/office/drawing/2014/main" id="{168965AF-89AF-EEFC-22A7-A47C65391C98}"/>
              </a:ext>
            </a:extLst>
          </p:cNvPr>
          <p:cNvPicPr>
            <a:picLocks noChangeAspect="1"/>
          </p:cNvPicPr>
          <p:nvPr/>
        </p:nvPicPr>
        <p:blipFill>
          <a:blip r:embed="rId5"/>
          <a:stretch>
            <a:fillRect/>
          </a:stretch>
        </p:blipFill>
        <p:spPr>
          <a:xfrm>
            <a:off x="7836940" y="2182484"/>
            <a:ext cx="3317836" cy="3461200"/>
          </a:xfrm>
          <a:prstGeom prst="rect">
            <a:avLst/>
          </a:prstGeom>
          <a:ln>
            <a:solidFill>
              <a:schemeClr val="tx1"/>
            </a:solidFill>
          </a:ln>
        </p:spPr>
      </p:pic>
      <p:sp>
        <p:nvSpPr>
          <p:cNvPr id="7" name="Rektangel 6">
            <a:extLst>
              <a:ext uri="{FF2B5EF4-FFF2-40B4-BE49-F238E27FC236}">
                <a16:creationId xmlns:a16="http://schemas.microsoft.com/office/drawing/2014/main" id="{FF6ED615-2791-6E34-D5AE-12939991D9E0}"/>
              </a:ext>
            </a:extLst>
          </p:cNvPr>
          <p:cNvSpPr/>
          <p:nvPr/>
        </p:nvSpPr>
        <p:spPr>
          <a:xfrm>
            <a:off x="8210897" y="3343863"/>
            <a:ext cx="2284383" cy="80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06CEB8B2-CD83-B1E8-8F4F-FD1135F571D0}"/>
              </a:ext>
            </a:extLst>
          </p:cNvPr>
          <p:cNvSpPr/>
          <p:nvPr/>
        </p:nvSpPr>
        <p:spPr>
          <a:xfrm>
            <a:off x="8210897" y="3546167"/>
            <a:ext cx="813723" cy="19998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2CD10131-AE25-E3D4-D7C0-65FD0C90DE70}"/>
              </a:ext>
            </a:extLst>
          </p:cNvPr>
          <p:cNvSpPr/>
          <p:nvPr/>
        </p:nvSpPr>
        <p:spPr>
          <a:xfrm>
            <a:off x="9138228" y="3546167"/>
            <a:ext cx="486063" cy="199986"/>
          </a:xfrm>
          <a:prstGeom prst="rect">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a:solidFill>
                  <a:schemeClr val="tx1"/>
                </a:solidFill>
              </a:rPr>
              <a:t>send</a:t>
            </a:r>
          </a:p>
        </p:txBody>
      </p:sp>
      <p:sp>
        <p:nvSpPr>
          <p:cNvPr id="10" name="Rektangel 9">
            <a:extLst>
              <a:ext uri="{FF2B5EF4-FFF2-40B4-BE49-F238E27FC236}">
                <a16:creationId xmlns:a16="http://schemas.microsoft.com/office/drawing/2014/main" id="{DF45689D-A36F-2A83-D18C-84C55E8AD017}"/>
              </a:ext>
            </a:extLst>
          </p:cNvPr>
          <p:cNvSpPr/>
          <p:nvPr/>
        </p:nvSpPr>
        <p:spPr>
          <a:xfrm>
            <a:off x="8210897" y="4350748"/>
            <a:ext cx="248175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305E75C3-3D97-2C2D-16B7-7EC073C32C54}"/>
              </a:ext>
            </a:extLst>
          </p:cNvPr>
          <p:cNvSpPr/>
          <p:nvPr/>
        </p:nvSpPr>
        <p:spPr>
          <a:xfrm>
            <a:off x="10113721" y="4190728"/>
            <a:ext cx="50347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AA420AE-086C-90E7-8CE6-E3A5C8AEE829}"/>
              </a:ext>
            </a:extLst>
          </p:cNvPr>
          <p:cNvSpPr/>
          <p:nvPr/>
        </p:nvSpPr>
        <p:spPr>
          <a:xfrm>
            <a:off x="8186816" y="4365055"/>
            <a:ext cx="1570265" cy="199986"/>
          </a:xfrm>
          <a:prstGeom prst="rect">
            <a:avLst/>
          </a:prstGeom>
          <a:solidFill>
            <a:schemeClr val="bg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700">
                <a:solidFill>
                  <a:schemeClr val="tx1"/>
                </a:solidFill>
              </a:rPr>
              <a:t>Fyll inn kontaktinfo her: </a:t>
            </a:r>
            <a:r>
              <a:rPr lang="nb-NO" sz="700" u="sng">
                <a:solidFill>
                  <a:schemeClr val="tx2">
                    <a:lumMod val="50000"/>
                    <a:lumOff val="50000"/>
                  </a:schemeClr>
                </a:solidFill>
              </a:rPr>
              <a:t>lenke</a:t>
            </a:r>
          </a:p>
        </p:txBody>
      </p:sp>
      <p:sp>
        <p:nvSpPr>
          <p:cNvPr id="16" name="TekstSylinder 15">
            <a:extLst>
              <a:ext uri="{FF2B5EF4-FFF2-40B4-BE49-F238E27FC236}">
                <a16:creationId xmlns:a16="http://schemas.microsoft.com/office/drawing/2014/main" id="{3B4BE3FD-BA16-B719-1E1F-DCE267C0B592}"/>
              </a:ext>
            </a:extLst>
          </p:cNvPr>
          <p:cNvSpPr txBox="1"/>
          <p:nvPr/>
        </p:nvSpPr>
        <p:spPr>
          <a:xfrm>
            <a:off x="1070542" y="5069348"/>
            <a:ext cx="5812858" cy="923330"/>
          </a:xfrm>
          <a:prstGeom prst="rect">
            <a:avLst/>
          </a:prstGeom>
          <a:solidFill>
            <a:schemeClr val="accent1">
              <a:lumMod val="20000"/>
              <a:lumOff val="80000"/>
            </a:schemeClr>
          </a:solidFill>
        </p:spPr>
        <p:txBody>
          <a:bodyPr wrap="square">
            <a:spAutoFit/>
          </a:bodyPr>
          <a:lstStyle/>
          <a:p>
            <a:r>
              <a:rPr lang="en-US" b="1" dirty="0">
                <a:solidFill>
                  <a:schemeClr val="tx1"/>
                </a:solidFill>
              </a:rPr>
              <a:t>Note:</a:t>
            </a:r>
            <a:r>
              <a:rPr lang="en-US" sz="1200" b="1" dirty="0"/>
              <a:t> </a:t>
            </a:r>
            <a:r>
              <a:rPr lang="en-US" sz="1200" dirty="0"/>
              <a:t>S</a:t>
            </a:r>
            <a:r>
              <a:rPr lang="en-US" sz="1200" dirty="0">
                <a:solidFill>
                  <a:schemeClr val="tx1"/>
                </a:solidFill>
              </a:rPr>
              <a:t>tudents w</a:t>
            </a:r>
            <a:r>
              <a:rPr lang="en-US" sz="1200" dirty="0"/>
              <a:t>ho do not have their information registered in the public contact information register will not receive an invitation. This is often the case for international students. They need to submit the online form to receive a survey link</a:t>
            </a:r>
            <a:endParaRPr lang="en-US" sz="1200" dirty="0">
              <a:solidFill>
                <a:schemeClr val="tx1"/>
              </a:solidFill>
            </a:endParaRPr>
          </a:p>
        </p:txBody>
      </p:sp>
    </p:spTree>
    <p:extLst>
      <p:ext uri="{BB962C8B-B14F-4D97-AF65-F5344CB8AC3E}">
        <p14:creationId xmlns:p14="http://schemas.microsoft.com/office/powerpoint/2010/main" val="303338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B79EA2-0F20-3575-30D9-A6D13BD538C8}"/>
              </a:ext>
            </a:extLst>
          </p:cNvPr>
          <p:cNvSpPr>
            <a:spLocks noGrp="1"/>
          </p:cNvSpPr>
          <p:nvPr>
            <p:ph type="title"/>
          </p:nvPr>
        </p:nvSpPr>
        <p:spPr>
          <a:xfrm>
            <a:off x="834023" y="1318339"/>
            <a:ext cx="4235917" cy="4330947"/>
          </a:xfrm>
        </p:spPr>
        <p:txBody>
          <a:bodyPr/>
          <a:lstStyle/>
          <a:p>
            <a:r>
              <a:rPr lang="nb-NO" dirty="0"/>
              <a:t>Studiebarometeret as a </a:t>
            </a:r>
            <a:r>
              <a:rPr lang="nb-NO" dirty="0" err="1"/>
              <a:t>useful</a:t>
            </a:r>
            <a:r>
              <a:rPr lang="nb-NO" dirty="0"/>
              <a:t> </a:t>
            </a:r>
            <a:r>
              <a:rPr lang="nb-NO" dirty="0" err="1"/>
              <a:t>tool</a:t>
            </a:r>
            <a:endParaRPr lang="nb-NO" dirty="0"/>
          </a:p>
        </p:txBody>
      </p:sp>
      <p:sp>
        <p:nvSpPr>
          <p:cNvPr id="3" name="Plassholder for innhold 2">
            <a:extLst>
              <a:ext uri="{FF2B5EF4-FFF2-40B4-BE49-F238E27FC236}">
                <a16:creationId xmlns:a16="http://schemas.microsoft.com/office/drawing/2014/main" id="{419F8F85-07E3-3385-DDD2-7A004A636DCE}"/>
              </a:ext>
            </a:extLst>
          </p:cNvPr>
          <p:cNvSpPr>
            <a:spLocks noGrp="1"/>
          </p:cNvSpPr>
          <p:nvPr>
            <p:ph sz="quarter" idx="13"/>
          </p:nvPr>
        </p:nvSpPr>
        <p:spPr>
          <a:xfrm>
            <a:off x="5495453" y="1318340"/>
            <a:ext cx="5862523" cy="4330947"/>
          </a:xfrm>
        </p:spPr>
        <p:txBody>
          <a:bodyPr/>
          <a:lstStyle/>
          <a:p>
            <a:r>
              <a:rPr lang="en-US" sz="1600" dirty="0"/>
              <a:t>Use it as a tool for quality development and strategic planning at your institution!</a:t>
            </a:r>
          </a:p>
          <a:p>
            <a:r>
              <a:rPr lang="en-US" sz="1600" dirty="0"/>
              <a:t>Institutions get:</a:t>
            </a:r>
          </a:p>
          <a:p>
            <a:pPr lvl="1">
              <a:buFont typeface="Courier New" panose="02070309020205020404" pitchFamily="49" charset="0"/>
              <a:buChar char="o"/>
            </a:pPr>
            <a:r>
              <a:rPr lang="en-US" sz="1600" dirty="0"/>
              <a:t>Anonymous raw data</a:t>
            </a:r>
          </a:p>
          <a:p>
            <a:pPr lvl="1">
              <a:buFont typeface="Courier New" panose="02070309020205020404" pitchFamily="49" charset="0"/>
              <a:buChar char="o"/>
            </a:pPr>
            <a:r>
              <a:rPr lang="en-US" sz="1600" dirty="0"/>
              <a:t>Data at the institutional and study field level</a:t>
            </a:r>
          </a:p>
          <a:p>
            <a:pPr lvl="1">
              <a:buFont typeface="Courier New" panose="02070309020205020404" pitchFamily="49" charset="0"/>
              <a:buChar char="o"/>
            </a:pPr>
            <a:r>
              <a:rPr lang="en-US" sz="1600" dirty="0"/>
              <a:t>Reports for each educational </a:t>
            </a:r>
            <a:r>
              <a:rPr lang="en-US" sz="1600" dirty="0" err="1"/>
              <a:t>programme</a:t>
            </a:r>
            <a:endParaRPr lang="en-US" sz="1600" dirty="0"/>
          </a:p>
          <a:p>
            <a:r>
              <a:rPr lang="en-US" sz="1600" dirty="0" err="1"/>
              <a:t>Studiebarometeret</a:t>
            </a:r>
            <a:r>
              <a:rPr lang="en-US" sz="1600" dirty="0"/>
              <a:t> can complement your own surveys/analyses</a:t>
            </a:r>
          </a:p>
          <a:p>
            <a:pPr marL="0" indent="0">
              <a:buNone/>
            </a:pPr>
            <a:endParaRPr lang="nb-NO" sz="1600" dirty="0"/>
          </a:p>
        </p:txBody>
      </p:sp>
      <p:pic>
        <p:nvPicPr>
          <p:cNvPr id="4" name="Grafikk 3">
            <a:extLst>
              <a:ext uri="{FF2B5EF4-FFF2-40B4-BE49-F238E27FC236}">
                <a16:creationId xmlns:a16="http://schemas.microsoft.com/office/drawing/2014/main" id="{4A2F2A4E-B212-17E0-3731-8AA18990CF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427925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95B6F0-60E3-F9F9-8212-C6A9803228D2}"/>
              </a:ext>
            </a:extLst>
          </p:cNvPr>
          <p:cNvSpPr>
            <a:spLocks noGrp="1"/>
          </p:cNvSpPr>
          <p:nvPr>
            <p:ph type="title"/>
          </p:nvPr>
        </p:nvSpPr>
        <p:spPr>
          <a:xfrm>
            <a:off x="834024" y="1318339"/>
            <a:ext cx="4996408" cy="4330947"/>
          </a:xfrm>
        </p:spPr>
        <p:txBody>
          <a:bodyPr/>
          <a:lstStyle/>
          <a:p>
            <a:r>
              <a:rPr lang="nb-NO" dirty="0"/>
              <a:t>Hkdir.no</a:t>
            </a:r>
          </a:p>
        </p:txBody>
      </p:sp>
      <p:sp>
        <p:nvSpPr>
          <p:cNvPr id="3" name="Plassholder for innhold 2">
            <a:extLst>
              <a:ext uri="{FF2B5EF4-FFF2-40B4-BE49-F238E27FC236}">
                <a16:creationId xmlns:a16="http://schemas.microsoft.com/office/drawing/2014/main" id="{C182B27D-1455-71C2-2E2F-4731334AE22F}"/>
              </a:ext>
            </a:extLst>
          </p:cNvPr>
          <p:cNvSpPr>
            <a:spLocks noGrp="1"/>
          </p:cNvSpPr>
          <p:nvPr>
            <p:ph sz="quarter" idx="13"/>
          </p:nvPr>
        </p:nvSpPr>
        <p:spPr>
          <a:xfrm>
            <a:off x="6096000" y="1318340"/>
            <a:ext cx="5261976" cy="4330947"/>
          </a:xfrm>
        </p:spPr>
        <p:txBody>
          <a:bodyPr/>
          <a:lstStyle/>
          <a:p>
            <a:r>
              <a:rPr lang="nb-NO" sz="1600" dirty="0" err="1"/>
              <a:t>Detailed</a:t>
            </a:r>
            <a:r>
              <a:rPr lang="nb-NO" sz="1600" dirty="0"/>
              <a:t> </a:t>
            </a:r>
            <a:r>
              <a:rPr lang="nb-NO" sz="1600" dirty="0" err="1"/>
              <a:t>view</a:t>
            </a:r>
            <a:r>
              <a:rPr lang="nb-NO" sz="1600" dirty="0"/>
              <a:t> </a:t>
            </a:r>
            <a:r>
              <a:rPr lang="nb-NO" sz="1600" dirty="0" err="1"/>
              <a:t>of</a:t>
            </a:r>
            <a:r>
              <a:rPr lang="nb-NO" sz="1600" dirty="0"/>
              <a:t> data </a:t>
            </a:r>
          </a:p>
          <a:p>
            <a:pPr lvl="1">
              <a:buFont typeface="Courier New" panose="02070309020205020404" pitchFamily="49" charset="0"/>
              <a:buChar char="o"/>
            </a:pPr>
            <a:r>
              <a:rPr lang="nb-NO" sz="1600" dirty="0" err="1"/>
              <a:t>Number</a:t>
            </a:r>
            <a:r>
              <a:rPr lang="nb-NO" sz="1600" dirty="0"/>
              <a:t> </a:t>
            </a:r>
            <a:r>
              <a:rPr lang="nb-NO" sz="1600" dirty="0" err="1"/>
              <a:t>of</a:t>
            </a:r>
            <a:r>
              <a:rPr lang="nb-NO" sz="1600" dirty="0"/>
              <a:t> </a:t>
            </a:r>
            <a:r>
              <a:rPr lang="nb-NO" sz="1600" dirty="0" err="1"/>
              <a:t>responses</a:t>
            </a:r>
            <a:r>
              <a:rPr lang="nb-NO" sz="1600" dirty="0"/>
              <a:t>, </a:t>
            </a:r>
            <a:r>
              <a:rPr lang="nb-NO" sz="1600" dirty="0" err="1"/>
              <a:t>response</a:t>
            </a:r>
            <a:r>
              <a:rPr lang="nb-NO" sz="1600" dirty="0"/>
              <a:t> </a:t>
            </a:r>
            <a:r>
              <a:rPr lang="nb-NO" sz="1600" dirty="0" err="1"/>
              <a:t>distribution</a:t>
            </a:r>
            <a:r>
              <a:rPr lang="nb-NO" sz="1600" dirty="0"/>
              <a:t>, standard </a:t>
            </a:r>
            <a:r>
              <a:rPr lang="nb-NO" sz="1600" dirty="0" err="1"/>
              <a:t>deviation</a:t>
            </a:r>
            <a:endParaRPr lang="nb-NO" sz="1600" dirty="0"/>
          </a:p>
          <a:p>
            <a:r>
              <a:rPr lang="nb-NO" sz="1600" dirty="0"/>
              <a:t>Norwegian and English </a:t>
            </a:r>
            <a:r>
              <a:rPr lang="nb-NO" sz="1600" dirty="0" err="1"/>
              <a:t>versions</a:t>
            </a:r>
            <a:endParaRPr lang="nb-NO" sz="1600" dirty="0"/>
          </a:p>
          <a:p>
            <a:pPr marL="0" indent="0">
              <a:buNone/>
            </a:pPr>
            <a:endParaRPr lang="nb-NO" sz="1600" dirty="0"/>
          </a:p>
        </p:txBody>
      </p:sp>
      <p:pic>
        <p:nvPicPr>
          <p:cNvPr id="4" name="Grafikk 3">
            <a:extLst>
              <a:ext uri="{FF2B5EF4-FFF2-40B4-BE49-F238E27FC236}">
                <a16:creationId xmlns:a16="http://schemas.microsoft.com/office/drawing/2014/main" id="{57D9750B-8CEB-FE6F-7870-242A4CBDF1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344975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A99656-9046-D06D-76A1-312F4D027579}"/>
              </a:ext>
            </a:extLst>
          </p:cNvPr>
          <p:cNvSpPr>
            <a:spLocks noGrp="1"/>
          </p:cNvSpPr>
          <p:nvPr>
            <p:ph type="title"/>
          </p:nvPr>
        </p:nvSpPr>
        <p:spPr>
          <a:xfrm>
            <a:off x="834023" y="1318339"/>
            <a:ext cx="4040201" cy="4330947"/>
          </a:xfrm>
        </p:spPr>
        <p:txBody>
          <a:bodyPr/>
          <a:lstStyle/>
          <a:p>
            <a:r>
              <a:rPr lang="en-US" dirty="0"/>
              <a:t>A high response rate is important!</a:t>
            </a:r>
            <a:endParaRPr lang="nb-NO" dirty="0"/>
          </a:p>
        </p:txBody>
      </p:sp>
      <p:sp>
        <p:nvSpPr>
          <p:cNvPr id="3" name="Plassholder for innhold 2">
            <a:extLst>
              <a:ext uri="{FF2B5EF4-FFF2-40B4-BE49-F238E27FC236}">
                <a16:creationId xmlns:a16="http://schemas.microsoft.com/office/drawing/2014/main" id="{6FFAF271-CBB6-28B4-69A0-6AF582826A45}"/>
              </a:ext>
            </a:extLst>
          </p:cNvPr>
          <p:cNvSpPr>
            <a:spLocks noGrp="1"/>
          </p:cNvSpPr>
          <p:nvPr>
            <p:ph sz="quarter" idx="13"/>
          </p:nvPr>
        </p:nvSpPr>
        <p:spPr>
          <a:xfrm>
            <a:off x="4952246" y="1318340"/>
            <a:ext cx="6328667" cy="4330947"/>
          </a:xfrm>
        </p:spPr>
        <p:txBody>
          <a:bodyPr/>
          <a:lstStyle/>
          <a:p>
            <a:r>
              <a:rPr lang="en-US" sz="1600" dirty="0"/>
              <a:t>So that the institutions receive correct information on educational quality</a:t>
            </a:r>
          </a:p>
          <a:p>
            <a:r>
              <a:rPr lang="en-US" sz="1600" dirty="0"/>
              <a:t>HK-</a:t>
            </a:r>
            <a:r>
              <a:rPr lang="en-US" sz="1600" dirty="0" err="1"/>
              <a:t>dir</a:t>
            </a:r>
            <a:r>
              <a:rPr lang="en-US" sz="1600" dirty="0"/>
              <a:t> needs the support of the institution – what can you do?</a:t>
            </a:r>
          </a:p>
          <a:p>
            <a:r>
              <a:rPr lang="en-US" sz="1600" dirty="0"/>
              <a:t>Take a shared responsibility for the survey across the institution</a:t>
            </a:r>
          </a:p>
          <a:p>
            <a:r>
              <a:rPr lang="en-US" sz="1600" dirty="0"/>
              <a:t>Set internal goals for response rate</a:t>
            </a:r>
          </a:p>
          <a:p>
            <a:r>
              <a:rPr lang="en-US" sz="1600" dirty="0"/>
              <a:t>Make a plan for disseminating information about the survey</a:t>
            </a:r>
          </a:p>
          <a:p>
            <a:r>
              <a:rPr lang="en-US" sz="1600" dirty="0"/>
              <a:t>Institutions may follow the response rate in real time online – you will receive a link for this</a:t>
            </a:r>
          </a:p>
          <a:p>
            <a:endParaRPr lang="nb-NO" sz="1600" dirty="0"/>
          </a:p>
        </p:txBody>
      </p:sp>
      <p:pic>
        <p:nvPicPr>
          <p:cNvPr id="4" name="Grafikk 3">
            <a:extLst>
              <a:ext uri="{FF2B5EF4-FFF2-40B4-BE49-F238E27FC236}">
                <a16:creationId xmlns:a16="http://schemas.microsoft.com/office/drawing/2014/main" id="{595F7806-011E-EDE7-C156-F91F41AE4FD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44908" y="5995083"/>
            <a:ext cx="2490820" cy="721027"/>
          </a:xfrm>
          <a:prstGeom prst="rect">
            <a:avLst/>
          </a:prstGeom>
        </p:spPr>
      </p:pic>
    </p:spTree>
    <p:extLst>
      <p:ext uri="{BB962C8B-B14F-4D97-AF65-F5344CB8AC3E}">
        <p14:creationId xmlns:p14="http://schemas.microsoft.com/office/powerpoint/2010/main" val="329864963"/>
      </p:ext>
    </p:extLst>
  </p:cSld>
  <p:clrMapOvr>
    <a:masterClrMapping/>
  </p:clrMapOvr>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171B4E"/>
      </a:dk2>
      <a:lt2>
        <a:srgbClr val="A2A4A5"/>
      </a:lt2>
      <a:accent1>
        <a:srgbClr val="E72F72"/>
      </a:accent1>
      <a:accent2>
        <a:srgbClr val="0025A0"/>
      </a:accent2>
      <a:accent3>
        <a:srgbClr val="EA591D"/>
      </a:accent3>
      <a:accent4>
        <a:srgbClr val="630879"/>
      </a:accent4>
      <a:accent5>
        <a:srgbClr val="FF8C43"/>
      </a:accent5>
      <a:accent6>
        <a:srgbClr val="A80037"/>
      </a:accent6>
      <a:hlink>
        <a:srgbClr val="0563C1"/>
      </a:hlink>
      <a:folHlink>
        <a:srgbClr val="954F72"/>
      </a:folHlink>
    </a:clrScheme>
    <a:fontScheme name="Custom 185">
      <a:majorFont>
        <a:latin typeface="Poppins 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kdir_PPTmal (2)" id="{A2386AF0-1417-449D-9C68-F121F03B123F}" vid="{5CC77926-A5A4-41B6-9DBF-A66DD500515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348BFD021724488FDCB7305C649051" ma:contentTypeVersion="13" ma:contentTypeDescription="Create a new document." ma:contentTypeScope="" ma:versionID="1ccba036cdbabb321cffba08a5b90742">
  <xsd:schema xmlns:xsd="http://www.w3.org/2001/XMLSchema" xmlns:xs="http://www.w3.org/2001/XMLSchema" xmlns:p="http://schemas.microsoft.com/office/2006/metadata/properties" xmlns:ns2="c4cbc670-a92b-46c1-8214-8e878f1d3f20" xmlns:ns3="f8ceb90b-b19b-421b-aa39-1955100b9c41" targetNamespace="http://schemas.microsoft.com/office/2006/metadata/properties" ma:root="true" ma:fieldsID="ecf8efdbee066df186da2aae98929beb" ns2:_="" ns3:_="">
    <xsd:import namespace="c4cbc670-a92b-46c1-8214-8e878f1d3f20"/>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cbc670-a92b-46c1-8214-8e878f1d3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a355bb-8afa-431f-9e58-a8ef58f9da3c}" ma:internalName="TaxCatchAll" ma:showField="CatchAllData" ma:web="05c75b8e-f728-439e-989f-ea7619586e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cbc670-a92b-46c1-8214-8e878f1d3f20">
      <Terms xmlns="http://schemas.microsoft.com/office/infopath/2007/PartnerControls"/>
    </lcf76f155ced4ddcb4097134ff3c332f>
    <TaxCatchAll xmlns="f8ceb90b-b19b-421b-aa39-1955100b9c41" xsi:nil="true"/>
  </documentManagement>
</p:properties>
</file>

<file path=customXml/itemProps1.xml><?xml version="1.0" encoding="utf-8"?>
<ds:datastoreItem xmlns:ds="http://schemas.openxmlformats.org/officeDocument/2006/customXml" ds:itemID="{0CED690D-3141-4AA0-A733-B72A92DBE7F3}">
  <ds:schemaRefs>
    <ds:schemaRef ds:uri="http://schemas.microsoft.com/sharepoint/v3/contenttype/forms"/>
  </ds:schemaRefs>
</ds:datastoreItem>
</file>

<file path=customXml/itemProps2.xml><?xml version="1.0" encoding="utf-8"?>
<ds:datastoreItem xmlns:ds="http://schemas.openxmlformats.org/officeDocument/2006/customXml" ds:itemID="{A14F54A7-B7F4-49A5-AEB7-9F495908BFEA}"/>
</file>

<file path=customXml/itemProps3.xml><?xml version="1.0" encoding="utf-8"?>
<ds:datastoreItem xmlns:ds="http://schemas.openxmlformats.org/officeDocument/2006/customXml" ds:itemID="{8FC4FFEC-4AC9-4BC4-A62C-6ACEF00C02A9}">
  <ds:schemaRefs>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elements/1.1/"/>
    <ds:schemaRef ds:uri="f8ceb90b-b19b-421b-aa39-1955100b9c41"/>
    <ds:schemaRef ds:uri="c4cbc670-a92b-46c1-8214-8e878f1d3f2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HK-dir PowerPoint-mal (blank mal)</Template>
  <TotalTime>111</TotalTime>
  <Words>635</Words>
  <Application>Microsoft Office PowerPoint</Application>
  <PresentationFormat>Widescreen</PresentationFormat>
  <Paragraphs>62</Paragraphs>
  <Slides>12</Slides>
  <Notes>1</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12</vt:i4>
      </vt:variant>
    </vt:vector>
  </HeadingPairs>
  <TitlesOfParts>
    <vt:vector size="21" baseType="lpstr">
      <vt:lpstr>Calibri</vt:lpstr>
      <vt:lpstr>Arial</vt:lpstr>
      <vt:lpstr>Poppins</vt:lpstr>
      <vt:lpstr>Courier New</vt:lpstr>
      <vt:lpstr>Poppins SemiBold</vt:lpstr>
      <vt:lpstr>Poppins Medium</vt:lpstr>
      <vt:lpstr>Poppins Bold</vt:lpstr>
      <vt:lpstr>Office-tema</vt:lpstr>
      <vt:lpstr>Acrobat Document</vt:lpstr>
      <vt:lpstr>Studiebarometeret 2026</vt:lpstr>
      <vt:lpstr>The Student Survey (Studiebarometeret)</vt:lpstr>
      <vt:lpstr>Topics covered in the survey include:</vt:lpstr>
      <vt:lpstr>How students complete the survey</vt:lpstr>
      <vt:lpstr>Why Studiebarometeret?</vt:lpstr>
      <vt:lpstr>What should a student do if they do not receive the initial email? </vt:lpstr>
      <vt:lpstr>Studiebarometeret as a useful tool</vt:lpstr>
      <vt:lpstr>Hkdir.no</vt:lpstr>
      <vt:lpstr>A high response rate is important!</vt:lpstr>
      <vt:lpstr>Tips for increasing the response rate</vt:lpstr>
      <vt:lpstr>PowerPoint-presentasjon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Pia Elisabeth Ianke</dc:creator>
  <cp:lastModifiedBy>Petter Hiis Bergh</cp:lastModifiedBy>
  <cp:revision>1</cp:revision>
  <dcterms:created xsi:type="dcterms:W3CDTF">2025-09-25T12:32:13Z</dcterms:created>
  <dcterms:modified xsi:type="dcterms:W3CDTF">2026-03-24T15:21:42Z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0x01010062348BFD021724488FDCB7305C649051</vt:lpwstr>
  </property>
  <property fmtid="{D5CDD505-2E9C-101B-9397-08002B2CF9AE}" pid="3" name="MSIP_Label_e96e116a-ae70-4e3d-be7e-d31ac0727b31_Enabled">
    <vt:lpwstr>true</vt:lpwstr>
  </property>
  <property fmtid="{D5CDD505-2E9C-101B-9397-08002B2CF9AE}" pid="4" name="MSIP_Label_e96e116a-ae70-4e3d-be7e-d31ac0727b31_SetDate">
    <vt:lpwstr>2021-06-28T17:00:56Z</vt:lpwstr>
  </property>
  <property fmtid="{D5CDD505-2E9C-101B-9397-08002B2CF9AE}" pid="5" name="MSIP_Label_e96e116a-ae70-4e3d-be7e-d31ac0727b31_Method">
    <vt:lpwstr>Privileged</vt:lpwstr>
  </property>
  <property fmtid="{D5CDD505-2E9C-101B-9397-08002B2CF9AE}" pid="6" name="MSIP_Label_e96e116a-ae70-4e3d-be7e-d31ac0727b31_Name">
    <vt:lpwstr>Åpen</vt:lpwstr>
  </property>
  <property fmtid="{D5CDD505-2E9C-101B-9397-08002B2CF9AE}" pid="7" name="MSIP_Label_e96e116a-ae70-4e3d-be7e-d31ac0727b31_SiteId">
    <vt:lpwstr>e21a9bd2-dcf8-44df-83fa-aa16c3e0af23</vt:lpwstr>
  </property>
  <property fmtid="{D5CDD505-2E9C-101B-9397-08002B2CF9AE}" pid="8" name="MSIP_Label_e96e116a-ae70-4e3d-be7e-d31ac0727b31_ActionId">
    <vt:lpwstr>18ece5d3-d9b8-4867-a5a7-aba96a43a3a7</vt:lpwstr>
  </property>
  <property fmtid="{D5CDD505-2E9C-101B-9397-08002B2CF9AE}" pid="9" name="MSIP_Label_e96e116a-ae70-4e3d-be7e-d31ac0727b31_ContentBits">
    <vt:lpwstr>0</vt:lpwstr>
  </property>
  <property fmtid="{D5CDD505-2E9C-101B-9397-08002B2CF9AE}" pid="10" name="MSIP_Label_4012811f-b717-4099-a412-3cacd3519ab9_Enabled">
    <vt:lpwstr>true</vt:lpwstr>
  </property>
  <property fmtid="{D5CDD505-2E9C-101B-9397-08002B2CF9AE}" pid="11" name="MSIP_Label_4012811f-b717-4099-a412-3cacd3519ab9_SetDate">
    <vt:lpwstr>2025-09-25T12:42:57Z</vt:lpwstr>
  </property>
  <property fmtid="{D5CDD505-2E9C-101B-9397-08002B2CF9AE}" pid="12" name="MSIP_Label_4012811f-b717-4099-a412-3cacd3519ab9_Method">
    <vt:lpwstr>Privileged</vt:lpwstr>
  </property>
  <property fmtid="{D5CDD505-2E9C-101B-9397-08002B2CF9AE}" pid="13" name="MSIP_Label_4012811f-b717-4099-a412-3cacd3519ab9_Name">
    <vt:lpwstr>Åpen</vt:lpwstr>
  </property>
  <property fmtid="{D5CDD505-2E9C-101B-9397-08002B2CF9AE}" pid="14" name="MSIP_Label_4012811f-b717-4099-a412-3cacd3519ab9_SiteId">
    <vt:lpwstr>1ec46890-73f8-4a2a-9b2c-9a6611f1c922</vt:lpwstr>
  </property>
  <property fmtid="{D5CDD505-2E9C-101B-9397-08002B2CF9AE}" pid="15" name="MSIP_Label_4012811f-b717-4099-a412-3cacd3519ab9_ActionId">
    <vt:lpwstr>e47acf78-e4ea-4669-8b7d-366b588c32f7</vt:lpwstr>
  </property>
  <property fmtid="{D5CDD505-2E9C-101B-9397-08002B2CF9AE}" pid="16" name="MSIP_Label_4012811f-b717-4099-a412-3cacd3519ab9_ContentBits">
    <vt:lpwstr>0</vt:lpwstr>
  </property>
  <property fmtid="{D5CDD505-2E9C-101B-9397-08002B2CF9AE}" pid="17" name="MSIP_Label_4012811f-b717-4099-a412-3cacd3519ab9_Tag">
    <vt:lpwstr>10, 0, 1, 1</vt:lpwstr>
  </property>
  <property fmtid="{D5CDD505-2E9C-101B-9397-08002B2CF9AE}" pid="18" name="MediaServiceImageTags">
    <vt:lpwstr/>
  </property>
</Properties>
</file>