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0" r:id="rId4"/>
  </p:sldMasterIdLst>
  <p:notesMasterIdLst>
    <p:notesMasterId r:id="rId13"/>
  </p:notesMasterIdLst>
  <p:handoutMasterIdLst>
    <p:handoutMasterId r:id="rId14"/>
  </p:handoutMasterIdLst>
  <p:sldIdLst>
    <p:sldId id="256" r:id="rId5"/>
    <p:sldId id="335" r:id="rId6"/>
    <p:sldId id="328" r:id="rId7"/>
    <p:sldId id="340" r:id="rId8"/>
    <p:sldId id="341" r:id="rId9"/>
    <p:sldId id="295" r:id="rId10"/>
    <p:sldId id="336" r:id="rId11"/>
    <p:sldId id="342" r:id="rId12"/>
  </p:sldIdLst>
  <p:sldSz cx="12192000" cy="6858000"/>
  <p:notesSz cx="6858000" cy="9144000"/>
  <p:embeddedFontLst>
    <p:embeddedFont>
      <p:font typeface="Poppins" panose="00000500000000000000" pitchFamily="2" charset="0"/>
      <p:regular r:id="rId15"/>
      <p:bold r:id="rId16"/>
      <p:italic r:id="rId17"/>
      <p:boldItalic r:id="rId18"/>
    </p:embeddedFont>
    <p:embeddedFont>
      <p:font typeface="Poppins Bold"/>
      <p:bold r:id="rId19"/>
    </p:embeddedFont>
    <p:embeddedFont>
      <p:font typeface="Poppins Medium" panose="00000600000000000000" pitchFamily="2" charset="0"/>
      <p:regular r:id="rId20"/>
      <p:italic r:id="rId21"/>
    </p:embeddedFont>
    <p:embeddedFont>
      <p:font typeface="Poppins SemiBold" panose="00000700000000000000" pitchFamily="2" charset="0"/>
      <p:bold r:id="rId22"/>
      <p:boldItalic r:id="rId23"/>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553627-D66D-136A-1EBE-1F1656A1BAC9}" name="Magnus Løken Bain" initials="MB" userId="S::mlb_forskningsradet.no#ext#@hkdirektoratet.onmicrosoft.com::ca4de18a-93db-4388-acf0-e3e2394fa14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gnus Løken Bain" initials="MLB" lastIdx="7" clrIdx="0">
    <p:extLst>
      <p:ext uri="{19B8F6BF-5375-455C-9EA6-DF929625EA0E}">
        <p15:presenceInfo xmlns:p15="http://schemas.microsoft.com/office/powerpoint/2012/main" userId="S::mlb@forskningsradet.no::30f35f45-b3d8-453d-824a-4323a297f58b" providerId="AD"/>
      </p:ext>
    </p:extLst>
  </p:cmAuthor>
  <p:cmAuthor id="2" name="Hege Toje" initials="HT" lastIdx="6" clrIdx="1">
    <p:extLst>
      <p:ext uri="{19B8F6BF-5375-455C-9EA6-DF929625EA0E}">
        <p15:presenceInfo xmlns:p15="http://schemas.microsoft.com/office/powerpoint/2012/main" userId="S::hege.toje@hkdir.no::89b696c7-3954-4d32-b4e8-f7b4fcce72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FFFF"/>
    <a:srgbClr val="1D3461"/>
    <a:srgbClr val="F9952E"/>
    <a:srgbClr val="2545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2EADB9-DDAE-400C-872B-20F350775BFA}" v="115" dt="2024-10-08T10:37:43.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8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DE294989-C8A2-9944-B33A-3805D20645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13204462-82F8-1E4C-A77A-3BDFFD8B1F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A49B6B-994D-4945-85D1-5A2C271B2AC5}" type="datetimeFigureOut">
              <a:rPr lang="nb-NO" smtClean="0"/>
              <a:t>08.11.2024</a:t>
            </a:fld>
            <a:endParaRPr lang="nb-NO"/>
          </a:p>
        </p:txBody>
      </p:sp>
      <p:sp>
        <p:nvSpPr>
          <p:cNvPr id="4" name="Plassholder for bunntekst 3">
            <a:extLst>
              <a:ext uri="{FF2B5EF4-FFF2-40B4-BE49-F238E27FC236}">
                <a16:creationId xmlns:a16="http://schemas.microsoft.com/office/drawing/2014/main" id="{6ADFCA9A-C100-8244-9316-7D3FFF5992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6EA18EF3-140A-8D4B-BADF-31442AA2CE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9FA841-02E7-974F-9C83-CA4B8F6E8647}" type="slidenum">
              <a:rPr lang="nb-NO" smtClean="0"/>
              <a:t>‹#›</a:t>
            </a:fld>
            <a:endParaRPr lang="nb-NO"/>
          </a:p>
        </p:txBody>
      </p:sp>
    </p:spTree>
    <p:extLst>
      <p:ext uri="{BB962C8B-B14F-4D97-AF65-F5344CB8AC3E}">
        <p14:creationId xmlns:p14="http://schemas.microsoft.com/office/powerpoint/2010/main" val="3867315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6E2B5-7791-3245-BBAD-AD2762BAF4AE}" type="datetimeFigureOut">
              <a:rPr lang="nb-NO" smtClean="0"/>
              <a:t>08.11.2024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D9261-7C90-3B4D-AB9A-060167C752FD}" type="slidenum">
              <a:rPr lang="nb-NO" smtClean="0"/>
              <a:t>‹#›</a:t>
            </a:fld>
            <a:endParaRPr lang="nb-NO"/>
          </a:p>
        </p:txBody>
      </p:sp>
    </p:spTree>
    <p:extLst>
      <p:ext uri="{BB962C8B-B14F-4D97-AF65-F5344CB8AC3E}">
        <p14:creationId xmlns:p14="http://schemas.microsoft.com/office/powerpoint/2010/main" val="341525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57D9261-7C90-3B4D-AB9A-060167C752FD}" type="slidenum">
              <a:rPr lang="nb-NO" smtClean="0"/>
              <a:t>1</a:t>
            </a:fld>
            <a:endParaRPr lang="nb-NO"/>
          </a:p>
        </p:txBody>
      </p:sp>
    </p:spTree>
    <p:extLst>
      <p:ext uri="{BB962C8B-B14F-4D97-AF65-F5344CB8AC3E}">
        <p14:creationId xmlns:p14="http://schemas.microsoft.com/office/powerpoint/2010/main" val="2853849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b="1" kern="100">
                <a:effectLst/>
                <a:latin typeface="Calibri" panose="020F0502020204030204" pitchFamily="34" charset="0"/>
                <a:ea typeface="Calibri" panose="020F0502020204030204" pitchFamily="34" charset="0"/>
                <a:cs typeface="Times New Roman" panose="02020603050405020304" pitchFamily="18" charset="0"/>
              </a:rPr>
              <a:t>Nasjonale trusselvurderinger: </a:t>
            </a:r>
            <a:r>
              <a:rPr lang="nb-NO" sz="1800" kern="100">
                <a:effectLst/>
                <a:latin typeface="Calibri" panose="020F0502020204030204" pitchFamily="34" charset="0"/>
                <a:ea typeface="Calibri" panose="020F0502020204030204" pitchFamily="34" charset="0"/>
                <a:cs typeface="Times New Roman" panose="02020603050405020304" pitchFamily="18" charset="0"/>
              </a:rPr>
              <a:t>i flere år er det pekt på at norsk Kunnskapssektor i økende grad har vært et mål for utenlandsk etterretning. Det er særlig nordområdene og det norske forskningsmiljøet på marinteknologi som er utsatt. I tillegg peker de nasjonale trussel-vurderingene på Russland, Kina, Iran og Pakistan som land av bekymring. Og Kina regnes som et svært viktig samarbeidsland innen forskning og høyere utdanning, og er et land norsk kunnskapssektor i stor grad har søkt å samarbeide med.</a:t>
            </a:r>
            <a:r>
              <a:rPr lang="nb-NO" sz="1800" b="1" kern="100">
                <a:effectLst/>
                <a:latin typeface="Calibri" panose="020F0502020204030204" pitchFamily="34" charset="0"/>
                <a:ea typeface="Calibri" panose="020F0502020204030204" pitchFamily="34" charset="0"/>
                <a:cs typeface="Times New Roman" panose="02020603050405020304" pitchFamily="18" charset="0"/>
              </a:rPr>
              <a:t> </a:t>
            </a:r>
            <a:endParaRPr lang="nb-NO"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800" b="1"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b="1" kern="100">
                <a:effectLst/>
                <a:latin typeface="Calibri" panose="020F0502020204030204" pitchFamily="34" charset="0"/>
                <a:ea typeface="Calibri" panose="020F0502020204030204" pitchFamily="34" charset="0"/>
                <a:cs typeface="Times New Roman" panose="02020603050405020304" pitchFamily="18" charset="0"/>
              </a:rPr>
              <a:t>Internasjonal bekymring: </a:t>
            </a:r>
            <a:r>
              <a:rPr lang="nb-NO" sz="1800" kern="100">
                <a:effectLst/>
                <a:latin typeface="Calibri" panose="020F0502020204030204" pitchFamily="34" charset="0"/>
                <a:ea typeface="Calibri" panose="020F0502020204030204" pitchFamily="34" charset="0"/>
                <a:cs typeface="Times New Roman" panose="02020603050405020304" pitchFamily="18" charset="0"/>
              </a:rPr>
              <a:t>Det har over flere år vokst frem en bekymring rundt kunnskapssamarbeid, særlig med Kina men også andre land, med tanke på gjensidighet og redelighet. Og i kjølvannet av denne bekymringen har mange land arbeidet med å skjerpe bevisstheten rundt sikkerhet og etikk i internasjonalt samarbeid. </a:t>
            </a:r>
          </a:p>
          <a:p>
            <a:pPr>
              <a:lnSpc>
                <a:spcPct val="107000"/>
              </a:lnSpc>
              <a:spcAft>
                <a:spcPts val="800"/>
              </a:spcAft>
            </a:pPr>
            <a:endParaRPr lang="nb-NO"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b="1" kern="100">
                <a:effectLst/>
                <a:latin typeface="Calibri" panose="020F0502020204030204" pitchFamily="34" charset="0"/>
                <a:ea typeface="Calibri" panose="020F0502020204030204" pitchFamily="34" charset="0"/>
                <a:cs typeface="Times New Roman" panose="02020603050405020304" pitchFamily="18" charset="0"/>
              </a:rPr>
              <a:t>Oppdrag fra Kunnskapsdepartementet: </a:t>
            </a:r>
            <a:r>
              <a:rPr lang="nb-NO" sz="1800" b="0" kern="100">
                <a:effectLst/>
                <a:latin typeface="Calibri" panose="020F0502020204030204" pitchFamily="34" charset="0"/>
                <a:ea typeface="Calibri" panose="020F0502020204030204" pitchFamily="34" charset="0"/>
                <a:cs typeface="Times New Roman" panose="02020603050405020304" pitchFamily="18" charset="0"/>
              </a:rPr>
              <a:t>HK-dir og Forskningsrådet fikk oppdraget om å utvikle retningslinjer for ansvarlig internasjonalt samarbeid. Retningslinjene er utviklet i tett samarbeid med kunnskapssektoren og relevante myndigheter på feltet, inkludert sikkerhetsmyndigheter. </a:t>
            </a:r>
          </a:p>
          <a:p>
            <a:pPr>
              <a:lnSpc>
                <a:spcPct val="107000"/>
              </a:lnSpc>
              <a:spcAft>
                <a:spcPts val="800"/>
              </a:spcAft>
            </a:pPr>
            <a:endParaRPr lang="nb-NO"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b="1" kern="100">
                <a:effectLst/>
                <a:latin typeface="Calibri" panose="020F0502020204030204" pitchFamily="34" charset="0"/>
                <a:ea typeface="Calibri" panose="020F0502020204030204" pitchFamily="34" charset="0"/>
                <a:cs typeface="Times New Roman" panose="02020603050405020304" pitchFamily="18" charset="0"/>
              </a:rPr>
              <a:t>Andre lands retningslinjer: </a:t>
            </a:r>
            <a:r>
              <a:rPr lang="nb-NO" sz="1800" kern="100">
                <a:effectLst/>
                <a:latin typeface="Calibri" panose="020F0502020204030204" pitchFamily="34" charset="0"/>
                <a:ea typeface="Calibri" panose="020F0502020204030204" pitchFamily="34" charset="0"/>
                <a:cs typeface="Times New Roman" panose="02020603050405020304" pitchFamily="18" charset="0"/>
              </a:rPr>
              <a:t>Vi er ikke alene om dette arbeidet, har dratt nytte av svenskenes, nederlendernes og danskenes arbeid på feltet. Retningslinjer og verktøy for ansvarlig internasjonalt kunnskapssamarbeid er utviklet med et blikk på særlig EUs </a:t>
            </a:r>
            <a:r>
              <a:rPr lang="nb-NO" sz="1800" kern="100" err="1">
                <a:effectLst/>
                <a:latin typeface="Calibri" panose="020F0502020204030204" pitchFamily="34" charset="0"/>
                <a:ea typeface="Calibri" panose="020F0502020204030204" pitchFamily="34" charset="0"/>
                <a:cs typeface="Times New Roman" panose="02020603050405020304" pitchFamily="18" charset="0"/>
              </a:rPr>
              <a:t>toolkit</a:t>
            </a:r>
            <a:r>
              <a:rPr lang="nb-NO" sz="1800" kern="100">
                <a:effectLst/>
                <a:latin typeface="Calibri" panose="020F0502020204030204" pitchFamily="34" charset="0"/>
                <a:ea typeface="Calibri" panose="020F0502020204030204" pitchFamily="34" charset="0"/>
                <a:cs typeface="Times New Roman" panose="02020603050405020304" pitchFamily="18" charset="0"/>
              </a:rPr>
              <a:t>; </a:t>
            </a:r>
            <a:r>
              <a:rPr lang="nb-NO" sz="1800" kern="100" err="1">
                <a:effectLst/>
                <a:latin typeface="Calibri" panose="020F0502020204030204" pitchFamily="34" charset="0"/>
                <a:ea typeface="Calibri" panose="020F0502020204030204" pitchFamily="34" charset="0"/>
                <a:cs typeface="Times New Roman" panose="02020603050405020304" pitchFamily="18" charset="0"/>
              </a:rPr>
              <a:t>Tackling</a:t>
            </a:r>
            <a:r>
              <a:rPr lang="nb-NO" sz="1800" kern="100">
                <a:effectLst/>
                <a:latin typeface="Calibri" panose="020F0502020204030204" pitchFamily="34" charset="0"/>
                <a:ea typeface="Calibri" panose="020F0502020204030204" pitchFamily="34" charset="0"/>
                <a:cs typeface="Times New Roman" panose="02020603050405020304" pitchFamily="18" charset="0"/>
              </a:rPr>
              <a:t> R&amp;I Foreign </a:t>
            </a:r>
            <a:r>
              <a:rPr lang="nb-NO" sz="1800" kern="100" err="1">
                <a:effectLst/>
                <a:latin typeface="Calibri" panose="020F0502020204030204" pitchFamily="34" charset="0"/>
                <a:ea typeface="Calibri" panose="020F0502020204030204" pitchFamily="34" charset="0"/>
                <a:cs typeface="Times New Roman" panose="02020603050405020304" pitchFamily="18" charset="0"/>
              </a:rPr>
              <a:t>interference</a:t>
            </a:r>
            <a:r>
              <a:rPr lang="nb-NO" sz="1800" kern="100">
                <a:effectLst/>
                <a:latin typeface="Calibri" panose="020F0502020204030204" pitchFamily="34" charset="0"/>
                <a:ea typeface="Calibri" panose="020F0502020204030204" pitchFamily="34" charset="0"/>
                <a:cs typeface="Times New Roman" panose="02020603050405020304" pitchFamily="18" charset="0"/>
              </a:rPr>
              <a:t>. I oppdraget fra Kunnskapsdepartementet til Forskningsrådet og HK-dir var en av føringene at retningslinjene skulle være avstemt mot EUs rammeverk for å ikke legge unødige hindringer for norske kunnskapsinstitusjoner. </a:t>
            </a:r>
          </a:p>
          <a:p>
            <a:endParaRPr lang="nb-NO"/>
          </a:p>
        </p:txBody>
      </p:sp>
      <p:sp>
        <p:nvSpPr>
          <p:cNvPr id="4" name="Plassholder for lysbildenummer 3"/>
          <p:cNvSpPr>
            <a:spLocks noGrp="1"/>
          </p:cNvSpPr>
          <p:nvPr>
            <p:ph type="sldNum" sz="quarter" idx="5"/>
          </p:nvPr>
        </p:nvSpPr>
        <p:spPr/>
        <p:txBody>
          <a:bodyPr/>
          <a:lstStyle/>
          <a:p>
            <a:fld id="{957D9261-7C90-3B4D-AB9A-060167C752FD}" type="slidenum">
              <a:rPr lang="nb-NO" smtClean="0"/>
              <a:t>2</a:t>
            </a:fld>
            <a:endParaRPr lang="nb-NO"/>
          </a:p>
        </p:txBody>
      </p:sp>
    </p:spTree>
    <p:extLst>
      <p:ext uri="{BB962C8B-B14F-4D97-AF65-F5344CB8AC3E}">
        <p14:creationId xmlns:p14="http://schemas.microsoft.com/office/powerpoint/2010/main" val="158223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Retningslinjene baserer sin definisjon av ansvarlighet på gjeldende norsk lovverk og et prinsipp om ansvarlighet slik det defineres i Panoramastrategien som er regjeringens strategi for kunnskapssamarbeid med strategiske samarbeidsland utenfor Europa.  Ansvarlighet i Panoramastrategien er definert langs to akser, akademiske verdier på den ene sider og nasjonale interesser/sikkerhetsinteresser på den andre. </a:t>
            </a:r>
          </a:p>
        </p:txBody>
      </p:sp>
      <p:sp>
        <p:nvSpPr>
          <p:cNvPr id="4" name="Plassholder for lysbildenummer 3"/>
          <p:cNvSpPr>
            <a:spLocks noGrp="1"/>
          </p:cNvSpPr>
          <p:nvPr>
            <p:ph type="sldNum" sz="quarter" idx="5"/>
          </p:nvPr>
        </p:nvSpPr>
        <p:spPr/>
        <p:txBody>
          <a:bodyPr/>
          <a:lstStyle/>
          <a:p>
            <a:fld id="{957D9261-7C90-3B4D-AB9A-060167C752FD}" type="slidenum">
              <a:rPr lang="nb-NO" smtClean="0"/>
              <a:t>3</a:t>
            </a:fld>
            <a:endParaRPr lang="nb-NO"/>
          </a:p>
        </p:txBody>
      </p:sp>
    </p:spTree>
    <p:extLst>
      <p:ext uri="{BB962C8B-B14F-4D97-AF65-F5344CB8AC3E}">
        <p14:creationId xmlns:p14="http://schemas.microsoft.com/office/powerpoint/2010/main" val="54850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a:p>
            <a:r>
              <a:rPr lang="nb-NO"/>
              <a:t>Retningslinjene er: </a:t>
            </a:r>
          </a:p>
          <a:p>
            <a:endParaRPr lang="nb-NO"/>
          </a:p>
          <a:p>
            <a:r>
              <a:rPr lang="nb-NO" b="1"/>
              <a:t>Tematisk orientert </a:t>
            </a:r>
            <a:r>
              <a:rPr lang="nb-NO"/>
              <a:t>og bygget opp etter de aktivitetene som inngår i internasjonalt samarbeid som for eksempel planlegging av forsknings- og utdanningssamarbeid, studentutveksling, gjesteforskere, digitalt samarbeid, eksportkontroll for kunnskapsoverføring- </a:t>
            </a:r>
          </a:p>
          <a:p>
            <a:endParaRPr lang="nb-NO"/>
          </a:p>
          <a:p>
            <a:r>
              <a:rPr lang="nb-NO" b="1"/>
              <a:t>Målgrupper: </a:t>
            </a:r>
            <a:r>
              <a:rPr lang="nb-NO" b="0"/>
              <a:t>Retningslinjene er bygget opp med tanke på at fagmiljø og ledelse/administrasjon har ulike arbeidsoppgaver og ansvarsområder. PÅ hvert av feltene gis det derfor to ulike sett og råd til ledelse/administrasjon og fagmiljø. </a:t>
            </a:r>
          </a:p>
          <a:p>
            <a:endParaRPr lang="nb-NO" b="0"/>
          </a:p>
          <a:p>
            <a:r>
              <a:rPr lang="nb-NO" b="1"/>
              <a:t>Nettportal og rapport: </a:t>
            </a:r>
            <a:r>
              <a:rPr lang="nb-NO" b="0"/>
              <a:t>Retningslinjene finnes i to former, som rapport og nettportal. Forskjellen mellom de to er at nettsidene er basert på rapporten men har et forkortet format. Nettportalen vil bli oppdatert med lenker og nye ressurser over tid. </a:t>
            </a:r>
          </a:p>
          <a:p>
            <a:endParaRPr lang="nb-NO" b="0"/>
          </a:p>
          <a:p>
            <a:r>
              <a:rPr lang="nb-NO" b="1"/>
              <a:t>Språk: </a:t>
            </a:r>
            <a:r>
              <a:rPr lang="nb-NO" b="0"/>
              <a:t>Både rapport og nettsider finnes på norsk og engelsk slik at de er tilgjengelige også for engelskspråklige ansatte og for internasjonale samarbeidspartnere. </a:t>
            </a:r>
            <a:endParaRPr lang="nb-NO" b="1"/>
          </a:p>
        </p:txBody>
      </p:sp>
      <p:sp>
        <p:nvSpPr>
          <p:cNvPr id="4" name="Plassholder for lysbildenummer 3"/>
          <p:cNvSpPr>
            <a:spLocks noGrp="1"/>
          </p:cNvSpPr>
          <p:nvPr>
            <p:ph type="sldNum" sz="quarter" idx="5"/>
          </p:nvPr>
        </p:nvSpPr>
        <p:spPr/>
        <p:txBody>
          <a:bodyPr/>
          <a:lstStyle/>
          <a:p>
            <a:fld id="{957D9261-7C90-3B4D-AB9A-060167C752FD}" type="slidenum">
              <a:rPr lang="nb-NO" smtClean="0"/>
              <a:t>4</a:t>
            </a:fld>
            <a:endParaRPr lang="nb-NO"/>
          </a:p>
        </p:txBody>
      </p:sp>
    </p:spTree>
    <p:extLst>
      <p:ext uri="{BB962C8B-B14F-4D97-AF65-F5344CB8AC3E}">
        <p14:creationId xmlns:p14="http://schemas.microsoft.com/office/powerpoint/2010/main" val="2017566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p>
        </p:txBody>
      </p:sp>
      <p:sp>
        <p:nvSpPr>
          <p:cNvPr id="4" name="Plassholder for lysbildenummer 3"/>
          <p:cNvSpPr>
            <a:spLocks noGrp="1"/>
          </p:cNvSpPr>
          <p:nvPr>
            <p:ph type="sldNum" sz="quarter" idx="5"/>
          </p:nvPr>
        </p:nvSpPr>
        <p:spPr/>
        <p:txBody>
          <a:bodyPr/>
          <a:lstStyle/>
          <a:p>
            <a:fld id="{957D9261-7C90-3B4D-AB9A-060167C752FD}" type="slidenum">
              <a:rPr lang="nb-NO" smtClean="0"/>
              <a:t>5</a:t>
            </a:fld>
            <a:endParaRPr lang="nb-NO"/>
          </a:p>
        </p:txBody>
      </p:sp>
    </p:spTree>
    <p:extLst>
      <p:ext uri="{BB962C8B-B14F-4D97-AF65-F5344CB8AC3E}">
        <p14:creationId xmlns:p14="http://schemas.microsoft.com/office/powerpoint/2010/main" val="60827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a:t>Retningslinjene er generelle mht. hensyn til land og fag. De siktet inn på å utvikle gode systemer som sikrer akademiske verdier og sikkerhet på kunnskapsinstitusjonene. De er utviklet for å hjelpe sektoren navigere sine internasjonale samarbeid i et tilspisset geopolitisk klima, som krever bedre planlegging, kartlegging og aktsomhet for at kunnskapssektoren skal kunne oppfylle sine forpliktelser og  forvalte sitt ansvar. </a:t>
            </a:r>
          </a:p>
          <a:p>
            <a:endParaRPr lang="nb-NO"/>
          </a:p>
          <a:p>
            <a:pPr marL="171450" indent="-171450">
              <a:buFont typeface="Arial" panose="020B0604020202020204" pitchFamily="34" charset="0"/>
              <a:buChar char="•"/>
            </a:pPr>
            <a:r>
              <a:rPr lang="nb-NO"/>
              <a:t>Retningslinjene er bygget opp på følgende måte for hvert temaområde:</a:t>
            </a:r>
          </a:p>
          <a:p>
            <a:pPr marL="171450" indent="-171450">
              <a:buFont typeface="Wingdings" panose="05000000000000000000" pitchFamily="2" charset="2"/>
              <a:buChar char="v"/>
            </a:pPr>
            <a:r>
              <a:rPr lang="nb-NO"/>
              <a:t>Beskriver lover, regler og føringer og hva dette innebærer av ansvar</a:t>
            </a:r>
          </a:p>
          <a:p>
            <a:pPr marL="171450" indent="-171450">
              <a:buFont typeface="Wingdings" panose="05000000000000000000" pitchFamily="2" charset="2"/>
              <a:buChar char="v"/>
            </a:pPr>
            <a:r>
              <a:rPr lang="nb-NO"/>
              <a:t>Beskriver kjente utfordringer på det tematiske feltet</a:t>
            </a:r>
          </a:p>
          <a:p>
            <a:pPr marL="171450" indent="-171450">
              <a:buFont typeface="Wingdings" panose="05000000000000000000" pitchFamily="2" charset="2"/>
              <a:buChar char="v"/>
            </a:pPr>
            <a:r>
              <a:rPr lang="nb-NO"/>
              <a:t>Gir en liste med vurderinger og forslag til fremgangsmåte for ledelse/administrasjon og forskere/fagmiljø.</a:t>
            </a:r>
          </a:p>
          <a:p>
            <a:pPr marL="171450" indent="-171450">
              <a:buFont typeface="Wingdings" panose="05000000000000000000" pitchFamily="2" charset="2"/>
              <a:buChar char="v"/>
            </a:pPr>
            <a:r>
              <a:rPr lang="nb-NO"/>
              <a:t>Samler relevante veiledere som allerede eksisterer, både nasjonale og internasjonale</a:t>
            </a:r>
          </a:p>
          <a:p>
            <a:pPr marL="171450" indent="-171450">
              <a:buFont typeface="Arial" panose="020B0604020202020204" pitchFamily="34" charset="0"/>
              <a:buChar char="•"/>
            </a:pPr>
            <a:endParaRPr lang="nb-NO"/>
          </a:p>
          <a:p>
            <a:pPr marL="171450" indent="-171450">
              <a:buFont typeface="Arial" panose="020B0604020202020204" pitchFamily="34" charset="0"/>
              <a:buChar char="•"/>
            </a:pPr>
            <a:r>
              <a:rPr lang="nb-NO"/>
              <a:t>Viktige poeng – anbefaler å bygge på eksisterende system innenfor sikkerhetsstyring og risikostyring. Prinsippet om proporsjonalitet i apparatet som utvikles er viktig, og dette er avhengig av hvilke former for samarbeid institusjonene har, og omfang av disse. Risiko blir aldri null, men det er viktig å ha en oversikt over verdiene som institusjonen har, kombinasjoner av risikokilder i samarbeid, og at en planlegger for hvordan risiko kan håndteres eller minskes. </a:t>
            </a:r>
          </a:p>
        </p:txBody>
      </p:sp>
      <p:sp>
        <p:nvSpPr>
          <p:cNvPr id="4" name="Plassholder for lysbildenummer 3"/>
          <p:cNvSpPr>
            <a:spLocks noGrp="1"/>
          </p:cNvSpPr>
          <p:nvPr>
            <p:ph type="sldNum" sz="quarter" idx="5"/>
          </p:nvPr>
        </p:nvSpPr>
        <p:spPr/>
        <p:txBody>
          <a:bodyPr/>
          <a:lstStyle/>
          <a:p>
            <a:fld id="{957D9261-7C90-3B4D-AB9A-060167C752FD}" type="slidenum">
              <a:rPr lang="nb-NO" smtClean="0"/>
              <a:t>6</a:t>
            </a:fld>
            <a:endParaRPr lang="nb-NO"/>
          </a:p>
        </p:txBody>
      </p:sp>
    </p:spTree>
    <p:extLst>
      <p:ext uri="{BB962C8B-B14F-4D97-AF65-F5344CB8AC3E}">
        <p14:creationId xmlns:p14="http://schemas.microsoft.com/office/powerpoint/2010/main" val="251243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a:t>På nettsiden ser dere at de første to fanene samler et sett med overordnete råd til ledelse og administrasjon på den ene siden og fagmiljø på den andre. Dette er en oppsummering av de viktigste rådene som retningslinjene og verktøyene gir. </a:t>
            </a:r>
          </a:p>
          <a:p>
            <a:pPr marL="171450" indent="-171450">
              <a:buFont typeface="Arial" panose="020B0604020202020204" pitchFamily="34" charset="0"/>
              <a:buChar char="•"/>
            </a:pPr>
            <a:r>
              <a:rPr lang="nb-NO"/>
              <a:t>Ellers er det egne tematiske innganger på </a:t>
            </a:r>
          </a:p>
          <a:p>
            <a:pPr marL="171450" indent="-171450">
              <a:buFont typeface="Wingdings" panose="05000000000000000000" pitchFamily="2" charset="2"/>
              <a:buChar char="v"/>
            </a:pPr>
            <a:r>
              <a:rPr lang="nb-NO"/>
              <a:t>Internasjonalt forsknings- og innovasjonssamarbeid</a:t>
            </a:r>
          </a:p>
          <a:p>
            <a:pPr marL="171450" indent="-171450">
              <a:buFont typeface="Wingdings" panose="05000000000000000000" pitchFamily="2" charset="2"/>
              <a:buChar char="v"/>
            </a:pPr>
            <a:r>
              <a:rPr lang="nb-NO"/>
              <a:t>Internasjonalt høyere utdanningssamarbeid</a:t>
            </a:r>
          </a:p>
          <a:p>
            <a:pPr marL="171450" indent="-171450">
              <a:buFont typeface="Wingdings" panose="05000000000000000000" pitchFamily="2" charset="2"/>
              <a:buChar char="v"/>
            </a:pPr>
            <a:r>
              <a:rPr lang="nb-NO"/>
              <a:t>Risiko og sikkerhetsstyring ved kunnskapsinstitusjonen</a:t>
            </a:r>
          </a:p>
          <a:p>
            <a:pPr marL="171450" indent="-171450">
              <a:buFont typeface="Wingdings" panose="05000000000000000000" pitchFamily="2" charset="2"/>
              <a:buChar char="v"/>
            </a:pPr>
            <a:r>
              <a:rPr lang="nb-NO"/>
              <a:t>Akademiske verdier og forskningsetikk</a:t>
            </a:r>
          </a:p>
          <a:p>
            <a:pPr marL="171450" indent="-171450">
              <a:buFont typeface="Wingdings" panose="05000000000000000000" pitchFamily="2" charset="2"/>
              <a:buChar char="v"/>
            </a:pPr>
            <a:endParaRPr lang="nb-NO"/>
          </a:p>
          <a:p>
            <a:pPr marL="0" indent="0">
              <a:buFont typeface="Wingdings" panose="05000000000000000000" pitchFamily="2" charset="2"/>
              <a:buNone/>
            </a:pPr>
            <a:r>
              <a:rPr lang="nb-NO"/>
              <a:t>Hver av disse sidene har undersider med ressurser – for eksempel inneholder internasjonalt forskning og innovasjonssamarbeid ressurser på partnerskap, avtaler om forskningssamarbeid, eksportkontroll, åpen forskning og deling, informasjonssikkerhet og personvern, og invitasjon og ivaretakelse av gjesteforskere. </a:t>
            </a:r>
          </a:p>
          <a:p>
            <a:pPr marL="0" indent="0">
              <a:buFont typeface="Wingdings" panose="05000000000000000000" pitchFamily="2" charset="2"/>
              <a:buNone/>
            </a:pPr>
            <a:endParaRPr lang="nb-NO"/>
          </a:p>
          <a:p>
            <a:pPr marL="0" indent="0">
              <a:buFont typeface="Wingdings" panose="05000000000000000000" pitchFamily="2" charset="2"/>
              <a:buNone/>
            </a:pPr>
            <a:r>
              <a:rPr lang="nb-NO"/>
              <a:t>Sidene avsluttes med en punktliste med forslag til vurderinger og fremgangsmåter. Denne listen kan brukes veiledende i hvilke vurderinger som bør gjøres i forhold til akademiske verdier, etikk og sikkerhet i internasjonalt samarbeid. </a:t>
            </a:r>
          </a:p>
          <a:p>
            <a:pPr marL="0" indent="0">
              <a:buFont typeface="Wingdings" panose="05000000000000000000" pitchFamily="2" charset="2"/>
              <a:buNone/>
            </a:pPr>
            <a:endParaRPr lang="nb-NO"/>
          </a:p>
          <a:p>
            <a:pPr marL="0" indent="0">
              <a:buFont typeface="Wingdings" panose="05000000000000000000" pitchFamily="2" charset="2"/>
              <a:buNone/>
            </a:pPr>
            <a:endParaRPr lang="nb-NO"/>
          </a:p>
          <a:p>
            <a:pPr marL="0" indent="0">
              <a:buFont typeface="Wingdings" panose="05000000000000000000" pitchFamily="2" charset="2"/>
              <a:buNone/>
            </a:pPr>
            <a:endParaRPr lang="nb-NO"/>
          </a:p>
        </p:txBody>
      </p:sp>
      <p:sp>
        <p:nvSpPr>
          <p:cNvPr id="4" name="Plassholder for lysbildenummer 3"/>
          <p:cNvSpPr>
            <a:spLocks noGrp="1"/>
          </p:cNvSpPr>
          <p:nvPr>
            <p:ph type="sldNum" sz="quarter" idx="5"/>
          </p:nvPr>
        </p:nvSpPr>
        <p:spPr/>
        <p:txBody>
          <a:bodyPr/>
          <a:lstStyle/>
          <a:p>
            <a:fld id="{957D9261-7C90-3B4D-AB9A-060167C752FD}" type="slidenum">
              <a:rPr lang="nb-NO" smtClean="0"/>
              <a:t>7</a:t>
            </a:fld>
            <a:endParaRPr lang="nb-NO"/>
          </a:p>
        </p:txBody>
      </p:sp>
    </p:spTree>
    <p:extLst>
      <p:ext uri="{BB962C8B-B14F-4D97-AF65-F5344CB8AC3E}">
        <p14:creationId xmlns:p14="http://schemas.microsoft.com/office/powerpoint/2010/main" val="2667279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57D9261-7C90-3B4D-AB9A-060167C752FD}" type="slidenum">
              <a:rPr lang="nb-NO" smtClean="0"/>
              <a:t>8</a:t>
            </a:fld>
            <a:endParaRPr lang="nb-NO"/>
          </a:p>
        </p:txBody>
      </p:sp>
    </p:spTree>
    <p:extLst>
      <p:ext uri="{BB962C8B-B14F-4D97-AF65-F5344CB8AC3E}">
        <p14:creationId xmlns:p14="http://schemas.microsoft.com/office/powerpoint/2010/main" val="2909914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Master" Target="../slideMasters/slideMaster1.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1.xml"/><Relationship Id="rId4" Type="http://schemas.openxmlformats.org/officeDocument/2006/relationships/image" Target="../media/image3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1.xml"/><Relationship Id="rId4" Type="http://schemas.openxmlformats.org/officeDocument/2006/relationships/image" Target="../media/image43.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1.xml"/><Relationship Id="rId4" Type="http://schemas.openxmlformats.org/officeDocument/2006/relationships/image" Target="../media/image43.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1.xml"/><Relationship Id="rId4" Type="http://schemas.openxmlformats.org/officeDocument/2006/relationships/image" Target="../media/image43.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1.xml"/><Relationship Id="rId4" Type="http://schemas.openxmlformats.org/officeDocument/2006/relationships/image" Target="../media/image43.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1.xml"/><Relationship Id="rId4" Type="http://schemas.openxmlformats.org/officeDocument/2006/relationships/image" Target="../media/image43.jpe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Master" Target="../slideMasters/slideMaster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Master" Target="../slideMasters/slideMaster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Master" Target="../slideMasters/slideMaster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Master" Target="../slideMasters/slideMaster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Master" Target="../slideMasters/slideMaster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Oransje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4792"/>
            <a:ext cx="6096000" cy="3433208"/>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2861" t="4039" r="48335" b="47837"/>
          <a:stretch/>
        </p:blipFill>
        <p:spPr>
          <a:xfrm>
            <a:off x="0" y="0"/>
            <a:ext cx="6096000" cy="3424793"/>
          </a:xfrm>
          <a:prstGeom prst="rect">
            <a:avLst/>
          </a:prstGeom>
        </p:spPr>
      </p:pic>
      <p:pic>
        <p:nvPicPr>
          <p:cNvPr id="5" name="Logo_Nynorsk" hidden="1">
            <a:extLst>
              <a:ext uri="{FF2B5EF4-FFF2-40B4-BE49-F238E27FC236}">
                <a16:creationId xmlns:a16="http://schemas.microsoft.com/office/drawing/2014/main" id="{C6D7F8BD-6789-4E89-BE10-AE6710FFB66C}"/>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624828" y="522065"/>
            <a:ext cx="2920333" cy="640800"/>
          </a:xfrm>
          <a:prstGeom prst="rect">
            <a:avLst/>
          </a:prstGeom>
        </p:spPr>
      </p:pic>
      <p:pic>
        <p:nvPicPr>
          <p:cNvPr id="7" name="Logo_Bokmal">
            <a:extLst>
              <a:ext uri="{FF2B5EF4-FFF2-40B4-BE49-F238E27FC236}">
                <a16:creationId xmlns:a16="http://schemas.microsoft.com/office/drawing/2014/main" id="{1B960393-DA95-45D4-BC0F-B0E1F85F6C9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624828" y="522065"/>
            <a:ext cx="2885640" cy="640800"/>
          </a:xfrm>
          <a:prstGeom prst="rect">
            <a:avLst/>
          </a:prstGeom>
        </p:spPr>
      </p:pic>
      <p:pic>
        <p:nvPicPr>
          <p:cNvPr id="10" name="Logo_Engelsk" hidden="1">
            <a:extLst>
              <a:ext uri="{FF2B5EF4-FFF2-40B4-BE49-F238E27FC236}">
                <a16:creationId xmlns:a16="http://schemas.microsoft.com/office/drawing/2014/main" id="{02C6777A-C9B1-49C7-A444-881FE1E3D91F}"/>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297935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side Magenta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9000"/>
            <a:ext cx="6096000" cy="3429000"/>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2861" t="4039" r="48335" b="47837"/>
          <a:stretch/>
        </p:blipFill>
        <p:spPr>
          <a:xfrm>
            <a:off x="0" y="0"/>
            <a:ext cx="6096000" cy="3424793"/>
          </a:xfrm>
          <a:prstGeom prst="rect">
            <a:avLst/>
          </a:prstGeom>
        </p:spPr>
      </p:pic>
      <p:pic>
        <p:nvPicPr>
          <p:cNvPr id="13" name="Logo_Nynorsk" hidden="1">
            <a:extLst>
              <a:ext uri="{FF2B5EF4-FFF2-40B4-BE49-F238E27FC236}">
                <a16:creationId xmlns:a16="http://schemas.microsoft.com/office/drawing/2014/main" id="{77011D5C-36FC-4882-8EDF-E39B9B5F25A9}"/>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624828" y="522065"/>
            <a:ext cx="2920333" cy="640800"/>
          </a:xfrm>
          <a:prstGeom prst="rect">
            <a:avLst/>
          </a:prstGeom>
        </p:spPr>
      </p:pic>
      <p:pic>
        <p:nvPicPr>
          <p:cNvPr id="14" name="Logo_Bokmal">
            <a:extLst>
              <a:ext uri="{FF2B5EF4-FFF2-40B4-BE49-F238E27FC236}">
                <a16:creationId xmlns:a16="http://schemas.microsoft.com/office/drawing/2014/main" id="{87AABA1F-77AF-4C1E-89DD-A4B3CD6021E3}"/>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624828" y="522065"/>
            <a:ext cx="2885640" cy="640800"/>
          </a:xfrm>
          <a:prstGeom prst="rect">
            <a:avLst/>
          </a:prstGeom>
        </p:spPr>
      </p:pic>
      <p:pic>
        <p:nvPicPr>
          <p:cNvPr id="15" name="Logo_Engelsk" hidden="1">
            <a:extLst>
              <a:ext uri="{FF2B5EF4-FFF2-40B4-BE49-F238E27FC236}">
                <a16:creationId xmlns:a16="http://schemas.microsoft.com/office/drawing/2014/main" id="{51D39E2D-1677-4DA8-9B54-BA796A065492}"/>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3774849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orside Oransje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47703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379813" y="3718786"/>
            <a:ext cx="6088750" cy="1807556"/>
          </a:xfrm>
        </p:spPr>
        <p:txBody>
          <a:bodyPr anchor="b">
            <a:normAutofit/>
          </a:bodyPr>
          <a:lstStyle>
            <a:lvl1pPr algn="l">
              <a:lnSpc>
                <a:spcPct val="93000"/>
              </a:lnSpc>
              <a:defRPr sz="4501">
                <a:solidFill>
                  <a:schemeClr val="accent4"/>
                </a:solidFill>
              </a:defRPr>
            </a:lvl1pPr>
          </a:lstStyle>
          <a:p>
            <a:r>
              <a:rPr lang="nb-NO"/>
              <a:t>Klikk for å redigere tittelstil</a:t>
            </a:r>
            <a:endParaRPr lang="en-US"/>
          </a:p>
        </p:txBody>
      </p:sp>
      <p:sp>
        <p:nvSpPr>
          <p:cNvPr id="3" name="Subtitle 2"/>
          <p:cNvSpPr>
            <a:spLocks noGrp="1"/>
          </p:cNvSpPr>
          <p:nvPr>
            <p:ph type="subTitle" idx="1"/>
          </p:nvPr>
        </p:nvSpPr>
        <p:spPr>
          <a:xfrm>
            <a:off x="5379813" y="5711531"/>
            <a:ext cx="6088751" cy="924816"/>
          </a:xfrm>
        </p:spPr>
        <p:txBody>
          <a:bodyPr/>
          <a:lstStyle>
            <a:lvl1pPr marL="0" indent="0" algn="l">
              <a:buNone/>
              <a:defRPr sz="1400">
                <a:solidFill>
                  <a:schemeClr val="accent4"/>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4770329" y="1"/>
            <a:ext cx="7421671" cy="3429000"/>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6" name="Logo_Nynorsk" hidden="1">
            <a:extLst>
              <a:ext uri="{FF2B5EF4-FFF2-40B4-BE49-F238E27FC236}">
                <a16:creationId xmlns:a16="http://schemas.microsoft.com/office/drawing/2014/main" id="{C581CB95-18F3-4D4C-BA63-E401740C52A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8104" y="5526691"/>
            <a:ext cx="2920333" cy="640800"/>
          </a:xfrm>
          <a:prstGeom prst="rect">
            <a:avLst/>
          </a:prstGeom>
        </p:spPr>
      </p:pic>
      <p:pic>
        <p:nvPicPr>
          <p:cNvPr id="12" name="Logo_Bokmal">
            <a:extLst>
              <a:ext uri="{FF2B5EF4-FFF2-40B4-BE49-F238E27FC236}">
                <a16:creationId xmlns:a16="http://schemas.microsoft.com/office/drawing/2014/main" id="{52A18BDD-8A94-430D-BDE8-CCF241EEAC1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28104" y="5526691"/>
            <a:ext cx="2885640" cy="640800"/>
          </a:xfrm>
          <a:prstGeom prst="rect">
            <a:avLst/>
          </a:prstGeom>
        </p:spPr>
      </p:pic>
      <p:pic>
        <p:nvPicPr>
          <p:cNvPr id="14" name="Logo_Engelsk" descr="Et bilde som inneholder tekst&#10;&#10;Automatisk generert beskrivelse" hidden="1">
            <a:extLst>
              <a:ext uri="{FF2B5EF4-FFF2-40B4-BE49-F238E27FC236}">
                <a16:creationId xmlns:a16="http://schemas.microsoft.com/office/drawing/2014/main" id="{81C8AFF1-1C2C-45FC-B0CA-7A469EC398AE}"/>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28104" y="5526691"/>
            <a:ext cx="3523384" cy="640800"/>
          </a:xfrm>
          <a:prstGeom prst="rect">
            <a:avLst/>
          </a:prstGeom>
        </p:spPr>
      </p:pic>
    </p:spTree>
    <p:extLst>
      <p:ext uri="{BB962C8B-B14F-4D97-AF65-F5344CB8AC3E}">
        <p14:creationId xmlns:p14="http://schemas.microsoft.com/office/powerpoint/2010/main" val="4122202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orside Magenta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47703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379813" y="3718786"/>
            <a:ext cx="6088750" cy="1807556"/>
          </a:xfrm>
        </p:spPr>
        <p:txBody>
          <a:bodyPr anchor="b">
            <a:normAutofit/>
          </a:bodyPr>
          <a:lstStyle>
            <a:lvl1pPr algn="l">
              <a:lnSpc>
                <a:spcPct val="93000"/>
              </a:lnSpc>
              <a:defRPr sz="4501">
                <a:solidFill>
                  <a:schemeClr val="accent4"/>
                </a:solidFill>
              </a:defRPr>
            </a:lvl1pPr>
          </a:lstStyle>
          <a:p>
            <a:r>
              <a:rPr lang="nb-NO"/>
              <a:t>Klikk for å redigere tittelstil</a:t>
            </a:r>
            <a:endParaRPr lang="en-US"/>
          </a:p>
        </p:txBody>
      </p:sp>
      <p:sp>
        <p:nvSpPr>
          <p:cNvPr id="3" name="Subtitle 2"/>
          <p:cNvSpPr>
            <a:spLocks noGrp="1"/>
          </p:cNvSpPr>
          <p:nvPr>
            <p:ph type="subTitle" idx="1"/>
          </p:nvPr>
        </p:nvSpPr>
        <p:spPr>
          <a:xfrm>
            <a:off x="5379813" y="5711531"/>
            <a:ext cx="6088751" cy="924816"/>
          </a:xfrm>
        </p:spPr>
        <p:txBody>
          <a:bodyPr/>
          <a:lstStyle>
            <a:lvl1pPr marL="0" indent="0" algn="l">
              <a:buNone/>
              <a:defRPr sz="1400">
                <a:solidFill>
                  <a:schemeClr val="accent4"/>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4770329" y="0"/>
            <a:ext cx="7421671" cy="3429001"/>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2" name="Logo_Nynorsk" hidden="1">
            <a:extLst>
              <a:ext uri="{FF2B5EF4-FFF2-40B4-BE49-F238E27FC236}">
                <a16:creationId xmlns:a16="http://schemas.microsoft.com/office/drawing/2014/main" id="{DE89401B-606B-47BD-8979-2C0DCB163AB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8104" y="5526691"/>
            <a:ext cx="2920333" cy="640800"/>
          </a:xfrm>
          <a:prstGeom prst="rect">
            <a:avLst/>
          </a:prstGeom>
        </p:spPr>
      </p:pic>
      <p:pic>
        <p:nvPicPr>
          <p:cNvPr id="13" name="Logo_Bokmal">
            <a:extLst>
              <a:ext uri="{FF2B5EF4-FFF2-40B4-BE49-F238E27FC236}">
                <a16:creationId xmlns:a16="http://schemas.microsoft.com/office/drawing/2014/main" id="{0B56F6B5-EAEF-41E8-AD98-716021E8377B}"/>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28104" y="5526691"/>
            <a:ext cx="2885640" cy="640800"/>
          </a:xfrm>
          <a:prstGeom prst="rect">
            <a:avLst/>
          </a:prstGeom>
        </p:spPr>
      </p:pic>
      <p:pic>
        <p:nvPicPr>
          <p:cNvPr id="14" name="Logo_Engelsk" descr="Et bilde som inneholder tekst&#10;&#10;Automatisk generert beskrivelse" hidden="1">
            <a:extLst>
              <a:ext uri="{FF2B5EF4-FFF2-40B4-BE49-F238E27FC236}">
                <a16:creationId xmlns:a16="http://schemas.microsoft.com/office/drawing/2014/main" id="{9C5AFD6B-3C07-4164-ACCE-CEA90EDBC70C}"/>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28104" y="5526691"/>
            <a:ext cx="3523384" cy="640800"/>
          </a:xfrm>
          <a:prstGeom prst="rect">
            <a:avLst/>
          </a:prstGeom>
        </p:spPr>
      </p:pic>
    </p:spTree>
    <p:extLst>
      <p:ext uri="{BB962C8B-B14F-4D97-AF65-F5344CB8AC3E}">
        <p14:creationId xmlns:p14="http://schemas.microsoft.com/office/powerpoint/2010/main" val="349133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92869C-9772-47D9-845D-6B42645CA52E}"/>
              </a:ext>
            </a:extLst>
          </p:cNvPr>
          <p:cNvSpPr/>
          <p:nvPr userDrawn="1"/>
        </p:nvSpPr>
        <p:spPr>
          <a:xfrm>
            <a:off x="8774440" y="3428901"/>
            <a:ext cx="3417560" cy="3428901"/>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9" name="Rectangle 8">
            <a:extLst>
              <a:ext uri="{FF2B5EF4-FFF2-40B4-BE49-F238E27FC236}">
                <a16:creationId xmlns:a16="http://schemas.microsoft.com/office/drawing/2014/main" id="{DC99E0B6-AF8F-49CD-8556-3FB8C9E3F0B2}"/>
              </a:ext>
            </a:extLst>
          </p:cNvPr>
          <p:cNvSpPr/>
          <p:nvPr userDrawn="1"/>
        </p:nvSpPr>
        <p:spPr>
          <a:xfrm>
            <a:off x="0" y="0"/>
            <a:ext cx="87744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Subtitle 2"/>
          <p:cNvSpPr>
            <a:spLocks noGrp="1"/>
          </p:cNvSpPr>
          <p:nvPr>
            <p:ph type="subTitle" idx="1"/>
          </p:nvPr>
        </p:nvSpPr>
        <p:spPr>
          <a:xfrm>
            <a:off x="683632" y="545809"/>
            <a:ext cx="6088752" cy="1209054"/>
          </a:xfrm>
        </p:spPr>
        <p:txBody>
          <a:bodyPr/>
          <a:lstStyle>
            <a:lvl1pPr marL="0" indent="0" algn="l">
              <a:buNone/>
              <a:defRPr sz="1400">
                <a:solidFill>
                  <a:schemeClr val="bg1"/>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2" name="Title 1">
            <a:extLst>
              <a:ext uri="{FF2B5EF4-FFF2-40B4-BE49-F238E27FC236}">
                <a16:creationId xmlns:a16="http://schemas.microsoft.com/office/drawing/2014/main" id="{6E45E48B-E6F1-4C3E-925D-CA2D739891F9}"/>
              </a:ext>
            </a:extLst>
          </p:cNvPr>
          <p:cNvSpPr>
            <a:spLocks noGrp="1"/>
          </p:cNvSpPr>
          <p:nvPr>
            <p:ph type="ctrTitle"/>
          </p:nvPr>
        </p:nvSpPr>
        <p:spPr>
          <a:xfrm>
            <a:off x="683633" y="3233726"/>
            <a:ext cx="6088751" cy="2535659"/>
          </a:xfrm>
        </p:spPr>
        <p:txBody>
          <a:bodyPr anchor="ctr">
            <a:normAutofit/>
          </a:bodyPr>
          <a:lstStyle>
            <a:lvl1pPr algn="l">
              <a:lnSpc>
                <a:spcPct val="93000"/>
              </a:lnSpc>
              <a:defRPr sz="4501">
                <a:solidFill>
                  <a:schemeClr val="accent1"/>
                </a:solidFill>
              </a:defRPr>
            </a:lvl1pPr>
          </a:lstStyle>
          <a:p>
            <a:r>
              <a:rPr lang="nb-NO"/>
              <a:t>Klikk for å redigere tittelstil</a:t>
            </a:r>
            <a:endParaRPr lang="nb-NO" err="1"/>
          </a:p>
        </p:txBody>
      </p:sp>
      <p:pic>
        <p:nvPicPr>
          <p:cNvPr id="8" name="Graphic 7">
            <a:extLst>
              <a:ext uri="{FF2B5EF4-FFF2-40B4-BE49-F238E27FC236}">
                <a16:creationId xmlns:a16="http://schemas.microsoft.com/office/drawing/2014/main" id="{6713743B-AD24-4985-B576-5E39BB3743F4}"/>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2265" t="14706" r="2274" b="2510"/>
          <a:stretch/>
        </p:blipFill>
        <p:spPr>
          <a:xfrm>
            <a:off x="8774440" y="3429000"/>
            <a:ext cx="3417561" cy="3428901"/>
          </a:xfrm>
          <a:prstGeom prst="rect">
            <a:avLst/>
          </a:prstGeom>
        </p:spPr>
      </p:pic>
      <p:pic>
        <p:nvPicPr>
          <p:cNvPr id="13" name="Logo_Nynorsk" hidden="1">
            <a:extLst>
              <a:ext uri="{FF2B5EF4-FFF2-40B4-BE49-F238E27FC236}">
                <a16:creationId xmlns:a16="http://schemas.microsoft.com/office/drawing/2014/main" id="{8B31AB50-8C11-41BD-B220-7A801A8DD2D5}"/>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9271159" y="576072"/>
            <a:ext cx="2378923" cy="522000"/>
          </a:xfrm>
          <a:prstGeom prst="rect">
            <a:avLst/>
          </a:prstGeom>
        </p:spPr>
      </p:pic>
      <p:pic>
        <p:nvPicPr>
          <p:cNvPr id="15" name="Logo_Bokmal">
            <a:extLst>
              <a:ext uri="{FF2B5EF4-FFF2-40B4-BE49-F238E27FC236}">
                <a16:creationId xmlns:a16="http://schemas.microsoft.com/office/drawing/2014/main" id="{D47E3DE3-B27D-4439-A13F-EA5BE0BC162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271159" y="576072"/>
            <a:ext cx="2350662" cy="522000"/>
          </a:xfrm>
          <a:prstGeom prst="rect">
            <a:avLst/>
          </a:prstGeom>
        </p:spPr>
      </p:pic>
      <p:pic>
        <p:nvPicPr>
          <p:cNvPr id="17" name="Logo_Engelsk" hidden="1">
            <a:extLst>
              <a:ext uri="{FF2B5EF4-FFF2-40B4-BE49-F238E27FC236}">
                <a16:creationId xmlns:a16="http://schemas.microsoft.com/office/drawing/2014/main" id="{17BA7F33-C434-4EA8-9C54-D52AE608B2F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9271159" y="576072"/>
            <a:ext cx="2870176" cy="522000"/>
          </a:xfrm>
          <a:prstGeom prst="rect">
            <a:avLst/>
          </a:prstGeom>
        </p:spPr>
      </p:pic>
    </p:spTree>
    <p:extLst>
      <p:ext uri="{BB962C8B-B14F-4D97-AF65-F5344CB8AC3E}">
        <p14:creationId xmlns:p14="http://schemas.microsoft.com/office/powerpoint/2010/main" val="914662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92869C-9772-47D9-845D-6B42645CA52E}"/>
              </a:ext>
            </a:extLst>
          </p:cNvPr>
          <p:cNvSpPr/>
          <p:nvPr userDrawn="1"/>
        </p:nvSpPr>
        <p:spPr>
          <a:xfrm>
            <a:off x="8774440" y="3428901"/>
            <a:ext cx="3417560" cy="3428901"/>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9" name="Rectangle 8">
            <a:extLst>
              <a:ext uri="{FF2B5EF4-FFF2-40B4-BE49-F238E27FC236}">
                <a16:creationId xmlns:a16="http://schemas.microsoft.com/office/drawing/2014/main" id="{DC99E0B6-AF8F-49CD-8556-3FB8C9E3F0B2}"/>
              </a:ext>
            </a:extLst>
          </p:cNvPr>
          <p:cNvSpPr/>
          <p:nvPr userDrawn="1"/>
        </p:nvSpPr>
        <p:spPr>
          <a:xfrm>
            <a:off x="0" y="0"/>
            <a:ext cx="87744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Subtitle 2"/>
          <p:cNvSpPr>
            <a:spLocks noGrp="1"/>
          </p:cNvSpPr>
          <p:nvPr>
            <p:ph type="subTitle" idx="1"/>
          </p:nvPr>
        </p:nvSpPr>
        <p:spPr>
          <a:xfrm>
            <a:off x="683632" y="545809"/>
            <a:ext cx="6088752" cy="1209054"/>
          </a:xfrm>
        </p:spPr>
        <p:txBody>
          <a:bodyPr/>
          <a:lstStyle>
            <a:lvl1pPr marL="0" indent="0" algn="l">
              <a:buNone/>
              <a:defRPr sz="1400">
                <a:solidFill>
                  <a:schemeClr val="bg1"/>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2" name="Title 1">
            <a:extLst>
              <a:ext uri="{FF2B5EF4-FFF2-40B4-BE49-F238E27FC236}">
                <a16:creationId xmlns:a16="http://schemas.microsoft.com/office/drawing/2014/main" id="{6E45E48B-E6F1-4C3E-925D-CA2D739891F9}"/>
              </a:ext>
            </a:extLst>
          </p:cNvPr>
          <p:cNvSpPr>
            <a:spLocks noGrp="1"/>
          </p:cNvSpPr>
          <p:nvPr>
            <p:ph type="ctrTitle"/>
          </p:nvPr>
        </p:nvSpPr>
        <p:spPr>
          <a:xfrm>
            <a:off x="683633" y="3233726"/>
            <a:ext cx="6088751" cy="2535659"/>
          </a:xfrm>
        </p:spPr>
        <p:txBody>
          <a:bodyPr anchor="ctr">
            <a:normAutofit/>
          </a:bodyPr>
          <a:lstStyle>
            <a:lvl1pPr algn="l">
              <a:lnSpc>
                <a:spcPct val="93000"/>
              </a:lnSpc>
              <a:defRPr sz="4501">
                <a:solidFill>
                  <a:schemeClr val="accent1"/>
                </a:solidFill>
              </a:defRPr>
            </a:lvl1pPr>
          </a:lstStyle>
          <a:p>
            <a:r>
              <a:rPr lang="nb-NO"/>
              <a:t>Klikk for å redigere tittelstil</a:t>
            </a:r>
            <a:endParaRPr lang="nb-NO" err="1"/>
          </a:p>
        </p:txBody>
      </p:sp>
      <p:pic>
        <p:nvPicPr>
          <p:cNvPr id="8" name="Graphic 7">
            <a:extLst>
              <a:ext uri="{FF2B5EF4-FFF2-40B4-BE49-F238E27FC236}">
                <a16:creationId xmlns:a16="http://schemas.microsoft.com/office/drawing/2014/main" id="{6713743B-AD24-4985-B576-5E39BB3743F4}"/>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2265" t="14706" r="2274" b="2510"/>
          <a:stretch/>
        </p:blipFill>
        <p:spPr>
          <a:xfrm>
            <a:off x="8774440" y="3429000"/>
            <a:ext cx="3417561" cy="3428901"/>
          </a:xfrm>
          <a:prstGeom prst="rect">
            <a:avLst/>
          </a:prstGeom>
        </p:spPr>
      </p:pic>
      <p:pic>
        <p:nvPicPr>
          <p:cNvPr id="13" name="Logo_Nynorsk" hidden="1">
            <a:extLst>
              <a:ext uri="{FF2B5EF4-FFF2-40B4-BE49-F238E27FC236}">
                <a16:creationId xmlns:a16="http://schemas.microsoft.com/office/drawing/2014/main" id="{8B31AB50-8C11-41BD-B220-7A801A8DD2D5}"/>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9271159" y="576072"/>
            <a:ext cx="2378923" cy="522000"/>
          </a:xfrm>
          <a:prstGeom prst="rect">
            <a:avLst/>
          </a:prstGeom>
        </p:spPr>
      </p:pic>
      <p:pic>
        <p:nvPicPr>
          <p:cNvPr id="15" name="Logo_Bokmal">
            <a:extLst>
              <a:ext uri="{FF2B5EF4-FFF2-40B4-BE49-F238E27FC236}">
                <a16:creationId xmlns:a16="http://schemas.microsoft.com/office/drawing/2014/main" id="{D47E3DE3-B27D-4439-A13F-EA5BE0BC162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271159" y="576072"/>
            <a:ext cx="2350662" cy="522000"/>
          </a:xfrm>
          <a:prstGeom prst="rect">
            <a:avLst/>
          </a:prstGeom>
        </p:spPr>
      </p:pic>
      <p:pic>
        <p:nvPicPr>
          <p:cNvPr id="17" name="Logo_Engelsk" hidden="1">
            <a:extLst>
              <a:ext uri="{FF2B5EF4-FFF2-40B4-BE49-F238E27FC236}">
                <a16:creationId xmlns:a16="http://schemas.microsoft.com/office/drawing/2014/main" id="{17BA7F33-C434-4EA8-9C54-D52AE608B2F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9271159" y="576072"/>
            <a:ext cx="2870176" cy="522000"/>
          </a:xfrm>
          <a:prstGeom prst="rect">
            <a:avLst/>
          </a:prstGeom>
        </p:spPr>
      </p:pic>
    </p:spTree>
    <p:extLst>
      <p:ext uri="{BB962C8B-B14F-4D97-AF65-F5344CB8AC3E}">
        <p14:creationId xmlns:p14="http://schemas.microsoft.com/office/powerpoint/2010/main" val="914662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92869C-9772-47D9-845D-6B42645CA52E}"/>
              </a:ext>
            </a:extLst>
          </p:cNvPr>
          <p:cNvSpPr/>
          <p:nvPr userDrawn="1"/>
        </p:nvSpPr>
        <p:spPr>
          <a:xfrm>
            <a:off x="8774440" y="3428901"/>
            <a:ext cx="3417560" cy="3428901"/>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9" name="Rectangle 8">
            <a:extLst>
              <a:ext uri="{FF2B5EF4-FFF2-40B4-BE49-F238E27FC236}">
                <a16:creationId xmlns:a16="http://schemas.microsoft.com/office/drawing/2014/main" id="{DC99E0B6-AF8F-49CD-8556-3FB8C9E3F0B2}"/>
              </a:ext>
            </a:extLst>
          </p:cNvPr>
          <p:cNvSpPr/>
          <p:nvPr userDrawn="1"/>
        </p:nvSpPr>
        <p:spPr>
          <a:xfrm>
            <a:off x="0" y="0"/>
            <a:ext cx="87744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Subtitle 2"/>
          <p:cNvSpPr>
            <a:spLocks noGrp="1"/>
          </p:cNvSpPr>
          <p:nvPr>
            <p:ph type="subTitle" idx="1"/>
          </p:nvPr>
        </p:nvSpPr>
        <p:spPr>
          <a:xfrm>
            <a:off x="683632" y="545809"/>
            <a:ext cx="6088752" cy="1209054"/>
          </a:xfrm>
        </p:spPr>
        <p:txBody>
          <a:bodyPr/>
          <a:lstStyle>
            <a:lvl1pPr marL="0" indent="0" algn="l">
              <a:buNone/>
              <a:defRPr sz="1400">
                <a:solidFill>
                  <a:schemeClr val="bg1"/>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2" name="Title 1">
            <a:extLst>
              <a:ext uri="{FF2B5EF4-FFF2-40B4-BE49-F238E27FC236}">
                <a16:creationId xmlns:a16="http://schemas.microsoft.com/office/drawing/2014/main" id="{6E45E48B-E6F1-4C3E-925D-CA2D739891F9}"/>
              </a:ext>
            </a:extLst>
          </p:cNvPr>
          <p:cNvSpPr>
            <a:spLocks noGrp="1"/>
          </p:cNvSpPr>
          <p:nvPr>
            <p:ph type="ctrTitle"/>
          </p:nvPr>
        </p:nvSpPr>
        <p:spPr>
          <a:xfrm>
            <a:off x="683633" y="3233726"/>
            <a:ext cx="6088751" cy="2535659"/>
          </a:xfrm>
        </p:spPr>
        <p:txBody>
          <a:bodyPr anchor="ctr">
            <a:normAutofit/>
          </a:bodyPr>
          <a:lstStyle>
            <a:lvl1pPr algn="l">
              <a:lnSpc>
                <a:spcPct val="93000"/>
              </a:lnSpc>
              <a:defRPr sz="4501">
                <a:solidFill>
                  <a:schemeClr val="accent1"/>
                </a:solidFill>
              </a:defRPr>
            </a:lvl1pPr>
          </a:lstStyle>
          <a:p>
            <a:r>
              <a:rPr lang="nb-NO"/>
              <a:t>Klikk for å redigere tittelstil</a:t>
            </a:r>
            <a:endParaRPr lang="nb-NO" err="1"/>
          </a:p>
        </p:txBody>
      </p:sp>
      <p:pic>
        <p:nvPicPr>
          <p:cNvPr id="8" name="Graphic 7">
            <a:extLst>
              <a:ext uri="{FF2B5EF4-FFF2-40B4-BE49-F238E27FC236}">
                <a16:creationId xmlns:a16="http://schemas.microsoft.com/office/drawing/2014/main" id="{6713743B-AD24-4985-B576-5E39BB3743F4}"/>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2265" t="14706" r="2274" b="2510"/>
          <a:stretch/>
        </p:blipFill>
        <p:spPr>
          <a:xfrm>
            <a:off x="8774440" y="3429000"/>
            <a:ext cx="3417561" cy="3428901"/>
          </a:xfrm>
          <a:prstGeom prst="rect">
            <a:avLst/>
          </a:prstGeom>
        </p:spPr>
      </p:pic>
      <p:pic>
        <p:nvPicPr>
          <p:cNvPr id="13" name="Logo_Nynorsk" hidden="1">
            <a:extLst>
              <a:ext uri="{FF2B5EF4-FFF2-40B4-BE49-F238E27FC236}">
                <a16:creationId xmlns:a16="http://schemas.microsoft.com/office/drawing/2014/main" id="{8B31AB50-8C11-41BD-B220-7A801A8DD2D5}"/>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9271159" y="576072"/>
            <a:ext cx="2378923" cy="522000"/>
          </a:xfrm>
          <a:prstGeom prst="rect">
            <a:avLst/>
          </a:prstGeom>
        </p:spPr>
      </p:pic>
      <p:pic>
        <p:nvPicPr>
          <p:cNvPr id="15" name="Logo_Bokmal">
            <a:extLst>
              <a:ext uri="{FF2B5EF4-FFF2-40B4-BE49-F238E27FC236}">
                <a16:creationId xmlns:a16="http://schemas.microsoft.com/office/drawing/2014/main" id="{D47E3DE3-B27D-4439-A13F-EA5BE0BC162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271159" y="576072"/>
            <a:ext cx="2350662" cy="522000"/>
          </a:xfrm>
          <a:prstGeom prst="rect">
            <a:avLst/>
          </a:prstGeom>
        </p:spPr>
      </p:pic>
      <p:pic>
        <p:nvPicPr>
          <p:cNvPr id="17" name="Logo_Engelsk" hidden="1">
            <a:extLst>
              <a:ext uri="{FF2B5EF4-FFF2-40B4-BE49-F238E27FC236}">
                <a16:creationId xmlns:a16="http://schemas.microsoft.com/office/drawing/2014/main" id="{17BA7F33-C434-4EA8-9C54-D52AE608B2F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9271159" y="576072"/>
            <a:ext cx="2870176" cy="522000"/>
          </a:xfrm>
          <a:prstGeom prst="rect">
            <a:avLst/>
          </a:prstGeom>
        </p:spPr>
      </p:pic>
    </p:spTree>
    <p:extLst>
      <p:ext uri="{BB962C8B-B14F-4D97-AF65-F5344CB8AC3E}">
        <p14:creationId xmlns:p14="http://schemas.microsoft.com/office/powerpoint/2010/main" val="914662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92869C-9772-47D9-845D-6B42645CA52E}"/>
              </a:ext>
            </a:extLst>
          </p:cNvPr>
          <p:cNvSpPr/>
          <p:nvPr userDrawn="1"/>
        </p:nvSpPr>
        <p:spPr>
          <a:xfrm>
            <a:off x="8774440" y="3428901"/>
            <a:ext cx="3417560" cy="3428901"/>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9" name="Rectangle 8">
            <a:extLst>
              <a:ext uri="{FF2B5EF4-FFF2-40B4-BE49-F238E27FC236}">
                <a16:creationId xmlns:a16="http://schemas.microsoft.com/office/drawing/2014/main" id="{DC99E0B6-AF8F-49CD-8556-3FB8C9E3F0B2}"/>
              </a:ext>
            </a:extLst>
          </p:cNvPr>
          <p:cNvSpPr/>
          <p:nvPr userDrawn="1"/>
        </p:nvSpPr>
        <p:spPr>
          <a:xfrm>
            <a:off x="0" y="0"/>
            <a:ext cx="87744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Subtitle 2"/>
          <p:cNvSpPr>
            <a:spLocks noGrp="1"/>
          </p:cNvSpPr>
          <p:nvPr>
            <p:ph type="subTitle" idx="1"/>
          </p:nvPr>
        </p:nvSpPr>
        <p:spPr>
          <a:xfrm>
            <a:off x="683632" y="545809"/>
            <a:ext cx="6088752" cy="1209054"/>
          </a:xfrm>
        </p:spPr>
        <p:txBody>
          <a:bodyPr/>
          <a:lstStyle>
            <a:lvl1pPr marL="0" indent="0" algn="l">
              <a:buNone/>
              <a:defRPr sz="1400">
                <a:solidFill>
                  <a:schemeClr val="bg1"/>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2" name="Title 1">
            <a:extLst>
              <a:ext uri="{FF2B5EF4-FFF2-40B4-BE49-F238E27FC236}">
                <a16:creationId xmlns:a16="http://schemas.microsoft.com/office/drawing/2014/main" id="{6E45E48B-E6F1-4C3E-925D-CA2D739891F9}"/>
              </a:ext>
            </a:extLst>
          </p:cNvPr>
          <p:cNvSpPr>
            <a:spLocks noGrp="1"/>
          </p:cNvSpPr>
          <p:nvPr>
            <p:ph type="ctrTitle"/>
          </p:nvPr>
        </p:nvSpPr>
        <p:spPr>
          <a:xfrm>
            <a:off x="683633" y="3233726"/>
            <a:ext cx="6088751" cy="2535659"/>
          </a:xfrm>
        </p:spPr>
        <p:txBody>
          <a:bodyPr anchor="ctr">
            <a:normAutofit/>
          </a:bodyPr>
          <a:lstStyle>
            <a:lvl1pPr algn="l">
              <a:lnSpc>
                <a:spcPct val="93000"/>
              </a:lnSpc>
              <a:defRPr sz="4501">
                <a:solidFill>
                  <a:schemeClr val="accent1"/>
                </a:solidFill>
              </a:defRPr>
            </a:lvl1pPr>
          </a:lstStyle>
          <a:p>
            <a:r>
              <a:rPr lang="nb-NO"/>
              <a:t>Klikk for å redigere tittelstil</a:t>
            </a:r>
            <a:endParaRPr lang="nb-NO" err="1"/>
          </a:p>
        </p:txBody>
      </p:sp>
      <p:pic>
        <p:nvPicPr>
          <p:cNvPr id="8" name="Graphic 7">
            <a:extLst>
              <a:ext uri="{FF2B5EF4-FFF2-40B4-BE49-F238E27FC236}">
                <a16:creationId xmlns:a16="http://schemas.microsoft.com/office/drawing/2014/main" id="{6713743B-AD24-4985-B576-5E39BB3743F4}"/>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2265" t="14706" r="2274" b="2510"/>
          <a:stretch/>
        </p:blipFill>
        <p:spPr>
          <a:xfrm>
            <a:off x="8774440" y="3429000"/>
            <a:ext cx="3417561" cy="3428901"/>
          </a:xfrm>
          <a:prstGeom prst="rect">
            <a:avLst/>
          </a:prstGeom>
        </p:spPr>
      </p:pic>
      <p:pic>
        <p:nvPicPr>
          <p:cNvPr id="13" name="Logo_Nynorsk" hidden="1">
            <a:extLst>
              <a:ext uri="{FF2B5EF4-FFF2-40B4-BE49-F238E27FC236}">
                <a16:creationId xmlns:a16="http://schemas.microsoft.com/office/drawing/2014/main" id="{8B31AB50-8C11-41BD-B220-7A801A8DD2D5}"/>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9271159" y="576072"/>
            <a:ext cx="2378923" cy="522000"/>
          </a:xfrm>
          <a:prstGeom prst="rect">
            <a:avLst/>
          </a:prstGeom>
        </p:spPr>
      </p:pic>
      <p:pic>
        <p:nvPicPr>
          <p:cNvPr id="15" name="Logo_Bokmal">
            <a:extLst>
              <a:ext uri="{FF2B5EF4-FFF2-40B4-BE49-F238E27FC236}">
                <a16:creationId xmlns:a16="http://schemas.microsoft.com/office/drawing/2014/main" id="{D47E3DE3-B27D-4439-A13F-EA5BE0BC162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271159" y="576072"/>
            <a:ext cx="2350662" cy="522000"/>
          </a:xfrm>
          <a:prstGeom prst="rect">
            <a:avLst/>
          </a:prstGeom>
        </p:spPr>
      </p:pic>
      <p:pic>
        <p:nvPicPr>
          <p:cNvPr id="17" name="Logo_Engelsk" hidden="1">
            <a:extLst>
              <a:ext uri="{FF2B5EF4-FFF2-40B4-BE49-F238E27FC236}">
                <a16:creationId xmlns:a16="http://schemas.microsoft.com/office/drawing/2014/main" id="{17BA7F33-C434-4EA8-9C54-D52AE608B2F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9271159" y="576072"/>
            <a:ext cx="2870176" cy="522000"/>
          </a:xfrm>
          <a:prstGeom prst="rect">
            <a:avLst/>
          </a:prstGeom>
        </p:spPr>
      </p:pic>
    </p:spTree>
    <p:extLst>
      <p:ext uri="{BB962C8B-B14F-4D97-AF65-F5344CB8AC3E}">
        <p14:creationId xmlns:p14="http://schemas.microsoft.com/office/powerpoint/2010/main" val="914662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92869C-9772-47D9-845D-6B42645CA52E}"/>
              </a:ext>
            </a:extLst>
          </p:cNvPr>
          <p:cNvSpPr/>
          <p:nvPr userDrawn="1"/>
        </p:nvSpPr>
        <p:spPr>
          <a:xfrm>
            <a:off x="8774440" y="3428901"/>
            <a:ext cx="3417560" cy="3428901"/>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9" name="Rectangle 8">
            <a:extLst>
              <a:ext uri="{FF2B5EF4-FFF2-40B4-BE49-F238E27FC236}">
                <a16:creationId xmlns:a16="http://schemas.microsoft.com/office/drawing/2014/main" id="{DC99E0B6-AF8F-49CD-8556-3FB8C9E3F0B2}"/>
              </a:ext>
            </a:extLst>
          </p:cNvPr>
          <p:cNvSpPr/>
          <p:nvPr userDrawn="1"/>
        </p:nvSpPr>
        <p:spPr>
          <a:xfrm>
            <a:off x="0" y="0"/>
            <a:ext cx="87744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Subtitle 2"/>
          <p:cNvSpPr>
            <a:spLocks noGrp="1"/>
          </p:cNvSpPr>
          <p:nvPr>
            <p:ph type="subTitle" idx="1"/>
          </p:nvPr>
        </p:nvSpPr>
        <p:spPr>
          <a:xfrm>
            <a:off x="683632" y="545809"/>
            <a:ext cx="6088752" cy="1209054"/>
          </a:xfrm>
        </p:spPr>
        <p:txBody>
          <a:bodyPr/>
          <a:lstStyle>
            <a:lvl1pPr marL="0" indent="0" algn="l">
              <a:buNone/>
              <a:defRPr sz="1400">
                <a:solidFill>
                  <a:schemeClr val="bg1"/>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2" name="Title 1">
            <a:extLst>
              <a:ext uri="{FF2B5EF4-FFF2-40B4-BE49-F238E27FC236}">
                <a16:creationId xmlns:a16="http://schemas.microsoft.com/office/drawing/2014/main" id="{6E45E48B-E6F1-4C3E-925D-CA2D739891F9}"/>
              </a:ext>
            </a:extLst>
          </p:cNvPr>
          <p:cNvSpPr>
            <a:spLocks noGrp="1"/>
          </p:cNvSpPr>
          <p:nvPr>
            <p:ph type="ctrTitle"/>
          </p:nvPr>
        </p:nvSpPr>
        <p:spPr>
          <a:xfrm>
            <a:off x="683633" y="3233726"/>
            <a:ext cx="6088751" cy="2535659"/>
          </a:xfrm>
        </p:spPr>
        <p:txBody>
          <a:bodyPr anchor="ctr">
            <a:normAutofit/>
          </a:bodyPr>
          <a:lstStyle>
            <a:lvl1pPr algn="l">
              <a:lnSpc>
                <a:spcPct val="93000"/>
              </a:lnSpc>
              <a:defRPr sz="4501">
                <a:solidFill>
                  <a:schemeClr val="accent1"/>
                </a:solidFill>
              </a:defRPr>
            </a:lvl1pPr>
          </a:lstStyle>
          <a:p>
            <a:r>
              <a:rPr lang="nb-NO"/>
              <a:t>Klikk for å redigere tittelstil</a:t>
            </a:r>
            <a:endParaRPr lang="nb-NO" err="1"/>
          </a:p>
        </p:txBody>
      </p:sp>
      <p:pic>
        <p:nvPicPr>
          <p:cNvPr id="8" name="Graphic 7">
            <a:extLst>
              <a:ext uri="{FF2B5EF4-FFF2-40B4-BE49-F238E27FC236}">
                <a16:creationId xmlns:a16="http://schemas.microsoft.com/office/drawing/2014/main" id="{6713743B-AD24-4985-B576-5E39BB3743F4}"/>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2265" t="14706" r="2274" b="2510"/>
          <a:stretch/>
        </p:blipFill>
        <p:spPr>
          <a:xfrm>
            <a:off x="8774440" y="3429000"/>
            <a:ext cx="3417561" cy="3428901"/>
          </a:xfrm>
          <a:prstGeom prst="rect">
            <a:avLst/>
          </a:prstGeom>
        </p:spPr>
      </p:pic>
      <p:pic>
        <p:nvPicPr>
          <p:cNvPr id="13" name="Logo_Nynorsk" hidden="1">
            <a:extLst>
              <a:ext uri="{FF2B5EF4-FFF2-40B4-BE49-F238E27FC236}">
                <a16:creationId xmlns:a16="http://schemas.microsoft.com/office/drawing/2014/main" id="{8B31AB50-8C11-41BD-B220-7A801A8DD2D5}"/>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9271159" y="576072"/>
            <a:ext cx="2378923" cy="522000"/>
          </a:xfrm>
          <a:prstGeom prst="rect">
            <a:avLst/>
          </a:prstGeom>
        </p:spPr>
      </p:pic>
      <p:pic>
        <p:nvPicPr>
          <p:cNvPr id="15" name="Logo_Bokmal">
            <a:extLst>
              <a:ext uri="{FF2B5EF4-FFF2-40B4-BE49-F238E27FC236}">
                <a16:creationId xmlns:a16="http://schemas.microsoft.com/office/drawing/2014/main" id="{D47E3DE3-B27D-4439-A13F-EA5BE0BC162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271159" y="576072"/>
            <a:ext cx="2350662" cy="522000"/>
          </a:xfrm>
          <a:prstGeom prst="rect">
            <a:avLst/>
          </a:prstGeom>
        </p:spPr>
      </p:pic>
      <p:pic>
        <p:nvPicPr>
          <p:cNvPr id="17" name="Logo_Engelsk" hidden="1">
            <a:extLst>
              <a:ext uri="{FF2B5EF4-FFF2-40B4-BE49-F238E27FC236}">
                <a16:creationId xmlns:a16="http://schemas.microsoft.com/office/drawing/2014/main" id="{17BA7F33-C434-4EA8-9C54-D52AE608B2F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9271159" y="576072"/>
            <a:ext cx="2870176" cy="522000"/>
          </a:xfrm>
          <a:prstGeom prst="rect">
            <a:avLst/>
          </a:prstGeom>
        </p:spPr>
      </p:pic>
    </p:spTree>
    <p:extLst>
      <p:ext uri="{BB962C8B-B14F-4D97-AF65-F5344CB8AC3E}">
        <p14:creationId xmlns:p14="http://schemas.microsoft.com/office/powerpoint/2010/main" val="914662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dtstilt teks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5152BB-583B-4C69-8DC2-CE1C458FA6CF}"/>
              </a:ext>
            </a:extLst>
          </p:cNvPr>
          <p:cNvSpPr/>
          <p:nvPr userDrawn="1"/>
        </p:nvSpPr>
        <p:spPr>
          <a:xfrm>
            <a:off x="0" y="0"/>
            <a:ext cx="12192000" cy="6192511"/>
          </a:xfrm>
          <a:prstGeom prst="rect">
            <a:avLst/>
          </a:prstGeom>
          <a:solidFill>
            <a:srgbClr val="E3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title"/>
          </p:nvPr>
        </p:nvSpPr>
        <p:spPr>
          <a:xfrm>
            <a:off x="3253075" y="1038088"/>
            <a:ext cx="5625381" cy="1467307"/>
          </a:xfrm>
        </p:spPr>
        <p:txBody>
          <a:bodyPr lIns="0" tIns="0" rIns="0" bIns="0" anchor="b"/>
          <a:lstStyle>
            <a:lvl1pPr algn="l">
              <a:defRPr sz="3251"/>
            </a:lvl1pPr>
          </a:lstStyle>
          <a:p>
            <a:r>
              <a:rPr lang="nb-NO"/>
              <a:t>Klikk for å redigere tittelstil</a:t>
            </a:r>
            <a:endParaRPr lang="en-US"/>
          </a:p>
        </p:txBody>
      </p:sp>
      <p:sp>
        <p:nvSpPr>
          <p:cNvPr id="9" name="Content Placeholder 8">
            <a:extLst>
              <a:ext uri="{FF2B5EF4-FFF2-40B4-BE49-F238E27FC236}">
                <a16:creationId xmlns:a16="http://schemas.microsoft.com/office/drawing/2014/main" id="{FA4C5D1D-E213-4E5B-89E5-F30E3EBFCB39}"/>
              </a:ext>
            </a:extLst>
          </p:cNvPr>
          <p:cNvSpPr>
            <a:spLocks noGrp="1"/>
          </p:cNvSpPr>
          <p:nvPr>
            <p:ph sz="quarter" idx="13"/>
          </p:nvPr>
        </p:nvSpPr>
        <p:spPr>
          <a:xfrm>
            <a:off x="3253075" y="2728805"/>
            <a:ext cx="5625381" cy="3091108"/>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322992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le 1"/>
          <p:cNvSpPr>
            <a:spLocks noGrp="1"/>
          </p:cNvSpPr>
          <p:nvPr>
            <p:ph type="title"/>
          </p:nvPr>
        </p:nvSpPr>
        <p:spPr>
          <a:xfrm>
            <a:off x="834024" y="1318339"/>
            <a:ext cx="3576318" cy="4330947"/>
          </a:xfrm>
        </p:spPr>
        <p:txBody>
          <a:bodyPr lIns="0" tIns="0" rIns="0" bIns="0" anchor="t"/>
          <a:lstStyle>
            <a:lvl1pPr algn="l">
              <a:lnSpc>
                <a:spcPct val="95000"/>
              </a:lnSpc>
              <a:defRPr sz="3251"/>
            </a:lvl1pPr>
          </a:lstStyle>
          <a:p>
            <a:r>
              <a:rPr lang="nb-NO"/>
              <a:t>Klikk for å redigere tittelstil</a:t>
            </a:r>
            <a:endParaRPr lang="en-US"/>
          </a:p>
        </p:txBody>
      </p:sp>
      <p:sp>
        <p:nvSpPr>
          <p:cNvPr id="9" name="Content Placeholder 8">
            <a:extLst>
              <a:ext uri="{FF2B5EF4-FFF2-40B4-BE49-F238E27FC236}">
                <a16:creationId xmlns:a16="http://schemas.microsoft.com/office/drawing/2014/main" id="{FA4C5D1D-E213-4E5B-89E5-F30E3EBFCB39}"/>
              </a:ext>
            </a:extLst>
          </p:cNvPr>
          <p:cNvSpPr>
            <a:spLocks noGrp="1"/>
          </p:cNvSpPr>
          <p:nvPr>
            <p:ph sz="quarter" idx="13"/>
          </p:nvPr>
        </p:nvSpPr>
        <p:spPr>
          <a:xfrm>
            <a:off x="4874225" y="1318340"/>
            <a:ext cx="6483751" cy="433094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2968194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agenta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9000"/>
            <a:ext cx="6096000" cy="3429000"/>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2861" t="4039" r="48335" b="47837"/>
          <a:stretch/>
        </p:blipFill>
        <p:spPr>
          <a:xfrm>
            <a:off x="0" y="0"/>
            <a:ext cx="6096000" cy="3424793"/>
          </a:xfrm>
          <a:prstGeom prst="rect">
            <a:avLst/>
          </a:prstGeom>
        </p:spPr>
      </p:pic>
      <p:pic>
        <p:nvPicPr>
          <p:cNvPr id="13" name="Logo_Nynorsk" hidden="1">
            <a:extLst>
              <a:ext uri="{FF2B5EF4-FFF2-40B4-BE49-F238E27FC236}">
                <a16:creationId xmlns:a16="http://schemas.microsoft.com/office/drawing/2014/main" id="{77011D5C-36FC-4882-8EDF-E39B9B5F25A9}"/>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624828" y="522065"/>
            <a:ext cx="2920333" cy="640800"/>
          </a:xfrm>
          <a:prstGeom prst="rect">
            <a:avLst/>
          </a:prstGeom>
        </p:spPr>
      </p:pic>
      <p:pic>
        <p:nvPicPr>
          <p:cNvPr id="14" name="Logo_Bokmal">
            <a:extLst>
              <a:ext uri="{FF2B5EF4-FFF2-40B4-BE49-F238E27FC236}">
                <a16:creationId xmlns:a16="http://schemas.microsoft.com/office/drawing/2014/main" id="{87AABA1F-77AF-4C1E-89DD-A4B3CD6021E3}"/>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624828" y="522065"/>
            <a:ext cx="2885640" cy="640800"/>
          </a:xfrm>
          <a:prstGeom prst="rect">
            <a:avLst/>
          </a:prstGeom>
        </p:spPr>
      </p:pic>
      <p:pic>
        <p:nvPicPr>
          <p:cNvPr id="15" name="Logo_Engelsk" hidden="1">
            <a:extLst>
              <a:ext uri="{FF2B5EF4-FFF2-40B4-BE49-F238E27FC236}">
                <a16:creationId xmlns:a16="http://schemas.microsoft.com/office/drawing/2014/main" id="{51D39E2D-1677-4DA8-9B54-BA796A065492}"/>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3774849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killeark Magenta">
    <p:bg>
      <p:bgPr>
        <a:solidFill>
          <a:schemeClr val="accent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C21B1D73-A264-4DF4-AEE5-F8FE30E62BD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Tree>
    <p:extLst>
      <p:ext uri="{BB962C8B-B14F-4D97-AF65-F5344CB8AC3E}">
        <p14:creationId xmlns:p14="http://schemas.microsoft.com/office/powerpoint/2010/main" val="691380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øyejustert bilde">
    <p:spTree>
      <p:nvGrpSpPr>
        <p:cNvPr id="1" name=""/>
        <p:cNvGrpSpPr/>
        <p:nvPr/>
      </p:nvGrpSpPr>
      <p:grpSpPr>
        <a:xfrm>
          <a:off x="0" y="0"/>
          <a:ext cx="0" cy="0"/>
          <a:chOff x="0" y="0"/>
          <a:chExt cx="0" cy="0"/>
        </a:xfrm>
      </p:grpSpPr>
      <p:sp>
        <p:nvSpPr>
          <p:cNvPr id="2" name="Title 1"/>
          <p:cNvSpPr>
            <a:spLocks noGrp="1"/>
          </p:cNvSpPr>
          <p:nvPr>
            <p:ph type="title"/>
          </p:nvPr>
        </p:nvSpPr>
        <p:spPr>
          <a:xfrm>
            <a:off x="838201" y="1408834"/>
            <a:ext cx="4752166" cy="1668364"/>
          </a:xfrm>
        </p:spPr>
        <p:txBody>
          <a:bodyPr anchor="b"/>
          <a:lstStyle>
            <a:lvl1pPr>
              <a:lnSpc>
                <a:spcPct val="95000"/>
              </a:lnSpc>
              <a:defRPr sz="3251"/>
            </a:lvl1pPr>
          </a:lstStyle>
          <a:p>
            <a:r>
              <a:rPr lang="nb-NO"/>
              <a:t>Klikk for å redigere tittelstil</a:t>
            </a:r>
            <a:endParaRPr lang="en-US"/>
          </a:p>
        </p:txBody>
      </p:sp>
      <p:sp>
        <p:nvSpPr>
          <p:cNvPr id="3" name="Content Placeholder 2"/>
          <p:cNvSpPr>
            <a:spLocks noGrp="1"/>
          </p:cNvSpPr>
          <p:nvPr>
            <p:ph sz="half" idx="1"/>
          </p:nvPr>
        </p:nvSpPr>
        <p:spPr>
          <a:xfrm>
            <a:off x="838201" y="3407226"/>
            <a:ext cx="4752166" cy="247899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Picture Placeholder 10">
            <a:extLst>
              <a:ext uri="{FF2B5EF4-FFF2-40B4-BE49-F238E27FC236}">
                <a16:creationId xmlns:a16="http://schemas.microsoft.com/office/drawing/2014/main" id="{F17A9E13-F7E7-4613-A0AF-07033F656B6C}"/>
              </a:ext>
            </a:extLst>
          </p:cNvPr>
          <p:cNvSpPr>
            <a:spLocks noGrp="1"/>
          </p:cNvSpPr>
          <p:nvPr>
            <p:ph type="pic" sz="quarter" idx="10"/>
          </p:nvPr>
        </p:nvSpPr>
        <p:spPr>
          <a:xfrm>
            <a:off x="6723145" y="184171"/>
            <a:ext cx="5279918" cy="6484100"/>
          </a:xfrm>
          <a:prstGeom prst="roundRect">
            <a:avLst>
              <a:gd name="adj" fmla="val 1451"/>
            </a:avLst>
          </a:prstGeom>
          <a:blipFill dpi="0" rotWithShape="1">
            <a:blip r:embed="rId2" cstate="hqprint">
              <a:extLst>
                <a:ext uri="{28A0092B-C50C-407E-A947-70E740481C1C}">
                  <a14:useLocalDpi xmlns:a14="http://schemas.microsoft.com/office/drawing/2010/main"/>
                </a:ext>
              </a:extLst>
            </a:blip>
            <a:srcRect/>
            <a:stretch>
              <a:fillRect/>
            </a:stretch>
          </a:blipFill>
        </p:spPr>
        <p:txBody>
          <a:bodyPr/>
          <a:lstStyle/>
          <a:p>
            <a:r>
              <a:rPr lang="nb-NO"/>
              <a:t>Klikk på ikonet for å legge til et bilde</a:t>
            </a:r>
            <a:endParaRPr lang="en-US"/>
          </a:p>
        </p:txBody>
      </p:sp>
    </p:spTree>
    <p:extLst>
      <p:ext uri="{BB962C8B-B14F-4D97-AF65-F5344CB8AC3E}">
        <p14:creationId xmlns:p14="http://schemas.microsoft.com/office/powerpoint/2010/main" val="2706649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nstrejustert bilde">
    <p:spTree>
      <p:nvGrpSpPr>
        <p:cNvPr id="1" name=""/>
        <p:cNvGrpSpPr/>
        <p:nvPr/>
      </p:nvGrpSpPr>
      <p:grpSpPr>
        <a:xfrm>
          <a:off x="0" y="0"/>
          <a:ext cx="0" cy="0"/>
          <a:chOff x="0" y="0"/>
          <a:chExt cx="0" cy="0"/>
        </a:xfrm>
      </p:grpSpPr>
      <p:sp>
        <p:nvSpPr>
          <p:cNvPr id="2" name="Title 1"/>
          <p:cNvSpPr>
            <a:spLocks noGrp="1"/>
          </p:cNvSpPr>
          <p:nvPr>
            <p:ph type="title"/>
          </p:nvPr>
        </p:nvSpPr>
        <p:spPr>
          <a:xfrm>
            <a:off x="6152302" y="1087518"/>
            <a:ext cx="5612863" cy="1668364"/>
          </a:xfrm>
        </p:spPr>
        <p:txBody>
          <a:bodyPr anchor="b"/>
          <a:lstStyle>
            <a:lvl1pPr>
              <a:lnSpc>
                <a:spcPct val="95000"/>
              </a:lnSpc>
              <a:defRPr sz="3251"/>
            </a:lvl1pPr>
          </a:lstStyle>
          <a:p>
            <a:r>
              <a:rPr lang="nb-NO"/>
              <a:t>Klikk for å redigere tittelstil</a:t>
            </a:r>
            <a:endParaRPr lang="en-US"/>
          </a:p>
        </p:txBody>
      </p:sp>
      <p:sp>
        <p:nvSpPr>
          <p:cNvPr id="3" name="Content Placeholder 2"/>
          <p:cNvSpPr>
            <a:spLocks noGrp="1"/>
          </p:cNvSpPr>
          <p:nvPr>
            <p:ph sz="half" idx="1"/>
          </p:nvPr>
        </p:nvSpPr>
        <p:spPr>
          <a:xfrm>
            <a:off x="6152302" y="3085910"/>
            <a:ext cx="5612862" cy="247899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Picture Placeholder 10">
            <a:extLst>
              <a:ext uri="{FF2B5EF4-FFF2-40B4-BE49-F238E27FC236}">
                <a16:creationId xmlns:a16="http://schemas.microsoft.com/office/drawing/2014/main" id="{F17A9E13-F7E7-4613-A0AF-07033F656B6C}"/>
              </a:ext>
            </a:extLst>
          </p:cNvPr>
          <p:cNvSpPr>
            <a:spLocks noGrp="1"/>
          </p:cNvSpPr>
          <p:nvPr>
            <p:ph type="pic" sz="quarter" idx="10"/>
          </p:nvPr>
        </p:nvSpPr>
        <p:spPr>
          <a:xfrm>
            <a:off x="197919" y="184172"/>
            <a:ext cx="5276837" cy="5994922"/>
          </a:xfrm>
          <a:prstGeom prst="roundRect">
            <a:avLst>
              <a:gd name="adj" fmla="val 1451"/>
            </a:avLst>
          </a:prstGeom>
          <a:blipFill dpi="0" rotWithShape="1">
            <a:blip r:embed="rId2" cstate="hqprint">
              <a:extLst>
                <a:ext uri="{28A0092B-C50C-407E-A947-70E740481C1C}">
                  <a14:useLocalDpi xmlns:a14="http://schemas.microsoft.com/office/drawing/2010/main"/>
                </a:ext>
              </a:extLst>
            </a:blip>
            <a:srcRect/>
            <a:stretch>
              <a:fillRect/>
            </a:stretch>
          </a:blipFill>
        </p:spPr>
        <p:txBody>
          <a:bodyPr/>
          <a:lstStyle/>
          <a:p>
            <a:r>
              <a:rPr lang="nb-NO"/>
              <a:t>Klikk på ikonet for å legge til et bilde</a:t>
            </a:r>
            <a:endParaRPr lang="en-US"/>
          </a:p>
        </p:txBody>
      </p:sp>
    </p:spTree>
    <p:extLst>
      <p:ext uri="{BB962C8B-B14F-4D97-AF65-F5344CB8AC3E}">
        <p14:creationId xmlns:p14="http://schemas.microsoft.com/office/powerpoint/2010/main" val="1138899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og tre bilder">
    <p:spTree>
      <p:nvGrpSpPr>
        <p:cNvPr id="1" name=""/>
        <p:cNvGrpSpPr/>
        <p:nvPr/>
      </p:nvGrpSpPr>
      <p:grpSpPr>
        <a:xfrm>
          <a:off x="0" y="0"/>
          <a:ext cx="0" cy="0"/>
          <a:chOff x="0" y="0"/>
          <a:chExt cx="0" cy="0"/>
        </a:xfrm>
      </p:grpSpPr>
      <p:sp>
        <p:nvSpPr>
          <p:cNvPr id="2" name="Title 1"/>
          <p:cNvSpPr>
            <a:spLocks noGrp="1"/>
          </p:cNvSpPr>
          <p:nvPr>
            <p:ph type="title"/>
          </p:nvPr>
        </p:nvSpPr>
        <p:spPr>
          <a:xfrm>
            <a:off x="838201" y="1408834"/>
            <a:ext cx="4752166" cy="1668364"/>
          </a:xfrm>
        </p:spPr>
        <p:txBody>
          <a:bodyPr anchor="b"/>
          <a:lstStyle>
            <a:lvl1pPr>
              <a:lnSpc>
                <a:spcPct val="95000"/>
              </a:lnSpc>
              <a:defRPr sz="3251"/>
            </a:lvl1pPr>
          </a:lstStyle>
          <a:p>
            <a:r>
              <a:rPr lang="nb-NO"/>
              <a:t>Klikk for å redigere tittelstil</a:t>
            </a:r>
            <a:endParaRPr lang="en-US"/>
          </a:p>
        </p:txBody>
      </p:sp>
      <p:sp>
        <p:nvSpPr>
          <p:cNvPr id="3" name="Content Placeholder 2"/>
          <p:cNvSpPr>
            <a:spLocks noGrp="1"/>
          </p:cNvSpPr>
          <p:nvPr>
            <p:ph sz="half" idx="1"/>
          </p:nvPr>
        </p:nvSpPr>
        <p:spPr>
          <a:xfrm>
            <a:off x="838201" y="3356998"/>
            <a:ext cx="4752166" cy="252922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Picture Placeholder 10">
            <a:extLst>
              <a:ext uri="{FF2B5EF4-FFF2-40B4-BE49-F238E27FC236}">
                <a16:creationId xmlns:a16="http://schemas.microsoft.com/office/drawing/2014/main" id="{F17A9E13-F7E7-4613-A0AF-07033F656B6C}"/>
              </a:ext>
            </a:extLst>
          </p:cNvPr>
          <p:cNvSpPr>
            <a:spLocks noGrp="1"/>
          </p:cNvSpPr>
          <p:nvPr>
            <p:ph type="pic" sz="quarter" idx="10"/>
          </p:nvPr>
        </p:nvSpPr>
        <p:spPr>
          <a:xfrm>
            <a:off x="6715999" y="185759"/>
            <a:ext cx="2577492" cy="2582475"/>
          </a:xfrm>
          <a:prstGeom prst="roundRect">
            <a:avLst>
              <a:gd name="adj" fmla="val 3114"/>
            </a:avLst>
          </a:prstGeom>
          <a:solidFill>
            <a:schemeClr val="accent5"/>
          </a:solidFill>
        </p:spPr>
        <p:txBody>
          <a:bodyPr/>
          <a:lstStyle/>
          <a:p>
            <a:r>
              <a:rPr lang="nb-NO"/>
              <a:t>Klikk på ikonet for å legge til et bilde</a:t>
            </a:r>
            <a:endParaRPr lang="en-US"/>
          </a:p>
        </p:txBody>
      </p:sp>
      <p:sp>
        <p:nvSpPr>
          <p:cNvPr id="7" name="Picture Placeholder 10">
            <a:extLst>
              <a:ext uri="{FF2B5EF4-FFF2-40B4-BE49-F238E27FC236}">
                <a16:creationId xmlns:a16="http://schemas.microsoft.com/office/drawing/2014/main" id="{A1A5E924-DB52-4919-9B8D-29211FEAE233}"/>
              </a:ext>
            </a:extLst>
          </p:cNvPr>
          <p:cNvSpPr>
            <a:spLocks noGrp="1"/>
          </p:cNvSpPr>
          <p:nvPr>
            <p:ph type="pic" sz="quarter" idx="11"/>
          </p:nvPr>
        </p:nvSpPr>
        <p:spPr>
          <a:xfrm>
            <a:off x="9425421" y="185759"/>
            <a:ext cx="2577492" cy="2582475"/>
          </a:xfrm>
          <a:prstGeom prst="roundRect">
            <a:avLst>
              <a:gd name="adj" fmla="val 3114"/>
            </a:avLst>
          </a:prstGeom>
          <a:blipFill dpi="0" rotWithShape="1">
            <a:blip r:embed="rId2">
              <a:extLst>
                <a:ext uri="{28A0092B-C50C-407E-A947-70E740481C1C}">
                  <a14:useLocalDpi xmlns:a14="http://schemas.microsoft.com/office/drawing/2010/main"/>
                </a:ext>
              </a:extLst>
            </a:blip>
            <a:srcRect/>
            <a:stretch>
              <a:fillRect/>
            </a:stretch>
          </a:blipFill>
        </p:spPr>
        <p:txBody>
          <a:bodyPr/>
          <a:lstStyle/>
          <a:p>
            <a:r>
              <a:rPr lang="nb-NO"/>
              <a:t>Klikk på ikonet for å legge til et bilde</a:t>
            </a:r>
            <a:endParaRPr lang="en-US"/>
          </a:p>
        </p:txBody>
      </p:sp>
      <p:sp>
        <p:nvSpPr>
          <p:cNvPr id="8" name="Picture Placeholder 10">
            <a:extLst>
              <a:ext uri="{FF2B5EF4-FFF2-40B4-BE49-F238E27FC236}">
                <a16:creationId xmlns:a16="http://schemas.microsoft.com/office/drawing/2014/main" id="{C72CF113-B192-4EB9-874A-3F1DDCAFB5E0}"/>
              </a:ext>
            </a:extLst>
          </p:cNvPr>
          <p:cNvSpPr>
            <a:spLocks noGrp="1"/>
          </p:cNvSpPr>
          <p:nvPr>
            <p:ph type="pic" sz="quarter" idx="12"/>
          </p:nvPr>
        </p:nvSpPr>
        <p:spPr>
          <a:xfrm>
            <a:off x="6719175" y="2886409"/>
            <a:ext cx="5283888" cy="3781863"/>
          </a:xfrm>
          <a:prstGeom prst="roundRect">
            <a:avLst>
              <a:gd name="adj" fmla="val 1954"/>
            </a:avLst>
          </a:prstGeom>
          <a:blipFill dpi="0" rotWithShape="1">
            <a:blip r:embed="rId3" cstate="hqprint">
              <a:extLst>
                <a:ext uri="{28A0092B-C50C-407E-A947-70E740481C1C}">
                  <a14:useLocalDpi xmlns:a14="http://schemas.microsoft.com/office/drawing/2010/main"/>
                </a:ext>
              </a:extLst>
            </a:blip>
            <a:srcRect/>
            <a:stretch>
              <a:fillRect/>
            </a:stretch>
          </a:blipFill>
        </p:spPr>
        <p:txBody>
          <a:bodyPr/>
          <a:lstStyle/>
          <a:p>
            <a:r>
              <a:rPr lang="nb-NO"/>
              <a:t>Klikk på ikonet for å legge til et bilde</a:t>
            </a:r>
            <a:endParaRPr lang="en-US"/>
          </a:p>
        </p:txBody>
      </p:sp>
    </p:spTree>
    <p:extLst>
      <p:ext uri="{BB962C8B-B14F-4D97-AF65-F5344CB8AC3E}">
        <p14:creationId xmlns:p14="http://schemas.microsoft.com/office/powerpoint/2010/main" val="2188211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ekst og logobilde">
    <p:bg>
      <p:bgPr>
        <a:solidFill>
          <a:schemeClr val="lt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ABBBFB3F-FDE3-4B10-AD54-19A9112C9593}"/>
              </a:ext>
            </a:extLst>
          </p:cNvPr>
          <p:cNvSpPr>
            <a:spLocks noGrp="1"/>
          </p:cNvSpPr>
          <p:nvPr>
            <p:ph type="pic" sz="quarter" idx="10"/>
          </p:nvPr>
        </p:nvSpPr>
        <p:spPr>
          <a:xfrm>
            <a:off x="0" y="0"/>
            <a:ext cx="7691009" cy="6858000"/>
          </a:xfrm>
          <a:custGeom>
            <a:avLst/>
            <a:gdLst>
              <a:gd name="connsiteX0" fmla="*/ 1894280 w 15380016"/>
              <a:gd name="connsiteY0" fmla="*/ 9263574 h 13714413"/>
              <a:gd name="connsiteX1" fmla="*/ 5494408 w 15380016"/>
              <a:gd name="connsiteY1" fmla="*/ 9263574 h 13714413"/>
              <a:gd name="connsiteX2" fmla="*/ 6095060 w 15380016"/>
              <a:gd name="connsiteY2" fmla="*/ 9865481 h 13714413"/>
              <a:gd name="connsiteX3" fmla="*/ 6095060 w 15380016"/>
              <a:gd name="connsiteY3" fmla="*/ 13474405 h 13714413"/>
              <a:gd name="connsiteX4" fmla="*/ 6047684 w 15380016"/>
              <a:gd name="connsiteY4" fmla="*/ 13708406 h 13714413"/>
              <a:gd name="connsiteX5" fmla="*/ 6044420 w 15380016"/>
              <a:gd name="connsiteY5" fmla="*/ 13714413 h 13714413"/>
              <a:gd name="connsiteX6" fmla="*/ 1344560 w 15380016"/>
              <a:gd name="connsiteY6" fmla="*/ 13714413 h 13714413"/>
              <a:gd name="connsiteX7" fmla="*/ 1341008 w 15380016"/>
              <a:gd name="connsiteY7" fmla="*/ 13707876 h 13714413"/>
              <a:gd name="connsiteX8" fmla="*/ 1293632 w 15380016"/>
              <a:gd name="connsiteY8" fmla="*/ 13474405 h 13714413"/>
              <a:gd name="connsiteX9" fmla="*/ 1293632 w 15380016"/>
              <a:gd name="connsiteY9" fmla="*/ 9865481 h 13714413"/>
              <a:gd name="connsiteX10" fmla="*/ 1894280 w 15380016"/>
              <a:gd name="connsiteY10" fmla="*/ 9263574 h 13714413"/>
              <a:gd name="connsiteX11" fmla="*/ 0 w 15380016"/>
              <a:gd name="connsiteY11" fmla="*/ 4450837 h 13714413"/>
              <a:gd name="connsiteX12" fmla="*/ 698008 w 15380016"/>
              <a:gd name="connsiteY12" fmla="*/ 4450837 h 13714413"/>
              <a:gd name="connsiteX13" fmla="*/ 1298656 w 15380016"/>
              <a:gd name="connsiteY13" fmla="*/ 5052743 h 13714413"/>
              <a:gd name="connsiteX14" fmla="*/ 1298656 w 15380016"/>
              <a:gd name="connsiteY14" fmla="*/ 8661668 h 13714413"/>
              <a:gd name="connsiteX15" fmla="*/ 699264 w 15380016"/>
              <a:gd name="connsiteY15" fmla="*/ 9263574 h 13714413"/>
              <a:gd name="connsiteX16" fmla="*/ 0 w 15380016"/>
              <a:gd name="connsiteY16" fmla="*/ 9263574 h 13714413"/>
              <a:gd name="connsiteX17" fmla="*/ 10052844 w 15380016"/>
              <a:gd name="connsiteY17" fmla="*/ 0 h 13714413"/>
              <a:gd name="connsiteX18" fmla="*/ 15379960 w 15380016"/>
              <a:gd name="connsiteY18" fmla="*/ 0 h 13714413"/>
              <a:gd name="connsiteX19" fmla="*/ 15378324 w 15380016"/>
              <a:gd name="connsiteY19" fmla="*/ 3689 h 13714413"/>
              <a:gd name="connsiteX20" fmla="*/ 15312144 w 15380016"/>
              <a:gd name="connsiteY20" fmla="*/ 95498 h 13714413"/>
              <a:gd name="connsiteX21" fmla="*/ 9941480 w 15380016"/>
              <a:gd name="connsiteY21" fmla="*/ 6399807 h 13714413"/>
              <a:gd name="connsiteX22" fmla="*/ 9941480 w 15380016"/>
              <a:gd name="connsiteY22" fmla="*/ 7314605 h 13714413"/>
              <a:gd name="connsiteX23" fmla="*/ 15312144 w 15380016"/>
              <a:gd name="connsiteY23" fmla="*/ 13618913 h 13714413"/>
              <a:gd name="connsiteX24" fmla="*/ 15378376 w 15380016"/>
              <a:gd name="connsiteY24" fmla="*/ 13710723 h 13714413"/>
              <a:gd name="connsiteX25" fmla="*/ 15380016 w 15380016"/>
              <a:gd name="connsiteY25" fmla="*/ 13714413 h 13714413"/>
              <a:gd name="connsiteX26" fmla="*/ 10052848 w 15380016"/>
              <a:gd name="connsiteY26" fmla="*/ 13714413 h 13714413"/>
              <a:gd name="connsiteX27" fmla="*/ 9962840 w 15380016"/>
              <a:gd name="connsiteY27" fmla="*/ 13626452 h 13714413"/>
              <a:gd name="connsiteX28" fmla="*/ 6490884 w 15380016"/>
              <a:gd name="connsiteY28" fmla="*/ 9712177 h 13714413"/>
              <a:gd name="connsiteX29" fmla="*/ 6092544 w 15380016"/>
              <a:gd name="connsiteY29" fmla="*/ 8661668 h 13714413"/>
              <a:gd name="connsiteX30" fmla="*/ 6092544 w 15380016"/>
              <a:gd name="connsiteY30" fmla="*/ 5052743 h 13714413"/>
              <a:gd name="connsiteX31" fmla="*/ 6490884 w 15380016"/>
              <a:gd name="connsiteY31" fmla="*/ 4002235 h 13714413"/>
              <a:gd name="connsiteX32" fmla="*/ 9962840 w 15380016"/>
              <a:gd name="connsiteY32" fmla="*/ 87958 h 137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380016" h="13714413">
                <a:moveTo>
                  <a:pt x="1894280" y="9263574"/>
                </a:moveTo>
                <a:lnTo>
                  <a:pt x="5494408" y="9263574"/>
                </a:lnTo>
                <a:cubicBezTo>
                  <a:pt x="5824892" y="9263574"/>
                  <a:pt x="6095060" y="9534997"/>
                  <a:pt x="6095060" y="9865481"/>
                </a:cubicBezTo>
                <a:lnTo>
                  <a:pt x="6095060" y="13474405"/>
                </a:lnTo>
                <a:cubicBezTo>
                  <a:pt x="6095060" y="13557340"/>
                  <a:pt x="6078176" y="13636427"/>
                  <a:pt x="6047684" y="13708406"/>
                </a:cubicBezTo>
                <a:lnTo>
                  <a:pt x="6044420" y="13714413"/>
                </a:lnTo>
                <a:lnTo>
                  <a:pt x="1344560" y="13714413"/>
                </a:lnTo>
                <a:lnTo>
                  <a:pt x="1341008" y="13707876"/>
                </a:lnTo>
                <a:cubicBezTo>
                  <a:pt x="1310516" y="13635956"/>
                  <a:pt x="1293632" y="13557026"/>
                  <a:pt x="1293632" y="13474405"/>
                </a:cubicBezTo>
                <a:lnTo>
                  <a:pt x="1293632" y="9865481"/>
                </a:lnTo>
                <a:cubicBezTo>
                  <a:pt x="1293632" y="9533741"/>
                  <a:pt x="1563800" y="9263574"/>
                  <a:pt x="1894280" y="9263574"/>
                </a:cubicBezTo>
                <a:close/>
                <a:moveTo>
                  <a:pt x="0" y="4450837"/>
                </a:moveTo>
                <a:lnTo>
                  <a:pt x="698008" y="4450837"/>
                </a:lnTo>
                <a:cubicBezTo>
                  <a:pt x="1028492" y="4450837"/>
                  <a:pt x="1298656" y="4722260"/>
                  <a:pt x="1298656" y="5052743"/>
                </a:cubicBezTo>
                <a:lnTo>
                  <a:pt x="1298656" y="8661668"/>
                </a:lnTo>
                <a:cubicBezTo>
                  <a:pt x="1298656" y="8993408"/>
                  <a:pt x="1028492" y="9263574"/>
                  <a:pt x="699264" y="9263574"/>
                </a:cubicBezTo>
                <a:lnTo>
                  <a:pt x="0" y="9263574"/>
                </a:lnTo>
                <a:close/>
                <a:moveTo>
                  <a:pt x="10052844" y="0"/>
                </a:moveTo>
                <a:lnTo>
                  <a:pt x="15379960" y="0"/>
                </a:lnTo>
                <a:lnTo>
                  <a:pt x="15378324" y="3689"/>
                </a:lnTo>
                <a:cubicBezTo>
                  <a:pt x="15361012" y="33376"/>
                  <a:pt x="15339004" y="64083"/>
                  <a:pt x="15312144" y="95498"/>
                </a:cubicBezTo>
                <a:lnTo>
                  <a:pt x="9941480" y="6399807"/>
                </a:lnTo>
                <a:cubicBezTo>
                  <a:pt x="9726600" y="6651125"/>
                  <a:pt x="9726600" y="7063287"/>
                  <a:pt x="9941480" y="7314605"/>
                </a:cubicBezTo>
                <a:lnTo>
                  <a:pt x="15312144" y="13618913"/>
                </a:lnTo>
                <a:cubicBezTo>
                  <a:pt x="15339004" y="13650328"/>
                  <a:pt x="15361032" y="13681036"/>
                  <a:pt x="15378376" y="13710723"/>
                </a:cubicBezTo>
                <a:lnTo>
                  <a:pt x="15380016" y="13714413"/>
                </a:lnTo>
                <a:lnTo>
                  <a:pt x="10052848" y="13714413"/>
                </a:lnTo>
                <a:lnTo>
                  <a:pt x="9962840" y="13626452"/>
                </a:lnTo>
                <a:lnTo>
                  <a:pt x="6490884" y="9712177"/>
                </a:lnTo>
                <a:cubicBezTo>
                  <a:pt x="6272240" y="9465885"/>
                  <a:pt x="6092544" y="8992151"/>
                  <a:pt x="6092544" y="8661668"/>
                </a:cubicBezTo>
                <a:lnTo>
                  <a:pt x="6092544" y="5052743"/>
                </a:lnTo>
                <a:cubicBezTo>
                  <a:pt x="6092544" y="4722260"/>
                  <a:pt x="6270984" y="4249783"/>
                  <a:pt x="6490884" y="4002235"/>
                </a:cubicBezTo>
                <a:lnTo>
                  <a:pt x="9962840" y="87958"/>
                </a:lnTo>
                <a:close/>
              </a:path>
            </a:pathLst>
          </a:custGeom>
          <a:blipFill dpi="0" rotWithShape="1">
            <a:blip r:embed="rId2" cstate="hqprint">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nb-NO"/>
              <a:t>Klikk på ikonet for å legge til et bilde</a:t>
            </a:r>
            <a:endParaRPr lang="en-US"/>
          </a:p>
        </p:txBody>
      </p:sp>
      <p:sp>
        <p:nvSpPr>
          <p:cNvPr id="2" name="Title 1"/>
          <p:cNvSpPr>
            <a:spLocks noGrp="1"/>
          </p:cNvSpPr>
          <p:nvPr>
            <p:ph type="title"/>
          </p:nvPr>
        </p:nvSpPr>
        <p:spPr>
          <a:xfrm>
            <a:off x="7468872" y="963939"/>
            <a:ext cx="4049125" cy="2465061"/>
          </a:xfrm>
        </p:spPr>
        <p:txBody>
          <a:bodyPr anchor="b"/>
          <a:lstStyle>
            <a:lvl1pPr algn="l">
              <a:lnSpc>
                <a:spcPct val="95000"/>
              </a:lnSpc>
              <a:defRPr sz="3251">
                <a:solidFill>
                  <a:schemeClr val="tx1"/>
                </a:solidFill>
              </a:defRPr>
            </a:lvl1pPr>
          </a:lstStyle>
          <a:p>
            <a:r>
              <a:rPr lang="nb-NO"/>
              <a:t>Klikk for å redigere tittelstil</a:t>
            </a:r>
            <a:endParaRPr lang="en-US"/>
          </a:p>
        </p:txBody>
      </p:sp>
      <p:sp>
        <p:nvSpPr>
          <p:cNvPr id="8" name="Content Placeholder 7">
            <a:extLst>
              <a:ext uri="{FF2B5EF4-FFF2-40B4-BE49-F238E27FC236}">
                <a16:creationId xmlns:a16="http://schemas.microsoft.com/office/drawing/2014/main" id="{FB035165-5EF3-45B7-A027-E8EFB411BA10}"/>
              </a:ext>
            </a:extLst>
          </p:cNvPr>
          <p:cNvSpPr>
            <a:spLocks noGrp="1"/>
          </p:cNvSpPr>
          <p:nvPr>
            <p:ph sz="quarter" idx="11"/>
          </p:nvPr>
        </p:nvSpPr>
        <p:spPr>
          <a:xfrm>
            <a:off x="7468573" y="3743758"/>
            <a:ext cx="4049446" cy="195285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pic>
        <p:nvPicPr>
          <p:cNvPr id="9" name="Logo_Nynorsk" hidden="1">
            <a:extLst>
              <a:ext uri="{FF2B5EF4-FFF2-40B4-BE49-F238E27FC236}">
                <a16:creationId xmlns:a16="http://schemas.microsoft.com/office/drawing/2014/main" id="{F6E08FB2-7589-46A4-8362-08DF78F7100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78047" y="378047"/>
            <a:ext cx="2446846" cy="331212"/>
          </a:xfrm>
          <a:prstGeom prst="rect">
            <a:avLst/>
          </a:prstGeom>
        </p:spPr>
      </p:pic>
      <p:pic>
        <p:nvPicPr>
          <p:cNvPr id="11" name="Logo_Bokmal">
            <a:extLst>
              <a:ext uri="{FF2B5EF4-FFF2-40B4-BE49-F238E27FC236}">
                <a16:creationId xmlns:a16="http://schemas.microsoft.com/office/drawing/2014/main" id="{EF67A77F-7F81-4373-BEBF-69EFF64A0352}"/>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78047" y="378047"/>
            <a:ext cx="2446846" cy="332658"/>
          </a:xfrm>
          <a:prstGeom prst="rect">
            <a:avLst/>
          </a:prstGeom>
        </p:spPr>
      </p:pic>
      <p:pic>
        <p:nvPicPr>
          <p:cNvPr id="12" name="Logo_Engelsk" hidden="1">
            <a:extLst>
              <a:ext uri="{FF2B5EF4-FFF2-40B4-BE49-F238E27FC236}">
                <a16:creationId xmlns:a16="http://schemas.microsoft.com/office/drawing/2014/main" id="{EBF61FD3-F50C-4D36-8772-1CE9B9773A0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378047" y="378047"/>
            <a:ext cx="2446846" cy="329717"/>
          </a:xfrm>
          <a:prstGeom prst="rect">
            <a:avLst/>
          </a:prstGeom>
        </p:spPr>
      </p:pic>
    </p:spTree>
    <p:extLst>
      <p:ext uri="{BB962C8B-B14F-4D97-AF65-F5344CB8AC3E}">
        <p14:creationId xmlns:p14="http://schemas.microsoft.com/office/powerpoint/2010/main" val="3218540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killeark Oransje">
    <p:bg>
      <p:bgPr>
        <a:solidFill>
          <a:schemeClr val="accent3"/>
        </a:solidFill>
        <a:effectLst/>
      </p:bgPr>
    </p:bg>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EB7895AB-85D8-47A8-B827-39BB2BC375C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Tree>
    <p:extLst>
      <p:ext uri="{BB962C8B-B14F-4D97-AF65-F5344CB8AC3E}">
        <p14:creationId xmlns:p14="http://schemas.microsoft.com/office/powerpoint/2010/main" val="3501770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kk og tekst">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854227" y="1618922"/>
            <a:ext cx="5128722" cy="3422821"/>
          </a:xfrm>
        </p:spPr>
        <p:txBody>
          <a:bodyPr/>
          <a:lstStyle>
            <a:lvl1pPr marL="0" indent="0">
              <a:buNone/>
              <a:defRPr/>
            </a:lvl1pPr>
          </a:lstStyle>
          <a:p>
            <a:pPr lvl="0"/>
            <a:r>
              <a:rPr lang="nb-NO"/>
              <a:t>Klikk for å redigere tekststiler i malen</a:t>
            </a:r>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149312"/>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053115"/>
            <a:ext cx="3806976" cy="19886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768916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tat Grå">
    <p:bg>
      <p:bgPr>
        <a:solidFill>
          <a:srgbClr val="E3E4E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2088075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tat Grå">
    <p:bg>
      <p:bgPr>
        <a:solidFill>
          <a:srgbClr val="E3E4E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2088075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tat Grå">
    <p:bg>
      <p:bgPr>
        <a:solidFill>
          <a:srgbClr val="E3E4E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2088075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Oransje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4792"/>
            <a:ext cx="6096000" cy="3433208"/>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2861" t="4039" r="48335" b="47837"/>
          <a:stretch/>
        </p:blipFill>
        <p:spPr>
          <a:xfrm>
            <a:off x="0" y="0"/>
            <a:ext cx="6096000" cy="3424793"/>
          </a:xfrm>
          <a:prstGeom prst="rect">
            <a:avLst/>
          </a:prstGeom>
        </p:spPr>
      </p:pic>
      <p:pic>
        <p:nvPicPr>
          <p:cNvPr id="5" name="Logo_Nynorsk" hidden="1">
            <a:extLst>
              <a:ext uri="{FF2B5EF4-FFF2-40B4-BE49-F238E27FC236}">
                <a16:creationId xmlns:a16="http://schemas.microsoft.com/office/drawing/2014/main" id="{C6D7F8BD-6789-4E89-BE10-AE6710FFB66C}"/>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624828" y="522065"/>
            <a:ext cx="2920333" cy="640800"/>
          </a:xfrm>
          <a:prstGeom prst="rect">
            <a:avLst/>
          </a:prstGeom>
        </p:spPr>
      </p:pic>
      <p:pic>
        <p:nvPicPr>
          <p:cNvPr id="7" name="Logo_Bokmal">
            <a:extLst>
              <a:ext uri="{FF2B5EF4-FFF2-40B4-BE49-F238E27FC236}">
                <a16:creationId xmlns:a16="http://schemas.microsoft.com/office/drawing/2014/main" id="{1B960393-DA95-45D4-BC0F-B0E1F85F6C9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624828" y="522065"/>
            <a:ext cx="2885640" cy="640800"/>
          </a:xfrm>
          <a:prstGeom prst="rect">
            <a:avLst/>
          </a:prstGeom>
        </p:spPr>
      </p:pic>
      <p:pic>
        <p:nvPicPr>
          <p:cNvPr id="10" name="Logo_Engelsk" hidden="1">
            <a:extLst>
              <a:ext uri="{FF2B5EF4-FFF2-40B4-BE49-F238E27FC236}">
                <a16:creationId xmlns:a16="http://schemas.microsoft.com/office/drawing/2014/main" id="{02C6777A-C9B1-49C7-A444-881FE1E3D91F}"/>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297935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tat Grå">
    <p:bg>
      <p:bgPr>
        <a:solidFill>
          <a:srgbClr val="E3E4E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2088075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tat Grå">
    <p:bg>
      <p:bgPr>
        <a:solidFill>
          <a:srgbClr val="E3E4E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2088075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killeark Blå">
    <p:bg>
      <p:bgPr>
        <a:solidFill>
          <a:schemeClr val="accent2"/>
        </a:soli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96B7C253-D494-425F-8E12-1FBF9BD5719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a:p>
        </p:txBody>
      </p:sp>
    </p:spTree>
    <p:extLst>
      <p:ext uri="{BB962C8B-B14F-4D97-AF65-F5344CB8AC3E}">
        <p14:creationId xmlns:p14="http://schemas.microsoft.com/office/powerpoint/2010/main" val="2743364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på helsidebil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2B9B40-30E0-4E21-965F-A2823E919211}"/>
              </a:ext>
            </a:extLst>
          </p:cNvPr>
          <p:cNvSpPr>
            <a:spLocks noGrp="1"/>
          </p:cNvSpPr>
          <p:nvPr>
            <p:ph type="pic" sz="quarter" idx="10"/>
          </p:nvPr>
        </p:nvSpPr>
        <p:spPr>
          <a:xfrm>
            <a:off x="0" y="0"/>
            <a:ext cx="12192000" cy="6179093"/>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297610"/>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299636"/>
            <a:ext cx="3806976" cy="1742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2812265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på helsidebilde_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2B9B40-30E0-4E21-965F-A2823E919211}"/>
              </a:ext>
            </a:extLst>
          </p:cNvPr>
          <p:cNvSpPr>
            <a:spLocks noGrp="1"/>
          </p:cNvSpPr>
          <p:nvPr>
            <p:ph type="pic" sz="quarter" idx="10"/>
          </p:nvPr>
        </p:nvSpPr>
        <p:spPr>
          <a:xfrm>
            <a:off x="0" y="0"/>
            <a:ext cx="12192000" cy="6179093"/>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297610"/>
          </a:xfrm>
        </p:spPr>
        <p:txBody>
          <a:bodyPr lIns="0" tIns="0" rIns="0" bIns="0" anchor="b"/>
          <a:lstStyle>
            <a:lvl1pPr algn="l">
              <a:lnSpc>
                <a:spcPct val="95000"/>
              </a:lnSpc>
              <a:defRPr sz="3251">
                <a:solidFill>
                  <a:schemeClr val="bg1"/>
                </a:solidFill>
              </a:defRPr>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299636"/>
            <a:ext cx="3806976" cy="17421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40801982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på helsidebilde_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2B9B40-30E0-4E21-965F-A2823E919211}"/>
              </a:ext>
            </a:extLst>
          </p:cNvPr>
          <p:cNvSpPr>
            <a:spLocks noGrp="1"/>
          </p:cNvSpPr>
          <p:nvPr>
            <p:ph type="pic" sz="quarter" idx="10"/>
          </p:nvPr>
        </p:nvSpPr>
        <p:spPr>
          <a:xfrm>
            <a:off x="0" y="0"/>
            <a:ext cx="12192000" cy="6179093"/>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297610"/>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299636"/>
            <a:ext cx="3806976" cy="1742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2897350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killeark Lys oransje">
    <p:bg>
      <p:bgPr>
        <a:solidFill>
          <a:schemeClr val="accent5"/>
        </a:soli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FB99C163-094C-40E5-8AEE-D2FCABF6EAF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accent4"/>
                </a:solidFill>
              </a:defRPr>
            </a:lvl1pPr>
          </a:lstStyle>
          <a:p>
            <a:r>
              <a:rPr lang="nb-NO"/>
              <a:t>Klikk for å redigere tittelstil</a:t>
            </a:r>
            <a:endParaRPr lang="en-US"/>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Tree>
    <p:extLst>
      <p:ext uri="{BB962C8B-B14F-4D97-AF65-F5344CB8AC3E}">
        <p14:creationId xmlns:p14="http://schemas.microsoft.com/office/powerpoint/2010/main" val="34701937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grafikk kun teks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F8D6F1E-B931-4AF4-8189-9ACF9920D3AD}"/>
              </a:ext>
            </a:extLst>
          </p:cNvPr>
          <p:cNvSpPr>
            <a:spLocks noGrp="1"/>
          </p:cNvSpPr>
          <p:nvPr>
            <p:ph type="title"/>
          </p:nvPr>
        </p:nvSpPr>
        <p:spPr>
          <a:xfrm>
            <a:off x="3030835" y="1148518"/>
            <a:ext cx="6130330" cy="1193120"/>
          </a:xfrm>
        </p:spPr>
        <p:txBody>
          <a:bodyPr lIns="0" tIns="0" rIns="0" bIns="0" anchor="b"/>
          <a:lstStyle>
            <a:lvl1pPr algn="ctr">
              <a:defRPr sz="3001"/>
            </a:lvl1pPr>
          </a:lstStyle>
          <a:p>
            <a:r>
              <a:rPr lang="nb-NO"/>
              <a:t>Klikk for å redigere tittelstil</a:t>
            </a:r>
            <a:endParaRPr lang="en-US"/>
          </a:p>
        </p:txBody>
      </p:sp>
      <p:sp>
        <p:nvSpPr>
          <p:cNvPr id="9" name="Text Placeholder 8">
            <a:extLst>
              <a:ext uri="{FF2B5EF4-FFF2-40B4-BE49-F238E27FC236}">
                <a16:creationId xmlns:a16="http://schemas.microsoft.com/office/drawing/2014/main" id="{FCC00B02-8BEA-417A-B643-A932EB640A71}"/>
              </a:ext>
            </a:extLst>
          </p:cNvPr>
          <p:cNvSpPr>
            <a:spLocks noGrp="1"/>
          </p:cNvSpPr>
          <p:nvPr>
            <p:ph type="body" sz="quarter" idx="10"/>
          </p:nvPr>
        </p:nvSpPr>
        <p:spPr>
          <a:xfrm>
            <a:off x="3030835" y="4414787"/>
            <a:ext cx="6130330" cy="1294695"/>
          </a:xfrm>
          <a:prstGeom prst="rect">
            <a:avLst/>
          </a:prstGeom>
        </p:spPr>
        <p:txBody>
          <a:bodyPr lIns="0" tIns="0" rIns="0" bIns="0"/>
          <a:lstStyle>
            <a:lvl1pPr marL="0" indent="0" algn="ctr">
              <a:buNone/>
              <a:defRPr/>
            </a:lvl1pPr>
            <a:lvl2pPr algn="ctr">
              <a:defRPr/>
            </a:lvl2pPr>
            <a:lvl3pPr algn="ctr">
              <a:defRPr/>
            </a:lvl3pPr>
            <a:lvl4pPr algn="ctr">
              <a:defRPr/>
            </a:lvl4pPr>
            <a:lvl5pPr algn="ctr">
              <a:defRPr/>
            </a:lvl5pPr>
          </a:lstStyle>
          <a:p>
            <a:pPr lvl="0"/>
            <a:r>
              <a:rPr lang="nb-NO"/>
              <a:t>Klikk for å redigere tekststiler i malen</a:t>
            </a:r>
          </a:p>
        </p:txBody>
      </p:sp>
      <p:sp>
        <p:nvSpPr>
          <p:cNvPr id="11" name="Text Placeholder 10">
            <a:extLst>
              <a:ext uri="{FF2B5EF4-FFF2-40B4-BE49-F238E27FC236}">
                <a16:creationId xmlns:a16="http://schemas.microsoft.com/office/drawing/2014/main" id="{2753CFD7-34EE-4B87-9476-EE8CA7418DEB}"/>
              </a:ext>
            </a:extLst>
          </p:cNvPr>
          <p:cNvSpPr>
            <a:spLocks noGrp="1"/>
          </p:cNvSpPr>
          <p:nvPr>
            <p:ph type="body" sz="quarter" idx="11" hasCustomPrompt="1"/>
          </p:nvPr>
        </p:nvSpPr>
        <p:spPr>
          <a:xfrm>
            <a:off x="3030835" y="2341638"/>
            <a:ext cx="6130331" cy="2073149"/>
          </a:xfrm>
        </p:spPr>
        <p:txBody>
          <a:bodyPr anchor="t"/>
          <a:lstStyle>
            <a:lvl1pPr marL="0" indent="0" algn="ctr">
              <a:buNone/>
              <a:defRPr sz="11102">
                <a:solidFill>
                  <a:schemeClr val="accent1"/>
                </a:solidFill>
                <a:latin typeface="+mj-lt"/>
              </a:defRPr>
            </a:lvl1pPr>
          </a:lstStyle>
          <a:p>
            <a:pPr lvl="0"/>
            <a:r>
              <a:rPr lang="nb-NO" sz="11102">
                <a:latin typeface="+mj-lt"/>
              </a:rPr>
              <a:t>00 %</a:t>
            </a:r>
            <a:endParaRPr lang="en-US"/>
          </a:p>
        </p:txBody>
      </p:sp>
    </p:spTree>
    <p:extLst>
      <p:ext uri="{BB962C8B-B14F-4D97-AF65-F5344CB8AC3E}">
        <p14:creationId xmlns:p14="http://schemas.microsoft.com/office/powerpoint/2010/main" val="20138170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nfografikk m ikon Magenta">
    <p:bg>
      <p:bgPr>
        <a:solidFill>
          <a:schemeClr val="accent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B3137B3-787D-4741-BA8B-B86AE9D66FDD}"/>
              </a:ext>
            </a:extLst>
          </p:cNvPr>
          <p:cNvCxnSpPr>
            <a:cxnSpLocks/>
          </p:cNvCxnSpPr>
          <p:nvPr userDrawn="1"/>
        </p:nvCxnSpPr>
        <p:spPr>
          <a:xfrm>
            <a:off x="4146747" y="1811916"/>
            <a:ext cx="2883" cy="3236918"/>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D656D2D3-BB59-43FA-A2DB-7A2358E8FAFF}"/>
              </a:ext>
            </a:extLst>
          </p:cNvPr>
          <p:cNvSpPr>
            <a:spLocks noGrp="1"/>
          </p:cNvSpPr>
          <p:nvPr>
            <p:ph sz="quarter" idx="12"/>
          </p:nvPr>
        </p:nvSpPr>
        <p:spPr>
          <a:xfrm>
            <a:off x="1424037" y="2341834"/>
            <a:ext cx="1972748" cy="1973491"/>
          </a:xfrm>
        </p:spPr>
        <p:txBody>
          <a:bodyPr/>
          <a:lstStyle>
            <a:lvl1pPr marL="0" indent="0" algn="ctr">
              <a:buNone/>
              <a:defRPr/>
            </a:lvl1pPr>
          </a:lstStyle>
          <a:p>
            <a:pPr lvl="0"/>
            <a:r>
              <a:rPr lang="nb-NO"/>
              <a:t>Klikk for å redigere tekststiler i malen</a:t>
            </a:r>
          </a:p>
        </p:txBody>
      </p:sp>
      <p:sp>
        <p:nvSpPr>
          <p:cNvPr id="14" name="Title 1">
            <a:extLst>
              <a:ext uri="{FF2B5EF4-FFF2-40B4-BE49-F238E27FC236}">
                <a16:creationId xmlns:a16="http://schemas.microsoft.com/office/drawing/2014/main" id="{21F3D8E8-3DD2-4E65-89DE-97440FE0CA82}"/>
              </a:ext>
            </a:extLst>
          </p:cNvPr>
          <p:cNvSpPr>
            <a:spLocks noGrp="1"/>
          </p:cNvSpPr>
          <p:nvPr>
            <p:ph type="title"/>
          </p:nvPr>
        </p:nvSpPr>
        <p:spPr>
          <a:xfrm>
            <a:off x="5199694" y="1109326"/>
            <a:ext cx="6114596" cy="1176939"/>
          </a:xfrm>
        </p:spPr>
        <p:txBody>
          <a:bodyPr lIns="0" tIns="0" rIns="0" bIns="0" anchor="b"/>
          <a:lstStyle>
            <a:lvl1pPr algn="l">
              <a:defRPr sz="3001"/>
            </a:lvl1pPr>
          </a:lstStyle>
          <a:p>
            <a:r>
              <a:rPr lang="nb-NO"/>
              <a:t>Klikk for å redigere tittelstil</a:t>
            </a:r>
            <a:endParaRPr lang="en-US"/>
          </a:p>
        </p:txBody>
      </p:sp>
      <p:sp>
        <p:nvSpPr>
          <p:cNvPr id="15" name="Text Placeholder 8">
            <a:extLst>
              <a:ext uri="{FF2B5EF4-FFF2-40B4-BE49-F238E27FC236}">
                <a16:creationId xmlns:a16="http://schemas.microsoft.com/office/drawing/2014/main" id="{3AF40953-A05E-4713-917A-05D0E58A1FD5}"/>
              </a:ext>
            </a:extLst>
          </p:cNvPr>
          <p:cNvSpPr>
            <a:spLocks noGrp="1"/>
          </p:cNvSpPr>
          <p:nvPr>
            <p:ph type="body" sz="quarter" idx="10"/>
          </p:nvPr>
        </p:nvSpPr>
        <p:spPr>
          <a:xfrm>
            <a:off x="5199693" y="3945920"/>
            <a:ext cx="6118303" cy="1802754"/>
          </a:xfrm>
          <a:prstGeom prst="rect">
            <a:avLst/>
          </a:prstGeom>
        </p:spPr>
        <p:txBody>
          <a:bodyPr lIns="0" tIns="0" rIns="0" bIns="0"/>
          <a:lstStyle>
            <a:lvl1pPr marL="0" indent="0" algn="l">
              <a:buNone/>
              <a:defRPr/>
            </a:lvl1pPr>
            <a:lvl2pPr algn="ctr">
              <a:defRPr/>
            </a:lvl2pPr>
            <a:lvl3pPr algn="ctr">
              <a:defRPr/>
            </a:lvl3pPr>
            <a:lvl4pPr algn="ctr">
              <a:defRPr/>
            </a:lvl4pPr>
            <a:lvl5pPr algn="ctr">
              <a:defRPr/>
            </a:lvl5pPr>
          </a:lstStyle>
          <a:p>
            <a:pPr lvl="0"/>
            <a:r>
              <a:rPr lang="nb-NO"/>
              <a:t>Klikk for å redigere tekststiler i malen</a:t>
            </a:r>
          </a:p>
        </p:txBody>
      </p:sp>
      <p:sp>
        <p:nvSpPr>
          <p:cNvPr id="8" name="Text Placeholder 10">
            <a:extLst>
              <a:ext uri="{FF2B5EF4-FFF2-40B4-BE49-F238E27FC236}">
                <a16:creationId xmlns:a16="http://schemas.microsoft.com/office/drawing/2014/main" id="{2C4D4F10-9AFF-4572-9A82-7FD5B950A120}"/>
              </a:ext>
            </a:extLst>
          </p:cNvPr>
          <p:cNvSpPr>
            <a:spLocks noGrp="1"/>
          </p:cNvSpPr>
          <p:nvPr>
            <p:ph type="body" sz="quarter" idx="11" hasCustomPrompt="1"/>
          </p:nvPr>
        </p:nvSpPr>
        <p:spPr>
          <a:xfrm>
            <a:off x="5199692" y="2286265"/>
            <a:ext cx="6114596" cy="1659655"/>
          </a:xfrm>
        </p:spPr>
        <p:txBody>
          <a:bodyPr anchor="b"/>
          <a:lstStyle>
            <a:lvl1pPr marL="0" indent="0" algn="l">
              <a:lnSpc>
                <a:spcPct val="90000"/>
              </a:lnSpc>
              <a:spcBef>
                <a:spcPts val="0"/>
              </a:spcBef>
              <a:buNone/>
              <a:defRPr sz="11102">
                <a:solidFill>
                  <a:schemeClr val="bg1"/>
                </a:solidFill>
                <a:latin typeface="+mj-lt"/>
              </a:defRPr>
            </a:lvl1pPr>
          </a:lstStyle>
          <a:p>
            <a:pPr lvl="0"/>
            <a:r>
              <a:rPr lang="nb-NO" sz="11102">
                <a:latin typeface="+mj-lt"/>
              </a:rPr>
              <a:t>00 00</a:t>
            </a:r>
            <a:endParaRPr lang="en-US"/>
          </a:p>
        </p:txBody>
      </p:sp>
      <p:pic>
        <p:nvPicPr>
          <p:cNvPr id="4" name="Logo_Engelsk" descr="Et bilde som inneholder tekst&#10;&#10;Automatisk generert beskrivelse" hidden="1">
            <a:extLst>
              <a:ext uri="{FF2B5EF4-FFF2-40B4-BE49-F238E27FC236}">
                <a16:creationId xmlns:a16="http://schemas.microsoft.com/office/drawing/2014/main" id="{DED655EF-014B-4F89-B3F4-D61EB3ED3AA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78047" y="6300788"/>
            <a:ext cx="2457852" cy="331200"/>
          </a:xfrm>
          <a:prstGeom prst="rect">
            <a:avLst/>
          </a:prstGeom>
        </p:spPr>
      </p:pic>
      <p:pic>
        <p:nvPicPr>
          <p:cNvPr id="9" name="Logo_Nynorsk" descr="Et bilde som inneholder tekst&#10;&#10;Automatisk generert beskrivelse" hidden="1">
            <a:extLst>
              <a:ext uri="{FF2B5EF4-FFF2-40B4-BE49-F238E27FC236}">
                <a16:creationId xmlns:a16="http://schemas.microsoft.com/office/drawing/2014/main" id="{D9F4855C-ABB4-4A3C-8706-0C604B7756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78047" y="6300788"/>
            <a:ext cx="2446759" cy="331200"/>
          </a:xfrm>
          <a:prstGeom prst="rect">
            <a:avLst/>
          </a:prstGeom>
        </p:spPr>
      </p:pic>
      <p:pic>
        <p:nvPicPr>
          <p:cNvPr id="13" name="Logo_Bokmal" descr="Et bilde som inneholder tekst&#10;&#10;Automatisk generert beskrivelse">
            <a:extLst>
              <a:ext uri="{FF2B5EF4-FFF2-40B4-BE49-F238E27FC236}">
                <a16:creationId xmlns:a16="http://schemas.microsoft.com/office/drawing/2014/main" id="{872F05C6-215E-471C-B072-828613345DD0}"/>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78047" y="6300788"/>
            <a:ext cx="2436125" cy="331200"/>
          </a:xfrm>
          <a:prstGeom prst="rect">
            <a:avLst/>
          </a:prstGeom>
        </p:spPr>
      </p:pic>
    </p:spTree>
    <p:extLst>
      <p:ext uri="{BB962C8B-B14F-4D97-AF65-F5344CB8AC3E}">
        <p14:creationId xmlns:p14="http://schemas.microsoft.com/office/powerpoint/2010/main" val="1334475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fografikk m ikon Hvit">
    <p:bg>
      <p:bgPr>
        <a:solidFill>
          <a:schemeClr val="lt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B3137B3-787D-4741-BA8B-B86AE9D66FDD}"/>
              </a:ext>
            </a:extLst>
          </p:cNvPr>
          <p:cNvCxnSpPr>
            <a:cxnSpLocks/>
          </p:cNvCxnSpPr>
          <p:nvPr userDrawn="1"/>
        </p:nvCxnSpPr>
        <p:spPr>
          <a:xfrm>
            <a:off x="4146747" y="1811916"/>
            <a:ext cx="2883" cy="3236918"/>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D656D2D3-BB59-43FA-A2DB-7A2358E8FAFF}"/>
              </a:ext>
            </a:extLst>
          </p:cNvPr>
          <p:cNvSpPr>
            <a:spLocks noGrp="1"/>
          </p:cNvSpPr>
          <p:nvPr>
            <p:ph sz="quarter" idx="12"/>
          </p:nvPr>
        </p:nvSpPr>
        <p:spPr>
          <a:xfrm>
            <a:off x="1424037" y="2341834"/>
            <a:ext cx="1972748" cy="1973491"/>
          </a:xfrm>
        </p:spPr>
        <p:txBody>
          <a:bodyPr/>
          <a:lstStyle>
            <a:lvl1pPr marL="0" indent="0" algn="ctr">
              <a:buNone/>
              <a:defRPr/>
            </a:lvl1pPr>
          </a:lstStyle>
          <a:p>
            <a:pPr lvl="0"/>
            <a:r>
              <a:rPr lang="nb-NO"/>
              <a:t>Klikk for å redigere tekststiler i malen</a:t>
            </a:r>
          </a:p>
        </p:txBody>
      </p:sp>
      <p:sp>
        <p:nvSpPr>
          <p:cNvPr id="8" name="Text Placeholder 10">
            <a:extLst>
              <a:ext uri="{FF2B5EF4-FFF2-40B4-BE49-F238E27FC236}">
                <a16:creationId xmlns:a16="http://schemas.microsoft.com/office/drawing/2014/main" id="{9A74BBCC-3F15-47E0-84F6-245B1F2A78D9}"/>
              </a:ext>
            </a:extLst>
          </p:cNvPr>
          <p:cNvSpPr>
            <a:spLocks noGrp="1"/>
          </p:cNvSpPr>
          <p:nvPr>
            <p:ph type="body" sz="quarter" idx="11" hasCustomPrompt="1"/>
          </p:nvPr>
        </p:nvSpPr>
        <p:spPr>
          <a:xfrm>
            <a:off x="5199692" y="2286265"/>
            <a:ext cx="6114596" cy="1659655"/>
          </a:xfrm>
        </p:spPr>
        <p:txBody>
          <a:bodyPr anchor="b"/>
          <a:lstStyle>
            <a:lvl1pPr marL="0" indent="0" algn="l">
              <a:lnSpc>
                <a:spcPct val="90000"/>
              </a:lnSpc>
              <a:spcBef>
                <a:spcPts val="0"/>
              </a:spcBef>
              <a:buNone/>
              <a:defRPr sz="11102">
                <a:solidFill>
                  <a:schemeClr val="accent1"/>
                </a:solidFill>
                <a:latin typeface="+mj-lt"/>
              </a:defRPr>
            </a:lvl1pPr>
          </a:lstStyle>
          <a:p>
            <a:pPr lvl="0"/>
            <a:r>
              <a:rPr lang="nb-NO" sz="11102">
                <a:latin typeface="+mj-lt"/>
              </a:rPr>
              <a:t>00 00</a:t>
            </a:r>
            <a:endParaRPr lang="en-US"/>
          </a:p>
        </p:txBody>
      </p:sp>
      <p:sp>
        <p:nvSpPr>
          <p:cNvPr id="9" name="Title 1">
            <a:extLst>
              <a:ext uri="{FF2B5EF4-FFF2-40B4-BE49-F238E27FC236}">
                <a16:creationId xmlns:a16="http://schemas.microsoft.com/office/drawing/2014/main" id="{42378BCC-7B93-483B-A371-053968E682A0}"/>
              </a:ext>
            </a:extLst>
          </p:cNvPr>
          <p:cNvSpPr>
            <a:spLocks noGrp="1"/>
          </p:cNvSpPr>
          <p:nvPr>
            <p:ph type="title"/>
          </p:nvPr>
        </p:nvSpPr>
        <p:spPr>
          <a:xfrm>
            <a:off x="5199694" y="1109326"/>
            <a:ext cx="6114596" cy="1176939"/>
          </a:xfrm>
        </p:spPr>
        <p:txBody>
          <a:bodyPr lIns="0" tIns="0" rIns="0" bIns="0" anchor="b"/>
          <a:lstStyle>
            <a:lvl1pPr algn="l">
              <a:defRPr sz="3001"/>
            </a:lvl1pPr>
          </a:lstStyle>
          <a:p>
            <a:r>
              <a:rPr lang="nb-NO"/>
              <a:t>Klikk for å redigere tittelstil</a:t>
            </a:r>
            <a:endParaRPr lang="en-US"/>
          </a:p>
        </p:txBody>
      </p:sp>
      <p:sp>
        <p:nvSpPr>
          <p:cNvPr id="11" name="Text Placeholder 8">
            <a:extLst>
              <a:ext uri="{FF2B5EF4-FFF2-40B4-BE49-F238E27FC236}">
                <a16:creationId xmlns:a16="http://schemas.microsoft.com/office/drawing/2014/main" id="{E9DB3CF9-C520-43A1-B535-2D795F81218C}"/>
              </a:ext>
            </a:extLst>
          </p:cNvPr>
          <p:cNvSpPr>
            <a:spLocks noGrp="1"/>
          </p:cNvSpPr>
          <p:nvPr>
            <p:ph type="body" sz="quarter" idx="10"/>
          </p:nvPr>
        </p:nvSpPr>
        <p:spPr>
          <a:xfrm>
            <a:off x="5199693" y="3945920"/>
            <a:ext cx="6118303" cy="1802754"/>
          </a:xfrm>
          <a:prstGeom prst="rect">
            <a:avLst/>
          </a:prstGeom>
        </p:spPr>
        <p:txBody>
          <a:bodyPr lIns="0" tIns="0" rIns="0" bIns="0"/>
          <a:lstStyle>
            <a:lvl1pPr marL="0" indent="0" algn="l">
              <a:buNone/>
              <a:defRPr/>
            </a:lvl1pPr>
            <a:lvl2pPr algn="ctr">
              <a:defRPr/>
            </a:lvl2pPr>
            <a:lvl3pPr algn="ctr">
              <a:defRPr/>
            </a:lvl3pPr>
            <a:lvl4pPr algn="ctr">
              <a:defRPr/>
            </a:lvl4pPr>
            <a:lvl5pPr algn="ctr">
              <a:defRPr/>
            </a:lvl5pPr>
          </a:lstStyle>
          <a:p>
            <a:pPr lvl="0"/>
            <a:r>
              <a:rPr lang="nb-NO"/>
              <a:t>Klikk for å redigere tekststiler i malen</a:t>
            </a:r>
          </a:p>
        </p:txBody>
      </p:sp>
    </p:spTree>
    <p:extLst>
      <p:ext uri="{BB962C8B-B14F-4D97-AF65-F5344CB8AC3E}">
        <p14:creationId xmlns:p14="http://schemas.microsoft.com/office/powerpoint/2010/main" val="312611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agenta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9000"/>
            <a:ext cx="6096000" cy="3429000"/>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2861" t="4039" r="48335" b="47837"/>
          <a:stretch/>
        </p:blipFill>
        <p:spPr>
          <a:xfrm>
            <a:off x="0" y="0"/>
            <a:ext cx="6096000" cy="3424793"/>
          </a:xfrm>
          <a:prstGeom prst="rect">
            <a:avLst/>
          </a:prstGeom>
        </p:spPr>
      </p:pic>
      <p:pic>
        <p:nvPicPr>
          <p:cNvPr id="13" name="Logo_Nynorsk" hidden="1">
            <a:extLst>
              <a:ext uri="{FF2B5EF4-FFF2-40B4-BE49-F238E27FC236}">
                <a16:creationId xmlns:a16="http://schemas.microsoft.com/office/drawing/2014/main" id="{77011D5C-36FC-4882-8EDF-E39B9B5F25A9}"/>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624828" y="522065"/>
            <a:ext cx="2920333" cy="640800"/>
          </a:xfrm>
          <a:prstGeom prst="rect">
            <a:avLst/>
          </a:prstGeom>
        </p:spPr>
      </p:pic>
      <p:pic>
        <p:nvPicPr>
          <p:cNvPr id="14" name="Logo_Bokmal">
            <a:extLst>
              <a:ext uri="{FF2B5EF4-FFF2-40B4-BE49-F238E27FC236}">
                <a16:creationId xmlns:a16="http://schemas.microsoft.com/office/drawing/2014/main" id="{87AABA1F-77AF-4C1E-89DD-A4B3CD6021E3}"/>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624828" y="522065"/>
            <a:ext cx="2885640" cy="640800"/>
          </a:xfrm>
          <a:prstGeom prst="rect">
            <a:avLst/>
          </a:prstGeom>
        </p:spPr>
      </p:pic>
      <p:pic>
        <p:nvPicPr>
          <p:cNvPr id="15" name="Logo_Engelsk" hidden="1">
            <a:extLst>
              <a:ext uri="{FF2B5EF4-FFF2-40B4-BE49-F238E27FC236}">
                <a16:creationId xmlns:a16="http://schemas.microsoft.com/office/drawing/2014/main" id="{51D39E2D-1677-4DA8-9B54-BA796A065492}"/>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37748494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killeark Lilla">
    <p:bg>
      <p:bgPr>
        <a:solidFill>
          <a:srgbClr val="9B3699"/>
        </a:soli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F3EA6D88-2375-4AB6-B864-3A3412B0521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Tree>
    <p:extLst>
      <p:ext uri="{BB962C8B-B14F-4D97-AF65-F5344CB8AC3E}">
        <p14:creationId xmlns:p14="http://schemas.microsoft.com/office/powerpoint/2010/main" val="379560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lm på TV">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46F970E-C338-4A18-8470-EA3B4899788F}"/>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596" t="596"/>
          <a:stretch/>
        </p:blipFill>
        <p:spPr>
          <a:xfrm>
            <a:off x="0" y="0"/>
            <a:ext cx="12192000" cy="6184718"/>
          </a:xfrm>
          <a:prstGeom prst="rect">
            <a:avLst/>
          </a:prstGeom>
        </p:spPr>
      </p:pic>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8201" y="1149312"/>
            <a:ext cx="3355462" cy="1940681"/>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1" y="3386143"/>
            <a:ext cx="3355462" cy="1988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8" name="Picture Placeholder 7">
            <a:extLst>
              <a:ext uri="{FF2B5EF4-FFF2-40B4-BE49-F238E27FC236}">
                <a16:creationId xmlns:a16="http://schemas.microsoft.com/office/drawing/2014/main" id="{A094CD37-2AD7-4704-B0CD-550F6BA8F905}"/>
              </a:ext>
            </a:extLst>
          </p:cNvPr>
          <p:cNvSpPr>
            <a:spLocks noGrp="1"/>
          </p:cNvSpPr>
          <p:nvPr>
            <p:ph type="pic" sz="quarter" idx="12"/>
          </p:nvPr>
        </p:nvSpPr>
        <p:spPr>
          <a:xfrm>
            <a:off x="4725015" y="1281261"/>
            <a:ext cx="6554053" cy="3748521"/>
          </a:xfrm>
          <a:prstGeom prst="rect">
            <a:avLst/>
          </a:prstGeom>
          <a:blipFill dpi="0" rotWithShape="1">
            <a:blip r:embed="rId4" cstate="hqprint">
              <a:extLst>
                <a:ext uri="{28A0092B-C50C-407E-A947-70E740481C1C}">
                  <a14:useLocalDpi xmlns:a14="http://schemas.microsoft.com/office/drawing/2010/main"/>
                </a:ext>
              </a:extLst>
            </a:blip>
            <a:srcRect/>
            <a:stretch>
              <a:fillRect/>
            </a:stretch>
          </a:blipFill>
        </p:spPr>
        <p:txBody>
          <a:bodyPr lIns="0" tIns="0" rIns="0" bIns="0"/>
          <a:lstStyle/>
          <a:p>
            <a:r>
              <a:rPr lang="nb-NO"/>
              <a:t>Klikk på ikonet for å legge til et bilde</a:t>
            </a:r>
            <a:endParaRPr lang="en-US"/>
          </a:p>
        </p:txBody>
      </p:sp>
    </p:spTree>
    <p:extLst>
      <p:ext uri="{BB962C8B-B14F-4D97-AF65-F5344CB8AC3E}">
        <p14:creationId xmlns:p14="http://schemas.microsoft.com/office/powerpoint/2010/main" val="24110734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lm på TV">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46F970E-C338-4A18-8470-EA3B4899788F}"/>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596" t="596"/>
          <a:stretch/>
        </p:blipFill>
        <p:spPr>
          <a:xfrm>
            <a:off x="0" y="0"/>
            <a:ext cx="12192000" cy="6184718"/>
          </a:xfrm>
          <a:prstGeom prst="rect">
            <a:avLst/>
          </a:prstGeom>
        </p:spPr>
      </p:pic>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8201" y="1149312"/>
            <a:ext cx="3355462" cy="1940681"/>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1" y="3386143"/>
            <a:ext cx="3355462" cy="1988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8" name="Picture Placeholder 7">
            <a:extLst>
              <a:ext uri="{FF2B5EF4-FFF2-40B4-BE49-F238E27FC236}">
                <a16:creationId xmlns:a16="http://schemas.microsoft.com/office/drawing/2014/main" id="{A094CD37-2AD7-4704-B0CD-550F6BA8F905}"/>
              </a:ext>
            </a:extLst>
          </p:cNvPr>
          <p:cNvSpPr>
            <a:spLocks noGrp="1"/>
          </p:cNvSpPr>
          <p:nvPr>
            <p:ph type="pic" sz="quarter" idx="12"/>
          </p:nvPr>
        </p:nvSpPr>
        <p:spPr>
          <a:xfrm>
            <a:off x="4725015" y="1281261"/>
            <a:ext cx="6554053" cy="3748521"/>
          </a:xfrm>
          <a:prstGeom prst="rect">
            <a:avLst/>
          </a:prstGeom>
          <a:blipFill dpi="0" rotWithShape="1">
            <a:blip r:embed="rId4" cstate="hqprint">
              <a:extLst>
                <a:ext uri="{28A0092B-C50C-407E-A947-70E740481C1C}">
                  <a14:useLocalDpi xmlns:a14="http://schemas.microsoft.com/office/drawing/2010/main"/>
                </a:ext>
              </a:extLst>
            </a:blip>
            <a:srcRect/>
            <a:stretch>
              <a:fillRect/>
            </a:stretch>
          </a:blipFill>
        </p:spPr>
        <p:txBody>
          <a:bodyPr lIns="0" tIns="0" rIns="0" bIns="0"/>
          <a:lstStyle/>
          <a:p>
            <a:r>
              <a:rPr lang="nb-NO"/>
              <a:t>Klikk på ikonet for å legge til et bilde</a:t>
            </a:r>
            <a:endParaRPr lang="en-US"/>
          </a:p>
        </p:txBody>
      </p:sp>
    </p:spTree>
    <p:extLst>
      <p:ext uri="{BB962C8B-B14F-4D97-AF65-F5344CB8AC3E}">
        <p14:creationId xmlns:p14="http://schemas.microsoft.com/office/powerpoint/2010/main" val="24110734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lm på TV">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46F970E-C338-4A18-8470-EA3B4899788F}"/>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596" t="596"/>
          <a:stretch/>
        </p:blipFill>
        <p:spPr>
          <a:xfrm>
            <a:off x="0" y="0"/>
            <a:ext cx="12192000" cy="6184718"/>
          </a:xfrm>
          <a:prstGeom prst="rect">
            <a:avLst/>
          </a:prstGeom>
        </p:spPr>
      </p:pic>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8201" y="1149312"/>
            <a:ext cx="3355462" cy="1940681"/>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1" y="3386143"/>
            <a:ext cx="3355462" cy="1988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8" name="Picture Placeholder 7">
            <a:extLst>
              <a:ext uri="{FF2B5EF4-FFF2-40B4-BE49-F238E27FC236}">
                <a16:creationId xmlns:a16="http://schemas.microsoft.com/office/drawing/2014/main" id="{A094CD37-2AD7-4704-B0CD-550F6BA8F905}"/>
              </a:ext>
            </a:extLst>
          </p:cNvPr>
          <p:cNvSpPr>
            <a:spLocks noGrp="1"/>
          </p:cNvSpPr>
          <p:nvPr>
            <p:ph type="pic" sz="quarter" idx="12"/>
          </p:nvPr>
        </p:nvSpPr>
        <p:spPr>
          <a:xfrm>
            <a:off x="4725015" y="1281261"/>
            <a:ext cx="6554053" cy="3748521"/>
          </a:xfrm>
          <a:prstGeom prst="rect">
            <a:avLst/>
          </a:prstGeom>
          <a:blipFill dpi="0" rotWithShape="1">
            <a:blip r:embed="rId4" cstate="hqprint">
              <a:extLst>
                <a:ext uri="{28A0092B-C50C-407E-A947-70E740481C1C}">
                  <a14:useLocalDpi xmlns:a14="http://schemas.microsoft.com/office/drawing/2010/main"/>
                </a:ext>
              </a:extLst>
            </a:blip>
            <a:srcRect/>
            <a:stretch>
              <a:fillRect/>
            </a:stretch>
          </a:blipFill>
        </p:spPr>
        <p:txBody>
          <a:bodyPr lIns="0" tIns="0" rIns="0" bIns="0"/>
          <a:lstStyle/>
          <a:p>
            <a:r>
              <a:rPr lang="nb-NO"/>
              <a:t>Klikk på ikonet for å legge til et bilde</a:t>
            </a:r>
            <a:endParaRPr lang="en-US"/>
          </a:p>
        </p:txBody>
      </p:sp>
    </p:spTree>
    <p:extLst>
      <p:ext uri="{BB962C8B-B14F-4D97-AF65-F5344CB8AC3E}">
        <p14:creationId xmlns:p14="http://schemas.microsoft.com/office/powerpoint/2010/main" val="24110734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lm på TV">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46F970E-C338-4A18-8470-EA3B4899788F}"/>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596" t="596"/>
          <a:stretch/>
        </p:blipFill>
        <p:spPr>
          <a:xfrm>
            <a:off x="0" y="0"/>
            <a:ext cx="12192000" cy="6184718"/>
          </a:xfrm>
          <a:prstGeom prst="rect">
            <a:avLst/>
          </a:prstGeom>
        </p:spPr>
      </p:pic>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8201" y="1149312"/>
            <a:ext cx="3355462" cy="1940681"/>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1" y="3386143"/>
            <a:ext cx="3355462" cy="1988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8" name="Picture Placeholder 7">
            <a:extLst>
              <a:ext uri="{FF2B5EF4-FFF2-40B4-BE49-F238E27FC236}">
                <a16:creationId xmlns:a16="http://schemas.microsoft.com/office/drawing/2014/main" id="{A094CD37-2AD7-4704-B0CD-550F6BA8F905}"/>
              </a:ext>
            </a:extLst>
          </p:cNvPr>
          <p:cNvSpPr>
            <a:spLocks noGrp="1"/>
          </p:cNvSpPr>
          <p:nvPr>
            <p:ph type="pic" sz="quarter" idx="12"/>
          </p:nvPr>
        </p:nvSpPr>
        <p:spPr>
          <a:xfrm>
            <a:off x="4725015" y="1281261"/>
            <a:ext cx="6554053" cy="3748521"/>
          </a:xfrm>
          <a:prstGeom prst="rect">
            <a:avLst/>
          </a:prstGeom>
          <a:blipFill dpi="0" rotWithShape="1">
            <a:blip r:embed="rId4" cstate="hqprint">
              <a:extLst>
                <a:ext uri="{28A0092B-C50C-407E-A947-70E740481C1C}">
                  <a14:useLocalDpi xmlns:a14="http://schemas.microsoft.com/office/drawing/2010/main"/>
                </a:ext>
              </a:extLst>
            </a:blip>
            <a:srcRect/>
            <a:stretch>
              <a:fillRect/>
            </a:stretch>
          </a:blipFill>
        </p:spPr>
        <p:txBody>
          <a:bodyPr lIns="0" tIns="0" rIns="0" bIns="0"/>
          <a:lstStyle/>
          <a:p>
            <a:r>
              <a:rPr lang="nb-NO"/>
              <a:t>Klikk på ikonet for å legge til et bilde</a:t>
            </a:r>
            <a:endParaRPr lang="en-US"/>
          </a:p>
        </p:txBody>
      </p:sp>
    </p:spTree>
    <p:extLst>
      <p:ext uri="{BB962C8B-B14F-4D97-AF65-F5344CB8AC3E}">
        <p14:creationId xmlns:p14="http://schemas.microsoft.com/office/powerpoint/2010/main" val="24110734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lm på TV">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46F970E-C338-4A18-8470-EA3B4899788F}"/>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596" t="596"/>
          <a:stretch/>
        </p:blipFill>
        <p:spPr>
          <a:xfrm>
            <a:off x="0" y="0"/>
            <a:ext cx="12192000" cy="6184718"/>
          </a:xfrm>
          <a:prstGeom prst="rect">
            <a:avLst/>
          </a:prstGeom>
        </p:spPr>
      </p:pic>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8201" y="1149312"/>
            <a:ext cx="3355462" cy="1940681"/>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1" y="3386143"/>
            <a:ext cx="3355462" cy="1988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8" name="Picture Placeholder 7">
            <a:extLst>
              <a:ext uri="{FF2B5EF4-FFF2-40B4-BE49-F238E27FC236}">
                <a16:creationId xmlns:a16="http://schemas.microsoft.com/office/drawing/2014/main" id="{A094CD37-2AD7-4704-B0CD-550F6BA8F905}"/>
              </a:ext>
            </a:extLst>
          </p:cNvPr>
          <p:cNvSpPr>
            <a:spLocks noGrp="1"/>
          </p:cNvSpPr>
          <p:nvPr>
            <p:ph type="pic" sz="quarter" idx="12"/>
          </p:nvPr>
        </p:nvSpPr>
        <p:spPr>
          <a:xfrm>
            <a:off x="4725015" y="1281261"/>
            <a:ext cx="6554053" cy="3748521"/>
          </a:xfrm>
          <a:prstGeom prst="rect">
            <a:avLst/>
          </a:prstGeom>
          <a:blipFill dpi="0" rotWithShape="1">
            <a:blip r:embed="rId4" cstate="hqprint">
              <a:extLst>
                <a:ext uri="{28A0092B-C50C-407E-A947-70E740481C1C}">
                  <a14:useLocalDpi xmlns:a14="http://schemas.microsoft.com/office/drawing/2010/main"/>
                </a:ext>
              </a:extLst>
            </a:blip>
            <a:srcRect/>
            <a:stretch>
              <a:fillRect/>
            </a:stretch>
          </a:blipFill>
        </p:spPr>
        <p:txBody>
          <a:bodyPr lIns="0" tIns="0" rIns="0" bIns="0"/>
          <a:lstStyle/>
          <a:p>
            <a:r>
              <a:rPr lang="nb-NO"/>
              <a:t>Klikk på ikonet for å legge til et bilde</a:t>
            </a:r>
            <a:endParaRPr lang="en-US"/>
          </a:p>
        </p:txBody>
      </p:sp>
    </p:spTree>
    <p:extLst>
      <p:ext uri="{BB962C8B-B14F-4D97-AF65-F5344CB8AC3E}">
        <p14:creationId xmlns:p14="http://schemas.microsoft.com/office/powerpoint/2010/main" val="2411073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Utfallende film">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9B93E19-FF3B-475E-9536-609C20EECD11}"/>
              </a:ext>
            </a:extLst>
          </p:cNvPr>
          <p:cNvSpPr>
            <a:spLocks noGrp="1"/>
          </p:cNvSpPr>
          <p:nvPr>
            <p:ph sz="quarter" idx="11"/>
          </p:nvPr>
        </p:nvSpPr>
        <p:spPr>
          <a:xfrm>
            <a:off x="0" y="0"/>
            <a:ext cx="12192000" cy="68579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txBody>
          <a:bodyPr lIns="0" tIns="0" rIns="0" bIns="0"/>
          <a:lstStyle>
            <a:lvl1pPr marL="0" indent="0">
              <a:buNone/>
              <a:defRPr/>
            </a:lvl1pPr>
          </a:lstStyle>
          <a:p>
            <a:pPr lvl="0"/>
            <a:r>
              <a:rPr lang="nb-NO"/>
              <a:t>Klikk for å redigere tekststiler i malen</a:t>
            </a:r>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8201" y="898560"/>
            <a:ext cx="3985150" cy="2021958"/>
          </a:xfrm>
        </p:spPr>
        <p:txBody>
          <a:bodyPr lIns="0" tIns="0" rIns="0" bIns="0" anchor="t"/>
          <a:lstStyle>
            <a:lvl1pPr algn="l">
              <a:lnSpc>
                <a:spcPct val="95000"/>
              </a:lnSpc>
              <a:defRPr sz="3251"/>
            </a:lvl1pPr>
          </a:lstStyle>
          <a:p>
            <a:r>
              <a:rPr lang="nb-NO"/>
              <a:t>Klikk for å redigere tittelstil</a:t>
            </a:r>
            <a:endParaRPr lang="en-US"/>
          </a:p>
        </p:txBody>
      </p:sp>
    </p:spTree>
    <p:extLst>
      <p:ext uri="{BB962C8B-B14F-4D97-AF65-F5344CB8AC3E}">
        <p14:creationId xmlns:p14="http://schemas.microsoft.com/office/powerpoint/2010/main" val="11942101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tat Hvit">
    <p:bg>
      <p:bgPr>
        <a:solidFill>
          <a:schemeClr val="l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42564006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tat Hvit">
    <p:bg>
      <p:bgPr>
        <a:solidFill>
          <a:schemeClr val="l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42564006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tat Hvit">
    <p:bg>
      <p:bgPr>
        <a:solidFill>
          <a:schemeClr val="l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4256400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Oransje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4792"/>
            <a:ext cx="6096000" cy="3433208"/>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2861" t="4039" r="48335" b="47837"/>
          <a:stretch/>
        </p:blipFill>
        <p:spPr>
          <a:xfrm>
            <a:off x="0" y="0"/>
            <a:ext cx="6096000" cy="3424793"/>
          </a:xfrm>
          <a:prstGeom prst="rect">
            <a:avLst/>
          </a:prstGeom>
        </p:spPr>
      </p:pic>
      <p:pic>
        <p:nvPicPr>
          <p:cNvPr id="5" name="Logo_Nynorsk" hidden="1">
            <a:extLst>
              <a:ext uri="{FF2B5EF4-FFF2-40B4-BE49-F238E27FC236}">
                <a16:creationId xmlns:a16="http://schemas.microsoft.com/office/drawing/2014/main" id="{C6D7F8BD-6789-4E89-BE10-AE6710FFB66C}"/>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624828" y="522065"/>
            <a:ext cx="2920333" cy="640800"/>
          </a:xfrm>
          <a:prstGeom prst="rect">
            <a:avLst/>
          </a:prstGeom>
        </p:spPr>
      </p:pic>
      <p:pic>
        <p:nvPicPr>
          <p:cNvPr id="7" name="Logo_Bokmal">
            <a:extLst>
              <a:ext uri="{FF2B5EF4-FFF2-40B4-BE49-F238E27FC236}">
                <a16:creationId xmlns:a16="http://schemas.microsoft.com/office/drawing/2014/main" id="{1B960393-DA95-45D4-BC0F-B0E1F85F6C9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624828" y="522065"/>
            <a:ext cx="2885640" cy="640800"/>
          </a:xfrm>
          <a:prstGeom prst="rect">
            <a:avLst/>
          </a:prstGeom>
        </p:spPr>
      </p:pic>
      <p:pic>
        <p:nvPicPr>
          <p:cNvPr id="10" name="Logo_Engelsk" hidden="1">
            <a:extLst>
              <a:ext uri="{FF2B5EF4-FFF2-40B4-BE49-F238E27FC236}">
                <a16:creationId xmlns:a16="http://schemas.microsoft.com/office/drawing/2014/main" id="{02C6777A-C9B1-49C7-A444-881FE1E3D91F}"/>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2979359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tat Hvit">
    <p:bg>
      <p:bgPr>
        <a:solidFill>
          <a:schemeClr val="l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42564006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tat Hvit">
    <p:bg>
      <p:bgPr>
        <a:solidFill>
          <a:schemeClr val="l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42564006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killeark Grå">
    <p:bg>
      <p:bgPr>
        <a:solidFill>
          <a:schemeClr val="lt2"/>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DFE58BBF-0212-4054-A4FC-8C1C08F206D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tx1"/>
                </a:solidFill>
              </a:defRPr>
            </a:lvl1pPr>
          </a:lstStyle>
          <a:p>
            <a:r>
              <a:rPr lang="nb-NO"/>
              <a:t>Klikk for å redigere tittelstil</a:t>
            </a:r>
            <a:endParaRPr lang="en-US"/>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Tree>
    <p:extLst>
      <p:ext uri="{BB962C8B-B14F-4D97-AF65-F5344CB8AC3E}">
        <p14:creationId xmlns:p14="http://schemas.microsoft.com/office/powerpoint/2010/main" val="20056837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itat Magenta">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solidFill>
                  <a:schemeClr val="bg1"/>
                </a:solidFill>
              </a:defRPr>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solidFill>
                  <a:schemeClr val="bg1"/>
                </a:solidFill>
                <a:latin typeface="Poppins Medium" panose="00000600000000000000" pitchFamily="2" charset="0"/>
                <a:cs typeface="Poppins Medium" panose="00000600000000000000" pitchFamily="2" charset="0"/>
              </a:defRPr>
            </a:lvl1pPr>
          </a:lstStyle>
          <a:p>
            <a:pPr lvl="0"/>
            <a:r>
              <a:rPr lang="nb-NO"/>
              <a:t>Klikk for å redigere tekststiler i malen</a:t>
            </a:r>
          </a:p>
        </p:txBody>
      </p:sp>
      <p:pic>
        <p:nvPicPr>
          <p:cNvPr id="10" name="Logo_Engelsk" descr="Et bilde som inneholder tekst&#10;&#10;Automatisk generert beskrivelse" hidden="1">
            <a:extLst>
              <a:ext uri="{FF2B5EF4-FFF2-40B4-BE49-F238E27FC236}">
                <a16:creationId xmlns:a16="http://schemas.microsoft.com/office/drawing/2014/main" id="{6DCAF64A-43E3-47CF-949D-4CC71EF8852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78047" y="6300788"/>
            <a:ext cx="2457852" cy="331200"/>
          </a:xfrm>
          <a:prstGeom prst="rect">
            <a:avLst/>
          </a:prstGeom>
        </p:spPr>
      </p:pic>
      <p:pic>
        <p:nvPicPr>
          <p:cNvPr id="12" name="Logo_Nynorsk" descr="Et bilde som inneholder tekst&#10;&#10;Automatisk generert beskrivelse" hidden="1">
            <a:extLst>
              <a:ext uri="{FF2B5EF4-FFF2-40B4-BE49-F238E27FC236}">
                <a16:creationId xmlns:a16="http://schemas.microsoft.com/office/drawing/2014/main" id="{7832509F-8C84-4441-8E9C-7288EBC0B37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378047" y="6300788"/>
            <a:ext cx="2446759" cy="331200"/>
          </a:xfrm>
          <a:prstGeom prst="rect">
            <a:avLst/>
          </a:prstGeom>
        </p:spPr>
      </p:pic>
      <p:pic>
        <p:nvPicPr>
          <p:cNvPr id="14" name="Logo_Bokmal" descr="Et bilde som inneholder tekst&#10;&#10;Automatisk generert beskrivelse">
            <a:extLst>
              <a:ext uri="{FF2B5EF4-FFF2-40B4-BE49-F238E27FC236}">
                <a16:creationId xmlns:a16="http://schemas.microsoft.com/office/drawing/2014/main" id="{4F920E7C-91F8-4F18-9249-D2076561D77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378047" y="6300788"/>
            <a:ext cx="2436125" cy="331200"/>
          </a:xfrm>
          <a:prstGeom prst="rect">
            <a:avLst/>
          </a:prstGeom>
        </p:spPr>
      </p:pic>
    </p:spTree>
    <p:extLst>
      <p:ext uri="{BB962C8B-B14F-4D97-AF65-F5344CB8AC3E}">
        <p14:creationId xmlns:p14="http://schemas.microsoft.com/office/powerpoint/2010/main" val="6801260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lt1"/>
        </a:solidFill>
        <a:effectLst/>
      </p:bgPr>
    </p:bg>
    <p:spTree>
      <p:nvGrpSpPr>
        <p:cNvPr id="1" name=""/>
        <p:cNvGrpSpPr/>
        <p:nvPr/>
      </p:nvGrpSpPr>
      <p:grpSpPr>
        <a:xfrm>
          <a:off x="0" y="0"/>
          <a:ext cx="0" cy="0"/>
          <a:chOff x="0" y="0"/>
          <a:chExt cx="0" cy="0"/>
        </a:xfrm>
      </p:grpSpPr>
      <p:pic>
        <p:nvPicPr>
          <p:cNvPr id="10" name="Picture 9" descr="Text, letter&#10;&#10;Description automatically generated" hidden="1">
            <a:extLst>
              <a:ext uri="{FF2B5EF4-FFF2-40B4-BE49-F238E27FC236}">
                <a16:creationId xmlns:a16="http://schemas.microsoft.com/office/drawing/2014/main" id="{8B82A6BD-8176-4922-BE14-3FC22CB90B9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0"/>
            <a:ext cx="12192000" cy="6857900"/>
          </a:xfrm>
          <a:prstGeom prst="rect">
            <a:avLst/>
          </a:prstGeom>
        </p:spPr>
      </p:pic>
      <p:sp>
        <p:nvSpPr>
          <p:cNvPr id="9" name="Rectangle 8">
            <a:extLst>
              <a:ext uri="{FF2B5EF4-FFF2-40B4-BE49-F238E27FC236}">
                <a16:creationId xmlns:a16="http://schemas.microsoft.com/office/drawing/2014/main" id="{DC99E0B6-AF8F-49CD-8556-3FB8C9E3F0B2}"/>
              </a:ext>
            </a:extLst>
          </p:cNvPr>
          <p:cNvSpPr/>
          <p:nvPr userDrawn="1"/>
        </p:nvSpPr>
        <p:spPr>
          <a:xfrm>
            <a:off x="0" y="3429000"/>
            <a:ext cx="7835204" cy="3429000"/>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826430" y="4366052"/>
            <a:ext cx="5255054" cy="1924264"/>
          </a:xfrm>
        </p:spPr>
        <p:txBody>
          <a:bodyPr anchor="t">
            <a:normAutofit/>
          </a:bodyPr>
          <a:lstStyle>
            <a:lvl1pPr algn="l">
              <a:lnSpc>
                <a:spcPct val="93000"/>
              </a:lnSpc>
              <a:defRPr sz="3701">
                <a:solidFill>
                  <a:schemeClr val="tx1"/>
                </a:solidFill>
                <a:latin typeface="Poppins SemiBold" panose="00000700000000000000" pitchFamily="2" charset="0"/>
                <a:cs typeface="Poppins SemiBold" panose="00000700000000000000" pitchFamily="2" charset="0"/>
              </a:defRPr>
            </a:lvl1pPr>
          </a:lstStyle>
          <a:p>
            <a:r>
              <a:rPr lang="nb-NO"/>
              <a:t>Klikk for å redigere tittelstil</a:t>
            </a:r>
            <a:endParaRPr lang="en-US"/>
          </a:p>
        </p:txBody>
      </p:sp>
      <p:pic>
        <p:nvPicPr>
          <p:cNvPr id="7" name="Graphic 6">
            <a:extLst>
              <a:ext uri="{FF2B5EF4-FFF2-40B4-BE49-F238E27FC236}">
                <a16:creationId xmlns:a16="http://schemas.microsoft.com/office/drawing/2014/main" id="{85CDC50A-A131-4A6F-AF36-632B293F03DC}"/>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63667" t="1922" r="1055" b="2448"/>
          <a:stretch/>
        </p:blipFill>
        <p:spPr>
          <a:xfrm>
            <a:off x="7835204" y="0"/>
            <a:ext cx="4356796" cy="6857950"/>
          </a:xfrm>
          <a:prstGeom prst="rect">
            <a:avLst/>
          </a:prstGeom>
        </p:spPr>
      </p:pic>
      <p:pic>
        <p:nvPicPr>
          <p:cNvPr id="8" name="Logo_Bokmal" descr="Shape&#10;&#10;Description automatically generated with medium confidence">
            <a:extLst>
              <a:ext uri="{FF2B5EF4-FFF2-40B4-BE49-F238E27FC236}">
                <a16:creationId xmlns:a16="http://schemas.microsoft.com/office/drawing/2014/main" id="{6AD909EE-4710-4ABB-9692-6F31E651C301}"/>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86081" y="221443"/>
            <a:ext cx="4367732" cy="1733755"/>
          </a:xfrm>
          <a:prstGeom prst="rect">
            <a:avLst/>
          </a:prstGeom>
        </p:spPr>
      </p:pic>
      <p:pic>
        <p:nvPicPr>
          <p:cNvPr id="11" name="Logo_Engelsk" descr="A picture containing text&#10;&#10;Description automatically generated" hidden="1">
            <a:extLst>
              <a:ext uri="{FF2B5EF4-FFF2-40B4-BE49-F238E27FC236}">
                <a16:creationId xmlns:a16="http://schemas.microsoft.com/office/drawing/2014/main" id="{7747D126-5E3B-49C3-B681-DFFB5AF57479}"/>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186081" y="221443"/>
            <a:ext cx="5125059" cy="1733755"/>
          </a:xfrm>
          <a:prstGeom prst="rect">
            <a:avLst/>
          </a:prstGeom>
        </p:spPr>
      </p:pic>
      <p:pic>
        <p:nvPicPr>
          <p:cNvPr id="12" name="Logo_Nynorsk" hidden="1">
            <a:extLst>
              <a:ext uri="{FF2B5EF4-FFF2-40B4-BE49-F238E27FC236}">
                <a16:creationId xmlns:a16="http://schemas.microsoft.com/office/drawing/2014/main" id="{3782B21E-4C6E-40B1-9CAA-D6B2FBE2ADDD}"/>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186081" y="221444"/>
            <a:ext cx="4408217" cy="1733756"/>
          </a:xfrm>
          <a:prstGeom prst="rect">
            <a:avLst/>
          </a:prstGeom>
        </p:spPr>
      </p:pic>
    </p:spTree>
    <p:extLst>
      <p:ext uri="{BB962C8B-B14F-4D97-AF65-F5344CB8AC3E}">
        <p14:creationId xmlns:p14="http://schemas.microsoft.com/office/powerpoint/2010/main" val="794827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itat Magenta">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solidFill>
                  <a:schemeClr val="bg1"/>
                </a:solidFill>
              </a:defRPr>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solidFill>
                  <a:schemeClr val="bg1"/>
                </a:solidFill>
                <a:latin typeface="Poppins Medium" panose="00000600000000000000" pitchFamily="2" charset="0"/>
                <a:cs typeface="Poppins Medium" panose="00000600000000000000" pitchFamily="2" charset="0"/>
              </a:defRPr>
            </a:lvl1pPr>
          </a:lstStyle>
          <a:p>
            <a:pPr lvl="0"/>
            <a:r>
              <a:rPr lang="nb-NO"/>
              <a:t>Klikk for å redigere tekststiler i malen</a:t>
            </a:r>
          </a:p>
        </p:txBody>
      </p:sp>
      <p:pic>
        <p:nvPicPr>
          <p:cNvPr id="10" name="Logo_Engelsk" descr="Et bilde som inneholder tekst&#10;&#10;Automatisk generert beskrivelse" hidden="1">
            <a:extLst>
              <a:ext uri="{FF2B5EF4-FFF2-40B4-BE49-F238E27FC236}">
                <a16:creationId xmlns:a16="http://schemas.microsoft.com/office/drawing/2014/main" id="{6DCAF64A-43E3-47CF-949D-4CC71EF8852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78047" y="6300788"/>
            <a:ext cx="2457852" cy="331200"/>
          </a:xfrm>
          <a:prstGeom prst="rect">
            <a:avLst/>
          </a:prstGeom>
        </p:spPr>
      </p:pic>
      <p:pic>
        <p:nvPicPr>
          <p:cNvPr id="12" name="Logo_Nynorsk" descr="Et bilde som inneholder tekst&#10;&#10;Automatisk generert beskrivelse" hidden="1">
            <a:extLst>
              <a:ext uri="{FF2B5EF4-FFF2-40B4-BE49-F238E27FC236}">
                <a16:creationId xmlns:a16="http://schemas.microsoft.com/office/drawing/2014/main" id="{7832509F-8C84-4441-8E9C-7288EBC0B37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378047" y="6300788"/>
            <a:ext cx="2446759" cy="331200"/>
          </a:xfrm>
          <a:prstGeom prst="rect">
            <a:avLst/>
          </a:prstGeom>
        </p:spPr>
      </p:pic>
      <p:pic>
        <p:nvPicPr>
          <p:cNvPr id="14" name="Logo_Bokmal" descr="Et bilde som inneholder tekst&#10;&#10;Automatisk generert beskrivelse">
            <a:extLst>
              <a:ext uri="{FF2B5EF4-FFF2-40B4-BE49-F238E27FC236}">
                <a16:creationId xmlns:a16="http://schemas.microsoft.com/office/drawing/2014/main" id="{4F920E7C-91F8-4F18-9249-D2076561D77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378047" y="6300788"/>
            <a:ext cx="2436125" cy="331200"/>
          </a:xfrm>
          <a:prstGeom prst="rect">
            <a:avLst/>
          </a:prstGeom>
        </p:spPr>
      </p:pic>
    </p:spTree>
    <p:extLst>
      <p:ext uri="{BB962C8B-B14F-4D97-AF65-F5344CB8AC3E}">
        <p14:creationId xmlns:p14="http://schemas.microsoft.com/office/powerpoint/2010/main" val="6801260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lt1"/>
        </a:solidFill>
        <a:effectLst/>
      </p:bgPr>
    </p:bg>
    <p:spTree>
      <p:nvGrpSpPr>
        <p:cNvPr id="1" name=""/>
        <p:cNvGrpSpPr/>
        <p:nvPr/>
      </p:nvGrpSpPr>
      <p:grpSpPr>
        <a:xfrm>
          <a:off x="0" y="0"/>
          <a:ext cx="0" cy="0"/>
          <a:chOff x="0" y="0"/>
          <a:chExt cx="0" cy="0"/>
        </a:xfrm>
      </p:grpSpPr>
      <p:pic>
        <p:nvPicPr>
          <p:cNvPr id="10" name="Picture 9" descr="Text, letter&#10;&#10;Description automatically generated" hidden="1">
            <a:extLst>
              <a:ext uri="{FF2B5EF4-FFF2-40B4-BE49-F238E27FC236}">
                <a16:creationId xmlns:a16="http://schemas.microsoft.com/office/drawing/2014/main" id="{8B82A6BD-8176-4922-BE14-3FC22CB90B9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0"/>
            <a:ext cx="12192000" cy="6857900"/>
          </a:xfrm>
          <a:prstGeom prst="rect">
            <a:avLst/>
          </a:prstGeom>
        </p:spPr>
      </p:pic>
      <p:sp>
        <p:nvSpPr>
          <p:cNvPr id="9" name="Rectangle 8">
            <a:extLst>
              <a:ext uri="{FF2B5EF4-FFF2-40B4-BE49-F238E27FC236}">
                <a16:creationId xmlns:a16="http://schemas.microsoft.com/office/drawing/2014/main" id="{DC99E0B6-AF8F-49CD-8556-3FB8C9E3F0B2}"/>
              </a:ext>
            </a:extLst>
          </p:cNvPr>
          <p:cNvSpPr/>
          <p:nvPr userDrawn="1"/>
        </p:nvSpPr>
        <p:spPr>
          <a:xfrm>
            <a:off x="0" y="3429000"/>
            <a:ext cx="7835204" cy="3429000"/>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826430" y="4366052"/>
            <a:ext cx="5255054" cy="1924264"/>
          </a:xfrm>
        </p:spPr>
        <p:txBody>
          <a:bodyPr anchor="t">
            <a:normAutofit/>
          </a:bodyPr>
          <a:lstStyle>
            <a:lvl1pPr algn="l">
              <a:lnSpc>
                <a:spcPct val="93000"/>
              </a:lnSpc>
              <a:defRPr sz="3701">
                <a:solidFill>
                  <a:schemeClr val="tx1"/>
                </a:solidFill>
                <a:latin typeface="Poppins SemiBold" panose="00000700000000000000" pitchFamily="2" charset="0"/>
                <a:cs typeface="Poppins SemiBold" panose="00000700000000000000" pitchFamily="2" charset="0"/>
              </a:defRPr>
            </a:lvl1pPr>
          </a:lstStyle>
          <a:p>
            <a:r>
              <a:rPr lang="nb-NO"/>
              <a:t>Klikk for å redigere tittelstil</a:t>
            </a:r>
            <a:endParaRPr lang="en-US"/>
          </a:p>
        </p:txBody>
      </p:sp>
      <p:pic>
        <p:nvPicPr>
          <p:cNvPr id="7" name="Graphic 6">
            <a:extLst>
              <a:ext uri="{FF2B5EF4-FFF2-40B4-BE49-F238E27FC236}">
                <a16:creationId xmlns:a16="http://schemas.microsoft.com/office/drawing/2014/main" id="{85CDC50A-A131-4A6F-AF36-632B293F03DC}"/>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63667" t="1922" r="1055" b="2448"/>
          <a:stretch/>
        </p:blipFill>
        <p:spPr>
          <a:xfrm>
            <a:off x="7835204" y="0"/>
            <a:ext cx="4356796" cy="6857950"/>
          </a:xfrm>
          <a:prstGeom prst="rect">
            <a:avLst/>
          </a:prstGeom>
        </p:spPr>
      </p:pic>
      <p:pic>
        <p:nvPicPr>
          <p:cNvPr id="8" name="Logo_Bokmal" descr="Shape&#10;&#10;Description automatically generated with medium confidence">
            <a:extLst>
              <a:ext uri="{FF2B5EF4-FFF2-40B4-BE49-F238E27FC236}">
                <a16:creationId xmlns:a16="http://schemas.microsoft.com/office/drawing/2014/main" id="{6AD909EE-4710-4ABB-9692-6F31E651C301}"/>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86081" y="221443"/>
            <a:ext cx="4367732" cy="1733755"/>
          </a:xfrm>
          <a:prstGeom prst="rect">
            <a:avLst/>
          </a:prstGeom>
        </p:spPr>
      </p:pic>
      <p:pic>
        <p:nvPicPr>
          <p:cNvPr id="11" name="Logo_Engelsk" descr="A picture containing text&#10;&#10;Description automatically generated" hidden="1">
            <a:extLst>
              <a:ext uri="{FF2B5EF4-FFF2-40B4-BE49-F238E27FC236}">
                <a16:creationId xmlns:a16="http://schemas.microsoft.com/office/drawing/2014/main" id="{7747D126-5E3B-49C3-B681-DFFB5AF57479}"/>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186081" y="221443"/>
            <a:ext cx="5125059" cy="1733755"/>
          </a:xfrm>
          <a:prstGeom prst="rect">
            <a:avLst/>
          </a:prstGeom>
        </p:spPr>
      </p:pic>
      <p:pic>
        <p:nvPicPr>
          <p:cNvPr id="12" name="Logo_Nynorsk" hidden="1">
            <a:extLst>
              <a:ext uri="{FF2B5EF4-FFF2-40B4-BE49-F238E27FC236}">
                <a16:creationId xmlns:a16="http://schemas.microsoft.com/office/drawing/2014/main" id="{3782B21E-4C6E-40B1-9CAA-D6B2FBE2ADDD}"/>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186081" y="221444"/>
            <a:ext cx="4408217" cy="1733756"/>
          </a:xfrm>
          <a:prstGeom prst="rect">
            <a:avLst/>
          </a:prstGeom>
        </p:spPr>
      </p:pic>
    </p:spTree>
    <p:extLst>
      <p:ext uri="{BB962C8B-B14F-4D97-AF65-F5344CB8AC3E}">
        <p14:creationId xmlns:p14="http://schemas.microsoft.com/office/powerpoint/2010/main" val="7948272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itat Magenta">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solidFill>
                  <a:schemeClr val="bg1"/>
                </a:solidFill>
              </a:defRPr>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solidFill>
                  <a:schemeClr val="bg1"/>
                </a:solidFill>
                <a:latin typeface="Poppins Medium" panose="00000600000000000000" pitchFamily="2" charset="0"/>
                <a:cs typeface="Poppins Medium" panose="00000600000000000000" pitchFamily="2" charset="0"/>
              </a:defRPr>
            </a:lvl1pPr>
          </a:lstStyle>
          <a:p>
            <a:pPr lvl="0"/>
            <a:r>
              <a:rPr lang="nb-NO"/>
              <a:t>Klikk for å redigere tekststiler i malen</a:t>
            </a:r>
          </a:p>
        </p:txBody>
      </p:sp>
      <p:pic>
        <p:nvPicPr>
          <p:cNvPr id="10" name="Logo_Engelsk" descr="Et bilde som inneholder tekst&#10;&#10;Automatisk generert beskrivelse" hidden="1">
            <a:extLst>
              <a:ext uri="{FF2B5EF4-FFF2-40B4-BE49-F238E27FC236}">
                <a16:creationId xmlns:a16="http://schemas.microsoft.com/office/drawing/2014/main" id="{6DCAF64A-43E3-47CF-949D-4CC71EF8852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78047" y="6300788"/>
            <a:ext cx="2457852" cy="331200"/>
          </a:xfrm>
          <a:prstGeom prst="rect">
            <a:avLst/>
          </a:prstGeom>
        </p:spPr>
      </p:pic>
      <p:pic>
        <p:nvPicPr>
          <p:cNvPr id="12" name="Logo_Nynorsk" descr="Et bilde som inneholder tekst&#10;&#10;Automatisk generert beskrivelse" hidden="1">
            <a:extLst>
              <a:ext uri="{FF2B5EF4-FFF2-40B4-BE49-F238E27FC236}">
                <a16:creationId xmlns:a16="http://schemas.microsoft.com/office/drawing/2014/main" id="{7832509F-8C84-4441-8E9C-7288EBC0B37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378047" y="6300788"/>
            <a:ext cx="2446759" cy="331200"/>
          </a:xfrm>
          <a:prstGeom prst="rect">
            <a:avLst/>
          </a:prstGeom>
        </p:spPr>
      </p:pic>
      <p:pic>
        <p:nvPicPr>
          <p:cNvPr id="14" name="Logo_Bokmal" descr="Et bilde som inneholder tekst&#10;&#10;Automatisk generert beskrivelse">
            <a:extLst>
              <a:ext uri="{FF2B5EF4-FFF2-40B4-BE49-F238E27FC236}">
                <a16:creationId xmlns:a16="http://schemas.microsoft.com/office/drawing/2014/main" id="{4F920E7C-91F8-4F18-9249-D2076561D77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378047" y="6300788"/>
            <a:ext cx="2436125" cy="331200"/>
          </a:xfrm>
          <a:prstGeom prst="rect">
            <a:avLst/>
          </a:prstGeom>
        </p:spPr>
      </p:pic>
    </p:spTree>
    <p:extLst>
      <p:ext uri="{BB962C8B-B14F-4D97-AF65-F5344CB8AC3E}">
        <p14:creationId xmlns:p14="http://schemas.microsoft.com/office/powerpoint/2010/main" val="6801260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lt1"/>
        </a:solidFill>
        <a:effectLst/>
      </p:bgPr>
    </p:bg>
    <p:spTree>
      <p:nvGrpSpPr>
        <p:cNvPr id="1" name=""/>
        <p:cNvGrpSpPr/>
        <p:nvPr/>
      </p:nvGrpSpPr>
      <p:grpSpPr>
        <a:xfrm>
          <a:off x="0" y="0"/>
          <a:ext cx="0" cy="0"/>
          <a:chOff x="0" y="0"/>
          <a:chExt cx="0" cy="0"/>
        </a:xfrm>
      </p:grpSpPr>
      <p:pic>
        <p:nvPicPr>
          <p:cNvPr id="10" name="Picture 9" descr="Text, letter&#10;&#10;Description automatically generated" hidden="1">
            <a:extLst>
              <a:ext uri="{FF2B5EF4-FFF2-40B4-BE49-F238E27FC236}">
                <a16:creationId xmlns:a16="http://schemas.microsoft.com/office/drawing/2014/main" id="{8B82A6BD-8176-4922-BE14-3FC22CB90B9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0"/>
            <a:ext cx="12192000" cy="6857900"/>
          </a:xfrm>
          <a:prstGeom prst="rect">
            <a:avLst/>
          </a:prstGeom>
        </p:spPr>
      </p:pic>
      <p:sp>
        <p:nvSpPr>
          <p:cNvPr id="9" name="Rectangle 8">
            <a:extLst>
              <a:ext uri="{FF2B5EF4-FFF2-40B4-BE49-F238E27FC236}">
                <a16:creationId xmlns:a16="http://schemas.microsoft.com/office/drawing/2014/main" id="{DC99E0B6-AF8F-49CD-8556-3FB8C9E3F0B2}"/>
              </a:ext>
            </a:extLst>
          </p:cNvPr>
          <p:cNvSpPr/>
          <p:nvPr userDrawn="1"/>
        </p:nvSpPr>
        <p:spPr>
          <a:xfrm>
            <a:off x="0" y="3429000"/>
            <a:ext cx="7835204" cy="3429000"/>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826430" y="4366052"/>
            <a:ext cx="5255054" cy="1924264"/>
          </a:xfrm>
        </p:spPr>
        <p:txBody>
          <a:bodyPr anchor="t">
            <a:normAutofit/>
          </a:bodyPr>
          <a:lstStyle>
            <a:lvl1pPr algn="l">
              <a:lnSpc>
                <a:spcPct val="93000"/>
              </a:lnSpc>
              <a:defRPr sz="3701">
                <a:solidFill>
                  <a:schemeClr val="tx1"/>
                </a:solidFill>
                <a:latin typeface="Poppins SemiBold" panose="00000700000000000000" pitchFamily="2" charset="0"/>
                <a:cs typeface="Poppins SemiBold" panose="00000700000000000000" pitchFamily="2" charset="0"/>
              </a:defRPr>
            </a:lvl1pPr>
          </a:lstStyle>
          <a:p>
            <a:r>
              <a:rPr lang="nb-NO"/>
              <a:t>Klikk for å redigere tittelstil</a:t>
            </a:r>
            <a:endParaRPr lang="en-US"/>
          </a:p>
        </p:txBody>
      </p:sp>
      <p:pic>
        <p:nvPicPr>
          <p:cNvPr id="7" name="Graphic 6">
            <a:extLst>
              <a:ext uri="{FF2B5EF4-FFF2-40B4-BE49-F238E27FC236}">
                <a16:creationId xmlns:a16="http://schemas.microsoft.com/office/drawing/2014/main" id="{85CDC50A-A131-4A6F-AF36-632B293F03DC}"/>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63667" t="1922" r="1055" b="2448"/>
          <a:stretch/>
        </p:blipFill>
        <p:spPr>
          <a:xfrm>
            <a:off x="7835204" y="0"/>
            <a:ext cx="4356796" cy="6857950"/>
          </a:xfrm>
          <a:prstGeom prst="rect">
            <a:avLst/>
          </a:prstGeom>
        </p:spPr>
      </p:pic>
      <p:pic>
        <p:nvPicPr>
          <p:cNvPr id="8" name="Logo_Bokmal" descr="Shape&#10;&#10;Description automatically generated with medium confidence">
            <a:extLst>
              <a:ext uri="{FF2B5EF4-FFF2-40B4-BE49-F238E27FC236}">
                <a16:creationId xmlns:a16="http://schemas.microsoft.com/office/drawing/2014/main" id="{6AD909EE-4710-4ABB-9692-6F31E651C301}"/>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86081" y="221443"/>
            <a:ext cx="4367732" cy="1733755"/>
          </a:xfrm>
          <a:prstGeom prst="rect">
            <a:avLst/>
          </a:prstGeom>
        </p:spPr>
      </p:pic>
      <p:pic>
        <p:nvPicPr>
          <p:cNvPr id="11" name="Logo_Engelsk" descr="A picture containing text&#10;&#10;Description automatically generated" hidden="1">
            <a:extLst>
              <a:ext uri="{FF2B5EF4-FFF2-40B4-BE49-F238E27FC236}">
                <a16:creationId xmlns:a16="http://schemas.microsoft.com/office/drawing/2014/main" id="{7747D126-5E3B-49C3-B681-DFFB5AF57479}"/>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186081" y="221443"/>
            <a:ext cx="5125059" cy="1733755"/>
          </a:xfrm>
          <a:prstGeom prst="rect">
            <a:avLst/>
          </a:prstGeom>
        </p:spPr>
      </p:pic>
      <p:pic>
        <p:nvPicPr>
          <p:cNvPr id="12" name="Logo_Nynorsk" hidden="1">
            <a:extLst>
              <a:ext uri="{FF2B5EF4-FFF2-40B4-BE49-F238E27FC236}">
                <a16:creationId xmlns:a16="http://schemas.microsoft.com/office/drawing/2014/main" id="{3782B21E-4C6E-40B1-9CAA-D6B2FBE2ADDD}"/>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186081" y="221444"/>
            <a:ext cx="4408217" cy="1733756"/>
          </a:xfrm>
          <a:prstGeom prst="rect">
            <a:avLst/>
          </a:prstGeom>
        </p:spPr>
      </p:pic>
    </p:spTree>
    <p:extLst>
      <p:ext uri="{BB962C8B-B14F-4D97-AF65-F5344CB8AC3E}">
        <p14:creationId xmlns:p14="http://schemas.microsoft.com/office/powerpoint/2010/main" val="7948272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itat Magenta">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solidFill>
                  <a:schemeClr val="bg1"/>
                </a:solidFill>
              </a:defRPr>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solidFill>
                  <a:schemeClr val="bg1"/>
                </a:solidFill>
                <a:latin typeface="Poppins Medium" panose="00000600000000000000" pitchFamily="2" charset="0"/>
                <a:cs typeface="Poppins Medium" panose="00000600000000000000" pitchFamily="2" charset="0"/>
              </a:defRPr>
            </a:lvl1pPr>
          </a:lstStyle>
          <a:p>
            <a:pPr lvl="0"/>
            <a:r>
              <a:rPr lang="nb-NO"/>
              <a:t>Klikk for å redigere tekststiler i malen</a:t>
            </a:r>
          </a:p>
        </p:txBody>
      </p:sp>
      <p:pic>
        <p:nvPicPr>
          <p:cNvPr id="10" name="Logo_Engelsk" descr="Et bilde som inneholder tekst&#10;&#10;Automatisk generert beskrivelse" hidden="1">
            <a:extLst>
              <a:ext uri="{FF2B5EF4-FFF2-40B4-BE49-F238E27FC236}">
                <a16:creationId xmlns:a16="http://schemas.microsoft.com/office/drawing/2014/main" id="{6DCAF64A-43E3-47CF-949D-4CC71EF8852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78047" y="6300788"/>
            <a:ext cx="2457852" cy="331200"/>
          </a:xfrm>
          <a:prstGeom prst="rect">
            <a:avLst/>
          </a:prstGeom>
        </p:spPr>
      </p:pic>
      <p:pic>
        <p:nvPicPr>
          <p:cNvPr id="12" name="Logo_Nynorsk" descr="Et bilde som inneholder tekst&#10;&#10;Automatisk generert beskrivelse" hidden="1">
            <a:extLst>
              <a:ext uri="{FF2B5EF4-FFF2-40B4-BE49-F238E27FC236}">
                <a16:creationId xmlns:a16="http://schemas.microsoft.com/office/drawing/2014/main" id="{7832509F-8C84-4441-8E9C-7288EBC0B37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378047" y="6300788"/>
            <a:ext cx="2446759" cy="331200"/>
          </a:xfrm>
          <a:prstGeom prst="rect">
            <a:avLst/>
          </a:prstGeom>
        </p:spPr>
      </p:pic>
      <p:pic>
        <p:nvPicPr>
          <p:cNvPr id="14" name="Logo_Bokmal" descr="Et bilde som inneholder tekst&#10;&#10;Automatisk generert beskrivelse">
            <a:extLst>
              <a:ext uri="{FF2B5EF4-FFF2-40B4-BE49-F238E27FC236}">
                <a16:creationId xmlns:a16="http://schemas.microsoft.com/office/drawing/2014/main" id="{4F920E7C-91F8-4F18-9249-D2076561D77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378047" y="6300788"/>
            <a:ext cx="2436125" cy="331200"/>
          </a:xfrm>
          <a:prstGeom prst="rect">
            <a:avLst/>
          </a:prstGeom>
        </p:spPr>
      </p:pic>
    </p:spTree>
    <p:extLst>
      <p:ext uri="{BB962C8B-B14F-4D97-AF65-F5344CB8AC3E}">
        <p14:creationId xmlns:p14="http://schemas.microsoft.com/office/powerpoint/2010/main" val="68012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Magenta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9000"/>
            <a:ext cx="6096000" cy="3429000"/>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2861" t="4039" r="48335" b="47837"/>
          <a:stretch/>
        </p:blipFill>
        <p:spPr>
          <a:xfrm>
            <a:off x="0" y="0"/>
            <a:ext cx="6096000" cy="3424793"/>
          </a:xfrm>
          <a:prstGeom prst="rect">
            <a:avLst/>
          </a:prstGeom>
        </p:spPr>
      </p:pic>
      <p:pic>
        <p:nvPicPr>
          <p:cNvPr id="13" name="Logo_Nynorsk" hidden="1">
            <a:extLst>
              <a:ext uri="{FF2B5EF4-FFF2-40B4-BE49-F238E27FC236}">
                <a16:creationId xmlns:a16="http://schemas.microsoft.com/office/drawing/2014/main" id="{77011D5C-36FC-4882-8EDF-E39B9B5F25A9}"/>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624828" y="522065"/>
            <a:ext cx="2920333" cy="640800"/>
          </a:xfrm>
          <a:prstGeom prst="rect">
            <a:avLst/>
          </a:prstGeom>
        </p:spPr>
      </p:pic>
      <p:pic>
        <p:nvPicPr>
          <p:cNvPr id="14" name="Logo_Bokmal">
            <a:extLst>
              <a:ext uri="{FF2B5EF4-FFF2-40B4-BE49-F238E27FC236}">
                <a16:creationId xmlns:a16="http://schemas.microsoft.com/office/drawing/2014/main" id="{87AABA1F-77AF-4C1E-89DD-A4B3CD6021E3}"/>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624828" y="522065"/>
            <a:ext cx="2885640" cy="640800"/>
          </a:xfrm>
          <a:prstGeom prst="rect">
            <a:avLst/>
          </a:prstGeom>
        </p:spPr>
      </p:pic>
      <p:pic>
        <p:nvPicPr>
          <p:cNvPr id="15" name="Logo_Engelsk" hidden="1">
            <a:extLst>
              <a:ext uri="{FF2B5EF4-FFF2-40B4-BE49-F238E27FC236}">
                <a16:creationId xmlns:a16="http://schemas.microsoft.com/office/drawing/2014/main" id="{51D39E2D-1677-4DA8-9B54-BA796A065492}"/>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37748494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lt1"/>
        </a:solidFill>
        <a:effectLst/>
      </p:bgPr>
    </p:bg>
    <p:spTree>
      <p:nvGrpSpPr>
        <p:cNvPr id="1" name=""/>
        <p:cNvGrpSpPr/>
        <p:nvPr/>
      </p:nvGrpSpPr>
      <p:grpSpPr>
        <a:xfrm>
          <a:off x="0" y="0"/>
          <a:ext cx="0" cy="0"/>
          <a:chOff x="0" y="0"/>
          <a:chExt cx="0" cy="0"/>
        </a:xfrm>
      </p:grpSpPr>
      <p:pic>
        <p:nvPicPr>
          <p:cNvPr id="10" name="Picture 9" descr="Text, letter&#10;&#10;Description automatically generated" hidden="1">
            <a:extLst>
              <a:ext uri="{FF2B5EF4-FFF2-40B4-BE49-F238E27FC236}">
                <a16:creationId xmlns:a16="http://schemas.microsoft.com/office/drawing/2014/main" id="{8B82A6BD-8176-4922-BE14-3FC22CB90B9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0"/>
            <a:ext cx="12192000" cy="6857900"/>
          </a:xfrm>
          <a:prstGeom prst="rect">
            <a:avLst/>
          </a:prstGeom>
        </p:spPr>
      </p:pic>
      <p:sp>
        <p:nvSpPr>
          <p:cNvPr id="9" name="Rectangle 8">
            <a:extLst>
              <a:ext uri="{FF2B5EF4-FFF2-40B4-BE49-F238E27FC236}">
                <a16:creationId xmlns:a16="http://schemas.microsoft.com/office/drawing/2014/main" id="{DC99E0B6-AF8F-49CD-8556-3FB8C9E3F0B2}"/>
              </a:ext>
            </a:extLst>
          </p:cNvPr>
          <p:cNvSpPr/>
          <p:nvPr userDrawn="1"/>
        </p:nvSpPr>
        <p:spPr>
          <a:xfrm>
            <a:off x="0" y="3429000"/>
            <a:ext cx="7835204" cy="3429000"/>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826430" y="4366052"/>
            <a:ext cx="5255054" cy="1924264"/>
          </a:xfrm>
        </p:spPr>
        <p:txBody>
          <a:bodyPr anchor="t">
            <a:normAutofit/>
          </a:bodyPr>
          <a:lstStyle>
            <a:lvl1pPr algn="l">
              <a:lnSpc>
                <a:spcPct val="93000"/>
              </a:lnSpc>
              <a:defRPr sz="3701">
                <a:solidFill>
                  <a:schemeClr val="tx1"/>
                </a:solidFill>
                <a:latin typeface="Poppins SemiBold" panose="00000700000000000000" pitchFamily="2" charset="0"/>
                <a:cs typeface="Poppins SemiBold" panose="00000700000000000000" pitchFamily="2" charset="0"/>
              </a:defRPr>
            </a:lvl1pPr>
          </a:lstStyle>
          <a:p>
            <a:r>
              <a:rPr lang="nb-NO"/>
              <a:t>Klikk for å redigere tittelstil</a:t>
            </a:r>
            <a:endParaRPr lang="en-US"/>
          </a:p>
        </p:txBody>
      </p:sp>
      <p:pic>
        <p:nvPicPr>
          <p:cNvPr id="7" name="Graphic 6">
            <a:extLst>
              <a:ext uri="{FF2B5EF4-FFF2-40B4-BE49-F238E27FC236}">
                <a16:creationId xmlns:a16="http://schemas.microsoft.com/office/drawing/2014/main" id="{85CDC50A-A131-4A6F-AF36-632B293F03DC}"/>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63667" t="1922" r="1055" b="2448"/>
          <a:stretch/>
        </p:blipFill>
        <p:spPr>
          <a:xfrm>
            <a:off x="7835204" y="0"/>
            <a:ext cx="4356796" cy="6857950"/>
          </a:xfrm>
          <a:prstGeom prst="rect">
            <a:avLst/>
          </a:prstGeom>
        </p:spPr>
      </p:pic>
      <p:pic>
        <p:nvPicPr>
          <p:cNvPr id="8" name="Logo_Bokmal" descr="Shape&#10;&#10;Description automatically generated with medium confidence">
            <a:extLst>
              <a:ext uri="{FF2B5EF4-FFF2-40B4-BE49-F238E27FC236}">
                <a16:creationId xmlns:a16="http://schemas.microsoft.com/office/drawing/2014/main" id="{6AD909EE-4710-4ABB-9692-6F31E651C301}"/>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86081" y="221443"/>
            <a:ext cx="4367732" cy="1733755"/>
          </a:xfrm>
          <a:prstGeom prst="rect">
            <a:avLst/>
          </a:prstGeom>
        </p:spPr>
      </p:pic>
      <p:pic>
        <p:nvPicPr>
          <p:cNvPr id="11" name="Logo_Engelsk" descr="A picture containing text&#10;&#10;Description automatically generated" hidden="1">
            <a:extLst>
              <a:ext uri="{FF2B5EF4-FFF2-40B4-BE49-F238E27FC236}">
                <a16:creationId xmlns:a16="http://schemas.microsoft.com/office/drawing/2014/main" id="{7747D126-5E3B-49C3-B681-DFFB5AF57479}"/>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186081" y="221443"/>
            <a:ext cx="5125059" cy="1733755"/>
          </a:xfrm>
          <a:prstGeom prst="rect">
            <a:avLst/>
          </a:prstGeom>
        </p:spPr>
      </p:pic>
      <p:pic>
        <p:nvPicPr>
          <p:cNvPr id="12" name="Logo_Nynorsk" hidden="1">
            <a:extLst>
              <a:ext uri="{FF2B5EF4-FFF2-40B4-BE49-F238E27FC236}">
                <a16:creationId xmlns:a16="http://schemas.microsoft.com/office/drawing/2014/main" id="{3782B21E-4C6E-40B1-9CAA-D6B2FBE2ADDD}"/>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186081" y="221444"/>
            <a:ext cx="4408217" cy="1733756"/>
          </a:xfrm>
          <a:prstGeom prst="rect">
            <a:avLst/>
          </a:prstGeom>
        </p:spPr>
      </p:pic>
    </p:spTree>
    <p:extLst>
      <p:ext uri="{BB962C8B-B14F-4D97-AF65-F5344CB8AC3E}">
        <p14:creationId xmlns:p14="http://schemas.microsoft.com/office/powerpoint/2010/main" val="7948272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itat Magenta">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solidFill>
                  <a:schemeClr val="bg1"/>
                </a:solidFill>
              </a:defRPr>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solidFill>
                  <a:schemeClr val="bg1"/>
                </a:solidFill>
                <a:latin typeface="Poppins Medium" panose="00000600000000000000" pitchFamily="2" charset="0"/>
                <a:cs typeface="Poppins Medium" panose="00000600000000000000" pitchFamily="2" charset="0"/>
              </a:defRPr>
            </a:lvl1pPr>
          </a:lstStyle>
          <a:p>
            <a:pPr lvl="0"/>
            <a:r>
              <a:rPr lang="nb-NO"/>
              <a:t>Klikk for å redigere tekststiler i malen</a:t>
            </a:r>
          </a:p>
        </p:txBody>
      </p:sp>
      <p:pic>
        <p:nvPicPr>
          <p:cNvPr id="10" name="Logo_Engelsk" descr="Et bilde som inneholder tekst&#10;&#10;Automatisk generert beskrivelse" hidden="1">
            <a:extLst>
              <a:ext uri="{FF2B5EF4-FFF2-40B4-BE49-F238E27FC236}">
                <a16:creationId xmlns:a16="http://schemas.microsoft.com/office/drawing/2014/main" id="{6DCAF64A-43E3-47CF-949D-4CC71EF8852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78047" y="6300788"/>
            <a:ext cx="2457852" cy="331200"/>
          </a:xfrm>
          <a:prstGeom prst="rect">
            <a:avLst/>
          </a:prstGeom>
        </p:spPr>
      </p:pic>
      <p:pic>
        <p:nvPicPr>
          <p:cNvPr id="12" name="Logo_Nynorsk" descr="Et bilde som inneholder tekst&#10;&#10;Automatisk generert beskrivelse" hidden="1">
            <a:extLst>
              <a:ext uri="{FF2B5EF4-FFF2-40B4-BE49-F238E27FC236}">
                <a16:creationId xmlns:a16="http://schemas.microsoft.com/office/drawing/2014/main" id="{7832509F-8C84-4441-8E9C-7288EBC0B37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378047" y="6300788"/>
            <a:ext cx="2446759" cy="331200"/>
          </a:xfrm>
          <a:prstGeom prst="rect">
            <a:avLst/>
          </a:prstGeom>
        </p:spPr>
      </p:pic>
      <p:pic>
        <p:nvPicPr>
          <p:cNvPr id="14" name="Logo_Bokmal" descr="Et bilde som inneholder tekst&#10;&#10;Automatisk generert beskrivelse">
            <a:extLst>
              <a:ext uri="{FF2B5EF4-FFF2-40B4-BE49-F238E27FC236}">
                <a16:creationId xmlns:a16="http://schemas.microsoft.com/office/drawing/2014/main" id="{4F920E7C-91F8-4F18-9249-D2076561D77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378047" y="6300788"/>
            <a:ext cx="2436125" cy="331200"/>
          </a:xfrm>
          <a:prstGeom prst="rect">
            <a:avLst/>
          </a:prstGeom>
        </p:spPr>
      </p:pic>
    </p:spTree>
    <p:extLst>
      <p:ext uri="{BB962C8B-B14F-4D97-AF65-F5344CB8AC3E}">
        <p14:creationId xmlns:p14="http://schemas.microsoft.com/office/powerpoint/2010/main" val="6801260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lt1"/>
        </a:solidFill>
        <a:effectLst/>
      </p:bgPr>
    </p:bg>
    <p:spTree>
      <p:nvGrpSpPr>
        <p:cNvPr id="1" name=""/>
        <p:cNvGrpSpPr/>
        <p:nvPr/>
      </p:nvGrpSpPr>
      <p:grpSpPr>
        <a:xfrm>
          <a:off x="0" y="0"/>
          <a:ext cx="0" cy="0"/>
          <a:chOff x="0" y="0"/>
          <a:chExt cx="0" cy="0"/>
        </a:xfrm>
      </p:grpSpPr>
      <p:pic>
        <p:nvPicPr>
          <p:cNvPr id="10" name="Picture 9" descr="Text, letter&#10;&#10;Description automatically generated" hidden="1">
            <a:extLst>
              <a:ext uri="{FF2B5EF4-FFF2-40B4-BE49-F238E27FC236}">
                <a16:creationId xmlns:a16="http://schemas.microsoft.com/office/drawing/2014/main" id="{8B82A6BD-8176-4922-BE14-3FC22CB90B9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0"/>
            <a:ext cx="12192000" cy="6857900"/>
          </a:xfrm>
          <a:prstGeom prst="rect">
            <a:avLst/>
          </a:prstGeom>
        </p:spPr>
      </p:pic>
      <p:sp>
        <p:nvSpPr>
          <p:cNvPr id="9" name="Rectangle 8">
            <a:extLst>
              <a:ext uri="{FF2B5EF4-FFF2-40B4-BE49-F238E27FC236}">
                <a16:creationId xmlns:a16="http://schemas.microsoft.com/office/drawing/2014/main" id="{DC99E0B6-AF8F-49CD-8556-3FB8C9E3F0B2}"/>
              </a:ext>
            </a:extLst>
          </p:cNvPr>
          <p:cNvSpPr/>
          <p:nvPr userDrawn="1"/>
        </p:nvSpPr>
        <p:spPr>
          <a:xfrm>
            <a:off x="0" y="3429000"/>
            <a:ext cx="7835204" cy="3429000"/>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826430" y="4366052"/>
            <a:ext cx="5255054" cy="1924264"/>
          </a:xfrm>
        </p:spPr>
        <p:txBody>
          <a:bodyPr anchor="t">
            <a:normAutofit/>
          </a:bodyPr>
          <a:lstStyle>
            <a:lvl1pPr algn="l">
              <a:lnSpc>
                <a:spcPct val="93000"/>
              </a:lnSpc>
              <a:defRPr sz="3701">
                <a:solidFill>
                  <a:schemeClr val="tx1"/>
                </a:solidFill>
                <a:latin typeface="Poppins SemiBold" panose="00000700000000000000" pitchFamily="2" charset="0"/>
                <a:cs typeface="Poppins SemiBold" panose="00000700000000000000" pitchFamily="2" charset="0"/>
              </a:defRPr>
            </a:lvl1pPr>
          </a:lstStyle>
          <a:p>
            <a:r>
              <a:rPr lang="nb-NO"/>
              <a:t>Klikk for å redigere tittelstil</a:t>
            </a:r>
            <a:endParaRPr lang="en-US"/>
          </a:p>
        </p:txBody>
      </p:sp>
      <p:pic>
        <p:nvPicPr>
          <p:cNvPr id="7" name="Graphic 6">
            <a:extLst>
              <a:ext uri="{FF2B5EF4-FFF2-40B4-BE49-F238E27FC236}">
                <a16:creationId xmlns:a16="http://schemas.microsoft.com/office/drawing/2014/main" id="{85CDC50A-A131-4A6F-AF36-632B293F03DC}"/>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63667" t="1922" r="1055" b="2448"/>
          <a:stretch/>
        </p:blipFill>
        <p:spPr>
          <a:xfrm>
            <a:off x="7835204" y="0"/>
            <a:ext cx="4356796" cy="6857950"/>
          </a:xfrm>
          <a:prstGeom prst="rect">
            <a:avLst/>
          </a:prstGeom>
        </p:spPr>
      </p:pic>
      <p:pic>
        <p:nvPicPr>
          <p:cNvPr id="8" name="Logo_Bokmal" descr="Shape&#10;&#10;Description automatically generated with medium confidence">
            <a:extLst>
              <a:ext uri="{FF2B5EF4-FFF2-40B4-BE49-F238E27FC236}">
                <a16:creationId xmlns:a16="http://schemas.microsoft.com/office/drawing/2014/main" id="{6AD909EE-4710-4ABB-9692-6F31E651C301}"/>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86081" y="221443"/>
            <a:ext cx="4367732" cy="1733755"/>
          </a:xfrm>
          <a:prstGeom prst="rect">
            <a:avLst/>
          </a:prstGeom>
        </p:spPr>
      </p:pic>
      <p:pic>
        <p:nvPicPr>
          <p:cNvPr id="11" name="Logo_Engelsk" descr="A picture containing text&#10;&#10;Description automatically generated" hidden="1">
            <a:extLst>
              <a:ext uri="{FF2B5EF4-FFF2-40B4-BE49-F238E27FC236}">
                <a16:creationId xmlns:a16="http://schemas.microsoft.com/office/drawing/2014/main" id="{7747D126-5E3B-49C3-B681-DFFB5AF57479}"/>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186081" y="221443"/>
            <a:ext cx="5125059" cy="1733755"/>
          </a:xfrm>
          <a:prstGeom prst="rect">
            <a:avLst/>
          </a:prstGeom>
        </p:spPr>
      </p:pic>
      <p:pic>
        <p:nvPicPr>
          <p:cNvPr id="12" name="Logo_Nynorsk" hidden="1">
            <a:extLst>
              <a:ext uri="{FF2B5EF4-FFF2-40B4-BE49-F238E27FC236}">
                <a16:creationId xmlns:a16="http://schemas.microsoft.com/office/drawing/2014/main" id="{3782B21E-4C6E-40B1-9CAA-D6B2FBE2ADDD}"/>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186081" y="221444"/>
            <a:ext cx="4408217" cy="1733756"/>
          </a:xfrm>
          <a:prstGeom prst="rect">
            <a:avLst/>
          </a:prstGeom>
        </p:spPr>
      </p:pic>
    </p:spTree>
    <p:extLst>
      <p:ext uri="{BB962C8B-B14F-4D97-AF65-F5344CB8AC3E}">
        <p14:creationId xmlns:p14="http://schemas.microsoft.com/office/powerpoint/2010/main" val="79482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Oransje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4792"/>
            <a:ext cx="6096000" cy="3433208"/>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2861" t="4039" r="48335" b="47837"/>
          <a:stretch/>
        </p:blipFill>
        <p:spPr>
          <a:xfrm>
            <a:off x="0" y="0"/>
            <a:ext cx="6096000" cy="3424793"/>
          </a:xfrm>
          <a:prstGeom prst="rect">
            <a:avLst/>
          </a:prstGeom>
        </p:spPr>
      </p:pic>
      <p:pic>
        <p:nvPicPr>
          <p:cNvPr id="5" name="Logo_Nynorsk" hidden="1">
            <a:extLst>
              <a:ext uri="{FF2B5EF4-FFF2-40B4-BE49-F238E27FC236}">
                <a16:creationId xmlns:a16="http://schemas.microsoft.com/office/drawing/2014/main" id="{C6D7F8BD-6789-4E89-BE10-AE6710FFB66C}"/>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624828" y="522065"/>
            <a:ext cx="2920333" cy="640800"/>
          </a:xfrm>
          <a:prstGeom prst="rect">
            <a:avLst/>
          </a:prstGeom>
        </p:spPr>
      </p:pic>
      <p:pic>
        <p:nvPicPr>
          <p:cNvPr id="7" name="Logo_Bokmal">
            <a:extLst>
              <a:ext uri="{FF2B5EF4-FFF2-40B4-BE49-F238E27FC236}">
                <a16:creationId xmlns:a16="http://schemas.microsoft.com/office/drawing/2014/main" id="{1B960393-DA95-45D4-BC0F-B0E1F85F6C9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624828" y="522065"/>
            <a:ext cx="2885640" cy="640800"/>
          </a:xfrm>
          <a:prstGeom prst="rect">
            <a:avLst/>
          </a:prstGeom>
        </p:spPr>
      </p:pic>
      <p:pic>
        <p:nvPicPr>
          <p:cNvPr id="10" name="Logo_Engelsk" hidden="1">
            <a:extLst>
              <a:ext uri="{FF2B5EF4-FFF2-40B4-BE49-F238E27FC236}">
                <a16:creationId xmlns:a16="http://schemas.microsoft.com/office/drawing/2014/main" id="{02C6777A-C9B1-49C7-A444-881FE1E3D91F}"/>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29793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Magenta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9000"/>
            <a:ext cx="6096000" cy="3429000"/>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2861" t="4039" r="48335" b="47837"/>
          <a:stretch/>
        </p:blipFill>
        <p:spPr>
          <a:xfrm>
            <a:off x="0" y="0"/>
            <a:ext cx="6096000" cy="3424793"/>
          </a:xfrm>
          <a:prstGeom prst="rect">
            <a:avLst/>
          </a:prstGeom>
        </p:spPr>
      </p:pic>
      <p:pic>
        <p:nvPicPr>
          <p:cNvPr id="13" name="Logo_Nynorsk" hidden="1">
            <a:extLst>
              <a:ext uri="{FF2B5EF4-FFF2-40B4-BE49-F238E27FC236}">
                <a16:creationId xmlns:a16="http://schemas.microsoft.com/office/drawing/2014/main" id="{77011D5C-36FC-4882-8EDF-E39B9B5F25A9}"/>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624828" y="522065"/>
            <a:ext cx="2920333" cy="640800"/>
          </a:xfrm>
          <a:prstGeom prst="rect">
            <a:avLst/>
          </a:prstGeom>
        </p:spPr>
      </p:pic>
      <p:pic>
        <p:nvPicPr>
          <p:cNvPr id="14" name="Logo_Bokmal">
            <a:extLst>
              <a:ext uri="{FF2B5EF4-FFF2-40B4-BE49-F238E27FC236}">
                <a16:creationId xmlns:a16="http://schemas.microsoft.com/office/drawing/2014/main" id="{87AABA1F-77AF-4C1E-89DD-A4B3CD6021E3}"/>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624828" y="522065"/>
            <a:ext cx="2885640" cy="640800"/>
          </a:xfrm>
          <a:prstGeom prst="rect">
            <a:avLst/>
          </a:prstGeom>
        </p:spPr>
      </p:pic>
      <p:pic>
        <p:nvPicPr>
          <p:cNvPr id="15" name="Logo_Engelsk" hidden="1">
            <a:extLst>
              <a:ext uri="{FF2B5EF4-FFF2-40B4-BE49-F238E27FC236}">
                <a16:creationId xmlns:a16="http://schemas.microsoft.com/office/drawing/2014/main" id="{51D39E2D-1677-4DA8-9B54-BA796A065492}"/>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377484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Oransje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4792"/>
            <a:ext cx="6096000" cy="3433208"/>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2861" t="4039" r="48335" b="47837"/>
          <a:stretch/>
        </p:blipFill>
        <p:spPr>
          <a:xfrm>
            <a:off x="0" y="0"/>
            <a:ext cx="6096000" cy="3424793"/>
          </a:xfrm>
          <a:prstGeom prst="rect">
            <a:avLst/>
          </a:prstGeom>
        </p:spPr>
      </p:pic>
      <p:pic>
        <p:nvPicPr>
          <p:cNvPr id="5" name="Logo_Nynorsk" hidden="1">
            <a:extLst>
              <a:ext uri="{FF2B5EF4-FFF2-40B4-BE49-F238E27FC236}">
                <a16:creationId xmlns:a16="http://schemas.microsoft.com/office/drawing/2014/main" id="{C6D7F8BD-6789-4E89-BE10-AE6710FFB66C}"/>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624828" y="522065"/>
            <a:ext cx="2920333" cy="640800"/>
          </a:xfrm>
          <a:prstGeom prst="rect">
            <a:avLst/>
          </a:prstGeom>
        </p:spPr>
      </p:pic>
      <p:pic>
        <p:nvPicPr>
          <p:cNvPr id="7" name="Logo_Bokmal">
            <a:extLst>
              <a:ext uri="{FF2B5EF4-FFF2-40B4-BE49-F238E27FC236}">
                <a16:creationId xmlns:a16="http://schemas.microsoft.com/office/drawing/2014/main" id="{1B960393-DA95-45D4-BC0F-B0E1F85F6C9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624828" y="522065"/>
            <a:ext cx="2885640" cy="640800"/>
          </a:xfrm>
          <a:prstGeom prst="rect">
            <a:avLst/>
          </a:prstGeom>
        </p:spPr>
      </p:pic>
      <p:pic>
        <p:nvPicPr>
          <p:cNvPr id="10" name="Logo_Engelsk" hidden="1">
            <a:extLst>
              <a:ext uri="{FF2B5EF4-FFF2-40B4-BE49-F238E27FC236}">
                <a16:creationId xmlns:a16="http://schemas.microsoft.com/office/drawing/2014/main" id="{02C6777A-C9B1-49C7-A444-881FE1E3D91F}"/>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29793595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3.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0" tIns="0" rIns="0" bIns="0" rtlCol="0" anchor="ctr">
            <a:noAutofit/>
          </a:bodyPr>
          <a:lstStyle/>
          <a:p>
            <a:r>
              <a:rPr lang="nb-NO"/>
              <a:t>Klikk for å redigere tittelstil</a:t>
            </a:r>
          </a:p>
        </p:txBody>
      </p:sp>
      <p:sp>
        <p:nvSpPr>
          <p:cNvPr id="3" name="Text Placeholder 2"/>
          <p:cNvSpPr>
            <a:spLocks noGrp="1"/>
          </p:cNvSpPr>
          <p:nvPr>
            <p:ph type="body" idx="1"/>
          </p:nvPr>
        </p:nvSpPr>
        <p:spPr>
          <a:xfrm>
            <a:off x="838200" y="2130601"/>
            <a:ext cx="10515600" cy="3798937"/>
          </a:xfrm>
          <a:prstGeom prst="rect">
            <a:avLst/>
          </a:prstGeom>
        </p:spPr>
        <p:txBody>
          <a:bodyPr vert="horz" lIns="0" tIns="0" rIns="0" bIns="0" rtlCol="0">
            <a:noAutofit/>
          </a:bodyPr>
          <a:lstStyle/>
          <a:p>
            <a:pPr lvl="0"/>
            <a:r>
              <a:rPr lang="nb-NO"/>
              <a:t>Lorem ipsum obita veles assit, qui tenimusant et que non nobit, sedis essit aut enimillum</a:t>
            </a:r>
          </a:p>
          <a:p>
            <a:pPr lvl="1"/>
            <a:r>
              <a:rPr lang="nb-NO"/>
              <a:t>Second level</a:t>
            </a:r>
          </a:p>
          <a:p>
            <a:pPr lvl="2"/>
            <a:r>
              <a:rPr lang="nb-NO"/>
              <a:t>Third level</a:t>
            </a:r>
          </a:p>
          <a:p>
            <a:pPr lvl="3"/>
            <a:r>
              <a:rPr lang="nb-NO"/>
              <a:t>Fourth level</a:t>
            </a:r>
          </a:p>
          <a:p>
            <a:pPr lvl="4"/>
            <a:r>
              <a:rPr lang="nb-NO"/>
              <a:t>Fifth level</a:t>
            </a:r>
          </a:p>
        </p:txBody>
      </p:sp>
      <p:sp>
        <p:nvSpPr>
          <p:cNvPr id="4" name="Date Placeholder 3"/>
          <p:cNvSpPr>
            <a:spLocks noGrp="1"/>
          </p:cNvSpPr>
          <p:nvPr>
            <p:ph type="dt" sz="half" idx="2"/>
          </p:nvPr>
        </p:nvSpPr>
        <p:spPr>
          <a:xfrm>
            <a:off x="3070848" y="6300788"/>
            <a:ext cx="90425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955C0-41DE-4519-832E-51A05D92624B}" type="datetimeFigureOut">
              <a:rPr lang="nb-NO" smtClean="0"/>
              <a:t>08.11.2024</a:t>
            </a:fld>
            <a:endParaRPr lang="nb-NO"/>
          </a:p>
        </p:txBody>
      </p:sp>
      <p:sp>
        <p:nvSpPr>
          <p:cNvPr id="5" name="Footer Placeholder 4"/>
          <p:cNvSpPr>
            <a:spLocks noGrp="1"/>
          </p:cNvSpPr>
          <p:nvPr>
            <p:ph type="ftr" sz="quarter" idx="3"/>
          </p:nvPr>
        </p:nvSpPr>
        <p:spPr>
          <a:xfrm>
            <a:off x="4210050" y="6300788"/>
            <a:ext cx="6534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10909300" y="6300788"/>
            <a:ext cx="4445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21476-4396-495E-8480-42256029A3FD}" type="slidenum">
              <a:rPr lang="nb-NO" smtClean="0"/>
              <a:t>‹#›</a:t>
            </a:fld>
            <a:endParaRPr lang="nb-NO"/>
          </a:p>
        </p:txBody>
      </p:sp>
      <p:pic>
        <p:nvPicPr>
          <p:cNvPr id="9" name="Logo_Nynorsk" hidden="1">
            <a:extLst>
              <a:ext uri="{FF2B5EF4-FFF2-40B4-BE49-F238E27FC236}">
                <a16:creationId xmlns:a16="http://schemas.microsoft.com/office/drawing/2014/main" id="{62EF5CD4-249F-47B8-A5C6-E57B8F34E9E5}"/>
              </a:ext>
            </a:extLst>
          </p:cNvPr>
          <p:cNvPicPr>
            <a:picLocks noChangeAspect="1"/>
          </p:cNvPicPr>
          <p:nvPr userDrawn="1"/>
        </p:nvPicPr>
        <p:blipFill>
          <a:blip r:embed="rId64" cstate="hqprint">
            <a:extLst>
              <a:ext uri="{28A0092B-C50C-407E-A947-70E740481C1C}">
                <a14:useLocalDpi xmlns:a14="http://schemas.microsoft.com/office/drawing/2010/main"/>
              </a:ext>
            </a:extLst>
          </a:blip>
          <a:stretch>
            <a:fillRect/>
          </a:stretch>
        </p:blipFill>
        <p:spPr>
          <a:xfrm>
            <a:off x="378047" y="6300788"/>
            <a:ext cx="2446757" cy="331200"/>
          </a:xfrm>
          <a:prstGeom prst="rect">
            <a:avLst/>
          </a:prstGeom>
        </p:spPr>
      </p:pic>
      <p:pic>
        <p:nvPicPr>
          <p:cNvPr id="12" name="Logo_Bokmal">
            <a:extLst>
              <a:ext uri="{FF2B5EF4-FFF2-40B4-BE49-F238E27FC236}">
                <a16:creationId xmlns:a16="http://schemas.microsoft.com/office/drawing/2014/main" id="{6603A225-F450-4040-99B0-0A05697C63E9}"/>
              </a:ext>
            </a:extLst>
          </p:cNvPr>
          <p:cNvPicPr>
            <a:picLocks noChangeAspect="1"/>
          </p:cNvPicPr>
          <p:nvPr userDrawn="1"/>
        </p:nvPicPr>
        <p:blipFill>
          <a:blip r:embed="rId65" cstate="hqprint">
            <a:extLst>
              <a:ext uri="{28A0092B-C50C-407E-A947-70E740481C1C}">
                <a14:useLocalDpi xmlns:a14="http://schemas.microsoft.com/office/drawing/2010/main"/>
              </a:ext>
            </a:extLst>
          </a:blip>
          <a:stretch>
            <a:fillRect/>
          </a:stretch>
        </p:blipFill>
        <p:spPr>
          <a:xfrm>
            <a:off x="378047" y="6300788"/>
            <a:ext cx="2436122" cy="331200"/>
          </a:xfrm>
          <a:prstGeom prst="rect">
            <a:avLst/>
          </a:prstGeom>
        </p:spPr>
      </p:pic>
      <p:pic>
        <p:nvPicPr>
          <p:cNvPr id="15" name="Logo_Engelsk" hidden="1">
            <a:extLst>
              <a:ext uri="{FF2B5EF4-FFF2-40B4-BE49-F238E27FC236}">
                <a16:creationId xmlns:a16="http://schemas.microsoft.com/office/drawing/2014/main" id="{059CBF14-B6D9-46F2-A0A2-30AF189F7334}"/>
              </a:ext>
            </a:extLst>
          </p:cNvPr>
          <p:cNvPicPr>
            <a:picLocks noChangeAspect="1"/>
          </p:cNvPicPr>
          <p:nvPr userDrawn="1"/>
        </p:nvPicPr>
        <p:blipFill>
          <a:blip r:embed="rId66" cstate="hqprint">
            <a:extLst>
              <a:ext uri="{28A0092B-C50C-407E-A947-70E740481C1C}">
                <a14:useLocalDpi xmlns:a14="http://schemas.microsoft.com/office/drawing/2010/main"/>
              </a:ext>
            </a:extLst>
          </a:blip>
          <a:stretch>
            <a:fillRect/>
          </a:stretch>
        </p:blipFill>
        <p:spPr>
          <a:xfrm>
            <a:off x="378047" y="6300788"/>
            <a:ext cx="2457851" cy="331200"/>
          </a:xfrm>
          <a:prstGeom prst="rect">
            <a:avLst/>
          </a:prstGeom>
        </p:spPr>
      </p:pic>
    </p:spTree>
    <p:extLst>
      <p:ext uri="{BB962C8B-B14F-4D97-AF65-F5344CB8AC3E}">
        <p14:creationId xmlns:p14="http://schemas.microsoft.com/office/powerpoint/2010/main" val="407173809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27" r:id="rId3"/>
    <p:sldLayoutId id="2147483728" r:id="rId4"/>
    <p:sldLayoutId id="2147483719" r:id="rId5"/>
    <p:sldLayoutId id="2147483720" r:id="rId6"/>
    <p:sldLayoutId id="2147483711" r:id="rId7"/>
    <p:sldLayoutId id="2147483712" r:id="rId8"/>
    <p:sldLayoutId id="2147483681" r:id="rId9"/>
    <p:sldLayoutId id="2147483682" r:id="rId10"/>
    <p:sldLayoutId id="2147483683" r:id="rId11"/>
    <p:sldLayoutId id="2147483684" r:id="rId12"/>
    <p:sldLayoutId id="2147483737" r:id="rId13"/>
    <p:sldLayoutId id="2147483729" r:id="rId14"/>
    <p:sldLayoutId id="2147483721" r:id="rId15"/>
    <p:sldLayoutId id="2147483713"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738" r:id="rId27"/>
    <p:sldLayoutId id="2147483730" r:id="rId28"/>
    <p:sldLayoutId id="2147483722" r:id="rId29"/>
    <p:sldLayoutId id="2147483714" r:id="rId30"/>
    <p:sldLayoutId id="2147483695" r:id="rId31"/>
    <p:sldLayoutId id="2147483696" r:id="rId32"/>
    <p:sldLayoutId id="2147483697" r:id="rId33"/>
    <p:sldLayoutId id="2147483709" r:id="rId34"/>
    <p:sldLayoutId id="2147483710" r:id="rId35"/>
    <p:sldLayoutId id="2147483698" r:id="rId36"/>
    <p:sldLayoutId id="2147483699" r:id="rId37"/>
    <p:sldLayoutId id="2147483700" r:id="rId38"/>
    <p:sldLayoutId id="2147483701" r:id="rId39"/>
    <p:sldLayoutId id="2147483702" r:id="rId40"/>
    <p:sldLayoutId id="2147483739" r:id="rId41"/>
    <p:sldLayoutId id="2147483731" r:id="rId42"/>
    <p:sldLayoutId id="2147483723" r:id="rId43"/>
    <p:sldLayoutId id="2147483715" r:id="rId44"/>
    <p:sldLayoutId id="2147483703" r:id="rId45"/>
    <p:sldLayoutId id="2147483704" r:id="rId46"/>
    <p:sldLayoutId id="2147483740" r:id="rId47"/>
    <p:sldLayoutId id="2147483732" r:id="rId48"/>
    <p:sldLayoutId id="2147483724" r:id="rId49"/>
    <p:sldLayoutId id="2147483716" r:id="rId50"/>
    <p:sldLayoutId id="2147483705" r:id="rId51"/>
    <p:sldLayoutId id="2147483706" r:id="rId52"/>
    <p:sldLayoutId id="2147483741" r:id="rId53"/>
    <p:sldLayoutId id="2147483742" r:id="rId54"/>
    <p:sldLayoutId id="2147483733" r:id="rId55"/>
    <p:sldLayoutId id="2147483734" r:id="rId56"/>
    <p:sldLayoutId id="2147483725" r:id="rId57"/>
    <p:sldLayoutId id="2147483726" r:id="rId58"/>
    <p:sldLayoutId id="2147483717" r:id="rId59"/>
    <p:sldLayoutId id="2147483718" r:id="rId60"/>
    <p:sldLayoutId id="2147483707" r:id="rId61"/>
    <p:sldLayoutId id="2147483708" r:id="rId62"/>
  </p:sldLayoutIdLst>
  <p:txStyles>
    <p:titleStyle>
      <a:lvl1pPr algn="l" defTabSz="914446" rtl="0" eaLnBrk="1" latinLnBrk="0" hangingPunct="1">
        <a:lnSpc>
          <a:spcPct val="90000"/>
        </a:lnSpc>
        <a:spcBef>
          <a:spcPct val="0"/>
        </a:spcBef>
        <a:buNone/>
        <a:defRPr sz="4501" kern="1200">
          <a:solidFill>
            <a:schemeClr val="tx1"/>
          </a:solidFill>
          <a:latin typeface="+mj-lt"/>
          <a:ea typeface="+mj-ea"/>
          <a:cs typeface="+mj-cs"/>
        </a:defRPr>
      </a:lvl1pPr>
    </p:titleStyle>
    <p:bodyStyle>
      <a:lvl1pPr marL="171484" indent="-171484" algn="l" defTabSz="914446" rtl="0" eaLnBrk="1" latinLnBrk="0" hangingPunct="1">
        <a:lnSpc>
          <a:spcPct val="125000"/>
        </a:lnSpc>
        <a:spcBef>
          <a:spcPts val="1450"/>
        </a:spcBef>
        <a:buFont typeface="Arial" panose="020B0604020202020204" pitchFamily="34" charset="0"/>
        <a:buChar char="•"/>
        <a:defRPr sz="1400" kern="1200">
          <a:solidFill>
            <a:schemeClr val="tx1"/>
          </a:solidFill>
          <a:latin typeface="+mn-lt"/>
          <a:ea typeface="+mn-ea"/>
          <a:cs typeface="+mn-cs"/>
        </a:defRPr>
      </a:lvl1pPr>
      <a:lvl2pPr marL="685834"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57"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80"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4pPr>
      <a:lvl5pPr marL="2057503"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55.png"/><Relationship Id="rId4" Type="http://schemas.openxmlformats.org/officeDocument/2006/relationships/hyperlink" Target="https://www.publicdomainpictures.net/view-image.php?image=13818&amp;picture=backgroun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3" Type="http://schemas.openxmlformats.org/officeDocument/2006/relationships/hyperlink" Target="https://hkdir.no/retningslinjer-og-verktoy-for-ansvarlig-internasjonalt-kunnskapssamarbeid" TargetMode="External"/><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hyperlink" Target="https://hkdir.no/retningslinjer-og-verktoy-for-ansvarlig-internasjonalt-kunnskapssamarbeid"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1.png"/><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B7B0E-4E40-4C34-9B22-CD9FA2C6A8B4}"/>
              </a:ext>
            </a:extLst>
          </p:cNvPr>
          <p:cNvSpPr>
            <a:spLocks noGrp="1"/>
          </p:cNvSpPr>
          <p:nvPr>
            <p:ph type="ctrTitle"/>
          </p:nvPr>
        </p:nvSpPr>
        <p:spPr>
          <a:xfrm>
            <a:off x="5322137" y="3970101"/>
            <a:ext cx="6088750" cy="1807556"/>
          </a:xfrm>
        </p:spPr>
        <p:txBody>
          <a:bodyPr anchor="b">
            <a:normAutofit fontScale="90000"/>
          </a:bodyPr>
          <a:lstStyle/>
          <a:p>
            <a:r>
              <a:rPr lang="nb-NO" sz="4200"/>
              <a:t>Retningslinjer og verktøy for ansvarlig internasjonalt samarbeid</a:t>
            </a:r>
          </a:p>
        </p:txBody>
      </p:sp>
      <p:sp>
        <p:nvSpPr>
          <p:cNvPr id="3" name="Subtitle 2">
            <a:extLst>
              <a:ext uri="{FF2B5EF4-FFF2-40B4-BE49-F238E27FC236}">
                <a16:creationId xmlns:a16="http://schemas.microsoft.com/office/drawing/2014/main" id="{31CEEEAD-8EAE-47FB-8DBD-8B4F1A0D2900}"/>
              </a:ext>
            </a:extLst>
          </p:cNvPr>
          <p:cNvSpPr>
            <a:spLocks noGrp="1"/>
          </p:cNvSpPr>
          <p:nvPr>
            <p:ph type="subTitle" idx="1"/>
          </p:nvPr>
        </p:nvSpPr>
        <p:spPr>
          <a:xfrm>
            <a:off x="5264459" y="5711531"/>
            <a:ext cx="6204106" cy="843381"/>
          </a:xfrm>
        </p:spPr>
        <p:txBody>
          <a:bodyPr vert="horz" lIns="0" tIns="0" rIns="0" bIns="0" rtlCol="0">
            <a:normAutofit/>
          </a:bodyPr>
          <a:lstStyle/>
          <a:p>
            <a:r>
              <a:rPr lang="nb-NO" b="1"/>
              <a:t>En kort introduksjon av føringer og ressurser</a:t>
            </a:r>
          </a:p>
        </p:txBody>
      </p:sp>
      <p:pic>
        <p:nvPicPr>
          <p:cNvPr id="22" name="Picture Placeholder 21" descr="Background pattern&#10;&#10;Description automatically generated">
            <a:extLst>
              <a:ext uri="{FF2B5EF4-FFF2-40B4-BE49-F238E27FC236}">
                <a16:creationId xmlns:a16="http://schemas.microsoft.com/office/drawing/2014/main" id="{D55C77F0-F2C8-4426-BB7E-0CD217096DB9}"/>
              </a:ext>
            </a:extLst>
          </p:cNvPr>
          <p:cNvPicPr>
            <a:picLocks noGrp="1" noChangeAspect="1"/>
          </p:cNvPicPr>
          <p:nvPr>
            <p:ph type="pic" sz="quarter" idx="10"/>
          </p:nvPr>
        </p:nvPicPr>
        <p:blipFill rotWithShape="1">
          <a:blip r:embed="rId3" cstate="hq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r="-1"/>
          <a:stretch/>
        </p:blipFill>
        <p:spPr>
          <a:xfrm>
            <a:off x="4770329" y="1"/>
            <a:ext cx="7421671" cy="3429000"/>
          </a:xfrm>
          <a:noFill/>
        </p:spPr>
      </p:pic>
      <p:pic>
        <p:nvPicPr>
          <p:cNvPr id="24" name="Picture 23" descr="Shape&#10;&#10;Description automatically generated with medium confidence">
            <a:extLst>
              <a:ext uri="{FF2B5EF4-FFF2-40B4-BE49-F238E27FC236}">
                <a16:creationId xmlns:a16="http://schemas.microsoft.com/office/drawing/2014/main" id="{5B0197BB-5AA5-4CC3-A28F-1BE8F16E12C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99496" y="4221417"/>
            <a:ext cx="3879541" cy="1304925"/>
          </a:xfrm>
          <a:prstGeom prst="rect">
            <a:avLst/>
          </a:prstGeom>
        </p:spPr>
      </p:pic>
    </p:spTree>
    <p:extLst>
      <p:ext uri="{BB962C8B-B14F-4D97-AF65-F5344CB8AC3E}">
        <p14:creationId xmlns:p14="http://schemas.microsoft.com/office/powerpoint/2010/main" val="2561374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5AC0BF-4622-A5DB-03FD-30D03A68CBCB}"/>
              </a:ext>
            </a:extLst>
          </p:cNvPr>
          <p:cNvSpPr>
            <a:spLocks noGrp="1"/>
          </p:cNvSpPr>
          <p:nvPr>
            <p:ph type="title"/>
          </p:nvPr>
        </p:nvSpPr>
        <p:spPr>
          <a:xfrm>
            <a:off x="838201" y="597175"/>
            <a:ext cx="4752166" cy="1159705"/>
          </a:xfrm>
        </p:spPr>
        <p:txBody>
          <a:bodyPr/>
          <a:lstStyle/>
          <a:p>
            <a:r>
              <a:rPr lang="nb-NO"/>
              <a:t>Bakgrunn for retningslinjene</a:t>
            </a:r>
          </a:p>
        </p:txBody>
      </p:sp>
      <p:sp>
        <p:nvSpPr>
          <p:cNvPr id="3" name="Plassholder for innhold 2">
            <a:extLst>
              <a:ext uri="{FF2B5EF4-FFF2-40B4-BE49-F238E27FC236}">
                <a16:creationId xmlns:a16="http://schemas.microsoft.com/office/drawing/2014/main" id="{D4F85A6A-9124-2C5E-B249-58A45C38A9D8}"/>
              </a:ext>
            </a:extLst>
          </p:cNvPr>
          <p:cNvSpPr>
            <a:spLocks noGrp="1"/>
          </p:cNvSpPr>
          <p:nvPr>
            <p:ph sz="half" idx="1"/>
          </p:nvPr>
        </p:nvSpPr>
        <p:spPr>
          <a:xfrm>
            <a:off x="452063" y="1571980"/>
            <a:ext cx="5138304" cy="4326627"/>
          </a:xfrm>
        </p:spPr>
        <p:txBody>
          <a:bodyPr vert="horz" lIns="0" tIns="0" rIns="0" bIns="0" rtlCol="0" anchor="t">
            <a:noAutofit/>
          </a:bodyPr>
          <a:lstStyle/>
          <a:p>
            <a:pPr marL="0" indent="0">
              <a:buNone/>
            </a:pPr>
            <a:endParaRPr lang="nb-NO">
              <a:cs typeface="Poppins"/>
            </a:endParaRPr>
          </a:p>
          <a:p>
            <a:pPr marL="171450" indent="-171450"/>
            <a:r>
              <a:rPr lang="nb-NO">
                <a:cs typeface="Poppins"/>
              </a:rPr>
              <a:t>Nasjonale trusselvurderinger peker på kunnskapssektoren som et mål for utenlandsk etterretning og påvirkning.</a:t>
            </a:r>
          </a:p>
          <a:p>
            <a:pPr marL="171450" indent="-171450"/>
            <a:r>
              <a:rPr lang="nb-NO" sz="1400">
                <a:cs typeface="Poppins"/>
              </a:rPr>
              <a:t>Internasjonal bekymring på forsknings- og høyere utdanningsfeltet med hensyn til gjensidighet, redelighet forskningsintegritet og akademisk frihet</a:t>
            </a:r>
            <a:r>
              <a:rPr lang="nb-NO">
                <a:cs typeface="Poppins"/>
              </a:rPr>
              <a:t>.</a:t>
            </a:r>
            <a:endParaRPr lang="nb-NO" sz="1400">
              <a:cs typeface="Poppins"/>
            </a:endParaRPr>
          </a:p>
          <a:p>
            <a:pPr marL="171450" indent="-171450"/>
            <a:r>
              <a:rPr lang="nb-NO">
                <a:cs typeface="Poppins"/>
              </a:rPr>
              <a:t>I 2022 gav Kunnskapsdepartementet HK-</a:t>
            </a:r>
            <a:r>
              <a:rPr lang="nb-NO" err="1">
                <a:cs typeface="Poppins"/>
              </a:rPr>
              <a:t>dir</a:t>
            </a:r>
            <a:r>
              <a:rPr lang="nb-NO">
                <a:cs typeface="Poppins"/>
              </a:rPr>
              <a:t> og NFR oppdraget å utvikle  retningslinjer for ansvarlig internasjonalt samarbeid.</a:t>
            </a:r>
          </a:p>
          <a:p>
            <a:pPr marL="171450" indent="-171450"/>
            <a:r>
              <a:rPr lang="nb-NO" sz="1400"/>
              <a:t>Utarbeidelse av retningslinjer for ansvarlig internasjonalt samarbeid baserer seg på tilsvarende arbeid i EU og OECD, Sverige, Nederland, Danmark </a:t>
            </a:r>
            <a:r>
              <a:rPr lang="nb-NO" sz="1400" err="1"/>
              <a:t>m.fl</a:t>
            </a:r>
            <a:endParaRPr lang="nb-NO" sz="1400"/>
          </a:p>
          <a:p>
            <a:pPr marL="171450" indent="-171450"/>
            <a:endParaRPr lang="nb-NO">
              <a:cs typeface="Poppins"/>
            </a:endParaRPr>
          </a:p>
        </p:txBody>
      </p:sp>
      <p:pic>
        <p:nvPicPr>
          <p:cNvPr id="5" name="Picture 5" descr="Shape&#10;&#10;Description automatically generated with medium confidence">
            <a:extLst>
              <a:ext uri="{FF2B5EF4-FFF2-40B4-BE49-F238E27FC236}">
                <a16:creationId xmlns:a16="http://schemas.microsoft.com/office/drawing/2014/main" id="{185C5727-2AAC-C431-EF3C-F4B37EEC097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041268" y="6072027"/>
            <a:ext cx="2558148" cy="754077"/>
          </a:xfrm>
          <a:prstGeom prst="rect">
            <a:avLst/>
          </a:prstGeom>
        </p:spPr>
      </p:pic>
      <p:pic>
        <p:nvPicPr>
          <p:cNvPr id="6" name="Picture Placeholder 6" descr="Red chaotic lines with blue dots">
            <a:extLst>
              <a:ext uri="{FF2B5EF4-FFF2-40B4-BE49-F238E27FC236}">
                <a16:creationId xmlns:a16="http://schemas.microsoft.com/office/drawing/2014/main" id="{2F8615F4-D4AD-293C-A852-45615B97C493}"/>
              </a:ext>
            </a:extLst>
          </p:cNvPr>
          <p:cNvPicPr>
            <a:picLocks noGrp="1" noChangeAspect="1"/>
          </p:cNvPicPr>
          <p:nvPr>
            <p:ph type="pic" sz="quarter" idx="10"/>
          </p:nvPr>
        </p:nvPicPr>
        <p:blipFill>
          <a:blip r:embed="rId4" cstate="hqprint">
            <a:extLst>
              <a:ext uri="{28A0092B-C50C-407E-A947-70E740481C1C}">
                <a14:useLocalDpi xmlns:a14="http://schemas.microsoft.com/office/drawing/2010/main"/>
              </a:ext>
            </a:extLst>
          </a:blip>
          <a:srcRect l="3720" r="3720"/>
          <a:stretch>
            <a:fillRect/>
          </a:stretch>
        </p:blipFill>
        <p:spPr>
          <a:xfrm>
            <a:off x="6743611" y="50586"/>
            <a:ext cx="5280025" cy="6483350"/>
          </a:xfrm>
          <a:prstGeom prst="rect">
            <a:avLst/>
          </a:prstGeom>
        </p:spPr>
      </p:pic>
    </p:spTree>
    <p:extLst>
      <p:ext uri="{BB962C8B-B14F-4D97-AF65-F5344CB8AC3E}">
        <p14:creationId xmlns:p14="http://schemas.microsoft.com/office/powerpoint/2010/main" val="1601172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642750C8-5A28-7B12-BC2A-1E390C848C50}"/>
              </a:ext>
            </a:extLst>
          </p:cNvPr>
          <p:cNvSpPr>
            <a:spLocks noGrp="1"/>
          </p:cNvSpPr>
          <p:nvPr>
            <p:ph type="pic" sz="quarter" idx="10"/>
          </p:nvPr>
        </p:nvSpPr>
        <p:spPr/>
        <p:txBody>
          <a:bodyPr/>
          <a:lstStyle/>
          <a:p>
            <a:endParaRPr lang="nb-NO"/>
          </a:p>
        </p:txBody>
      </p:sp>
      <p:sp>
        <p:nvSpPr>
          <p:cNvPr id="3" name="Tittel 2">
            <a:extLst>
              <a:ext uri="{FF2B5EF4-FFF2-40B4-BE49-F238E27FC236}">
                <a16:creationId xmlns:a16="http://schemas.microsoft.com/office/drawing/2014/main" id="{68BFA461-D393-4C06-4A58-A5094B344221}"/>
              </a:ext>
            </a:extLst>
          </p:cNvPr>
          <p:cNvSpPr>
            <a:spLocks noGrp="1"/>
          </p:cNvSpPr>
          <p:nvPr>
            <p:ph type="title"/>
          </p:nvPr>
        </p:nvSpPr>
        <p:spPr>
          <a:xfrm>
            <a:off x="838199" y="505158"/>
            <a:ext cx="4828675" cy="1144660"/>
          </a:xfrm>
        </p:spPr>
        <p:txBody>
          <a:bodyPr/>
          <a:lstStyle/>
          <a:p>
            <a:r>
              <a:rPr lang="nb-NO"/>
              <a:t>Hvordan defineres ansvarlighet? </a:t>
            </a:r>
          </a:p>
        </p:txBody>
      </p:sp>
      <p:sp>
        <p:nvSpPr>
          <p:cNvPr id="4" name="Plassholder for innhold 3">
            <a:extLst>
              <a:ext uri="{FF2B5EF4-FFF2-40B4-BE49-F238E27FC236}">
                <a16:creationId xmlns:a16="http://schemas.microsoft.com/office/drawing/2014/main" id="{D33B9D46-89FA-6BDF-CDA9-52FD11E26355}"/>
              </a:ext>
            </a:extLst>
          </p:cNvPr>
          <p:cNvSpPr>
            <a:spLocks noGrp="1"/>
          </p:cNvSpPr>
          <p:nvPr>
            <p:ph sz="half" idx="1"/>
          </p:nvPr>
        </p:nvSpPr>
        <p:spPr>
          <a:xfrm>
            <a:off x="705852" y="2012256"/>
            <a:ext cx="5779169" cy="3845811"/>
          </a:xfrm>
        </p:spPr>
        <p:txBody>
          <a:bodyPr/>
          <a:lstStyle/>
          <a:p>
            <a:r>
              <a:rPr lang="nb-NO" sz="1800">
                <a:effectLst/>
                <a:latin typeface="Calibri" panose="020F0502020204030204" pitchFamily="34" charset="0"/>
                <a:ea typeface="Calibri" panose="020F0502020204030204" pitchFamily="34" charset="0"/>
                <a:cs typeface="Times New Roman" panose="02020603050405020304" pitchFamily="18" charset="0"/>
              </a:rPr>
              <a:t>« I forbindelse med inngåelse av  konkret samarbeid bør det tas hensyn til for akademiske verdier og nasjonale interesser inkludert sikkerhetsinteresser. » (Prinsipp i Panorama-strategien)</a:t>
            </a:r>
          </a:p>
          <a:p>
            <a:r>
              <a:rPr lang="nb-NO" b="1">
                <a:solidFill>
                  <a:srgbClr val="000000"/>
                </a:solidFill>
                <a:ea typeface="Calibri" panose="020F0502020204030204" pitchFamily="34" charset="0"/>
                <a:cs typeface="Times New Roman" panose="02020603050405020304" pitchFamily="18" charset="0"/>
              </a:rPr>
              <a:t>Akademiske verdier </a:t>
            </a:r>
            <a:r>
              <a:rPr lang="nb-NO">
                <a:solidFill>
                  <a:srgbClr val="000000"/>
                </a:solidFill>
                <a:ea typeface="Calibri" panose="020F0502020204030204" pitchFamily="34" charset="0"/>
                <a:cs typeface="Times New Roman" panose="02020603050405020304" pitchFamily="18" charset="0"/>
              </a:rPr>
              <a:t>referer til universiteters og høyskolers autonomi, akademisk frihet og forskningsetikk.</a:t>
            </a:r>
            <a:endParaRPr lang="nb-NO" b="1">
              <a:solidFill>
                <a:srgbClr val="000000"/>
              </a:solidFill>
            </a:endParaRPr>
          </a:p>
          <a:p>
            <a:r>
              <a:rPr lang="nb-NO" b="1" i="0">
                <a:solidFill>
                  <a:srgbClr val="000000"/>
                </a:solidFill>
                <a:effectLst/>
              </a:rPr>
              <a:t>Nasjonale sikkerhetsinteresser</a:t>
            </a:r>
            <a:r>
              <a:rPr lang="nb-NO" b="0" i="0">
                <a:solidFill>
                  <a:srgbClr val="000000"/>
                </a:solidFill>
                <a:effectLst/>
              </a:rPr>
              <a:t> </a:t>
            </a:r>
            <a:r>
              <a:rPr lang="nb-NO">
                <a:solidFill>
                  <a:srgbClr val="000000"/>
                </a:solidFill>
              </a:rPr>
              <a:t>handler om</a:t>
            </a:r>
            <a:r>
              <a:rPr lang="nb-NO" b="0" i="0">
                <a:solidFill>
                  <a:srgbClr val="000000"/>
                </a:solidFill>
                <a:effectLst/>
              </a:rPr>
              <a:t> landets suverenitet, territorielle integritet og demokratiske styreform.</a:t>
            </a:r>
          </a:p>
          <a:p>
            <a:endParaRPr lang="nb-NO" b="0" i="0">
              <a:solidFill>
                <a:srgbClr val="000000"/>
              </a:solidFill>
              <a:effectLst/>
            </a:endParaRPr>
          </a:p>
        </p:txBody>
      </p:sp>
      <p:pic>
        <p:nvPicPr>
          <p:cNvPr id="5" name="Picture 5" descr="Shape&#10;&#10;Description automatically generated with medium confidence">
            <a:extLst>
              <a:ext uri="{FF2B5EF4-FFF2-40B4-BE49-F238E27FC236}">
                <a16:creationId xmlns:a16="http://schemas.microsoft.com/office/drawing/2014/main" id="{9C84813E-BF1E-EB41-620A-FACFB10231E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098180" y="6058940"/>
            <a:ext cx="2869483" cy="965181"/>
          </a:xfrm>
          <a:prstGeom prst="rect">
            <a:avLst/>
          </a:prstGeom>
        </p:spPr>
      </p:pic>
    </p:spTree>
    <p:extLst>
      <p:ext uri="{BB962C8B-B14F-4D97-AF65-F5344CB8AC3E}">
        <p14:creationId xmlns:p14="http://schemas.microsoft.com/office/powerpoint/2010/main" val="1042119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305771-7D69-5D29-7183-E161512E0202}"/>
              </a:ext>
            </a:extLst>
          </p:cNvPr>
          <p:cNvSpPr>
            <a:spLocks noGrp="1"/>
          </p:cNvSpPr>
          <p:nvPr>
            <p:ph type="title"/>
          </p:nvPr>
        </p:nvSpPr>
        <p:spPr>
          <a:xfrm>
            <a:off x="1207911" y="1038089"/>
            <a:ext cx="8511822" cy="835868"/>
          </a:xfrm>
        </p:spPr>
        <p:txBody>
          <a:bodyPr/>
          <a:lstStyle/>
          <a:p>
            <a:r>
              <a:rPr lang="nb-NO"/>
              <a:t>Hva er retningslinjer og verktøy for ansvarlig internasjonalt kunnskapssamarbeid?</a:t>
            </a:r>
          </a:p>
        </p:txBody>
      </p:sp>
      <p:sp>
        <p:nvSpPr>
          <p:cNvPr id="3" name="Plassholder for innhold 2">
            <a:extLst>
              <a:ext uri="{FF2B5EF4-FFF2-40B4-BE49-F238E27FC236}">
                <a16:creationId xmlns:a16="http://schemas.microsoft.com/office/drawing/2014/main" id="{088E9646-0F4D-3DAD-06B6-EA8E02B04346}"/>
              </a:ext>
            </a:extLst>
          </p:cNvPr>
          <p:cNvSpPr>
            <a:spLocks noGrp="1"/>
          </p:cNvSpPr>
          <p:nvPr>
            <p:ph sz="quarter" idx="13"/>
          </p:nvPr>
        </p:nvSpPr>
        <p:spPr>
          <a:xfrm>
            <a:off x="1603021" y="2077156"/>
            <a:ext cx="8116712" cy="3742757"/>
          </a:xfrm>
        </p:spPr>
        <p:txBody>
          <a:bodyPr/>
          <a:lstStyle/>
          <a:p>
            <a:pPr marL="0" indent="0">
              <a:buNone/>
            </a:pPr>
            <a:r>
              <a:rPr lang="nb-NO" sz="2000" i="1"/>
              <a:t> </a:t>
            </a:r>
          </a:p>
          <a:p>
            <a:pPr marL="0" indent="0">
              <a:buNone/>
            </a:pPr>
            <a:r>
              <a:rPr lang="nb-NO" sz="2000" i="1"/>
              <a:t>		Retningslinjene er</a:t>
            </a:r>
            <a:endParaRPr lang="nb-NO"/>
          </a:p>
          <a:p>
            <a:pPr lvl="5" algn="just"/>
            <a:r>
              <a:rPr lang="nb-NO"/>
              <a:t>Tematisk organisert</a:t>
            </a:r>
          </a:p>
          <a:p>
            <a:pPr lvl="5" algn="just"/>
            <a:r>
              <a:rPr lang="nb-NO"/>
              <a:t>Målgruppeorientert</a:t>
            </a:r>
          </a:p>
          <a:p>
            <a:pPr marL="2286115" lvl="5" indent="0" algn="just">
              <a:buNone/>
            </a:pPr>
            <a:r>
              <a:rPr lang="nb-NO"/>
              <a:t>(</a:t>
            </a:r>
            <a:r>
              <a:rPr lang="nb-NO" i="1"/>
              <a:t>Ledelse/administrasjon og fagmiljø</a:t>
            </a:r>
            <a:r>
              <a:rPr lang="nb-NO"/>
              <a:t>)</a:t>
            </a:r>
          </a:p>
          <a:p>
            <a:pPr lvl="5" algn="just"/>
            <a:r>
              <a:rPr lang="nb-NO"/>
              <a:t>Nettportal og rapport</a:t>
            </a:r>
          </a:p>
          <a:p>
            <a:pPr lvl="5" algn="just"/>
            <a:r>
              <a:rPr lang="nb-NO"/>
              <a:t>På norsk og engelsk</a:t>
            </a:r>
          </a:p>
        </p:txBody>
      </p:sp>
      <p:pic>
        <p:nvPicPr>
          <p:cNvPr id="4" name="Picture 5" descr="Shape&#10;&#10;Description automatically generated with medium confidence">
            <a:extLst>
              <a:ext uri="{FF2B5EF4-FFF2-40B4-BE49-F238E27FC236}">
                <a16:creationId xmlns:a16="http://schemas.microsoft.com/office/drawing/2014/main" id="{272D730A-E149-7EE5-EEB4-09EF8B03D02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005173" y="5972175"/>
            <a:ext cx="2707408" cy="910666"/>
          </a:xfrm>
          <a:prstGeom prst="rect">
            <a:avLst/>
          </a:prstGeom>
        </p:spPr>
      </p:pic>
    </p:spTree>
    <p:extLst>
      <p:ext uri="{BB962C8B-B14F-4D97-AF65-F5344CB8AC3E}">
        <p14:creationId xmlns:p14="http://schemas.microsoft.com/office/powerpoint/2010/main" val="39952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tel 12">
            <a:extLst>
              <a:ext uri="{FF2B5EF4-FFF2-40B4-BE49-F238E27FC236}">
                <a16:creationId xmlns:a16="http://schemas.microsoft.com/office/drawing/2014/main" id="{A99AA51E-9D21-E29B-9C57-C27ED52FF805}"/>
              </a:ext>
            </a:extLst>
          </p:cNvPr>
          <p:cNvSpPr>
            <a:spLocks noGrp="1"/>
          </p:cNvSpPr>
          <p:nvPr>
            <p:ph type="title"/>
          </p:nvPr>
        </p:nvSpPr>
        <p:spPr>
          <a:xfrm>
            <a:off x="838201" y="703984"/>
            <a:ext cx="4752166" cy="1668364"/>
          </a:xfrm>
        </p:spPr>
        <p:txBody>
          <a:bodyPr/>
          <a:lstStyle/>
          <a:p>
            <a:r>
              <a:rPr lang="nb-NO"/>
              <a:t>Hva kan retningslinjene brukes til?</a:t>
            </a:r>
          </a:p>
        </p:txBody>
      </p:sp>
      <p:sp>
        <p:nvSpPr>
          <p:cNvPr id="14" name="Plassholder for innhold 13">
            <a:extLst>
              <a:ext uri="{FF2B5EF4-FFF2-40B4-BE49-F238E27FC236}">
                <a16:creationId xmlns:a16="http://schemas.microsoft.com/office/drawing/2014/main" id="{2F037EDB-C647-04D7-2B41-5606601DC68F}"/>
              </a:ext>
            </a:extLst>
          </p:cNvPr>
          <p:cNvSpPr>
            <a:spLocks noGrp="1"/>
          </p:cNvSpPr>
          <p:nvPr>
            <p:ph sz="half" idx="1"/>
          </p:nvPr>
        </p:nvSpPr>
        <p:spPr>
          <a:xfrm>
            <a:off x="752476" y="2578551"/>
            <a:ext cx="4752166" cy="3393624"/>
          </a:xfrm>
        </p:spPr>
        <p:txBody>
          <a:bodyPr/>
          <a:lstStyle/>
          <a:p>
            <a:pPr marL="342900" lvl="0" indent="-342900">
              <a:lnSpc>
                <a:spcPct val="107000"/>
              </a:lnSpc>
              <a:spcAft>
                <a:spcPts val="800"/>
              </a:spcAft>
              <a:buFont typeface="Arial" panose="020B0604020202020204" pitchFamily="34" charset="0"/>
              <a:buChar char="•"/>
              <a:tabLst>
                <a:tab pos="457200" algn="l"/>
              </a:tabLst>
            </a:pPr>
            <a:r>
              <a:rPr lang="nb-NO" sz="1800" kern="100">
                <a:effectLst/>
                <a:latin typeface="Calibri" panose="020F0502020204030204" pitchFamily="34" charset="0"/>
                <a:ea typeface="Calibri" panose="020F0502020204030204" pitchFamily="34" charset="0"/>
                <a:cs typeface="Times New Roman" panose="02020603050405020304" pitchFamily="18" charset="0"/>
              </a:rPr>
              <a:t>Få oversikt over lover, føringer og institusjonelle forpliktelser </a:t>
            </a:r>
          </a:p>
          <a:p>
            <a:pPr marL="342900" lvl="0" indent="-342900">
              <a:lnSpc>
                <a:spcPct val="107000"/>
              </a:lnSpc>
              <a:spcAft>
                <a:spcPts val="800"/>
              </a:spcAft>
              <a:buFont typeface="Arial" panose="020B0604020202020204" pitchFamily="34" charset="0"/>
              <a:buChar char="•"/>
              <a:tabLst>
                <a:tab pos="457200" algn="l"/>
              </a:tabLst>
            </a:pPr>
            <a:r>
              <a:rPr lang="nb-NO" sz="1800" kern="100">
                <a:effectLst/>
                <a:latin typeface="Calibri" panose="020F0502020204030204" pitchFamily="34" charset="0"/>
                <a:ea typeface="Calibri" panose="020F0502020204030204" pitchFamily="34" charset="0"/>
                <a:cs typeface="Times New Roman" panose="02020603050405020304" pitchFamily="18" charset="0"/>
              </a:rPr>
              <a:t>Styrke bevissthet om risiko og trusler i internasjonalt samarbeid</a:t>
            </a:r>
          </a:p>
          <a:p>
            <a:pPr marL="342900" lvl="0" indent="-342900">
              <a:lnSpc>
                <a:spcPct val="107000"/>
              </a:lnSpc>
              <a:spcAft>
                <a:spcPts val="800"/>
              </a:spcAft>
              <a:buFont typeface="Arial" panose="020B0604020202020204" pitchFamily="34" charset="0"/>
              <a:buChar char="•"/>
              <a:tabLst>
                <a:tab pos="457200" algn="l"/>
              </a:tabLst>
            </a:pPr>
            <a:r>
              <a:rPr lang="nb-NO" sz="1800" kern="100">
                <a:effectLst/>
                <a:latin typeface="Calibri" panose="020F0502020204030204" pitchFamily="34" charset="0"/>
                <a:ea typeface="Calibri" panose="020F0502020204030204" pitchFamily="34" charset="0"/>
                <a:cs typeface="Times New Roman" panose="02020603050405020304" pitchFamily="18" charset="0"/>
              </a:rPr>
              <a:t>Styrke interne prosedyrer og støttefunksjoner for internasjonalt samarbeid og rekruttering</a:t>
            </a:r>
          </a:p>
          <a:p>
            <a:pPr marL="342900" lvl="0" indent="-342900">
              <a:lnSpc>
                <a:spcPct val="107000"/>
              </a:lnSpc>
              <a:spcAft>
                <a:spcPts val="800"/>
              </a:spcAft>
              <a:buFont typeface="Arial" panose="020B0604020202020204" pitchFamily="34" charset="0"/>
              <a:buChar char="•"/>
              <a:tabLst>
                <a:tab pos="457200" algn="l"/>
              </a:tabLst>
            </a:pPr>
            <a:r>
              <a:rPr lang="nb-NO" sz="1800" kern="100">
                <a:effectLst/>
                <a:latin typeface="Calibri" panose="020F0502020204030204" pitchFamily="34" charset="0"/>
                <a:ea typeface="Calibri" panose="020F0502020204030204" pitchFamily="34" charset="0"/>
                <a:cs typeface="Times New Roman" panose="02020603050405020304" pitchFamily="18" charset="0"/>
              </a:rPr>
              <a:t>Styrke planlegging og gjennomføring av internasjonalt kunnskapssamarbeid </a:t>
            </a:r>
          </a:p>
          <a:p>
            <a:endParaRPr lang="nb-NO"/>
          </a:p>
        </p:txBody>
      </p:sp>
      <p:pic>
        <p:nvPicPr>
          <p:cNvPr id="5" name="Plassholder for bilde 4" descr="Et bilde som inneholder tekst, skjermbilde, mønster, design&#10;&#10;Automatisk generert beskrivelse">
            <a:extLst>
              <a:ext uri="{FF2B5EF4-FFF2-40B4-BE49-F238E27FC236}">
                <a16:creationId xmlns:a16="http://schemas.microsoft.com/office/drawing/2014/main" id="{8B914B86-A692-F68A-9E04-A284E279E4BC}"/>
              </a:ext>
            </a:extLst>
          </p:cNvPr>
          <p:cNvPicPr>
            <a:picLocks noGrp="1" noChangeAspect="1"/>
          </p:cNvPicPr>
          <p:nvPr>
            <p:ph type="pic" sz="quarter" idx="10"/>
          </p:nvPr>
        </p:nvPicPr>
        <p:blipFill>
          <a:blip r:embed="rId3"/>
          <a:srcRect t="6707" b="6707"/>
          <a:stretch>
            <a:fillRect/>
          </a:stretch>
        </p:blipFill>
        <p:spPr/>
      </p:pic>
      <p:pic>
        <p:nvPicPr>
          <p:cNvPr id="2" name="Picture 5" descr="Shape&#10;&#10;Description automatically generated with medium confidence">
            <a:extLst>
              <a:ext uri="{FF2B5EF4-FFF2-40B4-BE49-F238E27FC236}">
                <a16:creationId xmlns:a16="http://schemas.microsoft.com/office/drawing/2014/main" id="{7761E077-475E-D012-D507-81809414A36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005173" y="5972175"/>
            <a:ext cx="2707408" cy="910666"/>
          </a:xfrm>
          <a:prstGeom prst="rect">
            <a:avLst/>
          </a:prstGeom>
        </p:spPr>
      </p:pic>
    </p:spTree>
    <p:extLst>
      <p:ext uri="{BB962C8B-B14F-4D97-AF65-F5344CB8AC3E}">
        <p14:creationId xmlns:p14="http://schemas.microsoft.com/office/powerpoint/2010/main" val="1161421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7E8F3-B9C5-4792-9F1B-BA10794E124D}"/>
              </a:ext>
            </a:extLst>
          </p:cNvPr>
          <p:cNvSpPr>
            <a:spLocks noGrp="1"/>
          </p:cNvSpPr>
          <p:nvPr>
            <p:ph type="title"/>
          </p:nvPr>
        </p:nvSpPr>
        <p:spPr>
          <a:xfrm>
            <a:off x="5993553" y="534066"/>
            <a:ext cx="4007697" cy="808960"/>
          </a:xfrm>
        </p:spPr>
        <p:txBody>
          <a:bodyPr/>
          <a:lstStyle/>
          <a:p>
            <a:r>
              <a:rPr lang="en-US" sz="3250" err="1">
                <a:cs typeface="Poppins Bold"/>
              </a:rPr>
              <a:t>Retningslinjene</a:t>
            </a:r>
            <a:endParaRPr lang="en-US" sz="3250">
              <a:cs typeface="Poppins Bold"/>
            </a:endParaRPr>
          </a:p>
        </p:txBody>
      </p:sp>
      <p:sp>
        <p:nvSpPr>
          <p:cNvPr id="3" name="Content Placeholder 2">
            <a:extLst>
              <a:ext uri="{FF2B5EF4-FFF2-40B4-BE49-F238E27FC236}">
                <a16:creationId xmlns:a16="http://schemas.microsoft.com/office/drawing/2014/main" id="{1212ED11-57DC-4421-A3C0-E6658803EFC9}"/>
              </a:ext>
            </a:extLst>
          </p:cNvPr>
          <p:cNvSpPr>
            <a:spLocks noGrp="1"/>
          </p:cNvSpPr>
          <p:nvPr>
            <p:ph sz="half" idx="1"/>
          </p:nvPr>
        </p:nvSpPr>
        <p:spPr>
          <a:xfrm>
            <a:off x="5850679" y="1541272"/>
            <a:ext cx="5827174" cy="4919686"/>
          </a:xfrm>
        </p:spPr>
        <p:txBody>
          <a:bodyPr vert="horz" lIns="0" tIns="0" rIns="0" bIns="0" rtlCol="0" anchor="t">
            <a:noAutofit/>
          </a:bodyPr>
          <a:lstStyle/>
          <a:p>
            <a:pPr marL="171450" indent="-171450"/>
            <a:r>
              <a:rPr lang="nb-NO" sz="1600">
                <a:ea typeface="+mn-lt"/>
                <a:cs typeface="+mn-lt"/>
              </a:rPr>
              <a:t>er landagnostiske og uavhengige av fag</a:t>
            </a:r>
            <a:endParaRPr lang="nb-NO" sz="1600"/>
          </a:p>
          <a:p>
            <a:pPr marL="171450" indent="-171450"/>
            <a:r>
              <a:rPr lang="en-US" sz="1600" err="1">
                <a:cs typeface="Poppins"/>
              </a:rPr>
              <a:t>gir</a:t>
            </a:r>
            <a:r>
              <a:rPr lang="en-US" sz="1600">
                <a:cs typeface="Poppins"/>
              </a:rPr>
              <a:t> </a:t>
            </a:r>
            <a:r>
              <a:rPr lang="en-US" sz="1600" err="1">
                <a:cs typeface="Poppins"/>
              </a:rPr>
              <a:t>oversikt</a:t>
            </a:r>
            <a:r>
              <a:rPr lang="en-US" sz="1600">
                <a:cs typeface="Poppins"/>
              </a:rPr>
              <a:t> over lover og </a:t>
            </a:r>
            <a:r>
              <a:rPr lang="en-US" sz="1600" err="1">
                <a:cs typeface="Poppins"/>
              </a:rPr>
              <a:t>nasjonale</a:t>
            </a:r>
            <a:r>
              <a:rPr lang="en-US" sz="1600">
                <a:cs typeface="Poppins"/>
              </a:rPr>
              <a:t> og </a:t>
            </a:r>
            <a:r>
              <a:rPr lang="en-US" sz="1600" err="1">
                <a:cs typeface="Poppins"/>
              </a:rPr>
              <a:t>internasjonale</a:t>
            </a:r>
            <a:r>
              <a:rPr lang="en-US" sz="1600">
                <a:cs typeface="Poppins"/>
              </a:rPr>
              <a:t> </a:t>
            </a:r>
            <a:r>
              <a:rPr lang="en-US" sz="1600" err="1">
                <a:cs typeface="Poppins"/>
              </a:rPr>
              <a:t>føringer</a:t>
            </a:r>
            <a:r>
              <a:rPr lang="en-US" sz="1600">
                <a:cs typeface="Poppins"/>
              </a:rPr>
              <a:t> </a:t>
            </a:r>
            <a:r>
              <a:rPr lang="en-US" sz="1600" err="1">
                <a:cs typeface="Poppins"/>
              </a:rPr>
              <a:t>som</a:t>
            </a:r>
            <a:r>
              <a:rPr lang="en-US" sz="1600">
                <a:cs typeface="Poppins"/>
              </a:rPr>
              <a:t> </a:t>
            </a:r>
            <a:r>
              <a:rPr lang="en-US" sz="1600" err="1">
                <a:cs typeface="Poppins"/>
              </a:rPr>
              <a:t>gjelder</a:t>
            </a:r>
            <a:r>
              <a:rPr lang="en-US" sz="1600">
                <a:cs typeface="Poppins"/>
              </a:rPr>
              <a:t> for </a:t>
            </a:r>
            <a:r>
              <a:rPr lang="en-US" sz="1600" err="1">
                <a:cs typeface="Poppins"/>
              </a:rPr>
              <a:t>kunnskapssektoren</a:t>
            </a:r>
            <a:r>
              <a:rPr lang="en-US" sz="1600">
                <a:cs typeface="Poppins"/>
              </a:rPr>
              <a:t>. </a:t>
            </a:r>
          </a:p>
          <a:p>
            <a:pPr marL="171450" indent="-171450"/>
            <a:r>
              <a:rPr lang="en-US" sz="1600" err="1">
                <a:cs typeface="Poppins"/>
              </a:rPr>
              <a:t>beskriver</a:t>
            </a:r>
            <a:r>
              <a:rPr lang="en-US" sz="1600">
                <a:cs typeface="Poppins"/>
              </a:rPr>
              <a:t> </a:t>
            </a:r>
            <a:r>
              <a:rPr lang="en-US" sz="1600" err="1">
                <a:cs typeface="Poppins"/>
              </a:rPr>
              <a:t>ansvaret</a:t>
            </a:r>
            <a:r>
              <a:rPr lang="en-US" sz="1600">
                <a:cs typeface="Poppins"/>
              </a:rPr>
              <a:t> </a:t>
            </a:r>
            <a:r>
              <a:rPr lang="en-US" sz="1600" err="1">
                <a:cs typeface="Poppins"/>
              </a:rPr>
              <a:t>til</a:t>
            </a:r>
            <a:r>
              <a:rPr lang="en-US" sz="1600">
                <a:cs typeface="Poppins"/>
              </a:rPr>
              <a:t> </a:t>
            </a:r>
            <a:r>
              <a:rPr lang="en-US" sz="1600" err="1">
                <a:cs typeface="Poppins"/>
              </a:rPr>
              <a:t>kunnskapssektoren</a:t>
            </a:r>
            <a:endParaRPr lang="en-US" sz="1600">
              <a:cs typeface="Poppins"/>
            </a:endParaRPr>
          </a:p>
          <a:p>
            <a:pPr marL="171450" indent="-171450"/>
            <a:r>
              <a:rPr lang="en-US" sz="1600" err="1">
                <a:cs typeface="Poppins"/>
              </a:rPr>
              <a:t>beskriver</a:t>
            </a:r>
            <a:r>
              <a:rPr lang="en-US" sz="1600">
                <a:cs typeface="Poppins"/>
              </a:rPr>
              <a:t> </a:t>
            </a:r>
            <a:r>
              <a:rPr lang="en-US" sz="1600" err="1">
                <a:cs typeface="Poppins"/>
              </a:rPr>
              <a:t>kjente</a:t>
            </a:r>
            <a:r>
              <a:rPr lang="en-US" sz="1600">
                <a:cs typeface="Poppins"/>
              </a:rPr>
              <a:t> </a:t>
            </a:r>
            <a:r>
              <a:rPr lang="en-US" sz="1600" err="1">
                <a:cs typeface="Poppins"/>
              </a:rPr>
              <a:t>utfordringer</a:t>
            </a:r>
            <a:r>
              <a:rPr lang="en-US" sz="1600">
                <a:cs typeface="Poppins"/>
              </a:rPr>
              <a:t> </a:t>
            </a:r>
            <a:r>
              <a:rPr lang="en-US" sz="1600" err="1">
                <a:cs typeface="Poppins"/>
              </a:rPr>
              <a:t>på</a:t>
            </a:r>
            <a:r>
              <a:rPr lang="en-US" sz="1600">
                <a:cs typeface="Poppins"/>
              </a:rPr>
              <a:t> de </a:t>
            </a:r>
            <a:r>
              <a:rPr lang="en-US" sz="1600" err="1">
                <a:cs typeface="Poppins"/>
              </a:rPr>
              <a:t>tematiske</a:t>
            </a:r>
            <a:r>
              <a:rPr lang="en-US" sz="1600">
                <a:cs typeface="Poppins"/>
              </a:rPr>
              <a:t> </a:t>
            </a:r>
            <a:r>
              <a:rPr lang="en-US" sz="1600" err="1">
                <a:cs typeface="Poppins"/>
              </a:rPr>
              <a:t>feltene</a:t>
            </a:r>
            <a:endParaRPr lang="en-US" sz="1600">
              <a:cs typeface="Poppins"/>
            </a:endParaRPr>
          </a:p>
          <a:p>
            <a:pPr marL="171450" indent="-171450"/>
            <a:r>
              <a:rPr lang="en-US" sz="1600">
                <a:cs typeface="Poppins"/>
              </a:rPr>
              <a:t> </a:t>
            </a:r>
            <a:r>
              <a:rPr lang="en-US" sz="1600" err="1">
                <a:cs typeface="Poppins"/>
              </a:rPr>
              <a:t>inneholder</a:t>
            </a:r>
            <a:r>
              <a:rPr lang="en-US" sz="1600">
                <a:cs typeface="Poppins"/>
              </a:rPr>
              <a:t> </a:t>
            </a:r>
            <a:r>
              <a:rPr lang="en-US" sz="1600" err="1">
                <a:cs typeface="Poppins"/>
              </a:rPr>
              <a:t>forslag</a:t>
            </a:r>
            <a:r>
              <a:rPr lang="en-US" sz="1600">
                <a:cs typeface="Poppins"/>
              </a:rPr>
              <a:t> </a:t>
            </a:r>
            <a:r>
              <a:rPr lang="en-US" sz="1600" err="1">
                <a:cs typeface="Poppins"/>
              </a:rPr>
              <a:t>til</a:t>
            </a:r>
            <a:r>
              <a:rPr lang="en-US" sz="1600">
                <a:cs typeface="Poppins"/>
              </a:rPr>
              <a:t> </a:t>
            </a:r>
            <a:r>
              <a:rPr lang="en-US" sz="1600" err="1">
                <a:cs typeface="Poppins"/>
              </a:rPr>
              <a:t>vurderinger</a:t>
            </a:r>
            <a:r>
              <a:rPr lang="en-US" sz="1600">
                <a:cs typeface="Poppins"/>
              </a:rPr>
              <a:t> og </a:t>
            </a:r>
            <a:r>
              <a:rPr lang="en-US" sz="1600" err="1">
                <a:cs typeface="Poppins"/>
              </a:rPr>
              <a:t>fremgangsmåter</a:t>
            </a:r>
            <a:r>
              <a:rPr lang="en-US" sz="1600">
                <a:cs typeface="Poppins"/>
              </a:rPr>
              <a:t> </a:t>
            </a:r>
            <a:r>
              <a:rPr lang="en-US" sz="1600" err="1">
                <a:cs typeface="Poppins"/>
              </a:rPr>
              <a:t>på</a:t>
            </a:r>
            <a:r>
              <a:rPr lang="en-US" sz="1600">
                <a:cs typeface="Poppins"/>
              </a:rPr>
              <a:t> </a:t>
            </a:r>
            <a:r>
              <a:rPr lang="en-US" sz="1600" err="1">
                <a:cs typeface="Poppins"/>
              </a:rPr>
              <a:t>ulike</a:t>
            </a:r>
            <a:r>
              <a:rPr lang="en-US" sz="1600">
                <a:cs typeface="Poppins"/>
              </a:rPr>
              <a:t> </a:t>
            </a:r>
            <a:r>
              <a:rPr lang="en-US" sz="1600" err="1">
                <a:cs typeface="Poppins"/>
              </a:rPr>
              <a:t>tematiske</a:t>
            </a:r>
            <a:r>
              <a:rPr lang="en-US" sz="1600">
                <a:cs typeface="Poppins"/>
              </a:rPr>
              <a:t> felt for </a:t>
            </a:r>
            <a:r>
              <a:rPr lang="en-US" sz="1600" err="1">
                <a:cs typeface="Poppins"/>
              </a:rPr>
              <a:t>ledelse</a:t>
            </a:r>
            <a:r>
              <a:rPr lang="en-US" sz="1600">
                <a:cs typeface="Poppins"/>
              </a:rPr>
              <a:t>/</a:t>
            </a:r>
            <a:r>
              <a:rPr lang="en-US" sz="1600" err="1">
                <a:cs typeface="Poppins"/>
              </a:rPr>
              <a:t>administrasjon</a:t>
            </a:r>
            <a:r>
              <a:rPr lang="en-US" sz="1600">
                <a:cs typeface="Poppins"/>
              </a:rPr>
              <a:t> og </a:t>
            </a:r>
            <a:r>
              <a:rPr lang="en-US" sz="1600" err="1">
                <a:cs typeface="Poppins"/>
              </a:rPr>
              <a:t>forskere</a:t>
            </a:r>
            <a:r>
              <a:rPr lang="en-US" sz="1600">
                <a:cs typeface="Poppins"/>
              </a:rPr>
              <a:t>/</a:t>
            </a:r>
            <a:r>
              <a:rPr lang="en-US" sz="1600" err="1">
                <a:cs typeface="Poppins"/>
              </a:rPr>
              <a:t>fagmiljø</a:t>
            </a:r>
            <a:endParaRPr lang="en-US" sz="1600">
              <a:cs typeface="Poppins"/>
            </a:endParaRPr>
          </a:p>
          <a:p>
            <a:pPr marL="171450" indent="-171450"/>
            <a:r>
              <a:rPr lang="en-US" sz="1600" err="1">
                <a:cs typeface="Poppins"/>
              </a:rPr>
              <a:t>tilgjengeliggjør</a:t>
            </a:r>
            <a:r>
              <a:rPr lang="en-US" sz="1600">
                <a:cs typeface="Poppins"/>
              </a:rPr>
              <a:t> </a:t>
            </a:r>
            <a:r>
              <a:rPr lang="en-US" sz="1600" err="1">
                <a:cs typeface="Poppins"/>
              </a:rPr>
              <a:t>veiledere</a:t>
            </a:r>
            <a:r>
              <a:rPr lang="en-US" sz="1600">
                <a:cs typeface="Poppins"/>
              </a:rPr>
              <a:t>, </a:t>
            </a:r>
            <a:r>
              <a:rPr lang="en-US" sz="1600" err="1">
                <a:cs typeface="Poppins"/>
              </a:rPr>
              <a:t>rapporter</a:t>
            </a:r>
            <a:r>
              <a:rPr lang="en-US" sz="1600">
                <a:cs typeface="Poppins"/>
              </a:rPr>
              <a:t>, </a:t>
            </a:r>
            <a:r>
              <a:rPr lang="en-US" sz="1600" err="1">
                <a:cs typeface="Poppins"/>
              </a:rPr>
              <a:t>sjekklister</a:t>
            </a:r>
            <a:r>
              <a:rPr lang="en-US" sz="1600">
                <a:cs typeface="Poppins"/>
              </a:rPr>
              <a:t> og </a:t>
            </a:r>
            <a:r>
              <a:rPr lang="en-US" sz="1600" err="1">
                <a:cs typeface="Poppins"/>
              </a:rPr>
              <a:t>maler</a:t>
            </a:r>
            <a:endParaRPr lang="en-US" sz="1600">
              <a:cs typeface="Poppins"/>
            </a:endParaRPr>
          </a:p>
          <a:p>
            <a:pPr marL="171450" indent="-171450"/>
            <a:endParaRPr lang="en-US" sz="1600">
              <a:cs typeface="Poppins"/>
            </a:endParaRPr>
          </a:p>
          <a:p>
            <a:pPr marL="171450" indent="-171450"/>
            <a:endParaRPr lang="en-US" sz="1600">
              <a:cs typeface="Poppins"/>
            </a:endParaRPr>
          </a:p>
          <a:p>
            <a:pPr marL="0" indent="0">
              <a:buNone/>
            </a:pPr>
            <a:endParaRPr lang="en-US" sz="1600">
              <a:cs typeface="Poppins"/>
            </a:endParaRPr>
          </a:p>
        </p:txBody>
      </p:sp>
      <p:pic>
        <p:nvPicPr>
          <p:cNvPr id="8" name="Picture Placeholder 7" descr="Mature teacher with two young women students in lab coats in chemistry lab">
            <a:extLst>
              <a:ext uri="{FF2B5EF4-FFF2-40B4-BE49-F238E27FC236}">
                <a16:creationId xmlns:a16="http://schemas.microsoft.com/office/drawing/2014/main" id="{4E270FFE-EB38-440D-94B3-F9304480B042}"/>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a:ext>
            </a:extLst>
          </a:blip>
          <a:srcRect/>
          <a:stretch>
            <a:fillRect/>
          </a:stretch>
        </p:blipFill>
        <p:spPr/>
      </p:pic>
      <p:pic>
        <p:nvPicPr>
          <p:cNvPr id="6" name="Picture 5" descr="Shape&#10;&#10;Description automatically generated with medium confidence">
            <a:extLst>
              <a:ext uri="{FF2B5EF4-FFF2-40B4-BE49-F238E27FC236}">
                <a16:creationId xmlns:a16="http://schemas.microsoft.com/office/drawing/2014/main" id="{99C5CFE1-70A7-4E16-9F70-3FE00466CB0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059295" y="6147975"/>
            <a:ext cx="2497017" cy="839898"/>
          </a:xfrm>
          <a:prstGeom prst="rect">
            <a:avLst/>
          </a:prstGeom>
        </p:spPr>
      </p:pic>
    </p:spTree>
    <p:extLst>
      <p:ext uri="{BB962C8B-B14F-4D97-AF65-F5344CB8AC3E}">
        <p14:creationId xmlns:p14="http://schemas.microsoft.com/office/powerpoint/2010/main" val="3964160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2B7000-CC56-1EEA-BDAA-CD72420B10AC}"/>
              </a:ext>
            </a:extLst>
          </p:cNvPr>
          <p:cNvSpPr>
            <a:spLocks noGrp="1"/>
          </p:cNvSpPr>
          <p:nvPr>
            <p:ph type="title"/>
          </p:nvPr>
        </p:nvSpPr>
        <p:spPr/>
        <p:txBody>
          <a:bodyPr/>
          <a:lstStyle/>
          <a:p>
            <a:r>
              <a:rPr lang="nb-NO" sz="3600">
                <a:solidFill>
                  <a:schemeClr val="bg1">
                    <a:lumMod val="95000"/>
                  </a:schemeClr>
                </a:solidFill>
                <a:hlinkClick r:id="rId3">
                  <a:extLst>
                    <a:ext uri="{A12FA001-AC4F-418D-AE19-62706E023703}">
                      <ahyp:hlinkClr xmlns:ahyp="http://schemas.microsoft.com/office/drawing/2018/hyperlinkcolor" val="tx"/>
                    </a:ext>
                  </a:extLst>
                </a:hlinkClick>
              </a:rPr>
              <a:t>Digital</a:t>
            </a:r>
            <a:r>
              <a:rPr lang="nb-NO" sz="3600">
                <a:solidFill>
                  <a:srgbClr val="954F72"/>
                </a:solidFill>
                <a:hlinkClick r:id="rId3">
                  <a:extLst>
                    <a:ext uri="{A12FA001-AC4F-418D-AE19-62706E023703}">
                      <ahyp:hlinkClr xmlns:ahyp="http://schemas.microsoft.com/office/drawing/2018/hyperlinkcolor" val="tx"/>
                    </a:ext>
                  </a:extLst>
                </a:hlinkClick>
              </a:rPr>
              <a:t> </a:t>
            </a:r>
            <a:r>
              <a:rPr lang="nb-NO" sz="3600">
                <a:solidFill>
                  <a:schemeClr val="bg1">
                    <a:lumMod val="95000"/>
                  </a:schemeClr>
                </a:solidFill>
                <a:hlinkClick r:id="rId3">
                  <a:extLst>
                    <a:ext uri="{A12FA001-AC4F-418D-AE19-62706E023703}">
                      <ahyp:hlinkClr xmlns:ahyp="http://schemas.microsoft.com/office/drawing/2018/hyperlinkcolor" val="tx"/>
                    </a:ext>
                  </a:extLst>
                </a:hlinkClick>
              </a:rPr>
              <a:t>omvisning</a:t>
            </a:r>
            <a:br>
              <a:rPr lang="nb-NO" sz="3600">
                <a:solidFill>
                  <a:schemeClr val="bg1">
                    <a:lumMod val="95000"/>
                  </a:schemeClr>
                </a:solidFill>
              </a:rPr>
            </a:br>
            <a:endParaRPr lang="nb-NO"/>
          </a:p>
        </p:txBody>
      </p:sp>
      <p:sp>
        <p:nvSpPr>
          <p:cNvPr id="3" name="Plassholder for tekst 2">
            <a:extLst>
              <a:ext uri="{FF2B5EF4-FFF2-40B4-BE49-F238E27FC236}">
                <a16:creationId xmlns:a16="http://schemas.microsoft.com/office/drawing/2014/main" id="{6BE989F5-DF5F-A8A2-B5C5-043794DAA127}"/>
              </a:ext>
            </a:extLst>
          </p:cNvPr>
          <p:cNvSpPr>
            <a:spLocks noGrp="1"/>
          </p:cNvSpPr>
          <p:nvPr>
            <p:ph type="body" idx="1"/>
          </p:nvPr>
        </p:nvSpPr>
        <p:spPr>
          <a:xfrm>
            <a:off x="781765" y="2239906"/>
            <a:ext cx="2550981" cy="2119524"/>
          </a:xfrm>
        </p:spPr>
        <p:txBody>
          <a:bodyPr/>
          <a:lstStyle/>
          <a:p>
            <a:endParaRPr lang="nb-NO" sz="2400">
              <a:solidFill>
                <a:schemeClr val="bg1">
                  <a:lumMod val="95000"/>
                </a:schemeClr>
              </a:solidFill>
            </a:endParaRPr>
          </a:p>
        </p:txBody>
      </p:sp>
      <p:sp>
        <p:nvSpPr>
          <p:cNvPr id="5" name="Plassholder for tekst 4">
            <a:extLst>
              <a:ext uri="{FF2B5EF4-FFF2-40B4-BE49-F238E27FC236}">
                <a16:creationId xmlns:a16="http://schemas.microsoft.com/office/drawing/2014/main" id="{B8B6E51C-EA99-7434-53BD-C6688B9F800D}"/>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133681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4184E3-1299-F468-5872-A21771CEA720}"/>
              </a:ext>
            </a:extLst>
          </p:cNvPr>
          <p:cNvSpPr>
            <a:spLocks noGrp="1"/>
          </p:cNvSpPr>
          <p:nvPr>
            <p:ph type="title"/>
          </p:nvPr>
        </p:nvSpPr>
        <p:spPr>
          <a:xfrm>
            <a:off x="838201" y="1408834"/>
            <a:ext cx="4752166" cy="1086010"/>
          </a:xfrm>
        </p:spPr>
        <p:txBody>
          <a:bodyPr/>
          <a:lstStyle/>
          <a:p>
            <a:r>
              <a:rPr lang="nb-NO"/>
              <a:t>Interessert i å vite mer? </a:t>
            </a:r>
          </a:p>
        </p:txBody>
      </p:sp>
      <p:sp>
        <p:nvSpPr>
          <p:cNvPr id="3" name="Plassholder for innhold 2">
            <a:extLst>
              <a:ext uri="{FF2B5EF4-FFF2-40B4-BE49-F238E27FC236}">
                <a16:creationId xmlns:a16="http://schemas.microsoft.com/office/drawing/2014/main" id="{CB616804-9CB5-444A-4EBA-730BB7A4F000}"/>
              </a:ext>
            </a:extLst>
          </p:cNvPr>
          <p:cNvSpPr>
            <a:spLocks noGrp="1"/>
          </p:cNvSpPr>
          <p:nvPr>
            <p:ph sz="half" idx="1"/>
          </p:nvPr>
        </p:nvSpPr>
        <p:spPr>
          <a:xfrm>
            <a:off x="838201" y="2867378"/>
            <a:ext cx="4752166" cy="2871270"/>
          </a:xfrm>
        </p:spPr>
        <p:txBody>
          <a:bodyPr vert="horz" lIns="0" tIns="0" rIns="0" bIns="0" rtlCol="0" anchor="t">
            <a:noAutofit/>
          </a:bodyPr>
          <a:lstStyle/>
          <a:p>
            <a:pPr marL="171450" indent="-171450"/>
            <a:r>
              <a:rPr lang="nb-NO">
                <a:cs typeface="Poppins"/>
              </a:rPr>
              <a:t>Meld deg på nyhetsbrevene til Forskningsrådet og HK-dir. Her annonseres </a:t>
            </a:r>
            <a:r>
              <a:rPr lang="nb-NO" err="1">
                <a:cs typeface="Poppins"/>
              </a:rPr>
              <a:t>webinarer</a:t>
            </a:r>
            <a:r>
              <a:rPr lang="nb-NO">
                <a:cs typeface="Poppins"/>
              </a:rPr>
              <a:t> om ansvarlig internasjonalt kunnskapssamarbeid.</a:t>
            </a:r>
          </a:p>
          <a:p>
            <a:pPr marL="171450" indent="-171450"/>
            <a:r>
              <a:rPr lang="nb-NO">
                <a:cs typeface="Poppins"/>
              </a:rPr>
              <a:t>Se opptak av tidligere </a:t>
            </a:r>
            <a:r>
              <a:rPr lang="nb-NO" err="1">
                <a:cs typeface="Poppins"/>
              </a:rPr>
              <a:t>webinarer</a:t>
            </a:r>
            <a:r>
              <a:rPr lang="nb-NO">
                <a:cs typeface="Poppins"/>
              </a:rPr>
              <a:t> nederst på nettsiden: </a:t>
            </a:r>
          </a:p>
          <a:p>
            <a:pPr marL="0" indent="0">
              <a:buNone/>
            </a:pPr>
            <a:r>
              <a:rPr lang="nb-NO">
                <a:cs typeface="Poppins"/>
                <a:hlinkClick r:id="rId3"/>
              </a:rPr>
              <a:t>Retningslinjer og verktøy for ansvarlig internasjonalt kunnskapssamarbeid</a:t>
            </a:r>
            <a:endParaRPr lang="nb-NO">
              <a:cs typeface="Poppins"/>
            </a:endParaRPr>
          </a:p>
        </p:txBody>
      </p:sp>
      <p:pic>
        <p:nvPicPr>
          <p:cNvPr id="4" name="Picture 5" descr="Shape&#10;&#10;Description automatically generated with medium confidence">
            <a:extLst>
              <a:ext uri="{FF2B5EF4-FFF2-40B4-BE49-F238E27FC236}">
                <a16:creationId xmlns:a16="http://schemas.microsoft.com/office/drawing/2014/main" id="{6E40348A-44ED-851F-E76E-B7CF3E666CE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058979" y="6006540"/>
            <a:ext cx="2531388" cy="851460"/>
          </a:xfrm>
          <a:prstGeom prst="rect">
            <a:avLst/>
          </a:prstGeom>
        </p:spPr>
      </p:pic>
      <p:sp>
        <p:nvSpPr>
          <p:cNvPr id="15" name="Plassholder for bilde 14">
            <a:extLst>
              <a:ext uri="{FF2B5EF4-FFF2-40B4-BE49-F238E27FC236}">
                <a16:creationId xmlns:a16="http://schemas.microsoft.com/office/drawing/2014/main" id="{446F2137-8D6A-766E-1043-64D1FBD9EE19}"/>
              </a:ext>
            </a:extLst>
          </p:cNvPr>
          <p:cNvSpPr>
            <a:spLocks noGrp="1"/>
          </p:cNvSpPr>
          <p:nvPr>
            <p:ph type="pic" sz="quarter" idx="10"/>
          </p:nvPr>
        </p:nvSpPr>
        <p:spPr/>
        <p:txBody>
          <a:bodyPr/>
          <a:lstStyle/>
          <a:p>
            <a:endParaRPr lang="nb-NO"/>
          </a:p>
        </p:txBody>
      </p:sp>
      <p:pic>
        <p:nvPicPr>
          <p:cNvPr id="16" name="Bilde 15">
            <a:extLst>
              <a:ext uri="{FF2B5EF4-FFF2-40B4-BE49-F238E27FC236}">
                <a16:creationId xmlns:a16="http://schemas.microsoft.com/office/drawing/2014/main" id="{906116EC-89BE-8A13-DDDA-57B4EB42CB20}"/>
              </a:ext>
            </a:extLst>
          </p:cNvPr>
          <p:cNvPicPr>
            <a:picLocks noChangeAspect="1"/>
          </p:cNvPicPr>
          <p:nvPr/>
        </p:nvPicPr>
        <p:blipFill>
          <a:blip r:embed="rId5"/>
          <a:stretch>
            <a:fillRect/>
          </a:stretch>
        </p:blipFill>
        <p:spPr>
          <a:xfrm>
            <a:off x="6723145" y="0"/>
            <a:ext cx="5410199" cy="6852322"/>
          </a:xfrm>
          <a:prstGeom prst="rect">
            <a:avLst/>
          </a:prstGeom>
        </p:spPr>
      </p:pic>
    </p:spTree>
    <p:extLst>
      <p:ext uri="{BB962C8B-B14F-4D97-AF65-F5344CB8AC3E}">
        <p14:creationId xmlns:p14="http://schemas.microsoft.com/office/powerpoint/2010/main" val="282372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Theme">
      <a:dk1>
        <a:sysClr val="windowText" lastClr="000000"/>
      </a:dk1>
      <a:lt1>
        <a:sysClr val="window" lastClr="FFFFFF"/>
      </a:lt1>
      <a:dk2>
        <a:srgbClr val="171B4E"/>
      </a:dk2>
      <a:lt2>
        <a:srgbClr val="A2A4A5"/>
      </a:lt2>
      <a:accent1>
        <a:srgbClr val="E72F72"/>
      </a:accent1>
      <a:accent2>
        <a:srgbClr val="0025A0"/>
      </a:accent2>
      <a:accent3>
        <a:srgbClr val="EA591D"/>
      </a:accent3>
      <a:accent4>
        <a:srgbClr val="630879"/>
      </a:accent4>
      <a:accent5>
        <a:srgbClr val="FF8C43"/>
      </a:accent5>
      <a:accent6>
        <a:srgbClr val="A80037"/>
      </a:accent6>
      <a:hlink>
        <a:srgbClr val="0563C1"/>
      </a:hlink>
      <a:folHlink>
        <a:srgbClr val="954F72"/>
      </a:folHlink>
    </a:clrScheme>
    <a:fontScheme name="Custom 185">
      <a:majorFont>
        <a:latin typeface="Poppins Bold"/>
        <a:ea typeface=""/>
        <a:cs typeface=""/>
      </a:majorFont>
      <a:minorFont>
        <a:latin typeface="Poppi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40000"/>
            <a:lumOff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irektoratet_PPTMal" id="{9FE5435D-B079-41B5-9D0F-7713100E1272}" vid="{83A21383-EA70-4CDE-BFC0-4925D796BCD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0A5DDFC6FA03478571213EF5102D5A" ma:contentTypeVersion="9" ma:contentTypeDescription="Create a new document." ma:contentTypeScope="" ma:versionID="afdcaf3e1d708cb38e3a9c186773dc00">
  <xsd:schema xmlns:xsd="http://www.w3.org/2001/XMLSchema" xmlns:xs="http://www.w3.org/2001/XMLSchema" xmlns:p="http://schemas.microsoft.com/office/2006/metadata/properties" xmlns:ns2="c7c0f05d-28a0-4418-bd8d-2a3a39709572" xmlns:ns3="1cc0978e-db05-4edd-8034-7418f07071d6" xmlns:ns4="6e31577e-0215-4a71-88e6-bb03c582c6ec" xmlns:ns5="f8ceb90b-b19b-421b-aa39-1955100b9c41" targetNamespace="http://schemas.microsoft.com/office/2006/metadata/properties" ma:root="true" ma:fieldsID="7bfb6978456b37d6fedcd68dcc69d312" ns2:_="" ns3:_="" ns4:_="" ns5:_="">
    <xsd:import namespace="c7c0f05d-28a0-4418-bd8d-2a3a39709572"/>
    <xsd:import namespace="1cc0978e-db05-4edd-8034-7418f07071d6"/>
    <xsd:import namespace="6e31577e-0215-4a71-88e6-bb03c582c6ec"/>
    <xsd:import namespace="f8ceb90b-b19b-421b-aa39-1955100b9c4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4:MediaLengthInSeconds" minOccurs="0"/>
                <xsd:element ref="ns4:lcf76f155ced4ddcb4097134ff3c332f" minOccurs="0"/>
                <xsd:element ref="ns5:TaxCatchAll" minOccurs="0"/>
                <xsd:element ref="ns4:MediaServiceLocation"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c0f05d-28a0-4418-bd8d-2a3a39709572"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AutoKeyPoints" ma:index="7" nillable="true" ma:displayName="MediaServiceAutoKeyPoints" ma:hidden="true" ma:internalName="MediaServiceAutoKeyPoints" ma:readOnly="true">
      <xsd:simpleType>
        <xsd:restriction base="dms:Note"/>
      </xsd:simpleType>
    </xsd:element>
    <xsd:element name="MediaServiceKeyPoints" ma:index="8" nillable="true" ma:displayName="KeyPoints" ma:internalName="MediaServiceKeyPoints" ma:readOnly="true">
      <xsd:simpleType>
        <xsd:restriction base="dms:Note">
          <xsd:maxLength value="255"/>
        </xsd:restriction>
      </xsd:simpleType>
    </xsd:element>
    <xsd:element name="MediaServiceAutoTags" ma:index="9" nillable="true" ma:displayName="Tags" ma:internalName="MediaServiceAutoTags"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c0978e-db05-4edd-8034-7418f07071d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31577e-0215-4a71-88e6-bb03c582c6ec" elementFormDefault="qualified">
    <xsd:import namespace="http://schemas.microsoft.com/office/2006/documentManagement/types"/>
    <xsd:import namespace="http://schemas.microsoft.com/office/infopath/2007/PartnerControls"/>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ceb90b-b19b-421b-aa39-1955100b9c4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ee199ef1-f464-4d74-9037-45ee3336345e}" ma:internalName="TaxCatchAll" ma:showField="CatchAllData" ma:web="0ceb6b12-fb48-474e-a796-03b3a8a0c3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8ceb90b-b19b-421b-aa39-1955100b9c41" xsi:nil="true"/>
    <lcf76f155ced4ddcb4097134ff3c332f xmlns="6e31577e-0215-4a71-88e6-bb03c582c6e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5ECD65-E807-4D21-8D5D-00C8CEE6FB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c0f05d-28a0-4418-bd8d-2a3a39709572"/>
    <ds:schemaRef ds:uri="1cc0978e-db05-4edd-8034-7418f07071d6"/>
    <ds:schemaRef ds:uri="6e31577e-0215-4a71-88e6-bb03c582c6ec"/>
    <ds:schemaRef ds:uri="f8ceb90b-b19b-421b-aa39-1955100b9c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C4FFEC-4AC9-4BC4-A62C-6ACEF00C02A9}">
  <ds:schemaRefs>
    <ds:schemaRef ds:uri="370c37d1-73ee-482b-bd9f-15a23beb380b"/>
    <ds:schemaRef ds:uri="ba9f42b2-3e87-4f31-ab70-c73b0d132c0f"/>
    <ds:schemaRef ds:uri="f8ceb90b-b19b-421b-aa39-1955100b9c4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e31577e-0215-4a71-88e6-bb03c582c6ec"/>
  </ds:schemaRefs>
</ds:datastoreItem>
</file>

<file path=customXml/itemProps3.xml><?xml version="1.0" encoding="utf-8"?>
<ds:datastoreItem xmlns:ds="http://schemas.openxmlformats.org/officeDocument/2006/customXml" ds:itemID="{0CED690D-3141-4AA0-A733-B72A92DBE7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Direktoratet_PPTMal5</Template>
  <TotalTime>0</TotalTime>
  <Words>1130</Words>
  <Application>Microsoft Office PowerPoint</Application>
  <PresentationFormat>Widescreen</PresentationFormat>
  <Paragraphs>84</Paragraphs>
  <Slides>8</Slides>
  <Notes>8</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8</vt:i4>
      </vt:variant>
    </vt:vector>
  </HeadingPairs>
  <TitlesOfParts>
    <vt:vector size="16" baseType="lpstr">
      <vt:lpstr>Poppins Bold</vt:lpstr>
      <vt:lpstr>Wingdings</vt:lpstr>
      <vt:lpstr>Poppins Medium</vt:lpstr>
      <vt:lpstr>Poppins SemiBold</vt:lpstr>
      <vt:lpstr>Poppins</vt:lpstr>
      <vt:lpstr>Arial</vt:lpstr>
      <vt:lpstr>Calibri</vt:lpstr>
      <vt:lpstr>Office-tema</vt:lpstr>
      <vt:lpstr>Retningslinjer og verktøy for ansvarlig internasjonalt samarbeid</vt:lpstr>
      <vt:lpstr>Bakgrunn for retningslinjene</vt:lpstr>
      <vt:lpstr>Hvordan defineres ansvarlighet? </vt:lpstr>
      <vt:lpstr>Hva er retningslinjer og verktøy for ansvarlig internasjonalt kunnskapssamarbeid?</vt:lpstr>
      <vt:lpstr>Hva kan retningslinjene brukes til?</vt:lpstr>
      <vt:lpstr>Retningslinjene</vt:lpstr>
      <vt:lpstr>Digital omvisning </vt:lpstr>
      <vt:lpstr>Interessert i å vite mer?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Kenneth Eeg Lund</dc:creator>
  <cp:lastModifiedBy>Vegard Furustøl Vibe</cp:lastModifiedBy>
  <cp:revision>1</cp:revision>
  <dcterms:created xsi:type="dcterms:W3CDTF">2021-06-28T15:23:28Z</dcterms:created>
  <dcterms:modified xsi:type="dcterms:W3CDTF">2024-11-08T10:03:19Z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0x010100CD0A5DDFC6FA03478571213EF5102D5A</vt:lpwstr>
  </property>
  <property fmtid="{D5CDD505-2E9C-101B-9397-08002B2CF9AE}" pid="3" name="MSIP_Label_e96e116a-ae70-4e3d-be7e-d31ac0727b31_Enabled">
    <vt:lpwstr>true</vt:lpwstr>
  </property>
  <property fmtid="{D5CDD505-2E9C-101B-9397-08002B2CF9AE}" pid="4" name="MSIP_Label_e96e116a-ae70-4e3d-be7e-d31ac0727b31_SetDate">
    <vt:lpwstr>2021-06-28T17:00:56Z</vt:lpwstr>
  </property>
  <property fmtid="{D5CDD505-2E9C-101B-9397-08002B2CF9AE}" pid="5" name="MSIP_Label_e96e116a-ae70-4e3d-be7e-d31ac0727b31_Method">
    <vt:lpwstr>Privileged</vt:lpwstr>
  </property>
  <property fmtid="{D5CDD505-2E9C-101B-9397-08002B2CF9AE}" pid="6" name="MSIP_Label_e96e116a-ae70-4e3d-be7e-d31ac0727b31_Name">
    <vt:lpwstr>Åpen</vt:lpwstr>
  </property>
  <property fmtid="{D5CDD505-2E9C-101B-9397-08002B2CF9AE}" pid="7" name="MSIP_Label_e96e116a-ae70-4e3d-be7e-d31ac0727b31_SiteId">
    <vt:lpwstr>e21a9bd2-dcf8-44df-83fa-aa16c3e0af23</vt:lpwstr>
  </property>
  <property fmtid="{D5CDD505-2E9C-101B-9397-08002B2CF9AE}" pid="8" name="MSIP_Label_e96e116a-ae70-4e3d-be7e-d31ac0727b31_ActionId">
    <vt:lpwstr>18ece5d3-d9b8-4867-a5a7-aba96a43a3a7</vt:lpwstr>
  </property>
  <property fmtid="{D5CDD505-2E9C-101B-9397-08002B2CF9AE}" pid="9" name="MSIP_Label_e96e116a-ae70-4e3d-be7e-d31ac0727b31_ContentBits">
    <vt:lpwstr>0</vt:lpwstr>
  </property>
  <property fmtid="{D5CDD505-2E9C-101B-9397-08002B2CF9AE}" pid="10" name="MSIP_Label_4012811f-b717-4099-a412-3cacd3519ab9_Enabled">
    <vt:lpwstr>true</vt:lpwstr>
  </property>
  <property fmtid="{D5CDD505-2E9C-101B-9397-08002B2CF9AE}" pid="11" name="MSIP_Label_4012811f-b717-4099-a412-3cacd3519ab9_SetDate">
    <vt:lpwstr>2021-08-10T14:21:03Z</vt:lpwstr>
  </property>
  <property fmtid="{D5CDD505-2E9C-101B-9397-08002B2CF9AE}" pid="12" name="MSIP_Label_4012811f-b717-4099-a412-3cacd3519ab9_Method">
    <vt:lpwstr>Privileged</vt:lpwstr>
  </property>
  <property fmtid="{D5CDD505-2E9C-101B-9397-08002B2CF9AE}" pid="13" name="MSIP_Label_4012811f-b717-4099-a412-3cacd3519ab9_Name">
    <vt:lpwstr>Åpen</vt:lpwstr>
  </property>
  <property fmtid="{D5CDD505-2E9C-101B-9397-08002B2CF9AE}" pid="14" name="MSIP_Label_4012811f-b717-4099-a412-3cacd3519ab9_SiteId">
    <vt:lpwstr>1ec46890-73f8-4a2a-9b2c-9a6611f1c922</vt:lpwstr>
  </property>
  <property fmtid="{D5CDD505-2E9C-101B-9397-08002B2CF9AE}" pid="15" name="MSIP_Label_4012811f-b717-4099-a412-3cacd3519ab9_ActionId">
    <vt:lpwstr>8b7744d5-e86d-4d98-b861-9dbca336b75f</vt:lpwstr>
  </property>
  <property fmtid="{D5CDD505-2E9C-101B-9397-08002B2CF9AE}" pid="16" name="MSIP_Label_4012811f-b717-4099-a412-3cacd3519ab9_ContentBits">
    <vt:lpwstr>0</vt:lpwstr>
  </property>
  <property fmtid="{D5CDD505-2E9C-101B-9397-08002B2CF9AE}" pid="17" name="MSIP_Label_c57cc846-0bc0-43b9-8353-a5d3a5c07e06_Enabled">
    <vt:lpwstr>true</vt:lpwstr>
  </property>
  <property fmtid="{D5CDD505-2E9C-101B-9397-08002B2CF9AE}" pid="18" name="MSIP_Label_c57cc846-0bc0-43b9-8353-a5d3a5c07e06_ContentBits">
    <vt:lpwstr>0</vt:lpwstr>
  </property>
  <property fmtid="{D5CDD505-2E9C-101B-9397-08002B2CF9AE}" pid="19" name="MSIP_Label_c57cc846-0bc0-43b9-8353-a5d3a5c07e06_ActionId">
    <vt:lpwstr>0906c3b8-48dc-40ac-9126-7041068dfd2a</vt:lpwstr>
  </property>
  <property fmtid="{D5CDD505-2E9C-101B-9397-08002B2CF9AE}" pid="20" name="MSIP_Label_c57cc846-0bc0-43b9-8353-a5d3a5c07e06_Name">
    <vt:lpwstr>c57cc846-0bc0-43b9-8353-a5d3a5c07e06</vt:lpwstr>
  </property>
  <property fmtid="{D5CDD505-2E9C-101B-9397-08002B2CF9AE}" pid="21" name="MSIP_Label_c57cc846-0bc0-43b9-8353-a5d3a5c07e06_SetDate">
    <vt:lpwstr>2022-02-07T23:32:52Z</vt:lpwstr>
  </property>
  <property fmtid="{D5CDD505-2E9C-101B-9397-08002B2CF9AE}" pid="22" name="MSIP_Label_c57cc846-0bc0-43b9-8353-a5d3a5c07e06_SiteId">
    <vt:lpwstr>a9b13882-99a6-4b28-9368-b64c69bf0256</vt:lpwstr>
  </property>
  <property fmtid="{D5CDD505-2E9C-101B-9397-08002B2CF9AE}" pid="23" name="MSIP_Label_c57cc846-0bc0-43b9-8353-a5d3a5c07e06_Method">
    <vt:lpwstr>Privileged</vt:lpwstr>
  </property>
  <property fmtid="{D5CDD505-2E9C-101B-9397-08002B2CF9AE}" pid="24" name="MediaServiceImageTags">
    <vt:lpwstr/>
  </property>
</Properties>
</file>