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4"/>
  </p:sldMasterIdLst>
  <p:notesMasterIdLst>
    <p:notesMasterId r:id="rId17"/>
  </p:notesMasterIdLst>
  <p:handoutMasterIdLst>
    <p:handoutMasterId r:id="rId18"/>
  </p:handoutMasterIdLst>
  <p:sldIdLst>
    <p:sldId id="257" r:id="rId5"/>
    <p:sldId id="258" r:id="rId6"/>
    <p:sldId id="259" r:id="rId7"/>
    <p:sldId id="260" r:id="rId8"/>
    <p:sldId id="274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embeddedFontLst>
    <p:embeddedFont>
      <p:font typeface="Poppins" panose="00000500000000000000" pitchFamily="2" charset="0"/>
      <p:regular r:id="rId19"/>
      <p:bold r:id="rId20"/>
      <p:italic r:id="rId21"/>
      <p:boldItalic r:id="rId22"/>
    </p:embeddedFont>
    <p:embeddedFont>
      <p:font typeface="Poppins Bold" panose="00000800000000000000" pitchFamily="2" charset="0"/>
      <p:bold r:id="rId23"/>
      <p:italic r:id="rId24"/>
      <p:boldItalic r:id="rId25"/>
    </p:embeddedFont>
    <p:embeddedFont>
      <p:font typeface="Poppins Medium" panose="00000600000000000000" pitchFamily="2" charset="0"/>
      <p:regular r:id="rId26"/>
      <p:italic r:id="rId27"/>
    </p:embeddedFont>
    <p:embeddedFont>
      <p:font typeface="Poppins SemiBold" panose="00000700000000000000" pitchFamily="2" charset="0"/>
      <p:regular r:id="rId28"/>
      <p:bold r:id="rId29"/>
      <p:italic r:id="rId30"/>
      <p:boldItalic r:id="rId31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FF"/>
    <a:srgbClr val="1D3461"/>
    <a:srgbClr val="F9952E"/>
    <a:srgbClr val="254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126532-3B5A-4AD3-80D3-4D4500E3F0B9}" v="3" dt="2026-03-24T07:55:06.7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8835" autoAdjust="0"/>
  </p:normalViewPr>
  <p:slideViewPr>
    <p:cSldViewPr snapToGrid="0">
      <p:cViewPr varScale="1">
        <p:scale>
          <a:sx n="78" d="100"/>
          <a:sy n="78" d="100"/>
        </p:scale>
        <p:origin x="11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 Sirnes" userId="d53306d2-7553-4622-8a98-f95f81c9cb41" providerId="ADAL" clId="{ED221F99-5660-4C35-9619-4D809977D9F3}"/>
    <pc:docChg chg="undo custSel modSld">
      <pc:chgData name="Erik Sirnes" userId="d53306d2-7553-4622-8a98-f95f81c9cb41" providerId="ADAL" clId="{ED221F99-5660-4C35-9619-4D809977D9F3}" dt="2026-03-20T12:40:18.589" v="114" actId="6549"/>
      <pc:docMkLst>
        <pc:docMk/>
      </pc:docMkLst>
      <pc:sldChg chg="modSp mod">
        <pc:chgData name="Erik Sirnes" userId="d53306d2-7553-4622-8a98-f95f81c9cb41" providerId="ADAL" clId="{ED221F99-5660-4C35-9619-4D809977D9F3}" dt="2026-03-20T12:36:20.545" v="68" actId="1076"/>
        <pc:sldMkLst>
          <pc:docMk/>
          <pc:sldMk cId="255017299" sldId="258"/>
        </pc:sldMkLst>
        <pc:spChg chg="mod">
          <ac:chgData name="Erik Sirnes" userId="d53306d2-7553-4622-8a98-f95f81c9cb41" providerId="ADAL" clId="{ED221F99-5660-4C35-9619-4D809977D9F3}" dt="2026-03-20T12:36:20.545" v="68" actId="1076"/>
          <ac:spMkLst>
            <pc:docMk/>
            <pc:sldMk cId="255017299" sldId="258"/>
            <ac:spMk id="3" creationId="{15569293-0A09-9364-A502-388D24EF90D3}"/>
          </ac:spMkLst>
        </pc:spChg>
      </pc:sldChg>
      <pc:sldChg chg="modSp mod">
        <pc:chgData name="Erik Sirnes" userId="d53306d2-7553-4622-8a98-f95f81c9cb41" providerId="ADAL" clId="{ED221F99-5660-4C35-9619-4D809977D9F3}" dt="2026-03-20T12:35:53.717" v="64" actId="20577"/>
        <pc:sldMkLst>
          <pc:docMk/>
          <pc:sldMk cId="2076068100" sldId="259"/>
        </pc:sldMkLst>
        <pc:spChg chg="mod">
          <ac:chgData name="Erik Sirnes" userId="d53306d2-7553-4622-8a98-f95f81c9cb41" providerId="ADAL" clId="{ED221F99-5660-4C35-9619-4D809977D9F3}" dt="2026-03-20T12:35:53.717" v="64" actId="20577"/>
          <ac:spMkLst>
            <pc:docMk/>
            <pc:sldMk cId="2076068100" sldId="259"/>
            <ac:spMk id="3" creationId="{BAC5BC7E-AC5C-E358-9E90-89D333D0B08A}"/>
          </ac:spMkLst>
        </pc:spChg>
      </pc:sldChg>
      <pc:sldChg chg="modSp mod">
        <pc:chgData name="Erik Sirnes" userId="d53306d2-7553-4622-8a98-f95f81c9cb41" providerId="ADAL" clId="{ED221F99-5660-4C35-9619-4D809977D9F3}" dt="2026-03-20T12:39:34.355" v="109" actId="20577"/>
        <pc:sldMkLst>
          <pc:docMk/>
          <pc:sldMk cId="878066913" sldId="264"/>
        </pc:sldMkLst>
        <pc:spChg chg="mod">
          <ac:chgData name="Erik Sirnes" userId="d53306d2-7553-4622-8a98-f95f81c9cb41" providerId="ADAL" clId="{ED221F99-5660-4C35-9619-4D809977D9F3}" dt="2026-03-20T12:39:34.355" v="109" actId="20577"/>
          <ac:spMkLst>
            <pc:docMk/>
            <pc:sldMk cId="878066913" sldId="264"/>
            <ac:spMk id="3" creationId="{D938F936-D395-D3DE-4BEC-D63F5404671A}"/>
          </ac:spMkLst>
        </pc:spChg>
      </pc:sldChg>
      <pc:sldChg chg="modSp mod">
        <pc:chgData name="Erik Sirnes" userId="d53306d2-7553-4622-8a98-f95f81c9cb41" providerId="ADAL" clId="{ED221F99-5660-4C35-9619-4D809977D9F3}" dt="2026-03-20T12:37:31.008" v="81" actId="20577"/>
        <pc:sldMkLst>
          <pc:docMk/>
          <pc:sldMk cId="292363558" sldId="265"/>
        </pc:sldMkLst>
        <pc:spChg chg="mod">
          <ac:chgData name="Erik Sirnes" userId="d53306d2-7553-4622-8a98-f95f81c9cb41" providerId="ADAL" clId="{ED221F99-5660-4C35-9619-4D809977D9F3}" dt="2026-03-20T12:37:31.008" v="81" actId="20577"/>
          <ac:spMkLst>
            <pc:docMk/>
            <pc:sldMk cId="292363558" sldId="265"/>
            <ac:spMk id="3" creationId="{7C13AE33-980A-2C10-DE6E-F5A14CA14541}"/>
          </ac:spMkLst>
        </pc:spChg>
      </pc:sldChg>
      <pc:sldChg chg="modSp mod">
        <pc:chgData name="Erik Sirnes" userId="d53306d2-7553-4622-8a98-f95f81c9cb41" providerId="ADAL" clId="{ED221F99-5660-4C35-9619-4D809977D9F3}" dt="2026-03-20T12:40:18.589" v="114" actId="6549"/>
        <pc:sldMkLst>
          <pc:docMk/>
          <pc:sldMk cId="2782029261" sldId="267"/>
        </pc:sldMkLst>
        <pc:spChg chg="mod">
          <ac:chgData name="Erik Sirnes" userId="d53306d2-7553-4622-8a98-f95f81c9cb41" providerId="ADAL" clId="{ED221F99-5660-4C35-9619-4D809977D9F3}" dt="2026-03-20T12:40:18.589" v="114" actId="6549"/>
          <ac:spMkLst>
            <pc:docMk/>
            <pc:sldMk cId="2782029261" sldId="267"/>
            <ac:spMk id="3" creationId="{C672EC00-4C85-CE51-C6DF-01202138DDC3}"/>
          </ac:spMkLst>
        </pc:spChg>
      </pc:sldChg>
      <pc:sldChg chg="modSp mod">
        <pc:chgData name="Erik Sirnes" userId="d53306d2-7553-4622-8a98-f95f81c9cb41" providerId="ADAL" clId="{ED221F99-5660-4C35-9619-4D809977D9F3}" dt="2026-03-20T12:32:54.635" v="35" actId="20577"/>
        <pc:sldMkLst>
          <pc:docMk/>
          <pc:sldMk cId="3033383807" sldId="274"/>
        </pc:sldMkLst>
        <pc:spChg chg="mod">
          <ac:chgData name="Erik Sirnes" userId="d53306d2-7553-4622-8a98-f95f81c9cb41" providerId="ADAL" clId="{ED221F99-5660-4C35-9619-4D809977D9F3}" dt="2026-03-20T12:32:54.635" v="35" actId="20577"/>
          <ac:spMkLst>
            <pc:docMk/>
            <pc:sldMk cId="3033383807" sldId="274"/>
            <ac:spMk id="3" creationId="{33DB3D34-2558-4149-082C-8D19BDEBF751}"/>
          </ac:spMkLst>
        </pc:spChg>
        <pc:spChg chg="mod">
          <ac:chgData name="Erik Sirnes" userId="d53306d2-7553-4622-8a98-f95f81c9cb41" providerId="ADAL" clId="{ED221F99-5660-4C35-9619-4D809977D9F3}" dt="2026-03-20T12:32:34.025" v="27" actId="20577"/>
          <ac:spMkLst>
            <pc:docMk/>
            <pc:sldMk cId="3033383807" sldId="274"/>
            <ac:spMk id="14" creationId="{0D85198E-3C20-0D52-4041-4AF76DE9B23A}"/>
          </ac:spMkLst>
        </pc:spChg>
      </pc:sldChg>
    </pc:docChg>
  </pc:docChgLst>
  <pc:docChgLst>
    <pc:chgData name="Petter Hiis Bergh" userId="bf1bcdcc-4bc4-49ac-b426-3c05ae972f05" providerId="ADAL" clId="{605E54B5-6591-4E27-8AFC-9127E506DAA4}"/>
    <pc:docChg chg="undo custSel addSld modSld">
      <pc:chgData name="Petter Hiis Bergh" userId="bf1bcdcc-4bc4-49ac-b426-3c05ae972f05" providerId="ADAL" clId="{605E54B5-6591-4E27-8AFC-9127E506DAA4}" dt="2026-03-24T07:55:13.374" v="799" actId="1076"/>
      <pc:docMkLst>
        <pc:docMk/>
      </pc:docMkLst>
      <pc:sldChg chg="modSp mod">
        <pc:chgData name="Petter Hiis Bergh" userId="bf1bcdcc-4bc4-49ac-b426-3c05ae972f05" providerId="ADAL" clId="{605E54B5-6591-4E27-8AFC-9127E506DAA4}" dt="2026-03-10T13:39:11.334" v="17" actId="20577"/>
        <pc:sldMkLst>
          <pc:docMk/>
          <pc:sldMk cId="1230295542" sldId="257"/>
        </pc:sldMkLst>
        <pc:spChg chg="mod">
          <ac:chgData name="Petter Hiis Bergh" userId="bf1bcdcc-4bc4-49ac-b426-3c05ae972f05" providerId="ADAL" clId="{605E54B5-6591-4E27-8AFC-9127E506DAA4}" dt="2026-03-10T13:38:27.377" v="1" actId="20577"/>
          <ac:spMkLst>
            <pc:docMk/>
            <pc:sldMk cId="1230295542" sldId="257"/>
            <ac:spMk id="2" creationId="{D4FEB683-AB71-09A4-8D80-BBEC7B18C884}"/>
          </ac:spMkLst>
        </pc:spChg>
        <pc:spChg chg="mod">
          <ac:chgData name="Petter Hiis Bergh" userId="bf1bcdcc-4bc4-49ac-b426-3c05ae972f05" providerId="ADAL" clId="{605E54B5-6591-4E27-8AFC-9127E506DAA4}" dt="2026-03-10T13:39:11.334" v="17" actId="20577"/>
          <ac:spMkLst>
            <pc:docMk/>
            <pc:sldMk cId="1230295542" sldId="257"/>
            <ac:spMk id="3" creationId="{BC0F2189-F930-E2C8-8C00-975FF4F29891}"/>
          </ac:spMkLst>
        </pc:spChg>
      </pc:sldChg>
      <pc:sldChg chg="modSp mod">
        <pc:chgData name="Petter Hiis Bergh" userId="bf1bcdcc-4bc4-49ac-b426-3c05ae972f05" providerId="ADAL" clId="{605E54B5-6591-4E27-8AFC-9127E506DAA4}" dt="2026-03-18T08:21:03.577" v="730" actId="20577"/>
        <pc:sldMkLst>
          <pc:docMk/>
          <pc:sldMk cId="255017299" sldId="258"/>
        </pc:sldMkLst>
        <pc:spChg chg="mod">
          <ac:chgData name="Petter Hiis Bergh" userId="bf1bcdcc-4bc4-49ac-b426-3c05ae972f05" providerId="ADAL" clId="{605E54B5-6591-4E27-8AFC-9127E506DAA4}" dt="2026-03-18T08:21:03.577" v="730" actId="20577"/>
          <ac:spMkLst>
            <pc:docMk/>
            <pc:sldMk cId="255017299" sldId="258"/>
            <ac:spMk id="3" creationId="{15569293-0A09-9364-A502-388D24EF90D3}"/>
          </ac:spMkLst>
        </pc:spChg>
      </pc:sldChg>
      <pc:sldChg chg="modSp mod">
        <pc:chgData name="Petter Hiis Bergh" userId="bf1bcdcc-4bc4-49ac-b426-3c05ae972f05" providerId="ADAL" clId="{605E54B5-6591-4E27-8AFC-9127E506DAA4}" dt="2026-03-10T13:44:35.703" v="183" actId="20577"/>
        <pc:sldMkLst>
          <pc:docMk/>
          <pc:sldMk cId="2076068100" sldId="259"/>
        </pc:sldMkLst>
        <pc:spChg chg="mod">
          <ac:chgData name="Petter Hiis Bergh" userId="bf1bcdcc-4bc4-49ac-b426-3c05ae972f05" providerId="ADAL" clId="{605E54B5-6591-4E27-8AFC-9127E506DAA4}" dt="2026-03-10T13:44:35.703" v="183" actId="20577"/>
          <ac:spMkLst>
            <pc:docMk/>
            <pc:sldMk cId="2076068100" sldId="259"/>
            <ac:spMk id="3" creationId="{BAC5BC7E-AC5C-E358-9E90-89D333D0B08A}"/>
          </ac:spMkLst>
        </pc:spChg>
      </pc:sldChg>
      <pc:sldChg chg="modSp mod">
        <pc:chgData name="Petter Hiis Bergh" userId="bf1bcdcc-4bc4-49ac-b426-3c05ae972f05" providerId="ADAL" clId="{605E54B5-6591-4E27-8AFC-9127E506DAA4}" dt="2026-03-10T13:45:10.906" v="204" actId="20577"/>
        <pc:sldMkLst>
          <pc:docMk/>
          <pc:sldMk cId="2750694461" sldId="260"/>
        </pc:sldMkLst>
        <pc:spChg chg="mod">
          <ac:chgData name="Petter Hiis Bergh" userId="bf1bcdcc-4bc4-49ac-b426-3c05ae972f05" providerId="ADAL" clId="{605E54B5-6591-4E27-8AFC-9127E506DAA4}" dt="2026-03-10T13:45:10.906" v="204" actId="20577"/>
          <ac:spMkLst>
            <pc:docMk/>
            <pc:sldMk cId="2750694461" sldId="260"/>
            <ac:spMk id="3" creationId="{3D061B79-4798-8549-BB2D-17F92E07E725}"/>
          </ac:spMkLst>
        </pc:spChg>
      </pc:sldChg>
      <pc:sldChg chg="modSp mod">
        <pc:chgData name="Petter Hiis Bergh" userId="bf1bcdcc-4bc4-49ac-b426-3c05ae972f05" providerId="ADAL" clId="{605E54B5-6591-4E27-8AFC-9127E506DAA4}" dt="2026-03-10T13:46:26.320" v="276" actId="20577"/>
        <pc:sldMkLst>
          <pc:docMk/>
          <pc:sldMk cId="3547092846" sldId="261"/>
        </pc:sldMkLst>
        <pc:spChg chg="mod">
          <ac:chgData name="Petter Hiis Bergh" userId="bf1bcdcc-4bc4-49ac-b426-3c05ae972f05" providerId="ADAL" clId="{605E54B5-6591-4E27-8AFC-9127E506DAA4}" dt="2026-03-10T13:46:26.320" v="276" actId="20577"/>
          <ac:spMkLst>
            <pc:docMk/>
            <pc:sldMk cId="3547092846" sldId="261"/>
            <ac:spMk id="3" creationId="{E73ACF90-3F57-3FDD-7D88-4FA7D48DE3F2}"/>
          </ac:spMkLst>
        </pc:spChg>
      </pc:sldChg>
      <pc:sldChg chg="modSp mod">
        <pc:chgData name="Petter Hiis Bergh" userId="bf1bcdcc-4bc4-49ac-b426-3c05ae972f05" providerId="ADAL" clId="{605E54B5-6591-4E27-8AFC-9127E506DAA4}" dt="2026-03-16T09:31:33.622" v="591" actId="5793"/>
        <pc:sldMkLst>
          <pc:docMk/>
          <pc:sldMk cId="3434205796" sldId="262"/>
        </pc:sldMkLst>
        <pc:spChg chg="mod">
          <ac:chgData name="Petter Hiis Bergh" userId="bf1bcdcc-4bc4-49ac-b426-3c05ae972f05" providerId="ADAL" clId="{605E54B5-6591-4E27-8AFC-9127E506DAA4}" dt="2026-03-16T09:31:33.622" v="591" actId="5793"/>
          <ac:spMkLst>
            <pc:docMk/>
            <pc:sldMk cId="3434205796" sldId="262"/>
            <ac:spMk id="3" creationId="{97D11249-C07A-E9FC-39F0-267292E1ED81}"/>
          </ac:spMkLst>
        </pc:spChg>
      </pc:sldChg>
      <pc:sldChg chg="modSp mod">
        <pc:chgData name="Petter Hiis Bergh" userId="bf1bcdcc-4bc4-49ac-b426-3c05ae972f05" providerId="ADAL" clId="{605E54B5-6591-4E27-8AFC-9127E506DAA4}" dt="2026-03-16T09:32:59.447" v="603" actId="20577"/>
        <pc:sldMkLst>
          <pc:docMk/>
          <pc:sldMk cId="2198449395" sldId="263"/>
        </pc:sldMkLst>
        <pc:spChg chg="mod">
          <ac:chgData name="Petter Hiis Bergh" userId="bf1bcdcc-4bc4-49ac-b426-3c05ae972f05" providerId="ADAL" clId="{605E54B5-6591-4E27-8AFC-9127E506DAA4}" dt="2026-03-10T13:47:13.965" v="313" actId="20577"/>
          <ac:spMkLst>
            <pc:docMk/>
            <pc:sldMk cId="2198449395" sldId="263"/>
            <ac:spMk id="2" creationId="{338B8DE3-2823-8901-3AA3-EBAAEAD67132}"/>
          </ac:spMkLst>
        </pc:spChg>
        <pc:spChg chg="mod">
          <ac:chgData name="Petter Hiis Bergh" userId="bf1bcdcc-4bc4-49ac-b426-3c05ae972f05" providerId="ADAL" clId="{605E54B5-6591-4E27-8AFC-9127E506DAA4}" dt="2026-03-16T09:32:59.447" v="603" actId="20577"/>
          <ac:spMkLst>
            <pc:docMk/>
            <pc:sldMk cId="2198449395" sldId="263"/>
            <ac:spMk id="3" creationId="{A3890FDD-08A5-E53B-EEDA-A9AE33549146}"/>
          </ac:spMkLst>
        </pc:spChg>
      </pc:sldChg>
      <pc:sldChg chg="modSp mod">
        <pc:chgData name="Petter Hiis Bergh" userId="bf1bcdcc-4bc4-49ac-b426-3c05ae972f05" providerId="ADAL" clId="{605E54B5-6591-4E27-8AFC-9127E506DAA4}" dt="2026-03-16T09:34:08.936" v="637" actId="20577"/>
        <pc:sldMkLst>
          <pc:docMk/>
          <pc:sldMk cId="878066913" sldId="264"/>
        </pc:sldMkLst>
        <pc:spChg chg="mod">
          <ac:chgData name="Petter Hiis Bergh" userId="bf1bcdcc-4bc4-49ac-b426-3c05ae972f05" providerId="ADAL" clId="{605E54B5-6591-4E27-8AFC-9127E506DAA4}" dt="2026-03-16T09:34:08.936" v="637" actId="20577"/>
          <ac:spMkLst>
            <pc:docMk/>
            <pc:sldMk cId="878066913" sldId="264"/>
            <ac:spMk id="3" creationId="{D938F936-D395-D3DE-4BEC-D63F5404671A}"/>
          </ac:spMkLst>
        </pc:spChg>
      </pc:sldChg>
      <pc:sldChg chg="modSp mod">
        <pc:chgData name="Petter Hiis Bergh" userId="bf1bcdcc-4bc4-49ac-b426-3c05ae972f05" providerId="ADAL" clId="{605E54B5-6591-4E27-8AFC-9127E506DAA4}" dt="2026-03-16T10:50:28.927" v="728" actId="20577"/>
        <pc:sldMkLst>
          <pc:docMk/>
          <pc:sldMk cId="292363558" sldId="265"/>
        </pc:sldMkLst>
        <pc:spChg chg="mod">
          <ac:chgData name="Petter Hiis Bergh" userId="bf1bcdcc-4bc4-49ac-b426-3c05ae972f05" providerId="ADAL" clId="{605E54B5-6591-4E27-8AFC-9127E506DAA4}" dt="2026-03-16T10:50:28.927" v="728" actId="20577"/>
          <ac:spMkLst>
            <pc:docMk/>
            <pc:sldMk cId="292363558" sldId="265"/>
            <ac:spMk id="3" creationId="{7C13AE33-980A-2C10-DE6E-F5A14CA14541}"/>
          </ac:spMkLst>
        </pc:spChg>
      </pc:sldChg>
      <pc:sldChg chg="addSp delSp modSp mod">
        <pc:chgData name="Petter Hiis Bergh" userId="bf1bcdcc-4bc4-49ac-b426-3c05ae972f05" providerId="ADAL" clId="{605E54B5-6591-4E27-8AFC-9127E506DAA4}" dt="2026-03-24T07:55:13.374" v="799" actId="1076"/>
        <pc:sldMkLst>
          <pc:docMk/>
          <pc:sldMk cId="3698127698" sldId="266"/>
        </pc:sldMkLst>
        <pc:spChg chg="add mod">
          <ac:chgData name="Petter Hiis Bergh" userId="bf1bcdcc-4bc4-49ac-b426-3c05ae972f05" providerId="ADAL" clId="{605E54B5-6591-4E27-8AFC-9127E506DAA4}" dt="2026-03-24T07:54:52.060" v="766" actId="478"/>
          <ac:spMkLst>
            <pc:docMk/>
            <pc:sldMk cId="3698127698" sldId="266"/>
            <ac:spMk id="3" creationId="{9C0994AA-6B52-781F-8B50-6BE5460A8F16}"/>
          </ac:spMkLst>
        </pc:spChg>
        <pc:spChg chg="add del mod">
          <ac:chgData name="Petter Hiis Bergh" userId="bf1bcdcc-4bc4-49ac-b426-3c05ae972f05" providerId="ADAL" clId="{605E54B5-6591-4E27-8AFC-9127E506DAA4}" dt="2026-03-24T07:54:51.314" v="765" actId="478"/>
          <ac:spMkLst>
            <pc:docMk/>
            <pc:sldMk cId="3698127698" sldId="266"/>
            <ac:spMk id="6" creationId="{C357D2DD-4AD7-832C-C182-B11B66FC3A9C}"/>
          </ac:spMkLst>
        </pc:spChg>
        <pc:graphicFrameChg chg="add mod">
          <ac:chgData name="Petter Hiis Bergh" userId="bf1bcdcc-4bc4-49ac-b426-3c05ae972f05" providerId="ADAL" clId="{605E54B5-6591-4E27-8AFC-9127E506DAA4}" dt="2026-03-24T07:55:13.374" v="799" actId="1076"/>
          <ac:graphicFrameMkLst>
            <pc:docMk/>
            <pc:sldMk cId="3698127698" sldId="266"/>
            <ac:graphicFrameMk id="4" creationId="{18E07646-472D-D4AF-9CCA-8A6828D9C732}"/>
          </ac:graphicFrameMkLst>
        </pc:graphicFrameChg>
        <pc:picChg chg="del">
          <ac:chgData name="Petter Hiis Bergh" userId="bf1bcdcc-4bc4-49ac-b426-3c05ae972f05" providerId="ADAL" clId="{605E54B5-6591-4E27-8AFC-9127E506DAA4}" dt="2026-03-24T07:54:52.060" v="766" actId="478"/>
          <ac:picMkLst>
            <pc:docMk/>
            <pc:sldMk cId="3698127698" sldId="266"/>
            <ac:picMk id="7" creationId="{99E1F2B0-53FF-D1A2-73AF-69510C81371A}"/>
          </ac:picMkLst>
        </pc:picChg>
      </pc:sldChg>
      <pc:sldChg chg="modSp mod">
        <pc:chgData name="Petter Hiis Bergh" userId="bf1bcdcc-4bc4-49ac-b426-3c05ae972f05" providerId="ADAL" clId="{605E54B5-6591-4E27-8AFC-9127E506DAA4}" dt="2026-03-10T13:51:06.044" v="436" actId="5793"/>
        <pc:sldMkLst>
          <pc:docMk/>
          <pc:sldMk cId="2782029261" sldId="267"/>
        </pc:sldMkLst>
        <pc:spChg chg="mod">
          <ac:chgData name="Petter Hiis Bergh" userId="bf1bcdcc-4bc4-49ac-b426-3c05ae972f05" providerId="ADAL" clId="{605E54B5-6591-4E27-8AFC-9127E506DAA4}" dt="2026-03-10T13:51:06.044" v="436" actId="5793"/>
          <ac:spMkLst>
            <pc:docMk/>
            <pc:sldMk cId="2782029261" sldId="267"/>
            <ac:spMk id="3" creationId="{C672EC00-4C85-CE51-C6DF-01202138DDC3}"/>
          </ac:spMkLst>
        </pc:spChg>
      </pc:sldChg>
      <pc:sldChg chg="addSp delSp modSp add mod">
        <pc:chgData name="Petter Hiis Bergh" userId="bf1bcdcc-4bc4-49ac-b426-3c05ae972f05" providerId="ADAL" clId="{605E54B5-6591-4E27-8AFC-9127E506DAA4}" dt="2026-03-18T09:10:33.323" v="764" actId="20577"/>
        <pc:sldMkLst>
          <pc:docMk/>
          <pc:sldMk cId="3033383807" sldId="274"/>
        </pc:sldMkLst>
        <pc:spChg chg="mod">
          <ac:chgData name="Petter Hiis Bergh" userId="bf1bcdcc-4bc4-49ac-b426-3c05ae972f05" providerId="ADAL" clId="{605E54B5-6591-4E27-8AFC-9127E506DAA4}" dt="2026-03-16T09:23:20.653" v="468" actId="20577"/>
          <ac:spMkLst>
            <pc:docMk/>
            <pc:sldMk cId="3033383807" sldId="274"/>
            <ac:spMk id="2" creationId="{19ABC63F-1F36-1DB8-3A78-1AB113314201}"/>
          </ac:spMkLst>
        </pc:spChg>
        <pc:spChg chg="mod">
          <ac:chgData name="Petter Hiis Bergh" userId="bf1bcdcc-4bc4-49ac-b426-3c05ae972f05" providerId="ADAL" clId="{605E54B5-6591-4E27-8AFC-9127E506DAA4}" dt="2026-03-16T09:26:56.782" v="494" actId="20577"/>
          <ac:spMkLst>
            <pc:docMk/>
            <pc:sldMk cId="3033383807" sldId="274"/>
            <ac:spMk id="3" creationId="{33DB3D34-2558-4149-082C-8D19BDEBF751}"/>
          </ac:spMkLst>
        </pc:spChg>
        <pc:spChg chg="add mod">
          <ac:chgData name="Petter Hiis Bergh" userId="bf1bcdcc-4bc4-49ac-b426-3c05ae972f05" providerId="ADAL" clId="{605E54B5-6591-4E27-8AFC-9127E506DAA4}" dt="2026-03-18T09:10:33.323" v="764" actId="20577"/>
          <ac:spMkLst>
            <pc:docMk/>
            <pc:sldMk cId="3033383807" sldId="274"/>
            <ac:spMk id="14" creationId="{0D85198E-3C20-0D52-4041-4AF76DE9B23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DE294989-C8A2-9944-B33A-3805D20645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3204462-82F8-1E4C-A77A-3BDFFD8B1F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49B6B-994D-4945-85D1-5A2C271B2AC5}" type="datetimeFigureOut">
              <a:rPr lang="nb-NO" smtClean="0"/>
              <a:t>24.03.2026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ADFCA9A-C100-8244-9316-7D3FFF5992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EA18EF3-140A-8D4B-BADF-31442AA2CE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FA841-02E7-974F-9C83-CA4B8F6E8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7315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6E2B5-7791-3245-BBAD-AD2762BAF4AE}" type="datetimeFigureOut">
              <a:rPr lang="nb-NO" smtClean="0"/>
              <a:t>24.03.2026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D9261-7C90-3B4D-AB9A-060167C752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525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D9261-7C90-3B4D-AB9A-060167C752F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835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sv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sv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sv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7.sv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sv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Oransje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81" y="3619919"/>
            <a:ext cx="4667541" cy="1807556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81" y="5612665"/>
            <a:ext cx="4667541" cy="1075336"/>
          </a:xfrm>
        </p:spPr>
        <p:txBody>
          <a:bodyPr/>
          <a:lstStyle>
            <a:lvl1pPr marL="0" indent="0" algn="l">
              <a:buNone/>
              <a:defRPr sz="14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EB1E42-5BFA-4754-9DE3-D7F6F4C1E2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3424792"/>
            <a:ext cx="6096000" cy="343320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382DC83-A4DE-4FE7-B63E-6D125678FA99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61" t="4039" r="48335" b="47837"/>
          <a:stretch/>
        </p:blipFill>
        <p:spPr>
          <a:xfrm>
            <a:off x="0" y="0"/>
            <a:ext cx="6096000" cy="3424793"/>
          </a:xfrm>
          <a:prstGeom prst="rect">
            <a:avLst/>
          </a:prstGeom>
        </p:spPr>
      </p:pic>
      <p:pic>
        <p:nvPicPr>
          <p:cNvPr id="5" name="Logo_Nynorsk" hidden="1">
            <a:extLst>
              <a:ext uri="{FF2B5EF4-FFF2-40B4-BE49-F238E27FC236}">
                <a16:creationId xmlns:a16="http://schemas.microsoft.com/office/drawing/2014/main" id="{C6D7F8BD-6789-4E89-BE10-AE6710FFB6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24828" y="522065"/>
            <a:ext cx="2920333" cy="640800"/>
          </a:xfrm>
          <a:prstGeom prst="rect">
            <a:avLst/>
          </a:prstGeom>
        </p:spPr>
      </p:pic>
      <p:pic>
        <p:nvPicPr>
          <p:cNvPr id="7" name="Logo_Bokmal">
            <a:extLst>
              <a:ext uri="{FF2B5EF4-FFF2-40B4-BE49-F238E27FC236}">
                <a16:creationId xmlns:a16="http://schemas.microsoft.com/office/drawing/2014/main" id="{1B960393-DA95-45D4-BC0F-B0E1F85F6C9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24828" y="522065"/>
            <a:ext cx="2885640" cy="640800"/>
          </a:xfrm>
          <a:prstGeom prst="rect">
            <a:avLst/>
          </a:prstGeom>
        </p:spPr>
      </p:pic>
      <p:pic>
        <p:nvPicPr>
          <p:cNvPr id="10" name="Logo_Engelsk" hidden="1">
            <a:extLst>
              <a:ext uri="{FF2B5EF4-FFF2-40B4-BE49-F238E27FC236}">
                <a16:creationId xmlns:a16="http://schemas.microsoft.com/office/drawing/2014/main" id="{02C6777A-C9B1-49C7-A444-881FE1E3D91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24828" y="522065"/>
            <a:ext cx="3513544" cy="63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strejuste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302" y="1087518"/>
            <a:ext cx="5612863" cy="1668364"/>
          </a:xfrm>
        </p:spPr>
        <p:txBody>
          <a:bodyPr anchor="b"/>
          <a:lstStyle>
            <a:lvl1pPr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2302" y="3085910"/>
            <a:ext cx="5612862" cy="247899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17A9E13-F7E7-4613-A0AF-07033F656B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7919" y="184172"/>
            <a:ext cx="5276837" cy="5994922"/>
          </a:xfrm>
          <a:prstGeom prst="roundRect">
            <a:avLst>
              <a:gd name="adj" fmla="val 145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9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408834"/>
            <a:ext cx="4752166" cy="1668364"/>
          </a:xfrm>
        </p:spPr>
        <p:txBody>
          <a:bodyPr anchor="b"/>
          <a:lstStyle>
            <a:lvl1pPr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3356998"/>
            <a:ext cx="4752166" cy="25292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17A9E13-F7E7-4613-A0AF-07033F656B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999" y="185759"/>
            <a:ext cx="2577492" cy="2582475"/>
          </a:xfrm>
          <a:prstGeom prst="roundRect">
            <a:avLst>
              <a:gd name="adj" fmla="val 3114"/>
            </a:avLst>
          </a:prstGeom>
          <a:solidFill>
            <a:schemeClr val="accent5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A1A5E924-DB52-4919-9B8D-29211FEAE2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25421" y="185759"/>
            <a:ext cx="2577492" cy="2582475"/>
          </a:xfrm>
          <a:prstGeom prst="roundRect">
            <a:avLst>
              <a:gd name="adj" fmla="val 3114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C72CF113-B192-4EB9-874A-3F1DDCAFB5E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19175" y="2886409"/>
            <a:ext cx="5283888" cy="3781863"/>
          </a:xfrm>
          <a:prstGeom prst="roundRect">
            <a:avLst>
              <a:gd name="adj" fmla="val 1954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11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og logo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BBBFB3F-FDE3-4B10-AD54-19A9112C95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691009" cy="6858000"/>
          </a:xfrm>
          <a:custGeom>
            <a:avLst/>
            <a:gdLst>
              <a:gd name="connsiteX0" fmla="*/ 1894280 w 15380016"/>
              <a:gd name="connsiteY0" fmla="*/ 9263574 h 13714413"/>
              <a:gd name="connsiteX1" fmla="*/ 5494408 w 15380016"/>
              <a:gd name="connsiteY1" fmla="*/ 9263574 h 13714413"/>
              <a:gd name="connsiteX2" fmla="*/ 6095060 w 15380016"/>
              <a:gd name="connsiteY2" fmla="*/ 9865481 h 13714413"/>
              <a:gd name="connsiteX3" fmla="*/ 6095060 w 15380016"/>
              <a:gd name="connsiteY3" fmla="*/ 13474405 h 13714413"/>
              <a:gd name="connsiteX4" fmla="*/ 6047684 w 15380016"/>
              <a:gd name="connsiteY4" fmla="*/ 13708406 h 13714413"/>
              <a:gd name="connsiteX5" fmla="*/ 6044420 w 15380016"/>
              <a:gd name="connsiteY5" fmla="*/ 13714413 h 13714413"/>
              <a:gd name="connsiteX6" fmla="*/ 1344560 w 15380016"/>
              <a:gd name="connsiteY6" fmla="*/ 13714413 h 13714413"/>
              <a:gd name="connsiteX7" fmla="*/ 1341008 w 15380016"/>
              <a:gd name="connsiteY7" fmla="*/ 13707876 h 13714413"/>
              <a:gd name="connsiteX8" fmla="*/ 1293632 w 15380016"/>
              <a:gd name="connsiteY8" fmla="*/ 13474405 h 13714413"/>
              <a:gd name="connsiteX9" fmla="*/ 1293632 w 15380016"/>
              <a:gd name="connsiteY9" fmla="*/ 9865481 h 13714413"/>
              <a:gd name="connsiteX10" fmla="*/ 1894280 w 15380016"/>
              <a:gd name="connsiteY10" fmla="*/ 9263574 h 13714413"/>
              <a:gd name="connsiteX11" fmla="*/ 0 w 15380016"/>
              <a:gd name="connsiteY11" fmla="*/ 4450837 h 13714413"/>
              <a:gd name="connsiteX12" fmla="*/ 698008 w 15380016"/>
              <a:gd name="connsiteY12" fmla="*/ 4450837 h 13714413"/>
              <a:gd name="connsiteX13" fmla="*/ 1298656 w 15380016"/>
              <a:gd name="connsiteY13" fmla="*/ 5052743 h 13714413"/>
              <a:gd name="connsiteX14" fmla="*/ 1298656 w 15380016"/>
              <a:gd name="connsiteY14" fmla="*/ 8661668 h 13714413"/>
              <a:gd name="connsiteX15" fmla="*/ 699264 w 15380016"/>
              <a:gd name="connsiteY15" fmla="*/ 9263574 h 13714413"/>
              <a:gd name="connsiteX16" fmla="*/ 0 w 15380016"/>
              <a:gd name="connsiteY16" fmla="*/ 9263574 h 13714413"/>
              <a:gd name="connsiteX17" fmla="*/ 10052844 w 15380016"/>
              <a:gd name="connsiteY17" fmla="*/ 0 h 13714413"/>
              <a:gd name="connsiteX18" fmla="*/ 15379960 w 15380016"/>
              <a:gd name="connsiteY18" fmla="*/ 0 h 13714413"/>
              <a:gd name="connsiteX19" fmla="*/ 15378324 w 15380016"/>
              <a:gd name="connsiteY19" fmla="*/ 3689 h 13714413"/>
              <a:gd name="connsiteX20" fmla="*/ 15312144 w 15380016"/>
              <a:gd name="connsiteY20" fmla="*/ 95498 h 13714413"/>
              <a:gd name="connsiteX21" fmla="*/ 9941480 w 15380016"/>
              <a:gd name="connsiteY21" fmla="*/ 6399807 h 13714413"/>
              <a:gd name="connsiteX22" fmla="*/ 9941480 w 15380016"/>
              <a:gd name="connsiteY22" fmla="*/ 7314605 h 13714413"/>
              <a:gd name="connsiteX23" fmla="*/ 15312144 w 15380016"/>
              <a:gd name="connsiteY23" fmla="*/ 13618913 h 13714413"/>
              <a:gd name="connsiteX24" fmla="*/ 15378376 w 15380016"/>
              <a:gd name="connsiteY24" fmla="*/ 13710723 h 13714413"/>
              <a:gd name="connsiteX25" fmla="*/ 15380016 w 15380016"/>
              <a:gd name="connsiteY25" fmla="*/ 13714413 h 13714413"/>
              <a:gd name="connsiteX26" fmla="*/ 10052848 w 15380016"/>
              <a:gd name="connsiteY26" fmla="*/ 13714413 h 13714413"/>
              <a:gd name="connsiteX27" fmla="*/ 9962840 w 15380016"/>
              <a:gd name="connsiteY27" fmla="*/ 13626452 h 13714413"/>
              <a:gd name="connsiteX28" fmla="*/ 6490884 w 15380016"/>
              <a:gd name="connsiteY28" fmla="*/ 9712177 h 13714413"/>
              <a:gd name="connsiteX29" fmla="*/ 6092544 w 15380016"/>
              <a:gd name="connsiteY29" fmla="*/ 8661668 h 13714413"/>
              <a:gd name="connsiteX30" fmla="*/ 6092544 w 15380016"/>
              <a:gd name="connsiteY30" fmla="*/ 5052743 h 13714413"/>
              <a:gd name="connsiteX31" fmla="*/ 6490884 w 15380016"/>
              <a:gd name="connsiteY31" fmla="*/ 4002235 h 13714413"/>
              <a:gd name="connsiteX32" fmla="*/ 9962840 w 15380016"/>
              <a:gd name="connsiteY32" fmla="*/ 87958 h 1371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380016" h="13714413">
                <a:moveTo>
                  <a:pt x="1894280" y="9263574"/>
                </a:moveTo>
                <a:lnTo>
                  <a:pt x="5494408" y="9263574"/>
                </a:lnTo>
                <a:cubicBezTo>
                  <a:pt x="5824892" y="9263574"/>
                  <a:pt x="6095060" y="9534997"/>
                  <a:pt x="6095060" y="9865481"/>
                </a:cubicBezTo>
                <a:lnTo>
                  <a:pt x="6095060" y="13474405"/>
                </a:lnTo>
                <a:cubicBezTo>
                  <a:pt x="6095060" y="13557340"/>
                  <a:pt x="6078176" y="13636427"/>
                  <a:pt x="6047684" y="13708406"/>
                </a:cubicBezTo>
                <a:lnTo>
                  <a:pt x="6044420" y="13714413"/>
                </a:lnTo>
                <a:lnTo>
                  <a:pt x="1344560" y="13714413"/>
                </a:lnTo>
                <a:lnTo>
                  <a:pt x="1341008" y="13707876"/>
                </a:lnTo>
                <a:cubicBezTo>
                  <a:pt x="1310516" y="13635956"/>
                  <a:pt x="1293632" y="13557026"/>
                  <a:pt x="1293632" y="13474405"/>
                </a:cubicBezTo>
                <a:lnTo>
                  <a:pt x="1293632" y="9865481"/>
                </a:lnTo>
                <a:cubicBezTo>
                  <a:pt x="1293632" y="9533741"/>
                  <a:pt x="1563800" y="9263574"/>
                  <a:pt x="1894280" y="9263574"/>
                </a:cubicBezTo>
                <a:close/>
                <a:moveTo>
                  <a:pt x="0" y="4450837"/>
                </a:moveTo>
                <a:lnTo>
                  <a:pt x="698008" y="4450837"/>
                </a:lnTo>
                <a:cubicBezTo>
                  <a:pt x="1028492" y="4450837"/>
                  <a:pt x="1298656" y="4722260"/>
                  <a:pt x="1298656" y="5052743"/>
                </a:cubicBezTo>
                <a:lnTo>
                  <a:pt x="1298656" y="8661668"/>
                </a:lnTo>
                <a:cubicBezTo>
                  <a:pt x="1298656" y="8993408"/>
                  <a:pt x="1028492" y="9263574"/>
                  <a:pt x="699264" y="9263574"/>
                </a:cubicBezTo>
                <a:lnTo>
                  <a:pt x="0" y="9263574"/>
                </a:lnTo>
                <a:close/>
                <a:moveTo>
                  <a:pt x="10052844" y="0"/>
                </a:moveTo>
                <a:lnTo>
                  <a:pt x="15379960" y="0"/>
                </a:lnTo>
                <a:lnTo>
                  <a:pt x="15378324" y="3689"/>
                </a:lnTo>
                <a:cubicBezTo>
                  <a:pt x="15361012" y="33376"/>
                  <a:pt x="15339004" y="64083"/>
                  <a:pt x="15312144" y="95498"/>
                </a:cubicBezTo>
                <a:lnTo>
                  <a:pt x="9941480" y="6399807"/>
                </a:lnTo>
                <a:cubicBezTo>
                  <a:pt x="9726600" y="6651125"/>
                  <a:pt x="9726600" y="7063287"/>
                  <a:pt x="9941480" y="7314605"/>
                </a:cubicBezTo>
                <a:lnTo>
                  <a:pt x="15312144" y="13618913"/>
                </a:lnTo>
                <a:cubicBezTo>
                  <a:pt x="15339004" y="13650328"/>
                  <a:pt x="15361032" y="13681036"/>
                  <a:pt x="15378376" y="13710723"/>
                </a:cubicBezTo>
                <a:lnTo>
                  <a:pt x="15380016" y="13714413"/>
                </a:lnTo>
                <a:lnTo>
                  <a:pt x="10052848" y="13714413"/>
                </a:lnTo>
                <a:lnTo>
                  <a:pt x="9962840" y="13626452"/>
                </a:lnTo>
                <a:lnTo>
                  <a:pt x="6490884" y="9712177"/>
                </a:lnTo>
                <a:cubicBezTo>
                  <a:pt x="6272240" y="9465885"/>
                  <a:pt x="6092544" y="8992151"/>
                  <a:pt x="6092544" y="8661668"/>
                </a:cubicBezTo>
                <a:lnTo>
                  <a:pt x="6092544" y="5052743"/>
                </a:lnTo>
                <a:cubicBezTo>
                  <a:pt x="6092544" y="4722260"/>
                  <a:pt x="6270984" y="4249783"/>
                  <a:pt x="6490884" y="4002235"/>
                </a:cubicBezTo>
                <a:lnTo>
                  <a:pt x="9962840" y="87958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8872" y="963939"/>
            <a:ext cx="4049125" cy="2465061"/>
          </a:xfrm>
        </p:spPr>
        <p:txBody>
          <a:bodyPr anchor="b"/>
          <a:lstStyle>
            <a:lvl1pPr algn="l">
              <a:lnSpc>
                <a:spcPct val="95000"/>
              </a:lnSpc>
              <a:defRPr sz="325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035165-5EF3-45B7-A027-E8EFB411BA1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8573" y="3743758"/>
            <a:ext cx="4049446" cy="195285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9" name="Logo_Nynorsk" hidden="1">
            <a:extLst>
              <a:ext uri="{FF2B5EF4-FFF2-40B4-BE49-F238E27FC236}">
                <a16:creationId xmlns:a16="http://schemas.microsoft.com/office/drawing/2014/main" id="{F6E08FB2-7589-46A4-8362-08DF78F710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047" y="378047"/>
            <a:ext cx="2446846" cy="331212"/>
          </a:xfrm>
          <a:prstGeom prst="rect">
            <a:avLst/>
          </a:prstGeom>
        </p:spPr>
      </p:pic>
      <p:pic>
        <p:nvPicPr>
          <p:cNvPr id="11" name="Logo_Bokmal">
            <a:extLst>
              <a:ext uri="{FF2B5EF4-FFF2-40B4-BE49-F238E27FC236}">
                <a16:creationId xmlns:a16="http://schemas.microsoft.com/office/drawing/2014/main" id="{EF67A77F-7F81-4373-BEBF-69EFF64A035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047" y="378047"/>
            <a:ext cx="2446846" cy="332658"/>
          </a:xfrm>
          <a:prstGeom prst="rect">
            <a:avLst/>
          </a:prstGeom>
        </p:spPr>
      </p:pic>
      <p:pic>
        <p:nvPicPr>
          <p:cNvPr id="12" name="Logo_Engelsk" hidden="1">
            <a:extLst>
              <a:ext uri="{FF2B5EF4-FFF2-40B4-BE49-F238E27FC236}">
                <a16:creationId xmlns:a16="http://schemas.microsoft.com/office/drawing/2014/main" id="{EBF61FD3-F50C-4D36-8772-1CE9B9773A0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8047" y="378047"/>
            <a:ext cx="2446846" cy="32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40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Oransj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B7895AB-85D8-47A8-B827-39BB2BC375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501770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k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4227" y="1618922"/>
            <a:ext cx="5128722" cy="34228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618922"/>
            <a:ext cx="3811153" cy="1149312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53115"/>
            <a:ext cx="3806976" cy="19886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16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Grå">
    <p:bg>
      <p:bgPr>
        <a:solidFill>
          <a:srgbClr val="E3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6AECCF-9723-494B-B4D9-58443A201F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423" y="2088533"/>
            <a:ext cx="5116021" cy="2002026"/>
          </a:xfrm>
        </p:spPr>
        <p:txBody>
          <a:bodyPr anchor="ctr"/>
          <a:lstStyle>
            <a:lvl1pPr marL="0" indent="0">
              <a:lnSpc>
                <a:spcPct val="101000"/>
              </a:lnSpc>
              <a:buNone/>
              <a:defRPr sz="250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19B7F6F-5702-48E8-B3EA-B9930E32B73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48448" y="1460779"/>
            <a:ext cx="663583" cy="442382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D13ABF-2CE0-4FC1-84CA-440470364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7423" y="4199430"/>
            <a:ext cx="5116021" cy="1084381"/>
          </a:xfr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88075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6B7C253-D494-425F-8E12-1FBF9BD57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64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2B9B40-30E0-4E21-965F-A2823E9192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7909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618922"/>
            <a:ext cx="3811153" cy="1297610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99636"/>
            <a:ext cx="3806976" cy="174210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65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helsidebil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2B9B40-30E0-4E21-965F-A2823E9192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7909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618922"/>
            <a:ext cx="3811153" cy="1297610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99636"/>
            <a:ext cx="3806976" cy="1742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98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helsidebil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2B9B40-30E0-4E21-965F-A2823E9192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7909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618922"/>
            <a:ext cx="3811153" cy="1297610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99636"/>
            <a:ext cx="3806976" cy="174210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5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agenta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81" y="3619919"/>
            <a:ext cx="4667541" cy="1807556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81" y="5612665"/>
            <a:ext cx="4667541" cy="1075336"/>
          </a:xfrm>
        </p:spPr>
        <p:txBody>
          <a:bodyPr/>
          <a:lstStyle>
            <a:lvl1pPr marL="0" indent="0" algn="l">
              <a:buNone/>
              <a:defRPr sz="14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EB1E42-5BFA-4754-9DE3-D7F6F4C1E2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3429000"/>
            <a:ext cx="6096000" cy="342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382DC83-A4DE-4FE7-B63E-6D125678FA99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61" t="4039" r="48335" b="47837"/>
          <a:stretch/>
        </p:blipFill>
        <p:spPr>
          <a:xfrm>
            <a:off x="0" y="0"/>
            <a:ext cx="6096000" cy="3424793"/>
          </a:xfrm>
          <a:prstGeom prst="rect">
            <a:avLst/>
          </a:prstGeom>
        </p:spPr>
      </p:pic>
      <p:pic>
        <p:nvPicPr>
          <p:cNvPr id="13" name="Logo_Nynorsk" hidden="1">
            <a:extLst>
              <a:ext uri="{FF2B5EF4-FFF2-40B4-BE49-F238E27FC236}">
                <a16:creationId xmlns:a16="http://schemas.microsoft.com/office/drawing/2014/main" id="{77011D5C-36FC-4882-8EDF-E39B9B5F25A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24828" y="522065"/>
            <a:ext cx="2920333" cy="640800"/>
          </a:xfrm>
          <a:prstGeom prst="rect">
            <a:avLst/>
          </a:prstGeom>
        </p:spPr>
      </p:pic>
      <p:pic>
        <p:nvPicPr>
          <p:cNvPr id="14" name="Logo_Bokmal">
            <a:extLst>
              <a:ext uri="{FF2B5EF4-FFF2-40B4-BE49-F238E27FC236}">
                <a16:creationId xmlns:a16="http://schemas.microsoft.com/office/drawing/2014/main" id="{87AABA1F-77AF-4C1E-89DD-A4B3CD6021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24828" y="522065"/>
            <a:ext cx="2885640" cy="640800"/>
          </a:xfrm>
          <a:prstGeom prst="rect">
            <a:avLst/>
          </a:prstGeom>
        </p:spPr>
      </p:pic>
      <p:pic>
        <p:nvPicPr>
          <p:cNvPr id="15" name="Logo_Engelsk" hidden="1">
            <a:extLst>
              <a:ext uri="{FF2B5EF4-FFF2-40B4-BE49-F238E27FC236}">
                <a16:creationId xmlns:a16="http://schemas.microsoft.com/office/drawing/2014/main" id="{51D39E2D-1677-4DA8-9B54-BA796A06549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24828" y="522065"/>
            <a:ext cx="3513544" cy="63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49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ys oransj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B99C163-094C-40E5-8AEE-D2FCABF6EA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accent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470193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k ku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F8D6F1E-B931-4AF4-8189-9ACF9920D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835" y="1148518"/>
            <a:ext cx="6130330" cy="1193120"/>
          </a:xfrm>
        </p:spPr>
        <p:txBody>
          <a:bodyPr lIns="0" tIns="0" rIns="0" bIns="0" anchor="b"/>
          <a:lstStyle>
            <a:lvl1pPr algn="ctr">
              <a:defRPr sz="300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C00B02-8BEA-417A-B643-A932EB640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30835" y="4414787"/>
            <a:ext cx="6130330" cy="129469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53CFD7-34EE-4B87-9476-EE8CA7418D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30835" y="2341638"/>
            <a:ext cx="6130331" cy="2073149"/>
          </a:xfrm>
        </p:spPr>
        <p:txBody>
          <a:bodyPr anchor="t"/>
          <a:lstStyle>
            <a:lvl1pPr marL="0" indent="0" algn="ctr">
              <a:buNone/>
              <a:defRPr sz="11102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b-NO" sz="11102">
                <a:latin typeface="+mj-lt"/>
              </a:rPr>
              <a:t>00 %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17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grafikk m iko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3137B3-787D-4741-BA8B-B86AE9D66FDD}"/>
              </a:ext>
            </a:extLst>
          </p:cNvPr>
          <p:cNvCxnSpPr>
            <a:cxnSpLocks/>
          </p:cNvCxnSpPr>
          <p:nvPr userDrawn="1"/>
        </p:nvCxnSpPr>
        <p:spPr>
          <a:xfrm>
            <a:off x="4146747" y="1811916"/>
            <a:ext cx="2883" cy="3236918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656D2D3-BB59-43FA-A2DB-7A2358E8FAF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24037" y="2341834"/>
            <a:ext cx="1972748" cy="197349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1F3D8E8-3DD2-4E65-89DE-97440FE0C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694" y="1109326"/>
            <a:ext cx="6114596" cy="1176939"/>
          </a:xfrm>
        </p:spPr>
        <p:txBody>
          <a:bodyPr lIns="0" tIns="0" rIns="0" bIns="0" anchor="b"/>
          <a:lstStyle>
            <a:lvl1pPr algn="l">
              <a:defRPr sz="300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F40953-A05E-4713-917A-05D0E58A1F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9693" y="3945920"/>
            <a:ext cx="6118303" cy="180275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C4D4F10-9AFF-4572-9A82-7FD5B950A1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692" y="2286265"/>
            <a:ext cx="6114596" cy="1659655"/>
          </a:xfr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102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sz="11102">
                <a:latin typeface="+mj-lt"/>
              </a:rPr>
              <a:t>00 00</a:t>
            </a:r>
            <a:endParaRPr lang="en-US"/>
          </a:p>
        </p:txBody>
      </p:sp>
      <p:pic>
        <p:nvPicPr>
          <p:cNvPr id="4" name="Logo_Engel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DED655EF-014B-4F89-B3F4-D61EB3ED3A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047" y="6300788"/>
            <a:ext cx="2457852" cy="331200"/>
          </a:xfrm>
          <a:prstGeom prst="rect">
            <a:avLst/>
          </a:prstGeom>
        </p:spPr>
      </p:pic>
      <p:pic>
        <p:nvPicPr>
          <p:cNvPr id="9" name="Logo_Nynor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D9F4855C-ABB4-4A3C-8706-0C604B775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047" y="6300788"/>
            <a:ext cx="2446759" cy="331200"/>
          </a:xfrm>
          <a:prstGeom prst="rect">
            <a:avLst/>
          </a:prstGeom>
        </p:spPr>
      </p:pic>
      <p:pic>
        <p:nvPicPr>
          <p:cNvPr id="13" name="Logo_Bokmal" descr="Et bilde som inneholder tekst&#10;&#10;Automatisk generert beskrivelse">
            <a:extLst>
              <a:ext uri="{FF2B5EF4-FFF2-40B4-BE49-F238E27FC236}">
                <a16:creationId xmlns:a16="http://schemas.microsoft.com/office/drawing/2014/main" id="{872F05C6-215E-471C-B072-828613345D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047" y="6300788"/>
            <a:ext cx="2436125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75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k m ikon Hvi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3137B3-787D-4741-BA8B-B86AE9D66FDD}"/>
              </a:ext>
            </a:extLst>
          </p:cNvPr>
          <p:cNvCxnSpPr>
            <a:cxnSpLocks/>
          </p:cNvCxnSpPr>
          <p:nvPr userDrawn="1"/>
        </p:nvCxnSpPr>
        <p:spPr>
          <a:xfrm>
            <a:off x="4146747" y="1811916"/>
            <a:ext cx="2883" cy="3236918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656D2D3-BB59-43FA-A2DB-7A2358E8FAF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24037" y="2341834"/>
            <a:ext cx="1972748" cy="197349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A74BBCC-3F15-47E0-84F6-245B1F2A78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692" y="2286265"/>
            <a:ext cx="6114596" cy="1659655"/>
          </a:xfr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102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b-NO" sz="11102">
                <a:latin typeface="+mj-lt"/>
              </a:rPr>
              <a:t>00 00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2378BCC-7B93-483B-A371-053968E68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694" y="1109326"/>
            <a:ext cx="6114596" cy="1176939"/>
          </a:xfrm>
        </p:spPr>
        <p:txBody>
          <a:bodyPr lIns="0" tIns="0" rIns="0" bIns="0" anchor="b"/>
          <a:lstStyle>
            <a:lvl1pPr algn="l">
              <a:defRPr sz="300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9DB3CF9-C520-43A1-B535-2D795F8121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9693" y="3945920"/>
            <a:ext cx="6118303" cy="180275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26113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illa">
    <p:bg>
      <p:bgPr>
        <a:solidFill>
          <a:srgbClr val="9B3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3EA6D88-2375-4AB6-B864-3A3412B052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795604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 på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46F970E-C338-4A18-8470-EA3B4899788F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596" t="596"/>
          <a:stretch/>
        </p:blipFill>
        <p:spPr>
          <a:xfrm>
            <a:off x="0" y="0"/>
            <a:ext cx="12192000" cy="618471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149312"/>
            <a:ext cx="3355462" cy="1940681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3386143"/>
            <a:ext cx="3355462" cy="19884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094CD37-2AD7-4704-B0CD-550F6BA8F9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25015" y="1281261"/>
            <a:ext cx="6554053" cy="374852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73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ende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93E19-FF3B-475E-9536-609C20EECD1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0"/>
            <a:ext cx="12192000" cy="68579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98560"/>
            <a:ext cx="3985150" cy="2021958"/>
          </a:xfrm>
        </p:spPr>
        <p:txBody>
          <a:bodyPr lIns="0" tIns="0" rIns="0" bIns="0" anchor="t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10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Hvi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6AECCF-9723-494B-B4D9-58443A201F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423" y="2088533"/>
            <a:ext cx="5116021" cy="2002026"/>
          </a:xfrm>
        </p:spPr>
        <p:txBody>
          <a:bodyPr anchor="ctr"/>
          <a:lstStyle>
            <a:lvl1pPr marL="0" indent="0">
              <a:lnSpc>
                <a:spcPct val="101000"/>
              </a:lnSpc>
              <a:buNone/>
              <a:defRPr sz="250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19B7F6F-5702-48E8-B3EA-B9930E32B73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48448" y="1460779"/>
            <a:ext cx="663583" cy="442382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D13ABF-2CE0-4FC1-84CA-440470364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7423" y="4199430"/>
            <a:ext cx="5116021" cy="1084381"/>
          </a:xfr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564006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rå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DFE58BBF-0212-4054-A4FC-8C1C08F206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005683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6AECCF-9723-494B-B4D9-58443A201F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423" y="2088533"/>
            <a:ext cx="5116021" cy="2002026"/>
          </a:xfrm>
        </p:spPr>
        <p:txBody>
          <a:bodyPr anchor="ctr"/>
          <a:lstStyle>
            <a:lvl1pPr marL="0" indent="0">
              <a:lnSpc>
                <a:spcPct val="101000"/>
              </a:lnSpc>
              <a:buNone/>
              <a:defRPr sz="250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19B7F6F-5702-48E8-B3EA-B9930E32B73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48448" y="1460779"/>
            <a:ext cx="663583" cy="442382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D13ABF-2CE0-4FC1-84CA-440470364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7423" y="4199430"/>
            <a:ext cx="5116021" cy="1084381"/>
          </a:xfr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0" name="Logo_Engel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6DCAF64A-43E3-47CF-949D-4CC71EF885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047" y="6300788"/>
            <a:ext cx="2457852" cy="331200"/>
          </a:xfrm>
          <a:prstGeom prst="rect">
            <a:avLst/>
          </a:prstGeom>
        </p:spPr>
      </p:pic>
      <p:pic>
        <p:nvPicPr>
          <p:cNvPr id="12" name="Logo_Nynor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7832509F-8C84-4441-8E9C-7288EBC0B3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047" y="6300788"/>
            <a:ext cx="2446759" cy="331200"/>
          </a:xfrm>
          <a:prstGeom prst="rect">
            <a:avLst/>
          </a:prstGeom>
        </p:spPr>
      </p:pic>
      <p:pic>
        <p:nvPicPr>
          <p:cNvPr id="14" name="Logo_Bokmal" descr="Et bilde som inneholder tekst&#10;&#10;Automatisk generert beskrivelse">
            <a:extLst>
              <a:ext uri="{FF2B5EF4-FFF2-40B4-BE49-F238E27FC236}">
                <a16:creationId xmlns:a16="http://schemas.microsoft.com/office/drawing/2014/main" id="{4F920E7C-91F8-4F18-9249-D2076561D77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8047" y="6300788"/>
            <a:ext cx="2436125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2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Oransj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477032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9813" y="3718786"/>
            <a:ext cx="6088750" cy="1807556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accent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9813" y="5711531"/>
            <a:ext cx="6088751" cy="924816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accent4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EB1E42-5BFA-4754-9DE3-D7F6F4C1E2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0329" y="1"/>
            <a:ext cx="7421671" cy="342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6" name="Logo_Nynorsk" hidden="1">
            <a:extLst>
              <a:ext uri="{FF2B5EF4-FFF2-40B4-BE49-F238E27FC236}">
                <a16:creationId xmlns:a16="http://schemas.microsoft.com/office/drawing/2014/main" id="{C581CB95-18F3-4D4C-BA63-E401740C52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104" y="5526691"/>
            <a:ext cx="2920333" cy="640800"/>
          </a:xfrm>
          <a:prstGeom prst="rect">
            <a:avLst/>
          </a:prstGeom>
        </p:spPr>
      </p:pic>
      <p:pic>
        <p:nvPicPr>
          <p:cNvPr id="12" name="Logo_Bokmal">
            <a:extLst>
              <a:ext uri="{FF2B5EF4-FFF2-40B4-BE49-F238E27FC236}">
                <a16:creationId xmlns:a16="http://schemas.microsoft.com/office/drawing/2014/main" id="{52A18BDD-8A94-430D-BDE8-CCF241EEAC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8104" y="5526691"/>
            <a:ext cx="2885640" cy="640800"/>
          </a:xfrm>
          <a:prstGeom prst="rect">
            <a:avLst/>
          </a:prstGeom>
        </p:spPr>
      </p:pic>
      <p:pic>
        <p:nvPicPr>
          <p:cNvPr id="14" name="Logo_Engel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81C8AFF1-1C2C-45FC-B0CA-7A469EC398A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8104" y="5526691"/>
            <a:ext cx="3523384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020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, letter&#10;&#10;Description automatically generated" hidden="1">
            <a:extLst>
              <a:ext uri="{FF2B5EF4-FFF2-40B4-BE49-F238E27FC236}">
                <a16:creationId xmlns:a16="http://schemas.microsoft.com/office/drawing/2014/main" id="{8B82A6BD-8176-4922-BE14-3FC22CB90B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3429000"/>
            <a:ext cx="7835204" cy="3429000"/>
          </a:xfrm>
          <a:prstGeom prst="rect">
            <a:avLst/>
          </a:prstGeom>
          <a:solidFill>
            <a:srgbClr val="D7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6430" y="4366052"/>
            <a:ext cx="5255054" cy="1924264"/>
          </a:xfrm>
        </p:spPr>
        <p:txBody>
          <a:bodyPr anchor="t">
            <a:normAutofit/>
          </a:bodyPr>
          <a:lstStyle>
            <a:lvl1pPr algn="l">
              <a:lnSpc>
                <a:spcPct val="93000"/>
              </a:lnSpc>
              <a:defRPr sz="3701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5CDC50A-A131-4A6F-AF36-632B293F03DC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3667" t="1922" r="1055" b="2448"/>
          <a:stretch/>
        </p:blipFill>
        <p:spPr>
          <a:xfrm>
            <a:off x="7835204" y="0"/>
            <a:ext cx="4356796" cy="6857950"/>
          </a:xfrm>
          <a:prstGeom prst="rect">
            <a:avLst/>
          </a:prstGeom>
        </p:spPr>
      </p:pic>
      <p:pic>
        <p:nvPicPr>
          <p:cNvPr id="8" name="Logo_Bokmal" descr="Shape&#10;&#10;Description automatically generated with medium confidence">
            <a:extLst>
              <a:ext uri="{FF2B5EF4-FFF2-40B4-BE49-F238E27FC236}">
                <a16:creationId xmlns:a16="http://schemas.microsoft.com/office/drawing/2014/main" id="{6AD909EE-4710-4ABB-9692-6F31E651C3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1" y="221443"/>
            <a:ext cx="4367732" cy="1733755"/>
          </a:xfrm>
          <a:prstGeom prst="rect">
            <a:avLst/>
          </a:prstGeom>
        </p:spPr>
      </p:pic>
      <p:pic>
        <p:nvPicPr>
          <p:cNvPr id="11" name="Logo_Engelsk" descr="A picture containing text&#10;&#10;Description automatically generated" hidden="1">
            <a:extLst>
              <a:ext uri="{FF2B5EF4-FFF2-40B4-BE49-F238E27FC236}">
                <a16:creationId xmlns:a16="http://schemas.microsoft.com/office/drawing/2014/main" id="{7747D126-5E3B-49C3-B681-DFFB5AF5747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1" y="221443"/>
            <a:ext cx="5125059" cy="1733755"/>
          </a:xfrm>
          <a:prstGeom prst="rect">
            <a:avLst/>
          </a:prstGeom>
        </p:spPr>
      </p:pic>
      <p:pic>
        <p:nvPicPr>
          <p:cNvPr id="12" name="Logo_Nynorsk" hidden="1">
            <a:extLst>
              <a:ext uri="{FF2B5EF4-FFF2-40B4-BE49-F238E27FC236}">
                <a16:creationId xmlns:a16="http://schemas.microsoft.com/office/drawing/2014/main" id="{3782B21E-4C6E-40B1-9CAA-D6B2FBE2ADD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1" y="221444"/>
            <a:ext cx="4408217" cy="173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2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agen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477032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9813" y="3718786"/>
            <a:ext cx="6088750" cy="1807556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accent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9813" y="5711531"/>
            <a:ext cx="6088751" cy="924816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accent4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EB1E42-5BFA-4754-9DE3-D7F6F4C1E2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0329" y="0"/>
            <a:ext cx="7421671" cy="3429001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12" name="Logo_Nynorsk" hidden="1">
            <a:extLst>
              <a:ext uri="{FF2B5EF4-FFF2-40B4-BE49-F238E27FC236}">
                <a16:creationId xmlns:a16="http://schemas.microsoft.com/office/drawing/2014/main" id="{DE89401B-606B-47BD-8979-2C0DCB163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104" y="5526691"/>
            <a:ext cx="2920333" cy="640800"/>
          </a:xfrm>
          <a:prstGeom prst="rect">
            <a:avLst/>
          </a:prstGeom>
        </p:spPr>
      </p:pic>
      <p:pic>
        <p:nvPicPr>
          <p:cNvPr id="13" name="Logo_Bokmal">
            <a:extLst>
              <a:ext uri="{FF2B5EF4-FFF2-40B4-BE49-F238E27FC236}">
                <a16:creationId xmlns:a16="http://schemas.microsoft.com/office/drawing/2014/main" id="{0B56F6B5-EAEF-41E8-AD98-716021E837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8104" y="5526691"/>
            <a:ext cx="2885640" cy="640800"/>
          </a:xfrm>
          <a:prstGeom prst="rect">
            <a:avLst/>
          </a:prstGeom>
        </p:spPr>
      </p:pic>
      <p:pic>
        <p:nvPicPr>
          <p:cNvPr id="14" name="Logo_Engel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9C5AFD6B-3C07-4164-ACCE-CEA90EDBC7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8104" y="5526691"/>
            <a:ext cx="3523384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F92869C-9772-47D9-845D-6B42645CA52E}"/>
              </a:ext>
            </a:extLst>
          </p:cNvPr>
          <p:cNvSpPr/>
          <p:nvPr userDrawn="1"/>
        </p:nvSpPr>
        <p:spPr>
          <a:xfrm>
            <a:off x="8774440" y="3428901"/>
            <a:ext cx="3417560" cy="3428901"/>
          </a:xfrm>
          <a:prstGeom prst="rect">
            <a:avLst/>
          </a:prstGeom>
          <a:solidFill>
            <a:srgbClr val="D7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87744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632" y="545809"/>
            <a:ext cx="6088752" cy="1209054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E45E48B-E6F1-4C3E-925D-CA2D73989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633" y="3233726"/>
            <a:ext cx="6088751" cy="2535659"/>
          </a:xfrm>
        </p:spPr>
        <p:txBody>
          <a:bodyPr anchor="ctr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err="1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713743B-AD24-4985-B576-5E39BB3743F4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265" t="14706" r="2274" b="2510"/>
          <a:stretch/>
        </p:blipFill>
        <p:spPr>
          <a:xfrm>
            <a:off x="8774440" y="3429000"/>
            <a:ext cx="3417561" cy="3428901"/>
          </a:xfrm>
          <a:prstGeom prst="rect">
            <a:avLst/>
          </a:prstGeom>
        </p:spPr>
      </p:pic>
      <p:pic>
        <p:nvPicPr>
          <p:cNvPr id="13" name="Logo_Nynorsk" hidden="1">
            <a:extLst>
              <a:ext uri="{FF2B5EF4-FFF2-40B4-BE49-F238E27FC236}">
                <a16:creationId xmlns:a16="http://schemas.microsoft.com/office/drawing/2014/main" id="{8B31AB50-8C11-41BD-B220-7A801A8DD2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1159" y="576072"/>
            <a:ext cx="2378923" cy="522000"/>
          </a:xfrm>
          <a:prstGeom prst="rect">
            <a:avLst/>
          </a:prstGeom>
        </p:spPr>
      </p:pic>
      <p:pic>
        <p:nvPicPr>
          <p:cNvPr id="15" name="Logo_Bokmal">
            <a:extLst>
              <a:ext uri="{FF2B5EF4-FFF2-40B4-BE49-F238E27FC236}">
                <a16:creationId xmlns:a16="http://schemas.microsoft.com/office/drawing/2014/main" id="{D47E3DE3-B27D-4439-A13F-EA5BE0BC16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71159" y="576072"/>
            <a:ext cx="2350662" cy="522000"/>
          </a:xfrm>
          <a:prstGeom prst="rect">
            <a:avLst/>
          </a:prstGeom>
        </p:spPr>
      </p:pic>
      <p:pic>
        <p:nvPicPr>
          <p:cNvPr id="17" name="Logo_Engelsk" hidden="1">
            <a:extLst>
              <a:ext uri="{FF2B5EF4-FFF2-40B4-BE49-F238E27FC236}">
                <a16:creationId xmlns:a16="http://schemas.microsoft.com/office/drawing/2014/main" id="{17BA7F33-C434-4EA8-9C54-D52AE608B2F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71159" y="576072"/>
            <a:ext cx="2870176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6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5152BB-583B-4C69-8DC2-CE1C458FA6CF}"/>
              </a:ext>
            </a:extLst>
          </p:cNvPr>
          <p:cNvSpPr/>
          <p:nvPr userDrawn="1"/>
        </p:nvSpPr>
        <p:spPr>
          <a:xfrm>
            <a:off x="0" y="0"/>
            <a:ext cx="12192000" cy="6192511"/>
          </a:xfrm>
          <a:prstGeom prst="rect">
            <a:avLst/>
          </a:prstGeom>
          <a:solidFill>
            <a:srgbClr val="E3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3075" y="1038088"/>
            <a:ext cx="5625381" cy="1467307"/>
          </a:xfrm>
        </p:spPr>
        <p:txBody>
          <a:bodyPr lIns="0" tIns="0" rIns="0" bIns="0" anchor="b"/>
          <a:lstStyle>
            <a:lvl1pPr algn="l"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4C5D1D-E213-4E5B-89E5-F30E3EBFCB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53075" y="2728805"/>
            <a:ext cx="5625381" cy="309110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2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024" y="1318339"/>
            <a:ext cx="3576318" cy="4330947"/>
          </a:xfrm>
        </p:spPr>
        <p:txBody>
          <a:bodyPr lIns="0" tIns="0" rIns="0" bIns="0" anchor="t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4C5D1D-E213-4E5B-89E5-F30E3EBFCB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74225" y="1318340"/>
            <a:ext cx="6483751" cy="433094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94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21B1D73-A264-4DF4-AEE5-F8FE30E62B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6913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øyejuste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408834"/>
            <a:ext cx="4752166" cy="1668364"/>
          </a:xfrm>
        </p:spPr>
        <p:txBody>
          <a:bodyPr anchor="b"/>
          <a:lstStyle>
            <a:lvl1pPr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3407226"/>
            <a:ext cx="4752166" cy="247899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17A9E13-F7E7-4613-A0AF-07033F656B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3145" y="184171"/>
            <a:ext cx="5279918" cy="6484100"/>
          </a:xfrm>
          <a:prstGeom prst="roundRect">
            <a:avLst>
              <a:gd name="adj" fmla="val 145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4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30601"/>
            <a:ext cx="10515600" cy="37989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Lorem ipsum obita veles assit, qui tenimusant et que non nobit, sedis essit aut enimillum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70848" y="6300788"/>
            <a:ext cx="904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955C0-41DE-4519-832E-51A05D92624B}" type="datetimeFigureOut">
              <a:rPr lang="nb-NO" smtClean="0"/>
              <a:t>24.03.2026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0050" y="6300788"/>
            <a:ext cx="653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9300" y="6300788"/>
            <a:ext cx="444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21476-4396-495E-8480-42256029A3FD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Logo_Nynorsk" hidden="1">
            <a:extLst>
              <a:ext uri="{FF2B5EF4-FFF2-40B4-BE49-F238E27FC236}">
                <a16:creationId xmlns:a16="http://schemas.microsoft.com/office/drawing/2014/main" id="{62EF5CD4-249F-47B8-A5C6-E57B8F34E9E5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378047" y="6300788"/>
            <a:ext cx="2446757" cy="331200"/>
          </a:xfrm>
          <a:prstGeom prst="rect">
            <a:avLst/>
          </a:prstGeom>
        </p:spPr>
      </p:pic>
      <p:pic>
        <p:nvPicPr>
          <p:cNvPr id="12" name="Logo_Bokmal">
            <a:extLst>
              <a:ext uri="{FF2B5EF4-FFF2-40B4-BE49-F238E27FC236}">
                <a16:creationId xmlns:a16="http://schemas.microsoft.com/office/drawing/2014/main" id="{6603A225-F450-4040-99B0-0A05697C63E9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378047" y="6300788"/>
            <a:ext cx="2436122" cy="331200"/>
          </a:xfrm>
          <a:prstGeom prst="rect">
            <a:avLst/>
          </a:prstGeom>
        </p:spPr>
      </p:pic>
      <p:pic>
        <p:nvPicPr>
          <p:cNvPr id="15" name="Logo_Engelsk" hidden="1">
            <a:extLst>
              <a:ext uri="{FF2B5EF4-FFF2-40B4-BE49-F238E27FC236}">
                <a16:creationId xmlns:a16="http://schemas.microsoft.com/office/drawing/2014/main" id="{059CBF14-B6D9-46F2-A0A2-30AF189F7334}"/>
              </a:ext>
            </a:extLst>
          </p:cNvPr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378047" y="6300788"/>
            <a:ext cx="2457851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3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709" r:id="rId18"/>
    <p:sldLayoutId id="2147483710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  <p:sldLayoutId id="2147483708" r:id="rId30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5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84" indent="-171484" algn="l" defTabSz="914446" rtl="0" eaLnBrk="1" latinLnBrk="0" hangingPunct="1">
        <a:lnSpc>
          <a:spcPct val="125000"/>
        </a:lnSpc>
        <a:spcBef>
          <a:spcPts val="14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sv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kut.no/studiebarometeret/analyser" TargetMode="External"/><Relationship Id="rId2" Type="http://schemas.openxmlformats.org/officeDocument/2006/relationships/hyperlink" Target="https://hkdir.no/studiebarometeret/studiebarometeret-for-fagskole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svg"/><Relationship Id="rId4" Type="http://schemas.openxmlformats.org/officeDocument/2006/relationships/hyperlink" Target="mailto:studiebarometeret_fagskole@hkdir.n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sv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sv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sv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kdir.no/onsker-du-a-si-din-mening-om-utdanningen-d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sv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sv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sv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sv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FEB683-AB71-09A4-8D80-BBEC7B18C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9813" y="3718786"/>
            <a:ext cx="6088750" cy="924816"/>
          </a:xfrm>
        </p:spPr>
        <p:txBody>
          <a:bodyPr>
            <a:normAutofit/>
          </a:bodyPr>
          <a:lstStyle/>
          <a:p>
            <a:r>
              <a:rPr lang="nb-NO" sz="3800" dirty="0"/>
              <a:t>Studiebarometeret 2026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C0F2189-F930-E2C8-8C00-975FF4F29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9813" y="4729655"/>
            <a:ext cx="6088751" cy="1906692"/>
          </a:xfrm>
        </p:spPr>
        <p:txBody>
          <a:bodyPr/>
          <a:lstStyle/>
          <a:p>
            <a:r>
              <a:rPr lang="nn-NO" sz="1800" dirty="0"/>
              <a:t>Den nasjonale studentundersøkinga om studiekvalitet på fagskular </a:t>
            </a:r>
          </a:p>
          <a:p>
            <a:endParaRPr lang="nb-NO" sz="1800" dirty="0"/>
          </a:p>
        </p:txBody>
      </p:sp>
      <p:pic>
        <p:nvPicPr>
          <p:cNvPr id="5" name="Plassholder for bilde 4" descr="Et bilde som inneholder Menneskeansikt, person, smil, kjeve&#10;&#10;KI-generert innhold kan være feil.">
            <a:extLst>
              <a:ext uri="{FF2B5EF4-FFF2-40B4-BE49-F238E27FC236}">
                <a16:creationId xmlns:a16="http://schemas.microsoft.com/office/drawing/2014/main" id="{D0FBB43F-43DA-3C22-C0AB-A886A2AE3B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147" b="13147"/>
          <a:stretch/>
        </p:blipFill>
        <p:spPr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pic>
        <p:nvPicPr>
          <p:cNvPr id="6" name="Grafikk 5">
            <a:extLst>
              <a:ext uri="{FF2B5EF4-FFF2-40B4-BE49-F238E27FC236}">
                <a16:creationId xmlns:a16="http://schemas.microsoft.com/office/drawing/2014/main" id="{774E2AD3-64E7-19C3-0AE4-5CB7A72F188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07078" y="5762675"/>
            <a:ext cx="3018140" cy="87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95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C42366-998D-0EDD-5632-AE26200C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3" y="1318339"/>
            <a:ext cx="3882831" cy="4330947"/>
          </a:xfrm>
        </p:spPr>
        <p:txBody>
          <a:bodyPr/>
          <a:lstStyle/>
          <a:p>
            <a:r>
              <a:rPr lang="en-US"/>
              <a:t>Tips for å </a:t>
            </a:r>
            <a:r>
              <a:rPr lang="en-US" err="1"/>
              <a:t>få</a:t>
            </a:r>
            <a:r>
              <a:rPr lang="en-US"/>
              <a:t> </a:t>
            </a:r>
            <a:r>
              <a:rPr lang="en-US" err="1"/>
              <a:t>fleire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å </a:t>
            </a:r>
            <a:r>
              <a:rPr lang="en-US" err="1"/>
              <a:t>svare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C13AE33-980A-2C10-DE6E-F5A14CA145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sz="1600" dirty="0"/>
              <a:t>Skap konkurranseklima på institusjonen!</a:t>
            </a:r>
          </a:p>
          <a:p>
            <a:pPr lvl="1"/>
            <a:r>
              <a:rPr lang="nb-NO" sz="1600" dirty="0"/>
              <a:t>T.d. mellom program eller studiested</a:t>
            </a:r>
          </a:p>
          <a:p>
            <a:pPr lvl="1"/>
            <a:r>
              <a:rPr lang="nb-NO" sz="1600" dirty="0"/>
              <a:t>Eller at de premierer </a:t>
            </a:r>
            <a:r>
              <a:rPr lang="nb-NO" sz="1600" dirty="0" err="1"/>
              <a:t>ein</a:t>
            </a:r>
            <a:r>
              <a:rPr lang="nb-NO" sz="1600" dirty="0"/>
              <a:t> eller </a:t>
            </a:r>
            <a:r>
              <a:rPr lang="nb-NO" sz="1600" dirty="0" err="1"/>
              <a:t>fleire</a:t>
            </a:r>
            <a:r>
              <a:rPr lang="nb-NO" sz="1600" dirty="0"/>
              <a:t> av </a:t>
            </a:r>
            <a:r>
              <a:rPr lang="nb-NO" sz="1600" dirty="0" err="1"/>
              <a:t>deira</a:t>
            </a:r>
            <a:r>
              <a:rPr lang="nb-NO" sz="1600" dirty="0"/>
              <a:t> </a:t>
            </a:r>
            <a:r>
              <a:rPr lang="nb-NO" sz="1600" dirty="0" err="1"/>
              <a:t>studentar</a:t>
            </a:r>
            <a:r>
              <a:rPr lang="nb-NO" sz="1600" dirty="0"/>
              <a:t>. Da kan vi hjelpe med å </a:t>
            </a:r>
            <a:r>
              <a:rPr lang="nb-NO" sz="1600" dirty="0" err="1"/>
              <a:t>trekkje</a:t>
            </a:r>
            <a:r>
              <a:rPr lang="nb-NO" sz="1600" dirty="0"/>
              <a:t> </a:t>
            </a:r>
            <a:r>
              <a:rPr lang="nb-NO" sz="1600" dirty="0" err="1"/>
              <a:t>vinnarar</a:t>
            </a:r>
            <a:r>
              <a:rPr lang="nb-NO" sz="1600" dirty="0"/>
              <a:t>.  </a:t>
            </a:r>
          </a:p>
          <a:p>
            <a:r>
              <a:rPr lang="nb-NO" sz="1600" dirty="0"/>
              <a:t>Informasjon til </a:t>
            </a:r>
            <a:r>
              <a:rPr lang="nb-NO" sz="1600" u="sng" dirty="0"/>
              <a:t>alle</a:t>
            </a:r>
            <a:r>
              <a:rPr lang="nb-NO" sz="1600" dirty="0"/>
              <a:t> </a:t>
            </a:r>
            <a:r>
              <a:rPr lang="nb-NO" sz="1600" dirty="0" err="1"/>
              <a:t>programansvarlege</a:t>
            </a:r>
            <a:r>
              <a:rPr lang="nb-NO" sz="1600" dirty="0"/>
              <a:t> og </a:t>
            </a:r>
            <a:r>
              <a:rPr lang="nb-NO" sz="1600" dirty="0" err="1"/>
              <a:t>faglærarane</a:t>
            </a:r>
            <a:endParaRPr lang="nb-NO" sz="1600" dirty="0"/>
          </a:p>
          <a:p>
            <a:r>
              <a:rPr lang="nb-NO" sz="1600" dirty="0"/>
              <a:t>Sett av 15 minutt til å fylle ut undersøkinga under </a:t>
            </a:r>
            <a:r>
              <a:rPr lang="nb-NO" sz="1600" dirty="0" err="1"/>
              <a:t>ein</a:t>
            </a:r>
            <a:r>
              <a:rPr lang="nb-NO" sz="1600" dirty="0"/>
              <a:t> læringsaktivitet</a:t>
            </a:r>
          </a:p>
          <a:p>
            <a:r>
              <a:rPr lang="nb-NO" sz="1600" dirty="0"/>
              <a:t>Spre informasjon på interne </a:t>
            </a:r>
            <a:r>
              <a:rPr lang="nb-NO" sz="1600" dirty="0" err="1"/>
              <a:t>infokanalar</a:t>
            </a:r>
            <a:r>
              <a:rPr lang="nb-NO" sz="1600" dirty="0"/>
              <a:t> og oppslagstavler. Bruk HK-</a:t>
            </a:r>
            <a:r>
              <a:rPr lang="nb-NO" sz="1600" dirty="0" err="1"/>
              <a:t>dir</a:t>
            </a:r>
            <a:r>
              <a:rPr lang="nb-NO" sz="1600" dirty="0"/>
              <a:t> sine </a:t>
            </a:r>
            <a:r>
              <a:rPr lang="nb-NO" sz="1600" dirty="0" err="1"/>
              <a:t>plakatar</a:t>
            </a:r>
            <a:endParaRPr lang="nb-NO" sz="1600" dirty="0"/>
          </a:p>
          <a:p>
            <a:r>
              <a:rPr lang="nb-NO" sz="1600" dirty="0"/>
              <a:t>Tett samarbeid med </a:t>
            </a:r>
            <a:r>
              <a:rPr lang="nb-NO" sz="1600" dirty="0" err="1"/>
              <a:t>studentrepresentantar</a:t>
            </a:r>
            <a:r>
              <a:rPr lang="nb-NO" sz="1600" dirty="0"/>
              <a:t> og tilsette om spreiing av informasjon </a:t>
            </a:r>
            <a:r>
              <a:rPr lang="nb-NO" sz="1600" dirty="0" err="1"/>
              <a:t>aukar</a:t>
            </a:r>
            <a:r>
              <a:rPr lang="nb-NO" sz="1600" dirty="0"/>
              <a:t> svarprosenten!</a:t>
            </a:r>
          </a:p>
          <a:p>
            <a:endParaRPr lang="nb-NO" sz="1600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EABAE8F3-0C00-0A91-5789-228F9C1C284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3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793C4C26-A91E-730B-C78A-8DFD17E92D39}"/>
              </a:ext>
            </a:extLst>
          </p:cNvPr>
          <p:cNvSpPr/>
          <p:nvPr/>
        </p:nvSpPr>
        <p:spPr>
          <a:xfrm>
            <a:off x="0" y="5927834"/>
            <a:ext cx="3342290" cy="9301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0994AA-6B52-781F-8B50-6BE5460A8F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18E07646-472D-D4AF-9CCA-8A6828D9C7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091781"/>
              </p:ext>
            </p:extLst>
          </p:nvPr>
        </p:nvGraphicFramePr>
        <p:xfrm>
          <a:off x="1245366" y="0"/>
          <a:ext cx="970126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1344209" imgH="8020050" progId="AcroExch.Document.DC">
                  <p:embed/>
                </p:oleObj>
              </mc:Choice>
              <mc:Fallback>
                <p:oleObj name="Acrobat Document" r:id="rId2" imgW="11344209" imgH="8020050" progId="AcroExch.Document.DC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18E07646-472D-D4AF-9CCA-8A6828D9C7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45366" y="0"/>
                        <a:ext cx="9701267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8127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3088FE-92FC-E276-DB26-7A451AF56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318339"/>
            <a:ext cx="3937152" cy="4330947"/>
          </a:xfrm>
        </p:spPr>
        <p:txBody>
          <a:bodyPr/>
          <a:lstStyle/>
          <a:p>
            <a:r>
              <a:rPr lang="nb-NO" dirty="0" err="1"/>
              <a:t>Meir</a:t>
            </a:r>
            <a:r>
              <a:rPr lang="nb-NO" dirty="0"/>
              <a:t> informasjon?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72EC00-4C85-CE51-C6DF-01202138DDC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sz="1600" dirty="0"/>
              <a:t>Les </a:t>
            </a:r>
            <a:r>
              <a:rPr lang="nb-NO" sz="1600" dirty="0" err="1"/>
              <a:t>meir</a:t>
            </a:r>
            <a:r>
              <a:rPr lang="nb-NO" sz="1600" dirty="0"/>
              <a:t> om undersøkinga på: </a:t>
            </a:r>
            <a:r>
              <a:rPr lang="nb-NO" sz="1600" dirty="0">
                <a:hlinkClick r:id="rId2"/>
              </a:rPr>
              <a:t>https://hkdir.no/studiebarometeret</a:t>
            </a:r>
            <a:endParaRPr lang="nb-NO" sz="1600" dirty="0"/>
          </a:p>
          <a:p>
            <a:r>
              <a:rPr lang="nb-NO" sz="1600" dirty="0"/>
              <a:t>Resultat </a:t>
            </a:r>
            <a:r>
              <a:rPr lang="nb-NO" sz="1600" dirty="0" err="1"/>
              <a:t>frå</a:t>
            </a:r>
            <a:r>
              <a:rPr lang="nb-NO" sz="1600" dirty="0"/>
              <a:t> </a:t>
            </a:r>
            <a:r>
              <a:rPr lang="nb-NO" sz="1600" dirty="0" err="1"/>
              <a:t>tidlegere</a:t>
            </a:r>
            <a:r>
              <a:rPr lang="nb-NO" sz="1600" dirty="0"/>
              <a:t> </a:t>
            </a:r>
            <a:r>
              <a:rPr lang="nb-NO" sz="1600" dirty="0" err="1"/>
              <a:t>undersøkingar</a:t>
            </a:r>
            <a:r>
              <a:rPr lang="nb-NO" sz="1600" dirty="0"/>
              <a:t>: </a:t>
            </a:r>
            <a:r>
              <a:rPr lang="nb-NO" sz="1600" dirty="0">
                <a:hlinkClick r:id="rId3"/>
              </a:rPr>
              <a:t>https://www.nokut.no/studiebarometeret/analyser</a:t>
            </a:r>
            <a:endParaRPr lang="nb-NO" sz="1600" dirty="0"/>
          </a:p>
          <a:p>
            <a:r>
              <a:rPr lang="nb-NO" sz="1600" dirty="0" err="1"/>
              <a:t>Fleire</a:t>
            </a:r>
            <a:r>
              <a:rPr lang="nb-NO" sz="1600" dirty="0"/>
              <a:t> spørsmål? Kontakt gjerne HK-</a:t>
            </a:r>
            <a:r>
              <a:rPr lang="nb-NO" sz="1600" dirty="0" err="1"/>
              <a:t>dir</a:t>
            </a:r>
            <a:r>
              <a:rPr lang="nb-NO" sz="1600" dirty="0"/>
              <a:t> på e-post: </a:t>
            </a:r>
            <a:r>
              <a:rPr lang="nb-NO" sz="1600" dirty="0">
                <a:hlinkClick r:id="rId4"/>
              </a:rPr>
              <a:t>studiebarometeret_fagskole@hkdir.no</a:t>
            </a:r>
            <a:r>
              <a:rPr lang="nb-NO" sz="1600" dirty="0"/>
              <a:t>  </a:t>
            </a:r>
          </a:p>
          <a:p>
            <a:pPr marL="0" indent="0">
              <a:buNone/>
            </a:pPr>
            <a:endParaRPr lang="nb-NO" sz="1600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24F35D84-AC35-5AF8-C51B-0B063FE15DC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29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ED0D1F-2F67-BBA0-0614-90A362607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3" y="1318339"/>
            <a:ext cx="4154435" cy="4330947"/>
          </a:xfrm>
        </p:spPr>
        <p:txBody>
          <a:bodyPr/>
          <a:lstStyle/>
          <a:p>
            <a:r>
              <a:rPr lang="nb-NO" dirty="0"/>
              <a:t>Studiebarometeret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5569293-0A09-9364-A502-388D24EF90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51010" y="1318340"/>
            <a:ext cx="6106966" cy="4330947"/>
          </a:xfrm>
        </p:spPr>
        <p:txBody>
          <a:bodyPr/>
          <a:lstStyle/>
          <a:p>
            <a:r>
              <a:rPr lang="nn-NO" sz="1600" dirty="0"/>
              <a:t>Nasjonal undersøking som spør studentane korleis dei oppfattar kvaliteten på si eiga utdanning</a:t>
            </a:r>
          </a:p>
          <a:p>
            <a:r>
              <a:rPr lang="nn-NO" sz="1600" dirty="0"/>
              <a:t>Undersøkinga blir sendt ut til alle fagskulestudentar som:</a:t>
            </a:r>
          </a:p>
          <a:p>
            <a:pPr lvl="1"/>
            <a:r>
              <a:rPr lang="nn-NO" sz="1600" dirty="0"/>
              <a:t>Tar meir enn 30 studiepoeng og er ferdige med første semester</a:t>
            </a:r>
          </a:p>
          <a:p>
            <a:pPr lvl="1"/>
            <a:r>
              <a:rPr lang="nn-NO" sz="1600" dirty="0"/>
              <a:t>Eller tar en utdanning på 30 studiepoeng totalt</a:t>
            </a:r>
          </a:p>
          <a:p>
            <a:r>
              <a:rPr lang="nn-NO" sz="1600" dirty="0"/>
              <a:t>R</a:t>
            </a:r>
            <a:r>
              <a:rPr lang="nb-NO" sz="1600" dirty="0" err="1"/>
              <a:t>esultata</a:t>
            </a:r>
            <a:r>
              <a:rPr lang="nb-NO" sz="1600" dirty="0"/>
              <a:t> blir publiserte på hkdir.no/studiebarometeret</a:t>
            </a:r>
            <a:endParaRPr lang="nn-NO" sz="1600" dirty="0"/>
          </a:p>
          <a:p>
            <a:r>
              <a:rPr lang="nn-NO" sz="1600" dirty="0"/>
              <a:t>Direktoratet for høgare utdanning og kompetanse (HK-</a:t>
            </a:r>
            <a:r>
              <a:rPr lang="nn-NO" sz="1600" dirty="0" err="1"/>
              <a:t>dir</a:t>
            </a:r>
            <a:r>
              <a:rPr lang="nn-NO" sz="1600" dirty="0"/>
              <a:t>) utfører undersøkinga på oppdrag frå Kunnskapsdepartementet</a:t>
            </a:r>
          </a:p>
          <a:p>
            <a:endParaRPr lang="nb-NO" sz="1600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DA7B907F-0216-6714-6A6B-7D0541B2860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7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89D4F2-CF83-083A-7284-300909108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Undersøkinga dekker mellom anna: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AC5BC7E-AC5C-E358-9E90-89D333D0B08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sz="1600" dirty="0" err="1"/>
              <a:t>Læringsaktivitetar</a:t>
            </a:r>
            <a:r>
              <a:rPr lang="nb-NO" sz="1600" dirty="0"/>
              <a:t> </a:t>
            </a:r>
          </a:p>
          <a:p>
            <a:r>
              <a:rPr lang="nb-NO" sz="1600" dirty="0"/>
              <a:t>Informasjon</a:t>
            </a:r>
          </a:p>
          <a:p>
            <a:r>
              <a:rPr lang="nb-NO" sz="1600" dirty="0"/>
              <a:t>Praktisk gjennomføring</a:t>
            </a:r>
          </a:p>
          <a:p>
            <a:r>
              <a:rPr lang="nb-NO" sz="1600" dirty="0"/>
              <a:t>Eksamen og andre </a:t>
            </a:r>
            <a:r>
              <a:rPr lang="nb-NO" sz="1600" dirty="0" err="1"/>
              <a:t>vurderingar</a:t>
            </a:r>
            <a:endParaRPr lang="nb-NO" sz="1600" dirty="0"/>
          </a:p>
          <a:p>
            <a:r>
              <a:rPr lang="nb-NO" sz="1600" dirty="0"/>
              <a:t>Læringsmiljø</a:t>
            </a:r>
          </a:p>
          <a:p>
            <a:endParaRPr lang="nb-NO" sz="1600" dirty="0"/>
          </a:p>
          <a:p>
            <a:endParaRPr lang="nb-NO" sz="1600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746F8C35-E7A1-5E68-4272-098D16E411D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68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393969-1F44-711B-E054-2357BB40B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Slik</a:t>
            </a:r>
            <a:r>
              <a:rPr lang="en-US"/>
              <a:t> </a:t>
            </a:r>
            <a:r>
              <a:rPr lang="en-US" err="1"/>
              <a:t>svarar</a:t>
            </a:r>
            <a:r>
              <a:rPr lang="en-US"/>
              <a:t> </a:t>
            </a:r>
            <a:r>
              <a:rPr lang="en-US" err="1"/>
              <a:t>studentane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undersøkinga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061B79-4798-8549-BB2D-17F92E07E72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n-NO" sz="1600" dirty="0"/>
              <a:t>Ei personleg lenke til undersøkinga blir spreidd til studentane via e-post 8. april. </a:t>
            </a:r>
          </a:p>
          <a:p>
            <a:r>
              <a:rPr lang="nn-NO" sz="1600" dirty="0"/>
              <a:t>Studentar som ikkje svarar, vil få SMS og eventuelt ny e-post med lenkje til spørjeskjema</a:t>
            </a:r>
          </a:p>
          <a:p>
            <a:r>
              <a:rPr lang="nn-NO" sz="1600" dirty="0"/>
              <a:t>Opplysningane vil bli behandla konfidensielt og vil ikkje bli publisert på ein måte som kan identifisere enkeltpersonar</a:t>
            </a:r>
          </a:p>
          <a:p>
            <a:endParaRPr lang="nb-NO" sz="1600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9874BB7C-7AB0-632C-47C5-0CB52FC2C3B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94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42866-54AD-1434-7673-21BC2682E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ABC63F-1F36-1DB8-3A78-1AB113314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318340"/>
            <a:ext cx="10523952" cy="864144"/>
          </a:xfrm>
        </p:spPr>
        <p:txBody>
          <a:bodyPr/>
          <a:lstStyle/>
          <a:p>
            <a:r>
              <a:rPr lang="nb-NO" dirty="0"/>
              <a:t>Viss studenten </a:t>
            </a:r>
            <a:r>
              <a:rPr lang="nb-NO" dirty="0" err="1"/>
              <a:t>ikkje</a:t>
            </a:r>
            <a:r>
              <a:rPr lang="nb-NO" dirty="0"/>
              <a:t> har mottatt undersøkinga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DB3D34-2558-4149-082C-8D19BDEBF7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4025" y="2182484"/>
            <a:ext cx="6138275" cy="3466803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nb-NO" dirty="0"/>
              <a:t>Studenten </a:t>
            </a:r>
            <a:r>
              <a:rPr lang="nb-NO" dirty="0" err="1"/>
              <a:t>skannar</a:t>
            </a:r>
            <a:r>
              <a:rPr lang="nb-NO" dirty="0"/>
              <a:t> QR-koden på kampanjemateriellet eller går direkte inn på </a:t>
            </a:r>
            <a:r>
              <a:rPr lang="nb-NO" dirty="0">
                <a:hlinkClick r:id="rId3"/>
              </a:rPr>
              <a:t>https://hkdir.no/onsker-du-a-si-din-mening-om-utdanningen-din</a:t>
            </a:r>
            <a:r>
              <a:rPr lang="nb-NO" dirty="0"/>
              <a:t> </a:t>
            </a:r>
          </a:p>
          <a:p>
            <a:pPr marL="342900" indent="-342900">
              <a:buAutoNum type="arabicPeriod"/>
            </a:pPr>
            <a:r>
              <a:rPr lang="nb-NO" dirty="0"/>
              <a:t>Studenten skriv inn telefonnummeret sitt i boksen 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nb-NO" dirty="0"/>
              <a:t>Viss studenten får beskjed om at mobilnummeret sitt </a:t>
            </a:r>
            <a:r>
              <a:rPr lang="nb-NO" dirty="0" err="1"/>
              <a:t>ikkje</a:t>
            </a:r>
            <a:r>
              <a:rPr lang="nb-NO" dirty="0"/>
              <a:t> er registrert, fyller hen inn informasjon ved å klikke på </a:t>
            </a:r>
            <a:r>
              <a:rPr lang="nb-NO" dirty="0" err="1"/>
              <a:t>lenkja</a:t>
            </a:r>
            <a:r>
              <a:rPr lang="nb-NO" dirty="0"/>
              <a:t> på sida. 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nb-NO" dirty="0"/>
              <a:t>Studenten får deretter tilsendt undersøkinga</a:t>
            </a:r>
            <a:endParaRPr lang="nb-NO" sz="1600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56700ABF-C937-EFC2-9412-4319CDC5BD8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168965AF-89AF-EEFC-22A7-A47C65391C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6940" y="2182484"/>
            <a:ext cx="3317836" cy="3461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FF6ED615-2791-6E34-D5AE-12939991D9E0}"/>
              </a:ext>
            </a:extLst>
          </p:cNvPr>
          <p:cNvSpPr/>
          <p:nvPr/>
        </p:nvSpPr>
        <p:spPr>
          <a:xfrm>
            <a:off x="8210897" y="3343863"/>
            <a:ext cx="2284383" cy="804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6CEB8B2-CD83-B1E8-8F4F-FD1135F571D0}"/>
              </a:ext>
            </a:extLst>
          </p:cNvPr>
          <p:cNvSpPr/>
          <p:nvPr/>
        </p:nvSpPr>
        <p:spPr>
          <a:xfrm>
            <a:off x="8210897" y="3546167"/>
            <a:ext cx="813723" cy="19998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CD10131-AE25-E3D4-D7C0-65FD0C90DE70}"/>
              </a:ext>
            </a:extLst>
          </p:cNvPr>
          <p:cNvSpPr/>
          <p:nvPr/>
        </p:nvSpPr>
        <p:spPr>
          <a:xfrm>
            <a:off x="9138228" y="3546167"/>
            <a:ext cx="486063" cy="1999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>
                <a:solidFill>
                  <a:schemeClr val="tx1"/>
                </a:solidFill>
              </a:rPr>
              <a:t>send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F45689D-A36F-2A83-D18C-84C55E8AD017}"/>
              </a:ext>
            </a:extLst>
          </p:cNvPr>
          <p:cNvSpPr/>
          <p:nvPr/>
        </p:nvSpPr>
        <p:spPr>
          <a:xfrm>
            <a:off x="8210897" y="4350748"/>
            <a:ext cx="2481753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05E75C3-3D97-2C2D-16B7-7EC073C32C54}"/>
              </a:ext>
            </a:extLst>
          </p:cNvPr>
          <p:cNvSpPr/>
          <p:nvPr/>
        </p:nvSpPr>
        <p:spPr>
          <a:xfrm>
            <a:off x="10113721" y="4190728"/>
            <a:ext cx="503479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AA420AE-086C-90E7-8CE6-E3A5C8AEE829}"/>
              </a:ext>
            </a:extLst>
          </p:cNvPr>
          <p:cNvSpPr/>
          <p:nvPr/>
        </p:nvSpPr>
        <p:spPr>
          <a:xfrm>
            <a:off x="8186816" y="4365055"/>
            <a:ext cx="1570265" cy="199986"/>
          </a:xfrm>
          <a:prstGeom prst="rect">
            <a:avLst/>
          </a:prstGeom>
          <a:solidFill>
            <a:schemeClr val="bg1"/>
          </a:solidFill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700">
                <a:solidFill>
                  <a:schemeClr val="tx1"/>
                </a:solidFill>
              </a:rPr>
              <a:t>Fyll inn kontaktinfo her: </a:t>
            </a:r>
            <a:r>
              <a:rPr lang="nb-NO" sz="700" u="sng">
                <a:solidFill>
                  <a:schemeClr val="tx2">
                    <a:lumMod val="50000"/>
                    <a:lumOff val="50000"/>
                  </a:schemeClr>
                </a:solidFill>
              </a:rPr>
              <a:t>lenke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D85198E-3C20-0D52-4041-4AF76DE9B23A}"/>
              </a:ext>
            </a:extLst>
          </p:cNvPr>
          <p:cNvSpPr txBox="1"/>
          <p:nvPr/>
        </p:nvSpPr>
        <p:spPr>
          <a:xfrm>
            <a:off x="1199735" y="4974259"/>
            <a:ext cx="566523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NB: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Studentar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som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ikkje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har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kontaktinformasjon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registrert</a:t>
            </a:r>
            <a:r>
              <a:rPr lang="en-US" sz="1400" dirty="0">
                <a:solidFill>
                  <a:schemeClr val="tx1"/>
                </a:solidFill>
              </a:rPr>
              <a:t> I</a:t>
            </a:r>
            <a:r>
              <a:rPr lang="en-US" sz="1400" dirty="0"/>
              <a:t> </a:t>
            </a:r>
            <a:r>
              <a:rPr lang="en-US" sz="1400" dirty="0" err="1"/>
              <a:t>myndigheitenes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/>
              <a:t>k</a:t>
            </a:r>
            <a:r>
              <a:rPr lang="en-US" sz="1400" dirty="0" err="1">
                <a:solidFill>
                  <a:schemeClr val="tx1"/>
                </a:solidFill>
              </a:rPr>
              <a:t>ontaktregister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vil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ikkje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motta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lenkje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til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undersøkinga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og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må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fylle</a:t>
            </a:r>
            <a:r>
              <a:rPr lang="en-US" sz="1400" dirty="0">
                <a:solidFill>
                  <a:schemeClr val="tx1"/>
                </a:solidFill>
              </a:rPr>
              <a:t> inn </a:t>
            </a:r>
            <a:r>
              <a:rPr lang="en-US" sz="1400" dirty="0" err="1"/>
              <a:t>informasjon</a:t>
            </a:r>
            <a:r>
              <a:rPr lang="en-US" sz="1400" dirty="0"/>
              <a:t> via </a:t>
            </a:r>
            <a:r>
              <a:rPr lang="en-US" sz="1400" dirty="0" err="1"/>
              <a:t>lenkja</a:t>
            </a:r>
            <a:r>
              <a:rPr lang="en-US" sz="1400" dirty="0"/>
              <a:t>.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83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0A2FB3-C8A5-7C57-E049-D2B989D8F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3" y="1318339"/>
            <a:ext cx="4335505" cy="4330947"/>
          </a:xfrm>
        </p:spPr>
        <p:txBody>
          <a:bodyPr/>
          <a:lstStyle/>
          <a:p>
            <a:r>
              <a:rPr lang="nb-NO" err="1"/>
              <a:t>Kvifor</a:t>
            </a:r>
            <a:r>
              <a:rPr lang="nb-NO"/>
              <a:t> Studiebarometeret?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3ACF90-3F57-3FDD-7D88-4FA7D48DE3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94218" y="1318340"/>
            <a:ext cx="5563758" cy="4330947"/>
          </a:xfrm>
        </p:spPr>
        <p:txBody>
          <a:bodyPr/>
          <a:lstStyle/>
          <a:p>
            <a:r>
              <a:rPr lang="nb-NO" sz="1600" dirty="0" err="1"/>
              <a:t>Studentane</a:t>
            </a:r>
            <a:r>
              <a:rPr lang="nb-NO" sz="1600" dirty="0"/>
              <a:t> er ei viktig stemme i arbeidet med å </a:t>
            </a:r>
            <a:r>
              <a:rPr lang="nb-NO" sz="1600" dirty="0" err="1"/>
              <a:t>forbetre</a:t>
            </a:r>
            <a:r>
              <a:rPr lang="nb-NO" sz="1600" dirty="0"/>
              <a:t> studiekvaliteten! </a:t>
            </a:r>
          </a:p>
          <a:p>
            <a:r>
              <a:rPr lang="nb-NO" sz="1600" dirty="0"/>
              <a:t>Gir nyttig informasjon til </a:t>
            </a:r>
            <a:r>
              <a:rPr lang="nb-NO" sz="1600" dirty="0" err="1"/>
              <a:t>fagskulen</a:t>
            </a:r>
            <a:r>
              <a:rPr lang="nb-NO" sz="1600" dirty="0"/>
              <a:t> om </a:t>
            </a:r>
            <a:r>
              <a:rPr lang="nb-NO" sz="1600" dirty="0" err="1"/>
              <a:t>studentane</a:t>
            </a:r>
            <a:r>
              <a:rPr lang="nb-NO" sz="1600" dirty="0"/>
              <a:t> si oppleving av studiekvaliteten </a:t>
            </a:r>
          </a:p>
          <a:p>
            <a:r>
              <a:rPr lang="nb-NO" sz="1600" dirty="0" err="1"/>
              <a:t>Gjer</a:t>
            </a:r>
            <a:r>
              <a:rPr lang="nb-NO" sz="1600" dirty="0"/>
              <a:t> det </a:t>
            </a:r>
            <a:r>
              <a:rPr lang="nb-NO" sz="1600" dirty="0" err="1"/>
              <a:t>mogleg</a:t>
            </a:r>
            <a:r>
              <a:rPr lang="nb-NO" sz="1600" dirty="0"/>
              <a:t> å </a:t>
            </a:r>
            <a:r>
              <a:rPr lang="nb-NO" sz="1600" dirty="0" err="1"/>
              <a:t>samanlikne</a:t>
            </a:r>
            <a:r>
              <a:rPr lang="nb-NO" sz="1600" dirty="0"/>
              <a:t> eige utdanning med </a:t>
            </a:r>
            <a:r>
              <a:rPr lang="nb-NO" sz="1600" dirty="0" err="1"/>
              <a:t>tilsvarande</a:t>
            </a:r>
            <a:r>
              <a:rPr lang="nb-NO" sz="1600" dirty="0"/>
              <a:t> utdanning ved andre norske </a:t>
            </a:r>
            <a:r>
              <a:rPr lang="nb-NO" sz="1600" dirty="0" err="1"/>
              <a:t>fagskular</a:t>
            </a:r>
            <a:endParaRPr lang="nb-NO" sz="1600" dirty="0"/>
          </a:p>
          <a:p>
            <a:endParaRPr lang="nb-NO" sz="1600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33A8DC08-8CE3-5CB2-6F2F-062BA24C691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92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A88298-3029-6699-0E04-4D184439A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318339"/>
            <a:ext cx="4244970" cy="4330947"/>
          </a:xfrm>
        </p:spPr>
        <p:txBody>
          <a:bodyPr/>
          <a:lstStyle/>
          <a:p>
            <a:r>
              <a:rPr lang="en-US" err="1"/>
              <a:t>Studiebarometeret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verktøy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D11249-C07A-E9FC-39F0-267292E1ED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77758" y="1318340"/>
            <a:ext cx="5980218" cy="4330947"/>
          </a:xfrm>
        </p:spPr>
        <p:txBody>
          <a:bodyPr/>
          <a:lstStyle/>
          <a:p>
            <a:r>
              <a:rPr lang="nb-NO" sz="1600" dirty="0"/>
              <a:t>Bruk det som </a:t>
            </a:r>
            <a:r>
              <a:rPr lang="nb-NO" sz="1600" dirty="0" err="1"/>
              <a:t>ein</a:t>
            </a:r>
            <a:r>
              <a:rPr lang="nb-NO" sz="1600" dirty="0"/>
              <a:t> </a:t>
            </a:r>
            <a:r>
              <a:rPr lang="nb-NO" sz="1600" dirty="0" err="1"/>
              <a:t>reiskap</a:t>
            </a:r>
            <a:r>
              <a:rPr lang="nb-NO" sz="1600" dirty="0"/>
              <a:t> i eige kvalitetsarbeid og strategisk arbeid! </a:t>
            </a:r>
          </a:p>
          <a:p>
            <a:r>
              <a:rPr lang="nb-NO" sz="1600" dirty="0" err="1"/>
              <a:t>Institusjonane</a:t>
            </a:r>
            <a:r>
              <a:rPr lang="nb-NO" sz="1600" dirty="0"/>
              <a:t> får: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600" dirty="0"/>
              <a:t>Anonymiserte rådata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600" dirty="0"/>
              <a:t>Data fordelt på institusjon og </a:t>
            </a:r>
            <a:r>
              <a:rPr lang="nb-NO" sz="1600" dirty="0" err="1"/>
              <a:t>utdanningstypar</a:t>
            </a:r>
            <a:endParaRPr lang="nb-NO" sz="1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600" dirty="0" err="1"/>
              <a:t>Rapportar</a:t>
            </a:r>
            <a:r>
              <a:rPr lang="nb-NO" sz="1600" dirty="0"/>
              <a:t> på kvart program</a:t>
            </a:r>
          </a:p>
          <a:p>
            <a:r>
              <a:rPr lang="nb-NO" sz="1600" dirty="0"/>
              <a:t>Studiebarometeret kan supplere eigne </a:t>
            </a:r>
            <a:r>
              <a:rPr lang="nb-NO" sz="1600" dirty="0" err="1"/>
              <a:t>undersøkingar</a:t>
            </a:r>
            <a:endParaRPr lang="nb-NO" sz="1600" dirty="0"/>
          </a:p>
          <a:p>
            <a:pPr marL="0" indent="0">
              <a:buNone/>
            </a:pPr>
            <a:endParaRPr lang="nb-NO" sz="1600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541E93FF-BC1C-D140-4E26-AFA785013E8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05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8B8DE3-2823-8901-3AA3-EBAAEAD67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3" y="1318339"/>
            <a:ext cx="4842499" cy="4330947"/>
          </a:xfrm>
        </p:spPr>
        <p:txBody>
          <a:bodyPr/>
          <a:lstStyle/>
          <a:p>
            <a:r>
              <a:rPr lang="nb-NO" dirty="0"/>
              <a:t>Hkdir.no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890FDD-08A5-E53B-EEDA-A9AE335491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59431" y="1472340"/>
            <a:ext cx="5330887" cy="2960176"/>
          </a:xfrm>
        </p:spPr>
        <p:txBody>
          <a:bodyPr/>
          <a:lstStyle/>
          <a:p>
            <a:r>
              <a:rPr lang="nb-NO" sz="1600" dirty="0"/>
              <a:t>Detaljerte data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600" dirty="0" err="1"/>
              <a:t>Talet</a:t>
            </a:r>
            <a:r>
              <a:rPr lang="nb-NO" sz="1600" dirty="0"/>
              <a:t> på </a:t>
            </a:r>
            <a:r>
              <a:rPr lang="nb-NO" sz="1600" dirty="0" err="1"/>
              <a:t>svarande</a:t>
            </a:r>
            <a:r>
              <a:rPr lang="nb-NO" sz="1600" dirty="0"/>
              <a:t>, svarfordeling, standardavvik </a:t>
            </a:r>
          </a:p>
          <a:p>
            <a:r>
              <a:rPr lang="nb-NO" sz="1600" dirty="0" err="1"/>
              <a:t>Versjonar</a:t>
            </a:r>
            <a:r>
              <a:rPr lang="nb-NO" sz="1600" dirty="0"/>
              <a:t> på bokmål, nynorsk, og engelsk</a:t>
            </a:r>
          </a:p>
          <a:p>
            <a:endParaRPr lang="nb-NO" sz="1600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1174F813-3A01-AD58-CB5E-D5FC975D2BB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49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26F0F2-E7C2-B677-C418-0EE90BBF4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50" dirty="0"/>
              <a:t>Høg svarprosent er viktig!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938F936-D395-D3DE-4BEC-D63F5404671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171450" indent="-171450"/>
            <a:r>
              <a:rPr lang="nb-NO" sz="1600" dirty="0"/>
              <a:t>For at </a:t>
            </a:r>
            <a:r>
              <a:rPr lang="nb-NO" sz="1600" dirty="0" err="1"/>
              <a:t>fagskular</a:t>
            </a:r>
            <a:r>
              <a:rPr lang="nb-NO" sz="1600" dirty="0"/>
              <a:t> skal få korrekt informasjon om studiekvalitet</a:t>
            </a:r>
          </a:p>
          <a:p>
            <a:pPr marL="171450" indent="-171450"/>
            <a:r>
              <a:rPr lang="nb-NO" sz="1600" dirty="0"/>
              <a:t>HK-</a:t>
            </a:r>
            <a:r>
              <a:rPr lang="nb-NO" sz="1600" dirty="0" err="1"/>
              <a:t>dir</a:t>
            </a:r>
            <a:r>
              <a:rPr lang="nb-NO" sz="1600" dirty="0"/>
              <a:t> treng drahjelp </a:t>
            </a:r>
            <a:r>
              <a:rPr lang="nb-NO" sz="1600" dirty="0" err="1"/>
              <a:t>frå</a:t>
            </a:r>
            <a:r>
              <a:rPr lang="nb-NO" sz="1600" dirty="0"/>
              <a:t> </a:t>
            </a:r>
            <a:r>
              <a:rPr lang="nb-NO" sz="1600" dirty="0" err="1"/>
              <a:t>institusjonane</a:t>
            </a:r>
            <a:r>
              <a:rPr lang="nb-NO" sz="1600" dirty="0"/>
              <a:t> – hva kan de </a:t>
            </a:r>
            <a:r>
              <a:rPr lang="nb-NO" sz="1600" dirty="0" err="1"/>
              <a:t>gjere</a:t>
            </a:r>
            <a:r>
              <a:rPr lang="nb-NO" sz="1600" dirty="0"/>
              <a:t>?</a:t>
            </a:r>
            <a:endParaRPr lang="nb-NO" sz="1600" dirty="0">
              <a:cs typeface="Poppins"/>
            </a:endParaRPr>
          </a:p>
          <a:p>
            <a:pPr marL="171450" indent="-171450"/>
            <a:r>
              <a:rPr lang="nb-NO" sz="1600" dirty="0"/>
              <a:t>Ta felles </a:t>
            </a:r>
            <a:r>
              <a:rPr lang="nb-NO" sz="1600" dirty="0" err="1"/>
              <a:t>eigerskap</a:t>
            </a:r>
            <a:r>
              <a:rPr lang="nb-NO" sz="1600" dirty="0"/>
              <a:t> til undersøkinga i heile organisasjonen</a:t>
            </a:r>
            <a:endParaRPr lang="nb-NO" sz="1600" dirty="0">
              <a:cs typeface="Poppins"/>
            </a:endParaRPr>
          </a:p>
          <a:p>
            <a:pPr marL="171450" indent="-171450"/>
            <a:r>
              <a:rPr lang="nb-NO" sz="1600" dirty="0"/>
              <a:t>Sett interne mål for svarprosent </a:t>
            </a:r>
            <a:endParaRPr lang="nb-NO" sz="1600" dirty="0">
              <a:cs typeface="Poppins"/>
            </a:endParaRPr>
          </a:p>
          <a:p>
            <a:pPr marL="171450" indent="-171450"/>
            <a:r>
              <a:rPr lang="nb-NO" sz="1600" dirty="0"/>
              <a:t>Lag </a:t>
            </a:r>
            <a:r>
              <a:rPr lang="nb-NO" sz="1600" dirty="0" err="1"/>
              <a:t>ein</a:t>
            </a:r>
            <a:r>
              <a:rPr lang="nb-NO" sz="1600" dirty="0"/>
              <a:t> plan for spreiing av informasjon om undersøkinga</a:t>
            </a:r>
            <a:endParaRPr lang="nb-NO" sz="1600" dirty="0">
              <a:cs typeface="Poppins"/>
            </a:endParaRPr>
          </a:p>
          <a:p>
            <a:pPr marL="171450" indent="-171450"/>
            <a:r>
              <a:rPr lang="nb-NO" sz="1600" dirty="0" err="1"/>
              <a:t>Institusjonane</a:t>
            </a:r>
            <a:r>
              <a:rPr lang="nb-NO" sz="1600" dirty="0"/>
              <a:t> kan følgje med på svarprosent online – </a:t>
            </a:r>
            <a:r>
              <a:rPr lang="nb-NO" sz="1600" dirty="0" err="1"/>
              <a:t>lenkje</a:t>
            </a:r>
            <a:r>
              <a:rPr lang="nb-NO" sz="1600" dirty="0"/>
              <a:t> blir tilsend</a:t>
            </a:r>
            <a:endParaRPr lang="nb-NO" sz="1600" dirty="0">
              <a:cs typeface="Poppins"/>
            </a:endParaRPr>
          </a:p>
          <a:p>
            <a:pPr marL="171450" indent="-171450"/>
            <a:endParaRPr lang="nb-NO" sz="1600" dirty="0">
              <a:cs typeface="Poppins"/>
            </a:endParaRP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8699E23D-572C-28FC-7154-45FAFF6316B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66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171B4E"/>
      </a:dk2>
      <a:lt2>
        <a:srgbClr val="A2A4A5"/>
      </a:lt2>
      <a:accent1>
        <a:srgbClr val="E72F72"/>
      </a:accent1>
      <a:accent2>
        <a:srgbClr val="0025A0"/>
      </a:accent2>
      <a:accent3>
        <a:srgbClr val="EA591D"/>
      </a:accent3>
      <a:accent4>
        <a:srgbClr val="630879"/>
      </a:accent4>
      <a:accent5>
        <a:srgbClr val="FF8C43"/>
      </a:accent5>
      <a:accent6>
        <a:srgbClr val="A80037"/>
      </a:accent6>
      <a:hlink>
        <a:srgbClr val="0563C1"/>
      </a:hlink>
      <a:folHlink>
        <a:srgbClr val="954F72"/>
      </a:folHlink>
    </a:clrScheme>
    <a:fontScheme name="Custom 185">
      <a:majorFont>
        <a:latin typeface="Poppins Bold"/>
        <a:ea typeface=""/>
        <a:cs typeface=""/>
      </a:majorFont>
      <a:minorFont>
        <a:latin typeface="Poppi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40000"/>
            <a:lumOff val="6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kdir_PPTmal (2)" id="{A2386AF0-1417-449D-9C68-F121F03B123F}" vid="{5CC77926-A5A4-41B6-9DBF-A66DD500515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cbc670-a92b-46c1-8214-8e878f1d3f20">
      <Terms xmlns="http://schemas.microsoft.com/office/infopath/2007/PartnerControls"/>
    </lcf76f155ced4ddcb4097134ff3c332f>
    <TaxCatchAll xmlns="f8ceb90b-b19b-421b-aa39-1955100b9c4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2348BFD021724488FDCB7305C649051" ma:contentTypeVersion="13" ma:contentTypeDescription="Opprett et nytt dokument." ma:contentTypeScope="" ma:versionID="b1d5e79391cdc21007d0c4730d75b796">
  <xsd:schema xmlns:xsd="http://www.w3.org/2001/XMLSchema" xmlns:xs="http://www.w3.org/2001/XMLSchema" xmlns:p="http://schemas.microsoft.com/office/2006/metadata/properties" xmlns:ns2="c4cbc670-a92b-46c1-8214-8e878f1d3f20" xmlns:ns3="f8ceb90b-b19b-421b-aa39-1955100b9c41" targetNamespace="http://schemas.microsoft.com/office/2006/metadata/properties" ma:root="true" ma:fieldsID="06bedb9ac52686d2cc1296d1364130e5" ns2:_="" ns3:_="">
    <xsd:import namespace="c4cbc670-a92b-46c1-8214-8e878f1d3f20"/>
    <xsd:import namespace="f8ceb90b-b19b-421b-aa39-1955100b9c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cbc670-a92b-46c1-8214-8e878f1d3f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ildemerkelapper" ma:readOnly="false" ma:fieldId="{5cf76f15-5ced-4ddc-b409-7134ff3c332f}" ma:taxonomyMulti="true" ma:sspId="15a638eb-336d-4a77-9d4b-1a2ff89923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ceb90b-b19b-421b-aa39-1955100b9c4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ea355bb-8afa-431f-9e58-a8ef58f9da3c}" ma:internalName="TaxCatchAll" ma:showField="CatchAllData" ma:web="05c75b8e-f728-439e-989f-ea7619586e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ED690D-3141-4AA0-A733-B72A92DBE7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C4FFEC-4AC9-4BC4-A62C-6ACEF00C02A9}">
  <ds:schemaRefs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c4cbc670-a92b-46c1-8214-8e878f1d3f20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f8ceb90b-b19b-421b-aa39-1955100b9c41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A0151AA-7B72-426B-8307-48F8A768F8A1}"/>
</file>

<file path=docProps/app.xml><?xml version="1.0" encoding="utf-8"?>
<Properties xmlns="http://schemas.openxmlformats.org/officeDocument/2006/extended-properties" xmlns:vt="http://schemas.openxmlformats.org/officeDocument/2006/docPropsVTypes">
  <Template>HK-dir PowerPoint-mal (blank mal)</Template>
  <TotalTime>71</TotalTime>
  <Words>520</Words>
  <Application>Microsoft Office PowerPoint</Application>
  <PresentationFormat>Widescreen</PresentationFormat>
  <Paragraphs>62</Paragraphs>
  <Slides>12</Slides>
  <Notes>1</Notes>
  <HiddenSlides>0</HiddenSlides>
  <MMClips>0</MMClips>
  <ScaleCrop>false</ScaleCrop>
  <HeadingPairs>
    <vt:vector size="8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21" baseType="lpstr">
      <vt:lpstr>Calibri</vt:lpstr>
      <vt:lpstr>Poppins</vt:lpstr>
      <vt:lpstr>Poppins Bold</vt:lpstr>
      <vt:lpstr>Arial</vt:lpstr>
      <vt:lpstr>Poppins SemiBold</vt:lpstr>
      <vt:lpstr>Courier New</vt:lpstr>
      <vt:lpstr>Poppins Medium</vt:lpstr>
      <vt:lpstr>Office-tema</vt:lpstr>
      <vt:lpstr>Adobe Acrobat Document</vt:lpstr>
      <vt:lpstr>Studiebarometeret 2026</vt:lpstr>
      <vt:lpstr>Studiebarometeret</vt:lpstr>
      <vt:lpstr>Undersøkinga dekker mellom anna:</vt:lpstr>
      <vt:lpstr>Slik svarar studentane på undersøkinga</vt:lpstr>
      <vt:lpstr>Viss studenten ikkje har mottatt undersøkinga</vt:lpstr>
      <vt:lpstr>Kvifor Studiebarometeret?</vt:lpstr>
      <vt:lpstr>Studiebarometeret som verktøy</vt:lpstr>
      <vt:lpstr>Hkdir.no</vt:lpstr>
      <vt:lpstr>Høg svarprosent er viktig!</vt:lpstr>
      <vt:lpstr>Tips for å få fleire til å svare</vt:lpstr>
      <vt:lpstr>PowerPoint-presentasjon</vt:lpstr>
      <vt:lpstr>Meir informasjon?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Pia Elisabeth Ianke</dc:creator>
  <cp:lastModifiedBy>Petter Hiis Bergh</cp:lastModifiedBy>
  <cp:revision>1</cp:revision>
  <dcterms:created xsi:type="dcterms:W3CDTF">2025-09-25T12:04:07Z</dcterms:created>
  <dcterms:modified xsi:type="dcterms:W3CDTF">2026-03-24T07:55:19Z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0x01010062348BFD021724488FDCB7305C649051</vt:lpwstr>
  </property>
  <property fmtid="{D5CDD505-2E9C-101B-9397-08002B2CF9AE}" pid="3" name="MSIP_Label_e96e116a-ae70-4e3d-be7e-d31ac0727b31_Enabled">
    <vt:lpwstr>true</vt:lpwstr>
  </property>
  <property fmtid="{D5CDD505-2E9C-101B-9397-08002B2CF9AE}" pid="4" name="MSIP_Label_e96e116a-ae70-4e3d-be7e-d31ac0727b31_SetDate">
    <vt:lpwstr>2021-06-28T17:00:56Z</vt:lpwstr>
  </property>
  <property fmtid="{D5CDD505-2E9C-101B-9397-08002B2CF9AE}" pid="5" name="MSIP_Label_e96e116a-ae70-4e3d-be7e-d31ac0727b31_Method">
    <vt:lpwstr>Privileged</vt:lpwstr>
  </property>
  <property fmtid="{D5CDD505-2E9C-101B-9397-08002B2CF9AE}" pid="6" name="MSIP_Label_e96e116a-ae70-4e3d-be7e-d31ac0727b31_Name">
    <vt:lpwstr>Åpen</vt:lpwstr>
  </property>
  <property fmtid="{D5CDD505-2E9C-101B-9397-08002B2CF9AE}" pid="7" name="MSIP_Label_e96e116a-ae70-4e3d-be7e-d31ac0727b31_SiteId">
    <vt:lpwstr>e21a9bd2-dcf8-44df-83fa-aa16c3e0af23</vt:lpwstr>
  </property>
  <property fmtid="{D5CDD505-2E9C-101B-9397-08002B2CF9AE}" pid="8" name="MSIP_Label_e96e116a-ae70-4e3d-be7e-d31ac0727b31_ActionId">
    <vt:lpwstr>18ece5d3-d9b8-4867-a5a7-aba96a43a3a7</vt:lpwstr>
  </property>
  <property fmtid="{D5CDD505-2E9C-101B-9397-08002B2CF9AE}" pid="9" name="MSIP_Label_e96e116a-ae70-4e3d-be7e-d31ac0727b31_ContentBits">
    <vt:lpwstr>0</vt:lpwstr>
  </property>
  <property fmtid="{D5CDD505-2E9C-101B-9397-08002B2CF9AE}" pid="10" name="MSIP_Label_4012811f-b717-4099-a412-3cacd3519ab9_Enabled">
    <vt:lpwstr>true</vt:lpwstr>
  </property>
  <property fmtid="{D5CDD505-2E9C-101B-9397-08002B2CF9AE}" pid="11" name="MSIP_Label_4012811f-b717-4099-a412-3cacd3519ab9_SetDate">
    <vt:lpwstr>2025-09-25T12:26:05Z</vt:lpwstr>
  </property>
  <property fmtid="{D5CDD505-2E9C-101B-9397-08002B2CF9AE}" pid="12" name="MSIP_Label_4012811f-b717-4099-a412-3cacd3519ab9_Method">
    <vt:lpwstr>Privileged</vt:lpwstr>
  </property>
  <property fmtid="{D5CDD505-2E9C-101B-9397-08002B2CF9AE}" pid="13" name="MSIP_Label_4012811f-b717-4099-a412-3cacd3519ab9_Name">
    <vt:lpwstr>Åpen</vt:lpwstr>
  </property>
  <property fmtid="{D5CDD505-2E9C-101B-9397-08002B2CF9AE}" pid="14" name="MSIP_Label_4012811f-b717-4099-a412-3cacd3519ab9_SiteId">
    <vt:lpwstr>1ec46890-73f8-4a2a-9b2c-9a6611f1c922</vt:lpwstr>
  </property>
  <property fmtid="{D5CDD505-2E9C-101B-9397-08002B2CF9AE}" pid="15" name="MSIP_Label_4012811f-b717-4099-a412-3cacd3519ab9_ActionId">
    <vt:lpwstr>807c166c-be7c-48c7-8913-11885b58d224</vt:lpwstr>
  </property>
  <property fmtid="{D5CDD505-2E9C-101B-9397-08002B2CF9AE}" pid="16" name="MSIP_Label_4012811f-b717-4099-a412-3cacd3519ab9_ContentBits">
    <vt:lpwstr>0</vt:lpwstr>
  </property>
  <property fmtid="{D5CDD505-2E9C-101B-9397-08002B2CF9AE}" pid="17" name="MSIP_Label_4012811f-b717-4099-a412-3cacd3519ab9_Tag">
    <vt:lpwstr>10, 0, 1, 1</vt:lpwstr>
  </property>
  <property fmtid="{D5CDD505-2E9C-101B-9397-08002B2CF9AE}" pid="18" name="MediaServiceImageTags">
    <vt:lpwstr/>
  </property>
</Properties>
</file>