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4"/>
  </p:sldMasterIdLst>
  <p:notesMasterIdLst>
    <p:notesMasterId r:id="rId10"/>
  </p:notesMasterIdLst>
  <p:handoutMasterIdLst>
    <p:handoutMasterId r:id="rId11"/>
  </p:handoutMasterIdLst>
  <p:sldIdLst>
    <p:sldId id="273" r:id="rId5"/>
    <p:sldId id="270" r:id="rId6"/>
    <p:sldId id="271" r:id="rId7"/>
    <p:sldId id="272" r:id="rId8"/>
    <p:sldId id="266" r:id="rId9"/>
  </p:sldIdLst>
  <p:sldSz cx="12192000" cy="6858000"/>
  <p:notesSz cx="6858000" cy="9144000"/>
  <p:embeddedFontLst>
    <p:embeddedFont>
      <p:font typeface="Poppins" panose="00000500000000000000" pitchFamily="2" charset="0"/>
      <p:regular r:id="rId12"/>
      <p:bold r:id="rId13"/>
      <p:italic r:id="rId14"/>
      <p:boldItalic r:id="rId15"/>
    </p:embeddedFont>
    <p:embeddedFont>
      <p:font typeface="Poppins Bold" panose="00000800000000000000" pitchFamily="2" charset="0"/>
      <p:bold r:id="rId16"/>
      <p:italic r:id="rId17"/>
      <p:boldItalic r:id="rId18"/>
    </p:embeddedFont>
    <p:embeddedFont>
      <p:font typeface="Poppins Medium" panose="00000600000000000000" pitchFamily="2" charset="0"/>
      <p:regular r:id="rId19"/>
      <p:italic r:id="rId20"/>
    </p:embeddedFont>
    <p:embeddedFont>
      <p:font typeface="Poppins SemiBold" panose="00000700000000000000" pitchFamily="2" charset="0"/>
      <p:regular r:id="rId21"/>
      <p:bold r:id="rId22"/>
      <p:italic r:id="rId23"/>
      <p:boldItalic r:id="rId24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75A140-FF55-A2F3-364E-D16EAADB0788}" name="Petter Hiis Bergh" initials="PB" userId="S::petter.bergh@hkdir.no::bf1bcdcc-4bc4-49ac-b426-3c05ae972f05" providerId="AD"/>
  <p188:author id="{66956C80-F288-F622-945A-4B33013BB1E9}" name="Rikka Kjelkenes" initials="RK" userId="S::rikka.kjelkenes@hkdir.no::fda6266b-08de-44c8-ac25-621742ade99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FFFFF"/>
    <a:srgbClr val="1D3461"/>
    <a:srgbClr val="F9952E"/>
    <a:srgbClr val="254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EB67CF-77B3-4C0E-B731-A493F3F55169}" v="2" dt="2026-03-24T10:03:36.3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38" autoAdjust="0"/>
    <p:restoredTop sz="96374" autoAdjust="0"/>
  </p:normalViewPr>
  <p:slideViewPr>
    <p:cSldViewPr snapToGrid="0" snapToObjects="1">
      <p:cViewPr varScale="1">
        <p:scale>
          <a:sx n="109" d="100"/>
          <a:sy n="109" d="100"/>
        </p:scale>
        <p:origin x="120" y="108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07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 Sirnes" userId="d53306d2-7553-4622-8a98-f95f81c9cb41" providerId="ADAL" clId="{ED221F99-5660-4C35-9619-4D809977D9F3}"/>
    <pc:docChg chg="modSld">
      <pc:chgData name="Erik Sirnes" userId="d53306d2-7553-4622-8a98-f95f81c9cb41" providerId="ADAL" clId="{ED221F99-5660-4C35-9619-4D809977D9F3}" dt="2026-03-18T14:25:54.792" v="8" actId="13926"/>
      <pc:docMkLst>
        <pc:docMk/>
      </pc:docMkLst>
      <pc:sldChg chg="modSp mod">
        <pc:chgData name="Erik Sirnes" userId="d53306d2-7553-4622-8a98-f95f81c9cb41" providerId="ADAL" clId="{ED221F99-5660-4C35-9619-4D809977D9F3}" dt="2026-03-18T14:25:54.792" v="8" actId="13926"/>
        <pc:sldMkLst>
          <pc:docMk/>
          <pc:sldMk cId="2950682339" sldId="271"/>
        </pc:sldMkLst>
        <pc:spChg chg="mod">
          <ac:chgData name="Erik Sirnes" userId="d53306d2-7553-4622-8a98-f95f81c9cb41" providerId="ADAL" clId="{ED221F99-5660-4C35-9619-4D809977D9F3}" dt="2026-03-18T14:25:54.792" v="8" actId="13926"/>
          <ac:spMkLst>
            <pc:docMk/>
            <pc:sldMk cId="2950682339" sldId="271"/>
            <ac:spMk id="3" creationId="{0F7F2C3F-34AA-5F86-EAB6-1B7B809FDF24}"/>
          </ac:spMkLst>
        </pc:spChg>
      </pc:sldChg>
    </pc:docChg>
  </pc:docChgLst>
  <pc:docChgLst>
    <pc:chgData name="Petter Hiis Bergh" userId="bf1bcdcc-4bc4-49ac-b426-3c05ae972f05" providerId="ADAL" clId="{605E54B5-6591-4E27-8AFC-9127E506DAA4}"/>
    <pc:docChg chg="undo custSel addSld delSld modSld sldOrd">
      <pc:chgData name="Petter Hiis Bergh" userId="bf1bcdcc-4bc4-49ac-b426-3c05ae972f05" providerId="ADAL" clId="{605E54B5-6591-4E27-8AFC-9127E506DAA4}" dt="2026-03-24T08:35:53.855" v="1546" actId="1076"/>
      <pc:docMkLst>
        <pc:docMk/>
      </pc:docMkLst>
      <pc:sldChg chg="modSp mod ord">
        <pc:chgData name="Petter Hiis Bergh" userId="bf1bcdcc-4bc4-49ac-b426-3c05ae972f05" providerId="ADAL" clId="{605E54B5-6591-4E27-8AFC-9127E506DAA4}" dt="2026-03-18T08:45:11.603" v="1525" actId="20577"/>
        <pc:sldMkLst>
          <pc:docMk/>
          <pc:sldMk cId="333858375" sldId="266"/>
        </pc:sldMkLst>
        <pc:spChg chg="mod">
          <ac:chgData name="Petter Hiis Bergh" userId="bf1bcdcc-4bc4-49ac-b426-3c05ae972f05" providerId="ADAL" clId="{605E54B5-6591-4E27-8AFC-9127E506DAA4}" dt="2026-03-18T08:44:57.227" v="1482" actId="20577"/>
          <ac:spMkLst>
            <pc:docMk/>
            <pc:sldMk cId="333858375" sldId="266"/>
            <ac:spMk id="2" creationId="{6622D472-646E-6F20-E51C-25EDCEC1069F}"/>
          </ac:spMkLst>
        </pc:spChg>
        <pc:spChg chg="mod">
          <ac:chgData name="Petter Hiis Bergh" userId="bf1bcdcc-4bc4-49ac-b426-3c05ae972f05" providerId="ADAL" clId="{605E54B5-6591-4E27-8AFC-9127E506DAA4}" dt="2026-03-18T08:45:11.603" v="1525" actId="20577"/>
          <ac:spMkLst>
            <pc:docMk/>
            <pc:sldMk cId="333858375" sldId="266"/>
            <ac:spMk id="3" creationId="{6D309D60-5D37-68F0-A8C9-382B9D5D362B}"/>
          </ac:spMkLst>
        </pc:spChg>
      </pc:sldChg>
      <pc:sldChg chg="add del">
        <pc:chgData name="Petter Hiis Bergh" userId="bf1bcdcc-4bc4-49ac-b426-3c05ae972f05" providerId="ADAL" clId="{605E54B5-6591-4E27-8AFC-9127E506DAA4}" dt="2026-03-18T08:32:51.080" v="7"/>
        <pc:sldMkLst>
          <pc:docMk/>
          <pc:sldMk cId="1499882364" sldId="269"/>
        </pc:sldMkLst>
      </pc:sldChg>
      <pc:sldChg chg="modSp add del mod modCm">
        <pc:chgData name="Petter Hiis Bergh" userId="bf1bcdcc-4bc4-49ac-b426-3c05ae972f05" providerId="ADAL" clId="{605E54B5-6591-4E27-8AFC-9127E506DAA4}" dt="2026-03-18T08:47:03.605" v="1535" actId="14100"/>
        <pc:sldMkLst>
          <pc:docMk/>
          <pc:sldMk cId="379944371" sldId="270"/>
        </pc:sldMkLst>
        <pc:spChg chg="mod">
          <ac:chgData name="Petter Hiis Bergh" userId="bf1bcdcc-4bc4-49ac-b426-3c05ae972f05" providerId="ADAL" clId="{605E54B5-6591-4E27-8AFC-9127E506DAA4}" dt="2026-03-18T08:46:41.560" v="1529" actId="14100"/>
          <ac:spMkLst>
            <pc:docMk/>
            <pc:sldMk cId="379944371" sldId="270"/>
            <ac:spMk id="2" creationId="{57326526-58AE-05A7-F605-A098E0D35339}"/>
          </ac:spMkLst>
        </pc:spChg>
        <pc:spChg chg="mod">
          <ac:chgData name="Petter Hiis Bergh" userId="bf1bcdcc-4bc4-49ac-b426-3c05ae972f05" providerId="ADAL" clId="{605E54B5-6591-4E27-8AFC-9127E506DAA4}" dt="2026-03-18T08:47:03.605" v="1535" actId="14100"/>
          <ac:spMkLst>
            <pc:docMk/>
            <pc:sldMk cId="379944371" sldId="270"/>
            <ac:spMk id="3" creationId="{D38D3564-AD3C-681E-EEFA-682C188B7230}"/>
          </ac:spMkLst>
        </pc:spChg>
        <pc:spChg chg="mod">
          <ac:chgData name="Petter Hiis Bergh" userId="bf1bcdcc-4bc4-49ac-b426-3c05ae972f05" providerId="ADAL" clId="{605E54B5-6591-4E27-8AFC-9127E506DAA4}" dt="2026-03-18T08:46:59.081" v="1534" actId="1076"/>
          <ac:spMkLst>
            <pc:docMk/>
            <pc:sldMk cId="379944371" sldId="270"/>
            <ac:spMk id="5" creationId="{B9C4E028-6DED-E1FD-9856-F55C1EA9DA1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Petter Hiis Bergh" userId="bf1bcdcc-4bc4-49ac-b426-3c05ae972f05" providerId="ADAL" clId="{605E54B5-6591-4E27-8AFC-9127E506DAA4}" dt="2026-03-18T08:39:07.596" v="662" actId="20577"/>
              <pc2:cmMkLst xmlns:pc2="http://schemas.microsoft.com/office/powerpoint/2019/9/main/command">
                <pc:docMk/>
                <pc:sldMk cId="379944371" sldId="270"/>
                <pc2:cmMk id="{24524AE1-683C-4C0F-A6F5-FC746506A9D2}"/>
              </pc2:cmMkLst>
            </pc226:cmChg>
          </p:ext>
        </pc:extLst>
      </pc:sldChg>
      <pc:sldChg chg="modSp add del mod">
        <pc:chgData name="Petter Hiis Bergh" userId="bf1bcdcc-4bc4-49ac-b426-3c05ae972f05" providerId="ADAL" clId="{605E54B5-6591-4E27-8AFC-9127E506DAA4}" dt="2026-03-18T08:47:31.474" v="1541" actId="20577"/>
        <pc:sldMkLst>
          <pc:docMk/>
          <pc:sldMk cId="2950682339" sldId="271"/>
        </pc:sldMkLst>
        <pc:spChg chg="mod">
          <ac:chgData name="Petter Hiis Bergh" userId="bf1bcdcc-4bc4-49ac-b426-3c05ae972f05" providerId="ADAL" clId="{605E54B5-6591-4E27-8AFC-9127E506DAA4}" dt="2026-03-18T08:39:16.984" v="694" actId="20577"/>
          <ac:spMkLst>
            <pc:docMk/>
            <pc:sldMk cId="2950682339" sldId="271"/>
            <ac:spMk id="2" creationId="{CE739FFA-CFAB-9B05-A69B-330C4C9AD462}"/>
          </ac:spMkLst>
        </pc:spChg>
        <pc:spChg chg="mod">
          <ac:chgData name="Petter Hiis Bergh" userId="bf1bcdcc-4bc4-49ac-b426-3c05ae972f05" providerId="ADAL" clId="{605E54B5-6591-4E27-8AFC-9127E506DAA4}" dt="2026-03-18T08:47:31.474" v="1541" actId="20577"/>
          <ac:spMkLst>
            <pc:docMk/>
            <pc:sldMk cId="2950682339" sldId="271"/>
            <ac:spMk id="3" creationId="{0F7F2C3F-34AA-5F86-EAB6-1B7B809FDF24}"/>
          </ac:spMkLst>
        </pc:spChg>
        <pc:spChg chg="mod">
          <ac:chgData name="Petter Hiis Bergh" userId="bf1bcdcc-4bc4-49ac-b426-3c05ae972f05" providerId="ADAL" clId="{605E54B5-6591-4E27-8AFC-9127E506DAA4}" dt="2026-03-18T08:43:08.644" v="1321" actId="20577"/>
          <ac:spMkLst>
            <pc:docMk/>
            <pc:sldMk cId="2950682339" sldId="271"/>
            <ac:spMk id="5" creationId="{9AE28DF6-451F-46A4-93E0-FEF35EE6FD90}"/>
          </ac:spMkLst>
        </pc:spChg>
        <pc:spChg chg="mod">
          <ac:chgData name="Petter Hiis Bergh" userId="bf1bcdcc-4bc4-49ac-b426-3c05ae972f05" providerId="ADAL" clId="{605E54B5-6591-4E27-8AFC-9127E506DAA4}" dt="2026-03-18T08:43:15.063" v="1335" actId="20577"/>
          <ac:spMkLst>
            <pc:docMk/>
            <pc:sldMk cId="2950682339" sldId="271"/>
            <ac:spMk id="6" creationId="{FBD1C24F-8610-08FD-A82D-771C1C5A0E9A}"/>
          </ac:spMkLst>
        </pc:spChg>
        <pc:spChg chg="mod">
          <ac:chgData name="Petter Hiis Bergh" userId="bf1bcdcc-4bc4-49ac-b426-3c05ae972f05" providerId="ADAL" clId="{605E54B5-6591-4E27-8AFC-9127E506DAA4}" dt="2026-03-18T08:43:21.156" v="1349" actId="20577"/>
          <ac:spMkLst>
            <pc:docMk/>
            <pc:sldMk cId="2950682339" sldId="271"/>
            <ac:spMk id="7" creationId="{0FD189B9-0248-6AB2-2B42-DE7AB92C7ECD}"/>
          </ac:spMkLst>
        </pc:spChg>
      </pc:sldChg>
      <pc:sldChg chg="addSp delSp modSp add del mod modCm">
        <pc:chgData name="Petter Hiis Bergh" userId="bf1bcdcc-4bc4-49ac-b426-3c05ae972f05" providerId="ADAL" clId="{605E54B5-6591-4E27-8AFC-9127E506DAA4}" dt="2026-03-24T08:35:53.855" v="1546" actId="1076"/>
        <pc:sldMkLst>
          <pc:docMk/>
          <pc:sldMk cId="1851714825" sldId="272"/>
        </pc:sldMkLst>
        <pc:spChg chg="mod">
          <ac:chgData name="Petter Hiis Bergh" userId="bf1bcdcc-4bc4-49ac-b426-3c05ae972f05" providerId="ADAL" clId="{605E54B5-6591-4E27-8AFC-9127E506DAA4}" dt="2026-03-18T08:43:34.180" v="1375" actId="20577"/>
          <ac:spMkLst>
            <pc:docMk/>
            <pc:sldMk cId="1851714825" sldId="272"/>
            <ac:spMk id="2" creationId="{606BEF58-BE0A-3FD8-5D60-573D8729DD57}"/>
          </ac:spMkLst>
        </pc:spChg>
        <pc:spChg chg="mod">
          <ac:chgData name="Petter Hiis Bergh" userId="bf1bcdcc-4bc4-49ac-b426-3c05ae972f05" providerId="ADAL" clId="{605E54B5-6591-4E27-8AFC-9127E506DAA4}" dt="2026-03-18T08:44:40.708" v="1468" actId="20577"/>
          <ac:spMkLst>
            <pc:docMk/>
            <pc:sldMk cId="1851714825" sldId="272"/>
            <ac:spMk id="3" creationId="{6F78A3DE-F4B3-59AE-6206-FEFD9040FE4D}"/>
          </ac:spMkLst>
        </pc:spChg>
        <pc:picChg chg="del mod">
          <ac:chgData name="Petter Hiis Bergh" userId="bf1bcdcc-4bc4-49ac-b426-3c05ae972f05" providerId="ADAL" clId="{605E54B5-6591-4E27-8AFC-9127E506DAA4}" dt="2026-03-24T08:35:41.439" v="1542" actId="478"/>
          <ac:picMkLst>
            <pc:docMk/>
            <pc:sldMk cId="1851714825" sldId="272"/>
            <ac:picMk id="6" creationId="{6F849DB1-F279-5DDA-8857-5EC6BAA8AACD}"/>
          </ac:picMkLst>
        </pc:picChg>
        <pc:picChg chg="add mod">
          <ac:chgData name="Petter Hiis Bergh" userId="bf1bcdcc-4bc4-49ac-b426-3c05ae972f05" providerId="ADAL" clId="{605E54B5-6591-4E27-8AFC-9127E506DAA4}" dt="2026-03-24T08:35:53.855" v="1546" actId="1076"/>
          <ac:picMkLst>
            <pc:docMk/>
            <pc:sldMk cId="1851714825" sldId="272"/>
            <ac:picMk id="7" creationId="{C346EE04-0FBB-0FB1-E535-73CF6A92C54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Petter Hiis Bergh" userId="bf1bcdcc-4bc4-49ac-b426-3c05ae972f05" providerId="ADAL" clId="{605E54B5-6591-4E27-8AFC-9127E506DAA4}" dt="2026-03-18T08:44:01.027" v="1461" actId="20577"/>
              <pc2:cmMkLst xmlns:pc2="http://schemas.microsoft.com/office/powerpoint/2019/9/main/command">
                <pc:docMk/>
                <pc:sldMk cId="1851714825" sldId="272"/>
                <pc2:cmMk id="{6A932631-9B76-4AD6-8CA3-2DB28D36C60E}"/>
              </pc2:cmMkLst>
            </pc226:cmChg>
          </p:ext>
        </pc:extLst>
      </pc:sldChg>
    </pc:docChg>
  </pc:docChgLst>
  <pc:docChgLst>
    <pc:chgData name="Aleksander Aven Thiren" userId="fcf4f5d5-31f2-4264-9f4e-f9748ddbf4ec" providerId="ADAL" clId="{CB117893-574D-47C1-B157-244974BDF868}"/>
    <pc:docChg chg="custSel addSld delSld modSld">
      <pc:chgData name="Aleksander Aven Thiren" userId="fcf4f5d5-31f2-4264-9f4e-f9748ddbf4ec" providerId="ADAL" clId="{CB117893-574D-47C1-B157-244974BDF868}" dt="2026-03-24T10:07:02.358" v="17" actId="1076"/>
      <pc:docMkLst>
        <pc:docMk/>
      </pc:docMkLst>
      <pc:sldChg chg="del">
        <pc:chgData name="Aleksander Aven Thiren" userId="fcf4f5d5-31f2-4264-9f4e-f9748ddbf4ec" providerId="ADAL" clId="{CB117893-574D-47C1-B157-244974BDF868}" dt="2026-03-24T10:03:23.826" v="1" actId="47"/>
        <pc:sldMkLst>
          <pc:docMk/>
          <pc:sldMk cId="1499882364" sldId="269"/>
        </pc:sldMkLst>
      </pc:sldChg>
      <pc:sldChg chg="addSp delSp modSp mod">
        <pc:chgData name="Aleksander Aven Thiren" userId="fcf4f5d5-31f2-4264-9f4e-f9748ddbf4ec" providerId="ADAL" clId="{CB117893-574D-47C1-B157-244974BDF868}" dt="2026-03-24T10:06:19.452" v="8" actId="14100"/>
        <pc:sldMkLst>
          <pc:docMk/>
          <pc:sldMk cId="379944371" sldId="270"/>
        </pc:sldMkLst>
        <pc:spChg chg="mod">
          <ac:chgData name="Aleksander Aven Thiren" userId="fcf4f5d5-31f2-4264-9f4e-f9748ddbf4ec" providerId="ADAL" clId="{CB117893-574D-47C1-B157-244974BDF868}" dt="2026-03-24T10:03:46.250" v="5" actId="242"/>
          <ac:spMkLst>
            <pc:docMk/>
            <pc:sldMk cId="379944371" sldId="270"/>
            <ac:spMk id="2" creationId="{57326526-58AE-05A7-F605-A098E0D35339}"/>
          </ac:spMkLst>
        </pc:spChg>
        <pc:spChg chg="mod">
          <ac:chgData name="Aleksander Aven Thiren" userId="fcf4f5d5-31f2-4264-9f4e-f9748ddbf4ec" providerId="ADAL" clId="{CB117893-574D-47C1-B157-244974BDF868}" dt="2026-03-24T10:06:19.452" v="8" actId="14100"/>
          <ac:spMkLst>
            <pc:docMk/>
            <pc:sldMk cId="379944371" sldId="270"/>
            <ac:spMk id="3" creationId="{D38D3564-AD3C-681E-EEFA-682C188B7230}"/>
          </ac:spMkLst>
        </pc:spChg>
        <pc:spChg chg="del">
          <ac:chgData name="Aleksander Aven Thiren" userId="fcf4f5d5-31f2-4264-9f4e-f9748ddbf4ec" providerId="ADAL" clId="{CB117893-574D-47C1-B157-244974BDF868}" dt="2026-03-24T10:03:35.323" v="2" actId="478"/>
          <ac:spMkLst>
            <pc:docMk/>
            <pc:sldMk cId="379944371" sldId="270"/>
            <ac:spMk id="5" creationId="{B9C4E028-6DED-E1FD-9856-F55C1EA9DA1E}"/>
          </ac:spMkLst>
        </pc:spChg>
        <pc:picChg chg="add mod">
          <ac:chgData name="Aleksander Aven Thiren" userId="fcf4f5d5-31f2-4264-9f4e-f9748ddbf4ec" providerId="ADAL" clId="{CB117893-574D-47C1-B157-244974BDF868}" dt="2026-03-24T10:03:40.285" v="4" actId="1076"/>
          <ac:picMkLst>
            <pc:docMk/>
            <pc:sldMk cId="379944371" sldId="270"/>
            <ac:picMk id="6" creationId="{E1A17F39-C9F7-75E4-C02C-DE938BC2140A}"/>
          </ac:picMkLst>
        </pc:picChg>
      </pc:sldChg>
      <pc:sldChg chg="modSp mod">
        <pc:chgData name="Aleksander Aven Thiren" userId="fcf4f5d5-31f2-4264-9f4e-f9748ddbf4ec" providerId="ADAL" clId="{CB117893-574D-47C1-B157-244974BDF868}" dt="2026-03-24T10:06:33.107" v="12" actId="242"/>
        <pc:sldMkLst>
          <pc:docMk/>
          <pc:sldMk cId="2950682339" sldId="271"/>
        </pc:sldMkLst>
        <pc:spChg chg="mod">
          <ac:chgData name="Aleksander Aven Thiren" userId="fcf4f5d5-31f2-4264-9f4e-f9748ddbf4ec" providerId="ADAL" clId="{CB117893-574D-47C1-B157-244974BDF868}" dt="2026-03-24T10:06:33.107" v="12" actId="242"/>
          <ac:spMkLst>
            <pc:docMk/>
            <pc:sldMk cId="2950682339" sldId="271"/>
            <ac:spMk id="2" creationId="{CE739FFA-CFAB-9B05-A69B-330C4C9AD462}"/>
          </ac:spMkLst>
        </pc:spChg>
        <pc:spChg chg="mod">
          <ac:chgData name="Aleksander Aven Thiren" userId="fcf4f5d5-31f2-4264-9f4e-f9748ddbf4ec" providerId="ADAL" clId="{CB117893-574D-47C1-B157-244974BDF868}" dt="2026-03-24T10:06:31.124" v="11" actId="242"/>
          <ac:spMkLst>
            <pc:docMk/>
            <pc:sldMk cId="2950682339" sldId="271"/>
            <ac:spMk id="3" creationId="{0F7F2C3F-34AA-5F86-EAB6-1B7B809FDF24}"/>
          </ac:spMkLst>
        </pc:spChg>
      </pc:sldChg>
      <pc:sldChg chg="modSp mod">
        <pc:chgData name="Aleksander Aven Thiren" userId="fcf4f5d5-31f2-4264-9f4e-f9748ddbf4ec" providerId="ADAL" clId="{CB117893-574D-47C1-B157-244974BDF868}" dt="2026-03-24T10:07:02.358" v="17" actId="1076"/>
        <pc:sldMkLst>
          <pc:docMk/>
          <pc:sldMk cId="1851714825" sldId="272"/>
        </pc:sldMkLst>
        <pc:spChg chg="mod">
          <ac:chgData name="Aleksander Aven Thiren" userId="fcf4f5d5-31f2-4264-9f4e-f9748ddbf4ec" providerId="ADAL" clId="{CB117893-574D-47C1-B157-244974BDF868}" dt="2026-03-24T10:06:37.196" v="13" actId="242"/>
          <ac:spMkLst>
            <pc:docMk/>
            <pc:sldMk cId="1851714825" sldId="272"/>
            <ac:spMk id="2" creationId="{606BEF58-BE0A-3FD8-5D60-573D8729DD57}"/>
          </ac:spMkLst>
        </pc:spChg>
        <pc:spChg chg="mod">
          <ac:chgData name="Aleksander Aven Thiren" userId="fcf4f5d5-31f2-4264-9f4e-f9748ddbf4ec" providerId="ADAL" clId="{CB117893-574D-47C1-B157-244974BDF868}" dt="2026-03-24T10:06:40.781" v="14" actId="242"/>
          <ac:spMkLst>
            <pc:docMk/>
            <pc:sldMk cId="1851714825" sldId="272"/>
            <ac:spMk id="3" creationId="{6F78A3DE-F4B3-59AE-6206-FEFD9040FE4D}"/>
          </ac:spMkLst>
        </pc:spChg>
        <pc:picChg chg="mod">
          <ac:chgData name="Aleksander Aven Thiren" userId="fcf4f5d5-31f2-4264-9f4e-f9748ddbf4ec" providerId="ADAL" clId="{CB117893-574D-47C1-B157-244974BDF868}" dt="2026-03-24T10:07:02.358" v="17" actId="1076"/>
          <ac:picMkLst>
            <pc:docMk/>
            <pc:sldMk cId="1851714825" sldId="272"/>
            <ac:picMk id="7" creationId="{C346EE04-0FBB-0FB1-E535-73CF6A92C54D}"/>
          </ac:picMkLst>
        </pc:picChg>
      </pc:sldChg>
      <pc:sldChg chg="add">
        <pc:chgData name="Aleksander Aven Thiren" userId="fcf4f5d5-31f2-4264-9f4e-f9748ddbf4ec" providerId="ADAL" clId="{CB117893-574D-47C1-B157-244974BDF868}" dt="2026-03-24T10:03:11.180" v="0"/>
        <pc:sldMkLst>
          <pc:docMk/>
          <pc:sldMk cId="4064144472" sldId="27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DE294989-C8A2-9944-B33A-3805D20645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3204462-82F8-1E4C-A77A-3BDFFD8B1F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49B6B-994D-4945-85D1-5A2C271B2AC5}" type="datetimeFigureOut">
              <a:rPr lang="nb-NO" smtClean="0"/>
              <a:t>24.03.2026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ADFCA9A-C100-8244-9316-7D3FFF5992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EA18EF3-140A-8D4B-BADF-31442AA2CE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FA841-02E7-974F-9C83-CA4B8F6E86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7315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6E2B5-7791-3245-BBAD-AD2762BAF4AE}" type="datetimeFigureOut">
              <a:rPr lang="nb-NO" smtClean="0"/>
              <a:t>24.03.2026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D9261-7C90-3B4D-AB9A-060167C752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525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sv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4792"/>
            <a:ext cx="6096000" cy="343320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5" name="Logo_Nynorsk" hidden="1">
            <a:extLst>
              <a:ext uri="{FF2B5EF4-FFF2-40B4-BE49-F238E27FC236}">
                <a16:creationId xmlns:a16="http://schemas.microsoft.com/office/drawing/2014/main" id="{C6D7F8BD-6789-4E89-BE10-AE6710FFB6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7" name="Logo_Bokmal">
            <a:extLst>
              <a:ext uri="{FF2B5EF4-FFF2-40B4-BE49-F238E27FC236}">
                <a16:creationId xmlns:a16="http://schemas.microsoft.com/office/drawing/2014/main" id="{1B960393-DA95-45D4-BC0F-B0E1F85F6C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0" name="Logo_Engelsk" hidden="1">
            <a:extLst>
              <a:ext uri="{FF2B5EF4-FFF2-40B4-BE49-F238E27FC236}">
                <a16:creationId xmlns:a16="http://schemas.microsoft.com/office/drawing/2014/main" id="{02C6777A-C9B1-49C7-A444-881FE1E3D91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str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302" y="1087518"/>
            <a:ext cx="5612863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2302" y="3085910"/>
            <a:ext cx="5612862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7919" y="184172"/>
            <a:ext cx="5276837" cy="5994922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9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356998"/>
            <a:ext cx="4752166" cy="25292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999" y="185759"/>
            <a:ext cx="2577492" cy="2582475"/>
          </a:xfrm>
          <a:prstGeom prst="roundRect">
            <a:avLst>
              <a:gd name="adj" fmla="val 3114"/>
            </a:avLst>
          </a:prstGeom>
          <a:solidFill>
            <a:schemeClr val="accent5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1A5E924-DB52-4919-9B8D-29211FEAE2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25421" y="185759"/>
            <a:ext cx="2577492" cy="2582475"/>
          </a:xfrm>
          <a:prstGeom prst="roundRect">
            <a:avLst>
              <a:gd name="adj" fmla="val 311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C72CF113-B192-4EB9-874A-3F1DDCAFB5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19175" y="2886409"/>
            <a:ext cx="5283888" cy="3781863"/>
          </a:xfrm>
          <a:prstGeom prst="roundRect">
            <a:avLst>
              <a:gd name="adj" fmla="val 195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11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logo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BBBFB3F-FDE3-4B10-AD54-19A9112C95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691009" cy="6858000"/>
          </a:xfrm>
          <a:custGeom>
            <a:avLst/>
            <a:gdLst>
              <a:gd name="connsiteX0" fmla="*/ 1894280 w 15380016"/>
              <a:gd name="connsiteY0" fmla="*/ 9263574 h 13714413"/>
              <a:gd name="connsiteX1" fmla="*/ 5494408 w 15380016"/>
              <a:gd name="connsiteY1" fmla="*/ 9263574 h 13714413"/>
              <a:gd name="connsiteX2" fmla="*/ 6095060 w 15380016"/>
              <a:gd name="connsiteY2" fmla="*/ 9865481 h 13714413"/>
              <a:gd name="connsiteX3" fmla="*/ 6095060 w 15380016"/>
              <a:gd name="connsiteY3" fmla="*/ 13474405 h 13714413"/>
              <a:gd name="connsiteX4" fmla="*/ 6047684 w 15380016"/>
              <a:gd name="connsiteY4" fmla="*/ 13708406 h 13714413"/>
              <a:gd name="connsiteX5" fmla="*/ 6044420 w 15380016"/>
              <a:gd name="connsiteY5" fmla="*/ 13714413 h 13714413"/>
              <a:gd name="connsiteX6" fmla="*/ 1344560 w 15380016"/>
              <a:gd name="connsiteY6" fmla="*/ 13714413 h 13714413"/>
              <a:gd name="connsiteX7" fmla="*/ 1341008 w 15380016"/>
              <a:gd name="connsiteY7" fmla="*/ 13707876 h 13714413"/>
              <a:gd name="connsiteX8" fmla="*/ 1293632 w 15380016"/>
              <a:gd name="connsiteY8" fmla="*/ 13474405 h 13714413"/>
              <a:gd name="connsiteX9" fmla="*/ 1293632 w 15380016"/>
              <a:gd name="connsiteY9" fmla="*/ 9865481 h 13714413"/>
              <a:gd name="connsiteX10" fmla="*/ 1894280 w 15380016"/>
              <a:gd name="connsiteY10" fmla="*/ 9263574 h 13714413"/>
              <a:gd name="connsiteX11" fmla="*/ 0 w 15380016"/>
              <a:gd name="connsiteY11" fmla="*/ 4450837 h 13714413"/>
              <a:gd name="connsiteX12" fmla="*/ 698008 w 15380016"/>
              <a:gd name="connsiteY12" fmla="*/ 4450837 h 13714413"/>
              <a:gd name="connsiteX13" fmla="*/ 1298656 w 15380016"/>
              <a:gd name="connsiteY13" fmla="*/ 5052743 h 13714413"/>
              <a:gd name="connsiteX14" fmla="*/ 1298656 w 15380016"/>
              <a:gd name="connsiteY14" fmla="*/ 8661668 h 13714413"/>
              <a:gd name="connsiteX15" fmla="*/ 699264 w 15380016"/>
              <a:gd name="connsiteY15" fmla="*/ 9263574 h 13714413"/>
              <a:gd name="connsiteX16" fmla="*/ 0 w 15380016"/>
              <a:gd name="connsiteY16" fmla="*/ 9263574 h 13714413"/>
              <a:gd name="connsiteX17" fmla="*/ 10052844 w 15380016"/>
              <a:gd name="connsiteY17" fmla="*/ 0 h 13714413"/>
              <a:gd name="connsiteX18" fmla="*/ 15379960 w 15380016"/>
              <a:gd name="connsiteY18" fmla="*/ 0 h 13714413"/>
              <a:gd name="connsiteX19" fmla="*/ 15378324 w 15380016"/>
              <a:gd name="connsiteY19" fmla="*/ 3689 h 13714413"/>
              <a:gd name="connsiteX20" fmla="*/ 15312144 w 15380016"/>
              <a:gd name="connsiteY20" fmla="*/ 95498 h 13714413"/>
              <a:gd name="connsiteX21" fmla="*/ 9941480 w 15380016"/>
              <a:gd name="connsiteY21" fmla="*/ 6399807 h 13714413"/>
              <a:gd name="connsiteX22" fmla="*/ 9941480 w 15380016"/>
              <a:gd name="connsiteY22" fmla="*/ 7314605 h 13714413"/>
              <a:gd name="connsiteX23" fmla="*/ 15312144 w 15380016"/>
              <a:gd name="connsiteY23" fmla="*/ 13618913 h 13714413"/>
              <a:gd name="connsiteX24" fmla="*/ 15378376 w 15380016"/>
              <a:gd name="connsiteY24" fmla="*/ 13710723 h 13714413"/>
              <a:gd name="connsiteX25" fmla="*/ 15380016 w 15380016"/>
              <a:gd name="connsiteY25" fmla="*/ 13714413 h 13714413"/>
              <a:gd name="connsiteX26" fmla="*/ 10052848 w 15380016"/>
              <a:gd name="connsiteY26" fmla="*/ 13714413 h 13714413"/>
              <a:gd name="connsiteX27" fmla="*/ 9962840 w 15380016"/>
              <a:gd name="connsiteY27" fmla="*/ 13626452 h 13714413"/>
              <a:gd name="connsiteX28" fmla="*/ 6490884 w 15380016"/>
              <a:gd name="connsiteY28" fmla="*/ 9712177 h 13714413"/>
              <a:gd name="connsiteX29" fmla="*/ 6092544 w 15380016"/>
              <a:gd name="connsiteY29" fmla="*/ 8661668 h 13714413"/>
              <a:gd name="connsiteX30" fmla="*/ 6092544 w 15380016"/>
              <a:gd name="connsiteY30" fmla="*/ 5052743 h 13714413"/>
              <a:gd name="connsiteX31" fmla="*/ 6490884 w 15380016"/>
              <a:gd name="connsiteY31" fmla="*/ 4002235 h 13714413"/>
              <a:gd name="connsiteX32" fmla="*/ 9962840 w 15380016"/>
              <a:gd name="connsiteY32" fmla="*/ 87958 h 137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380016" h="13714413">
                <a:moveTo>
                  <a:pt x="1894280" y="9263574"/>
                </a:moveTo>
                <a:lnTo>
                  <a:pt x="5494408" y="9263574"/>
                </a:lnTo>
                <a:cubicBezTo>
                  <a:pt x="5824892" y="9263574"/>
                  <a:pt x="6095060" y="9534997"/>
                  <a:pt x="6095060" y="9865481"/>
                </a:cubicBezTo>
                <a:lnTo>
                  <a:pt x="6095060" y="13474405"/>
                </a:lnTo>
                <a:cubicBezTo>
                  <a:pt x="6095060" y="13557340"/>
                  <a:pt x="6078176" y="13636427"/>
                  <a:pt x="6047684" y="13708406"/>
                </a:cubicBezTo>
                <a:lnTo>
                  <a:pt x="6044420" y="13714413"/>
                </a:lnTo>
                <a:lnTo>
                  <a:pt x="1344560" y="13714413"/>
                </a:lnTo>
                <a:lnTo>
                  <a:pt x="1341008" y="13707876"/>
                </a:lnTo>
                <a:cubicBezTo>
                  <a:pt x="1310516" y="13635956"/>
                  <a:pt x="1293632" y="13557026"/>
                  <a:pt x="1293632" y="13474405"/>
                </a:cubicBezTo>
                <a:lnTo>
                  <a:pt x="1293632" y="9865481"/>
                </a:lnTo>
                <a:cubicBezTo>
                  <a:pt x="1293632" y="9533741"/>
                  <a:pt x="1563800" y="9263574"/>
                  <a:pt x="1894280" y="9263574"/>
                </a:cubicBezTo>
                <a:close/>
                <a:moveTo>
                  <a:pt x="0" y="4450837"/>
                </a:moveTo>
                <a:lnTo>
                  <a:pt x="698008" y="4450837"/>
                </a:lnTo>
                <a:cubicBezTo>
                  <a:pt x="1028492" y="4450837"/>
                  <a:pt x="1298656" y="4722260"/>
                  <a:pt x="1298656" y="5052743"/>
                </a:cubicBezTo>
                <a:lnTo>
                  <a:pt x="1298656" y="8661668"/>
                </a:lnTo>
                <a:cubicBezTo>
                  <a:pt x="1298656" y="8993408"/>
                  <a:pt x="1028492" y="9263574"/>
                  <a:pt x="699264" y="9263574"/>
                </a:cubicBezTo>
                <a:lnTo>
                  <a:pt x="0" y="9263574"/>
                </a:lnTo>
                <a:close/>
                <a:moveTo>
                  <a:pt x="10052844" y="0"/>
                </a:moveTo>
                <a:lnTo>
                  <a:pt x="15379960" y="0"/>
                </a:lnTo>
                <a:lnTo>
                  <a:pt x="15378324" y="3689"/>
                </a:lnTo>
                <a:cubicBezTo>
                  <a:pt x="15361012" y="33376"/>
                  <a:pt x="15339004" y="64083"/>
                  <a:pt x="15312144" y="95498"/>
                </a:cubicBezTo>
                <a:lnTo>
                  <a:pt x="9941480" y="6399807"/>
                </a:lnTo>
                <a:cubicBezTo>
                  <a:pt x="9726600" y="6651125"/>
                  <a:pt x="9726600" y="7063287"/>
                  <a:pt x="9941480" y="7314605"/>
                </a:cubicBezTo>
                <a:lnTo>
                  <a:pt x="15312144" y="13618913"/>
                </a:lnTo>
                <a:cubicBezTo>
                  <a:pt x="15339004" y="13650328"/>
                  <a:pt x="15361032" y="13681036"/>
                  <a:pt x="15378376" y="13710723"/>
                </a:cubicBezTo>
                <a:lnTo>
                  <a:pt x="15380016" y="13714413"/>
                </a:lnTo>
                <a:lnTo>
                  <a:pt x="10052848" y="13714413"/>
                </a:lnTo>
                <a:lnTo>
                  <a:pt x="9962840" y="13626452"/>
                </a:lnTo>
                <a:lnTo>
                  <a:pt x="6490884" y="9712177"/>
                </a:lnTo>
                <a:cubicBezTo>
                  <a:pt x="6272240" y="9465885"/>
                  <a:pt x="6092544" y="8992151"/>
                  <a:pt x="6092544" y="8661668"/>
                </a:cubicBezTo>
                <a:lnTo>
                  <a:pt x="6092544" y="5052743"/>
                </a:lnTo>
                <a:cubicBezTo>
                  <a:pt x="6092544" y="4722260"/>
                  <a:pt x="6270984" y="4249783"/>
                  <a:pt x="6490884" y="4002235"/>
                </a:cubicBezTo>
                <a:lnTo>
                  <a:pt x="9962840" y="87958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8872" y="963939"/>
            <a:ext cx="4049125" cy="2465061"/>
          </a:xfrm>
        </p:spPr>
        <p:txBody>
          <a:bodyPr anchor="b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035165-5EF3-45B7-A027-E8EFB411BA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68573" y="3743758"/>
            <a:ext cx="4049446" cy="195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F6E08FB2-7589-46A4-8362-08DF78F710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378047"/>
            <a:ext cx="2446846" cy="331212"/>
          </a:xfrm>
          <a:prstGeom prst="rect">
            <a:avLst/>
          </a:prstGeom>
        </p:spPr>
      </p:pic>
      <p:pic>
        <p:nvPicPr>
          <p:cNvPr id="11" name="Logo_Bokmal">
            <a:extLst>
              <a:ext uri="{FF2B5EF4-FFF2-40B4-BE49-F238E27FC236}">
                <a16:creationId xmlns:a16="http://schemas.microsoft.com/office/drawing/2014/main" id="{EF67A77F-7F81-4373-BEBF-69EFF64A03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378047"/>
            <a:ext cx="2446846" cy="332658"/>
          </a:xfrm>
          <a:prstGeom prst="rect">
            <a:avLst/>
          </a:prstGeom>
        </p:spPr>
      </p:pic>
      <p:pic>
        <p:nvPicPr>
          <p:cNvPr id="12" name="Logo_Engelsk" hidden="1">
            <a:extLst>
              <a:ext uri="{FF2B5EF4-FFF2-40B4-BE49-F238E27FC236}">
                <a16:creationId xmlns:a16="http://schemas.microsoft.com/office/drawing/2014/main" id="{EBF61FD3-F50C-4D36-8772-1CE9B9773A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378047"/>
            <a:ext cx="2446846" cy="32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0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Oransj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B7895AB-85D8-47A8-B827-39BB2BC37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01770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k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4227" y="1618922"/>
            <a:ext cx="5128722" cy="34228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149312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53115"/>
            <a:ext cx="3806976" cy="19886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916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Grå">
    <p:bg>
      <p:bgPr>
        <a:solidFill>
          <a:srgbClr val="E3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88075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6B7C253-D494-425F-8E12-1FBF9BD57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364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265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198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35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77011D5C-36FC-4882-8EDF-E39B9B5F25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14" name="Logo_Bokmal">
            <a:extLst>
              <a:ext uri="{FF2B5EF4-FFF2-40B4-BE49-F238E27FC236}">
                <a16:creationId xmlns:a16="http://schemas.microsoft.com/office/drawing/2014/main" id="{87AABA1F-77AF-4C1E-89DD-A4B3CD6021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51D39E2D-1677-4DA8-9B54-BA796A0654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49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ys oransj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B99C163-094C-40E5-8AEE-D2FCABF6EA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470193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ku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F8D6F1E-B931-4AF4-8189-9ACF9920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835" y="1148518"/>
            <a:ext cx="6130330" cy="1193120"/>
          </a:xfrm>
        </p:spPr>
        <p:txBody>
          <a:bodyPr lIns="0" tIns="0" rIns="0" bIns="0" anchor="b"/>
          <a:lstStyle>
            <a:lvl1pPr algn="ctr">
              <a:defRPr sz="30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C00B02-8BEA-417A-B643-A932EB640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0835" y="4414787"/>
            <a:ext cx="6130330" cy="129469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53CFD7-34EE-4B87-9476-EE8CA7418D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30835" y="2341638"/>
            <a:ext cx="6130331" cy="2073149"/>
          </a:xfrm>
        </p:spPr>
        <p:txBody>
          <a:bodyPr anchor="t"/>
          <a:lstStyle>
            <a:lvl1pPr marL="0" indent="0" algn="ctr"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 dirty="0">
                <a:latin typeface="+mj-lt"/>
              </a:rPr>
              <a:t>00 %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817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 m ikon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F3D8E8-3DD2-4E65-89DE-97440FE0C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F40953-A05E-4713-917A-05D0E58A1F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C4D4F10-9AFF-4572-9A82-7FD5B950A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sz="11102" dirty="0">
                <a:latin typeface="+mj-lt"/>
              </a:rPr>
              <a:t>00 00</a:t>
            </a:r>
            <a:endParaRPr lang="en-US" dirty="0"/>
          </a:p>
        </p:txBody>
      </p:sp>
      <p:pic>
        <p:nvPicPr>
          <p:cNvPr id="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ED655EF-014B-4F89-B3F4-D61EB3ED3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9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9F4855C-ABB4-4A3C-8706-0C604B7756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3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872F05C6-215E-471C-B072-828613345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75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m ikon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A74BBCC-3F15-47E0-84F6-245B1F2A78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 dirty="0">
                <a:latin typeface="+mj-lt"/>
              </a:rPr>
              <a:t>00 00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378BCC-7B93-483B-A371-053968E6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9DB3CF9-C520-43A1-B535-2D795F812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126113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bg>
      <p:bgPr>
        <a:solidFill>
          <a:srgbClr val="9B3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3EA6D88-2375-4AB6-B864-3A3412B052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795604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på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46F970E-C338-4A18-8470-EA3B4899788F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596" t="596"/>
          <a:stretch/>
        </p:blipFill>
        <p:spPr>
          <a:xfrm>
            <a:off x="0" y="0"/>
            <a:ext cx="12192000" cy="61847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49312"/>
            <a:ext cx="3355462" cy="1940681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3386143"/>
            <a:ext cx="3355462" cy="19884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94CD37-2AD7-4704-B0CD-550F6BA8F9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25015" y="1281261"/>
            <a:ext cx="6554053" cy="374852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3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ende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93E19-FF3B-475E-9536-609C20EECD1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0"/>
            <a:ext cx="12192000" cy="68579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98560"/>
            <a:ext cx="3985150" cy="2021958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210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56400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å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FE58BBF-0212-4054-A4FC-8C1C08F20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005683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6DCAF64A-43E3-47CF-949D-4CC71EF885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12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832509F-8C84-4441-8E9C-7288EBC0B3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4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4F920E7C-91F8-4F18-9249-D2076561D7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2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1"/>
            <a:ext cx="7421671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6" name="Logo_Nynorsk" hidden="1">
            <a:extLst>
              <a:ext uri="{FF2B5EF4-FFF2-40B4-BE49-F238E27FC236}">
                <a16:creationId xmlns:a16="http://schemas.microsoft.com/office/drawing/2014/main" id="{C581CB95-18F3-4D4C-BA63-E401740C52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52A18BDD-8A94-430D-BDE8-CCF241EEAC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1C8AFF1-1C2C-45FC-B0CA-7A469EC398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02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, letter&#10;&#10;Description automatically generated" hidden="1">
            <a:extLst>
              <a:ext uri="{FF2B5EF4-FFF2-40B4-BE49-F238E27FC236}">
                <a16:creationId xmlns:a16="http://schemas.microsoft.com/office/drawing/2014/main" id="{8B82A6BD-8176-4922-BE14-3FC22CB90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"/>
            <a:ext cx="12192000" cy="6857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3429000"/>
            <a:ext cx="7835204" cy="3429000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6430" y="4366052"/>
            <a:ext cx="5255054" cy="1924264"/>
          </a:xfrm>
        </p:spPr>
        <p:txBody>
          <a:bodyPr anchor="t">
            <a:normAutofit/>
          </a:bodyPr>
          <a:lstStyle>
            <a:lvl1pPr algn="l">
              <a:lnSpc>
                <a:spcPct val="93000"/>
              </a:lnSpc>
              <a:defRPr sz="370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5CDC50A-A131-4A6F-AF36-632B293F03DC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3667" t="1922" r="1055" b="2448"/>
          <a:stretch/>
        </p:blipFill>
        <p:spPr>
          <a:xfrm>
            <a:off x="7835204" y="0"/>
            <a:ext cx="4356796" cy="6857950"/>
          </a:xfrm>
          <a:prstGeom prst="rect">
            <a:avLst/>
          </a:prstGeom>
        </p:spPr>
      </p:pic>
      <p:pic>
        <p:nvPicPr>
          <p:cNvPr id="8" name="Logo_Bokmal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D909EE-4710-4ABB-9692-6F31E651C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4367732" cy="1733755"/>
          </a:xfrm>
          <a:prstGeom prst="rect">
            <a:avLst/>
          </a:prstGeom>
        </p:spPr>
      </p:pic>
      <p:pic>
        <p:nvPicPr>
          <p:cNvPr id="11" name="Logo_Engelsk" descr="A picture containing text&#10;&#10;Description automatically generated" hidden="1">
            <a:extLst>
              <a:ext uri="{FF2B5EF4-FFF2-40B4-BE49-F238E27FC236}">
                <a16:creationId xmlns:a16="http://schemas.microsoft.com/office/drawing/2014/main" id="{7747D126-5E3B-49C3-B681-DFFB5AF574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5125059" cy="1733755"/>
          </a:xfrm>
          <a:prstGeom prst="rect">
            <a:avLst/>
          </a:prstGeom>
        </p:spPr>
      </p:pic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3782B21E-4C6E-40B1-9CAA-D6B2FBE2ADD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4"/>
            <a:ext cx="4408217" cy="17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2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0"/>
            <a:ext cx="7421671" cy="34290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DE89401B-606B-47BD-8979-2C0DCB163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3" name="Logo_Bokmal">
            <a:extLst>
              <a:ext uri="{FF2B5EF4-FFF2-40B4-BE49-F238E27FC236}">
                <a16:creationId xmlns:a16="http://schemas.microsoft.com/office/drawing/2014/main" id="{0B56F6B5-EAEF-41E8-AD98-716021E837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C5AFD6B-3C07-4164-ACCE-CEA90EDBC7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92869C-9772-47D9-845D-6B42645CA52E}"/>
              </a:ext>
            </a:extLst>
          </p:cNvPr>
          <p:cNvSpPr/>
          <p:nvPr userDrawn="1"/>
        </p:nvSpPr>
        <p:spPr>
          <a:xfrm>
            <a:off x="8774440" y="3428901"/>
            <a:ext cx="3417560" cy="3428901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87744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632" y="545809"/>
            <a:ext cx="6088752" cy="1209054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45E48B-E6F1-4C3E-925D-CA2D73989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633" y="3233726"/>
            <a:ext cx="6088751" cy="2535659"/>
          </a:xfrm>
        </p:spPr>
        <p:txBody>
          <a:bodyPr anchor="ctr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 err="1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13743B-AD24-4985-B576-5E39BB3743F4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265" t="14706" r="2274" b="2510"/>
          <a:stretch/>
        </p:blipFill>
        <p:spPr>
          <a:xfrm>
            <a:off x="8774440" y="3429000"/>
            <a:ext cx="3417561" cy="3428901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8B31AB50-8C11-41BD-B220-7A801A8DD2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71159" y="576072"/>
            <a:ext cx="2378923" cy="522000"/>
          </a:xfrm>
          <a:prstGeom prst="rect">
            <a:avLst/>
          </a:prstGeom>
        </p:spPr>
      </p:pic>
      <p:pic>
        <p:nvPicPr>
          <p:cNvPr id="15" name="Logo_Bokmal">
            <a:extLst>
              <a:ext uri="{FF2B5EF4-FFF2-40B4-BE49-F238E27FC236}">
                <a16:creationId xmlns:a16="http://schemas.microsoft.com/office/drawing/2014/main" id="{D47E3DE3-B27D-4439-A13F-EA5BE0BC16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71159" y="576072"/>
            <a:ext cx="2350662" cy="522000"/>
          </a:xfrm>
          <a:prstGeom prst="rect">
            <a:avLst/>
          </a:prstGeom>
        </p:spPr>
      </p:pic>
      <p:pic>
        <p:nvPicPr>
          <p:cNvPr id="17" name="Logo_Engelsk" hidden="1">
            <a:extLst>
              <a:ext uri="{FF2B5EF4-FFF2-40B4-BE49-F238E27FC236}">
                <a16:creationId xmlns:a16="http://schemas.microsoft.com/office/drawing/2014/main" id="{17BA7F33-C434-4EA8-9C54-D52AE608B2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71159" y="576072"/>
            <a:ext cx="2870176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6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152BB-583B-4C69-8DC2-CE1C458FA6CF}"/>
              </a:ext>
            </a:extLst>
          </p:cNvPr>
          <p:cNvSpPr/>
          <p:nvPr userDrawn="1"/>
        </p:nvSpPr>
        <p:spPr>
          <a:xfrm>
            <a:off x="0" y="0"/>
            <a:ext cx="12192000" cy="6192511"/>
          </a:xfrm>
          <a:prstGeom prst="rect">
            <a:avLst/>
          </a:prstGeom>
          <a:solidFill>
            <a:srgbClr val="E3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3075" y="1038088"/>
            <a:ext cx="5625381" cy="1467307"/>
          </a:xfrm>
        </p:spPr>
        <p:txBody>
          <a:bodyPr lIns="0" tIns="0" rIns="0" bIns="0" anchor="b"/>
          <a:lstStyle>
            <a:lvl1pPr algn="l"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53075" y="2728805"/>
            <a:ext cx="5625381" cy="309110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24" y="1318339"/>
            <a:ext cx="3576318" cy="4330947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4225" y="1318340"/>
            <a:ext cx="6483751" cy="433094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194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21B1D73-A264-4DF4-AEE5-F8FE30E62B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69138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407226"/>
            <a:ext cx="4752166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23145" y="184171"/>
            <a:ext cx="5279918" cy="6484100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4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30601"/>
            <a:ext cx="10515600" cy="3798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Lorem ipsum obita veles assit, qui tenimusant et que non nobit, sedis essit aut enimillum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70848" y="6300788"/>
            <a:ext cx="904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955C0-41DE-4519-832E-51A05D92624B}" type="datetimeFigureOut">
              <a:rPr lang="nb-NO" smtClean="0"/>
              <a:t>24.03.2026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50" y="6300788"/>
            <a:ext cx="653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9300" y="6300788"/>
            <a:ext cx="444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21476-4396-495E-8480-42256029A3FD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62EF5CD4-249F-47B8-A5C6-E57B8F34E9E5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378047" y="6300788"/>
            <a:ext cx="2446757" cy="3312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6603A225-F450-4040-99B0-0A05697C63E9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378047" y="6300788"/>
            <a:ext cx="2436122" cy="3312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059CBF14-B6D9-46F2-A0A2-30AF189F7334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378047" y="6300788"/>
            <a:ext cx="2457851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3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709" r:id="rId18"/>
    <p:sldLayoutId id="2147483710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5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84" indent="-171484" algn="l" defTabSz="914446" rtl="0" eaLnBrk="1" latinLnBrk="0" hangingPunct="1">
        <a:lnSpc>
          <a:spcPct val="125000"/>
        </a:lnSpc>
        <a:spcBef>
          <a:spcPts val="14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sv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sv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sv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sv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klamefilm_logo_17.03_kl.9.00 (1)">
            <a:hlinkClick r:id="" action="ppaction://media"/>
            <a:extLst>
              <a:ext uri="{FF2B5EF4-FFF2-40B4-BE49-F238E27FC236}">
                <a16:creationId xmlns:a16="http://schemas.microsoft.com/office/drawing/2014/main" id="{6866BE2D-1651-93D8-99C5-7432ED6C8483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1031" y="-4190"/>
            <a:ext cx="3859823" cy="6862190"/>
          </a:xfrm>
        </p:spPr>
      </p:pic>
    </p:spTree>
    <p:extLst>
      <p:ext uri="{BB962C8B-B14F-4D97-AF65-F5344CB8AC3E}">
        <p14:creationId xmlns:p14="http://schemas.microsoft.com/office/powerpoint/2010/main" val="406414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326526-58AE-05A7-F605-A098E0D3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3" y="1318340"/>
            <a:ext cx="11057506" cy="1186736"/>
          </a:xfrm>
        </p:spPr>
        <p:txBody>
          <a:bodyPr anchor="ctr"/>
          <a:lstStyle/>
          <a:p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the</a:t>
            </a:r>
            <a:r>
              <a:rPr lang="nb-NO" dirty="0"/>
              <a:t> student survey (Studiebarometeret)?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8D3564-AD3C-681E-EEFA-682C188B72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4023" y="2401206"/>
            <a:ext cx="5172493" cy="3138453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The only national survey examining students’ perception of the quality of their education</a:t>
            </a:r>
          </a:p>
          <a:p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invited</a:t>
            </a:r>
            <a:r>
              <a:rPr lang="nb-NO" dirty="0"/>
              <a:t> to </a:t>
            </a:r>
            <a:r>
              <a:rPr lang="nb-NO" dirty="0" err="1"/>
              <a:t>participate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:</a:t>
            </a:r>
          </a:p>
          <a:p>
            <a:pPr lvl="1"/>
            <a:r>
              <a:rPr lang="en-US" dirty="0"/>
              <a:t>you are enrolled in a </a:t>
            </a:r>
            <a:r>
              <a:rPr lang="en-US" dirty="0" err="1"/>
              <a:t>programme</a:t>
            </a:r>
            <a:r>
              <a:rPr lang="en-US" dirty="0"/>
              <a:t> of more than 30 credits and have completed your first semester, or</a:t>
            </a:r>
          </a:p>
          <a:p>
            <a:pPr lvl="1"/>
            <a:r>
              <a:rPr lang="en-US" dirty="0"/>
              <a:t>you are enrolled in a </a:t>
            </a:r>
            <a:r>
              <a:rPr lang="en-US" dirty="0" err="1"/>
              <a:t>programme</a:t>
            </a:r>
            <a:r>
              <a:rPr lang="en-US" dirty="0"/>
              <a:t> of exactly 30 credits</a:t>
            </a:r>
            <a:endParaRPr lang="nb-NO" dirty="0"/>
          </a:p>
          <a:p>
            <a:pPr marL="171450" indent="-171450"/>
            <a:r>
              <a:rPr lang="nb-NO" dirty="0">
                <a:cs typeface="Poppins"/>
              </a:rPr>
              <a:t>Your </a:t>
            </a:r>
            <a:r>
              <a:rPr lang="nb-NO" dirty="0" err="1">
                <a:cs typeface="Poppins"/>
              </a:rPr>
              <a:t>answers</a:t>
            </a:r>
            <a:r>
              <a:rPr lang="nb-NO" dirty="0">
                <a:cs typeface="Poppins"/>
              </a:rPr>
              <a:t> </a:t>
            </a:r>
            <a:r>
              <a:rPr lang="nb-NO" dirty="0" err="1">
                <a:cs typeface="Poppins"/>
              </a:rPr>
              <a:t>will</a:t>
            </a:r>
            <a:r>
              <a:rPr lang="nb-NO" dirty="0">
                <a:cs typeface="Poppins"/>
              </a:rPr>
              <a:t> be </a:t>
            </a:r>
            <a:r>
              <a:rPr lang="nb-NO" dirty="0" err="1">
                <a:cs typeface="Poppins"/>
              </a:rPr>
              <a:t>anonymised</a:t>
            </a:r>
            <a:r>
              <a:rPr lang="nb-NO" dirty="0">
                <a:cs typeface="Poppins"/>
              </a:rPr>
              <a:t> so </a:t>
            </a:r>
            <a:r>
              <a:rPr lang="nb-NO" dirty="0" err="1">
                <a:cs typeface="Poppins"/>
              </a:rPr>
              <a:t>that</a:t>
            </a:r>
            <a:r>
              <a:rPr lang="nb-NO" dirty="0">
                <a:cs typeface="Poppins"/>
              </a:rPr>
              <a:t> </a:t>
            </a:r>
            <a:r>
              <a:rPr lang="nb-NO" dirty="0" err="1">
                <a:cs typeface="Poppins"/>
              </a:rPr>
              <a:t>nobody</a:t>
            </a:r>
            <a:r>
              <a:rPr lang="nb-NO" dirty="0">
                <a:cs typeface="Poppins"/>
              </a:rPr>
              <a:t>, </a:t>
            </a:r>
            <a:r>
              <a:rPr lang="nb-NO" dirty="0" err="1">
                <a:cs typeface="Poppins"/>
              </a:rPr>
              <a:t>including</a:t>
            </a:r>
            <a:r>
              <a:rPr lang="nb-NO" dirty="0">
                <a:cs typeface="Poppins"/>
              </a:rPr>
              <a:t> </a:t>
            </a:r>
            <a:r>
              <a:rPr lang="nb-NO" dirty="0" err="1">
                <a:cs typeface="Poppins"/>
              </a:rPr>
              <a:t>your</a:t>
            </a:r>
            <a:r>
              <a:rPr lang="nb-NO" dirty="0">
                <a:cs typeface="Poppins"/>
              </a:rPr>
              <a:t> </a:t>
            </a:r>
            <a:r>
              <a:rPr lang="nb-NO" dirty="0" err="1">
                <a:cs typeface="Poppins"/>
              </a:rPr>
              <a:t>institution</a:t>
            </a:r>
            <a:r>
              <a:rPr lang="nb-NO" dirty="0">
                <a:cs typeface="Poppins"/>
              </a:rPr>
              <a:t>, </a:t>
            </a:r>
            <a:r>
              <a:rPr lang="nb-NO" dirty="0" err="1">
                <a:cs typeface="Poppins"/>
              </a:rPr>
              <a:t>will</a:t>
            </a:r>
            <a:r>
              <a:rPr lang="nb-NO" dirty="0">
                <a:cs typeface="Poppins"/>
              </a:rPr>
              <a:t> be </a:t>
            </a:r>
            <a:r>
              <a:rPr lang="nb-NO" dirty="0" err="1">
                <a:cs typeface="Poppins"/>
              </a:rPr>
              <a:t>able</a:t>
            </a:r>
            <a:r>
              <a:rPr lang="nb-NO" dirty="0">
                <a:cs typeface="Poppins"/>
              </a:rPr>
              <a:t> to </a:t>
            </a:r>
            <a:r>
              <a:rPr lang="nb-NO" dirty="0" err="1">
                <a:cs typeface="Poppins"/>
              </a:rPr>
              <a:t>identify</a:t>
            </a:r>
            <a:r>
              <a:rPr lang="nb-NO" dirty="0">
                <a:cs typeface="Poppins"/>
              </a:rPr>
              <a:t> </a:t>
            </a:r>
            <a:r>
              <a:rPr lang="nb-NO" dirty="0" err="1">
                <a:cs typeface="Poppins"/>
              </a:rPr>
              <a:t>you</a:t>
            </a:r>
            <a:endParaRPr lang="nb-NO" dirty="0">
              <a:cs typeface="Poppins"/>
            </a:endParaRP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5724FA11-8FD1-9AD7-AD92-69B5A9AF52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29777" y="6098920"/>
            <a:ext cx="2261752" cy="654717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1A17F39-C9F7-75E4-C02C-DE938BC21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930" y="2401207"/>
            <a:ext cx="4701802" cy="313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4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739FFA-CFAB-9B05-A69B-330C4C9A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318339"/>
            <a:ext cx="3576318" cy="2110661"/>
          </a:xfrm>
        </p:spPr>
        <p:txBody>
          <a:bodyPr anchor="ctr"/>
          <a:lstStyle/>
          <a:p>
            <a:r>
              <a:rPr lang="nb-NO" dirty="0" err="1"/>
              <a:t>Why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participate</a:t>
            </a:r>
            <a:r>
              <a:rPr lang="nb-NO" dirty="0"/>
              <a:t>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F7F2C3F-34AA-5F86-EAB6-1B7B809FDF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4225" y="1318341"/>
            <a:ext cx="6483751" cy="1954698"/>
          </a:xfrm>
        </p:spPr>
        <p:txBody>
          <a:bodyPr anchor="ctr"/>
          <a:lstStyle/>
          <a:p>
            <a:r>
              <a:rPr lang="nb-NO" dirty="0"/>
              <a:t>Your </a:t>
            </a:r>
            <a:r>
              <a:rPr lang="nb-NO" dirty="0" err="1"/>
              <a:t>experiences</a:t>
            </a:r>
            <a:r>
              <a:rPr lang="nb-NO" dirty="0"/>
              <a:t> and feedback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important</a:t>
            </a:r>
            <a:r>
              <a:rPr lang="nb-NO" dirty="0"/>
              <a:t>!</a:t>
            </a:r>
          </a:p>
          <a:p>
            <a:r>
              <a:rPr lang="nb-NO" dirty="0"/>
              <a:t>Let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school</a:t>
            </a:r>
            <a:r>
              <a:rPr lang="nb-NO" dirty="0"/>
              <a:t> </a:t>
            </a:r>
            <a:r>
              <a:rPr lang="nb-NO" dirty="0" err="1"/>
              <a:t>know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it is </a:t>
            </a:r>
            <a:r>
              <a:rPr lang="nb-NO" dirty="0" err="1"/>
              <a:t>doing</a:t>
            </a:r>
            <a:r>
              <a:rPr lang="nb-NO" dirty="0"/>
              <a:t> </a:t>
            </a:r>
            <a:r>
              <a:rPr lang="nb-NO" dirty="0" err="1"/>
              <a:t>well</a:t>
            </a:r>
            <a:r>
              <a:rPr lang="nb-NO" dirty="0"/>
              <a:t> and </a:t>
            </a:r>
            <a:r>
              <a:rPr lang="nb-NO" dirty="0" err="1"/>
              <a:t>what</a:t>
            </a:r>
            <a:r>
              <a:rPr lang="nb-NO" dirty="0"/>
              <a:t> it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better</a:t>
            </a:r>
            <a:r>
              <a:rPr lang="nb-NO" dirty="0"/>
              <a:t> at</a:t>
            </a:r>
          </a:p>
          <a:p>
            <a:r>
              <a:rPr lang="nb-NO" dirty="0"/>
              <a:t>Your feedback </a:t>
            </a:r>
            <a:r>
              <a:rPr lang="nb-NO" dirty="0" err="1"/>
              <a:t>helps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school</a:t>
            </a:r>
            <a:r>
              <a:rPr lang="nb-NO" dirty="0"/>
              <a:t> </a:t>
            </a:r>
            <a:r>
              <a:rPr lang="nb-NO" dirty="0" err="1"/>
              <a:t>improve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education</a:t>
            </a:r>
            <a:r>
              <a:rPr lang="nb-NO" dirty="0"/>
              <a:t> – benefitting </a:t>
            </a:r>
            <a:r>
              <a:rPr lang="nb-NO" dirty="0" err="1"/>
              <a:t>you</a:t>
            </a:r>
            <a:r>
              <a:rPr lang="nb-NO" dirty="0"/>
              <a:t> or students </a:t>
            </a:r>
            <a:r>
              <a:rPr lang="nb-NO" dirty="0" err="1"/>
              <a:t>who</a:t>
            </a:r>
            <a:r>
              <a:rPr lang="nb-NO" dirty="0"/>
              <a:t> </a:t>
            </a:r>
            <a:r>
              <a:rPr lang="nb-NO" dirty="0" err="1"/>
              <a:t>enroll</a:t>
            </a:r>
            <a:r>
              <a:rPr lang="nb-NO" dirty="0"/>
              <a:t> </a:t>
            </a:r>
            <a:r>
              <a:rPr lang="nb-NO" dirty="0" err="1"/>
              <a:t>after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. 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637966E2-3DE0-F4BC-EF68-CF6A8FBD5D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29777" y="6088981"/>
            <a:ext cx="2261752" cy="654717"/>
          </a:xfrm>
          <a:prstGeom prst="rect">
            <a:avLst/>
          </a:prstGeom>
        </p:spPr>
      </p:pic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9AE28DF6-451F-46A4-93E0-FEF35EE6FD90}"/>
              </a:ext>
            </a:extLst>
          </p:cNvPr>
          <p:cNvSpPr txBox="1">
            <a:spLocks/>
          </p:cNvSpPr>
          <p:nvPr/>
        </p:nvSpPr>
        <p:spPr>
          <a:xfrm>
            <a:off x="2512335" y="4340962"/>
            <a:ext cx="2068054" cy="4119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84" indent="-171484" algn="l" defTabSz="914446" rtl="0" eaLnBrk="1" latinLnBrk="0" hangingPunct="1">
              <a:lnSpc>
                <a:spcPct val="125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000" b="1" dirty="0" err="1"/>
              <a:t>Fill</a:t>
            </a:r>
            <a:r>
              <a:rPr lang="nb-NO" sz="2000" b="1" dirty="0"/>
              <a:t> </a:t>
            </a:r>
            <a:r>
              <a:rPr lang="nb-NO" sz="2000" b="1" dirty="0" err="1"/>
              <a:t>out</a:t>
            </a:r>
            <a:r>
              <a:rPr lang="nb-NO" sz="2000" b="1" dirty="0"/>
              <a:t> and </a:t>
            </a:r>
            <a:r>
              <a:rPr lang="nb-NO" sz="2000" b="1" dirty="0" err="1"/>
              <a:t>win</a:t>
            </a:r>
            <a:r>
              <a:rPr lang="nb-NO" sz="2000" b="1" dirty="0"/>
              <a:t>!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BD1C24F-8610-08FD-A82D-771C1C5A0E9A}"/>
              </a:ext>
            </a:extLst>
          </p:cNvPr>
          <p:cNvSpPr/>
          <p:nvPr/>
        </p:nvSpPr>
        <p:spPr>
          <a:xfrm>
            <a:off x="5264728" y="3966111"/>
            <a:ext cx="2697017" cy="1573548"/>
          </a:xfrm>
          <a:prstGeom prst="rect">
            <a:avLst/>
          </a:prstGeom>
          <a:solidFill>
            <a:srgbClr val="FBB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2800" dirty="0">
                <a:solidFill>
                  <a:schemeClr val="tx1"/>
                </a:solidFill>
                <a:latin typeface="Arial" panose="020B0604020202020204" pitchFamily="34" charset="0"/>
              </a:rPr>
              <a:t>🎉 </a:t>
            </a:r>
            <a:r>
              <a:rPr lang="nb-NO" altLang="nb-NO" sz="2800" b="1" dirty="0">
                <a:solidFill>
                  <a:schemeClr val="tx1"/>
                </a:solidFill>
                <a:latin typeface="Arial" panose="020B0604020202020204" pitchFamily="34" charset="0"/>
              </a:rPr>
              <a:t>3 </a:t>
            </a:r>
            <a:r>
              <a:rPr lang="nb-NO" altLang="nb-NO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winners</a:t>
            </a:r>
            <a:endParaRPr lang="nb-NO" altLang="nb-NO" sz="2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2800" dirty="0">
                <a:solidFill>
                  <a:schemeClr val="tx1"/>
                </a:solidFill>
                <a:latin typeface="Arial" panose="020B0604020202020204" pitchFamily="34" charset="0"/>
              </a:rPr>
              <a:t>💰 </a:t>
            </a:r>
            <a:r>
              <a:rPr lang="nb-NO" altLang="nb-NO" sz="2800" b="1" dirty="0">
                <a:solidFill>
                  <a:schemeClr val="tx1"/>
                </a:solidFill>
                <a:latin typeface="Arial" panose="020B0604020202020204" pitchFamily="34" charset="0"/>
              </a:rPr>
              <a:t>5 000 kr</a:t>
            </a:r>
            <a:endParaRPr lang="nb-NO" altLang="nb-NO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FD189B9-0248-6AB2-2B42-DE7AB92C7ECD}"/>
              </a:ext>
            </a:extLst>
          </p:cNvPr>
          <p:cNvSpPr/>
          <p:nvPr/>
        </p:nvSpPr>
        <p:spPr>
          <a:xfrm>
            <a:off x="8442905" y="3966111"/>
            <a:ext cx="2697018" cy="157354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2800" dirty="0">
                <a:solidFill>
                  <a:schemeClr val="tx1"/>
                </a:solidFill>
                <a:latin typeface="Arial" panose="020B0604020202020204" pitchFamily="34" charset="0"/>
              </a:rPr>
              <a:t>🎉 </a:t>
            </a:r>
            <a:r>
              <a:rPr lang="nb-NO" altLang="nb-NO" sz="2800" b="1" dirty="0">
                <a:solidFill>
                  <a:schemeClr val="tx1"/>
                </a:solidFill>
                <a:latin typeface="Arial" panose="020B0604020202020204" pitchFamily="34" charset="0"/>
              </a:rPr>
              <a:t>10 </a:t>
            </a:r>
            <a:r>
              <a:rPr lang="nb-NO" altLang="nb-NO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winners</a:t>
            </a:r>
            <a:endParaRPr lang="nb-NO" altLang="nb-NO" sz="2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2800" dirty="0">
                <a:solidFill>
                  <a:schemeClr val="tx1"/>
                </a:solidFill>
                <a:latin typeface="Arial" panose="020B0604020202020204" pitchFamily="34" charset="0"/>
              </a:rPr>
              <a:t>💰 </a:t>
            </a:r>
            <a:r>
              <a:rPr lang="nb-NO" altLang="nb-NO" sz="2800" b="1" dirty="0">
                <a:solidFill>
                  <a:schemeClr val="tx1"/>
                </a:solidFill>
                <a:latin typeface="Arial" panose="020B0604020202020204" pitchFamily="34" charset="0"/>
              </a:rPr>
              <a:t>1 000 kr</a:t>
            </a:r>
            <a:endParaRPr lang="nb-NO" altLang="nb-NO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82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6BEF58-BE0A-3FD8-5D60-573D8729D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318339"/>
            <a:ext cx="3837564" cy="4330947"/>
          </a:xfrm>
        </p:spPr>
        <p:txBody>
          <a:bodyPr anchor="ctr"/>
          <a:lstStyle/>
          <a:p>
            <a:r>
              <a:rPr lang="en-US" dirty="0"/>
              <a:t>How to fill out the survey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78A3DE-F4B3-59AE-6206-FEFD9040FE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5652" y="1375769"/>
            <a:ext cx="4611114" cy="1299337"/>
          </a:xfrm>
        </p:spPr>
        <p:txBody>
          <a:bodyPr vert="horz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nb-NO" sz="1600" dirty="0">
                <a:cs typeface="Poppins"/>
              </a:rPr>
              <a:t>Press </a:t>
            </a:r>
            <a:r>
              <a:rPr lang="nb-NO" sz="1600" dirty="0" err="1">
                <a:cs typeface="Poppins"/>
              </a:rPr>
              <a:t>the</a:t>
            </a:r>
            <a:r>
              <a:rPr lang="nb-NO" sz="1600" dirty="0">
                <a:cs typeface="Poppins"/>
              </a:rPr>
              <a:t> link </a:t>
            </a:r>
            <a:r>
              <a:rPr lang="nb-NO" sz="1600" dirty="0" err="1">
                <a:cs typeface="Poppins"/>
              </a:rPr>
              <a:t>that</a:t>
            </a:r>
            <a:r>
              <a:rPr lang="nb-NO" sz="1600" dirty="0">
                <a:cs typeface="Poppins"/>
              </a:rPr>
              <a:t> </a:t>
            </a:r>
            <a:r>
              <a:rPr lang="nb-NO" sz="1600" dirty="0" err="1">
                <a:cs typeface="Poppins"/>
              </a:rPr>
              <a:t>was</a:t>
            </a:r>
            <a:r>
              <a:rPr lang="nb-NO" sz="1600" dirty="0">
                <a:cs typeface="Poppins"/>
              </a:rPr>
              <a:t> sent to </a:t>
            </a:r>
            <a:r>
              <a:rPr lang="nb-NO" sz="1600" dirty="0" err="1">
                <a:cs typeface="Poppins"/>
              </a:rPr>
              <a:t>you</a:t>
            </a:r>
            <a:r>
              <a:rPr lang="nb-NO" sz="1600" dirty="0">
                <a:cs typeface="Poppins"/>
              </a:rPr>
              <a:t> by email</a:t>
            </a:r>
          </a:p>
          <a:p>
            <a:pPr marL="0" indent="0">
              <a:buNone/>
            </a:pPr>
            <a:r>
              <a:rPr lang="nb-NO" sz="1600" dirty="0">
                <a:cs typeface="Poppins"/>
              </a:rPr>
              <a:t>Or </a:t>
            </a:r>
            <a:r>
              <a:rPr lang="nb-NO" sz="1600" dirty="0" err="1">
                <a:cs typeface="Poppins"/>
              </a:rPr>
              <a:t>scan</a:t>
            </a:r>
            <a:r>
              <a:rPr lang="nb-NO" sz="1600" dirty="0">
                <a:cs typeface="Poppins"/>
              </a:rPr>
              <a:t> </a:t>
            </a:r>
            <a:r>
              <a:rPr lang="nb-NO" sz="1600" dirty="0" err="1">
                <a:cs typeface="Poppins"/>
              </a:rPr>
              <a:t>this</a:t>
            </a:r>
            <a:r>
              <a:rPr lang="nb-NO" sz="1600" dirty="0">
                <a:cs typeface="Poppins"/>
              </a:rPr>
              <a:t> QR </a:t>
            </a:r>
            <a:r>
              <a:rPr lang="nb-NO" sz="1600" dirty="0" err="1">
                <a:cs typeface="Poppins"/>
              </a:rPr>
              <a:t>code</a:t>
            </a:r>
            <a:r>
              <a:rPr lang="nb-NO" sz="1600" dirty="0">
                <a:cs typeface="Poppins"/>
              </a:rPr>
              <a:t>: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A599C8B5-65DB-6AED-EDEF-2DB590E317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29777" y="6088981"/>
            <a:ext cx="2261752" cy="654717"/>
          </a:xfrm>
          <a:prstGeom prst="rect">
            <a:avLst/>
          </a:prstGeom>
        </p:spPr>
      </p:pic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1006F075-FF72-B5C1-9F09-1D62846EC4DB}"/>
              </a:ext>
            </a:extLst>
          </p:cNvPr>
          <p:cNvSpPr txBox="1">
            <a:spLocks/>
          </p:cNvSpPr>
          <p:nvPr/>
        </p:nvSpPr>
        <p:spPr>
          <a:xfrm>
            <a:off x="8525443" y="3134113"/>
            <a:ext cx="2924330" cy="17413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1484" indent="-171484" algn="l" defTabSz="914446" rtl="0" eaLnBrk="1" latinLnBrk="0" hangingPunct="1">
              <a:lnSpc>
                <a:spcPct val="125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sz="1600" dirty="0">
              <a:cs typeface="Poppins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346EE04-0FBB-0FB1-E535-73CF6A92C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708" y="2726285"/>
            <a:ext cx="2923001" cy="29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14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22D472-646E-6F20-E51C-25EDCEC10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481" y="4008336"/>
            <a:ext cx="5486519" cy="1807556"/>
          </a:xfrm>
        </p:spPr>
        <p:txBody>
          <a:bodyPr>
            <a:noAutofit/>
          </a:bodyPr>
          <a:lstStyle/>
          <a:p>
            <a:r>
              <a:rPr lang="en-US" sz="2800" dirty="0" err="1"/>
              <a:t>Studiebarometeret</a:t>
            </a:r>
            <a:r>
              <a:rPr lang="en-US" sz="2800" dirty="0"/>
              <a:t>: </a:t>
            </a:r>
            <a:br>
              <a:rPr lang="en-US" sz="4000" dirty="0"/>
            </a:br>
            <a:r>
              <a:rPr lang="en-US" sz="4000" dirty="0"/>
              <a:t>Voice your opinion about your study program! </a:t>
            </a:r>
            <a:endParaRPr lang="nb-NO" sz="40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D309D60-5D37-68F0-A8C9-382B9D5D3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481" y="5947645"/>
            <a:ext cx="5075702" cy="74035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national student survey on educational quality</a:t>
            </a:r>
            <a:endParaRPr lang="nb-NO" dirty="0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823744FD-9AF4-D295-2179-90601CB39B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705599" y="1548226"/>
            <a:ext cx="3471428" cy="1004887"/>
          </a:xfrm>
          <a:prstGeom prst="rect">
            <a:avLst/>
          </a:prstGeom>
        </p:spPr>
      </p:pic>
      <p:pic>
        <p:nvPicPr>
          <p:cNvPr id="28" name="Plassholder for bilde 27" descr="Et bilde som inneholder person, Menneskeansikt, smil, klær&#10;&#10;KI-generert innhold kan være feil.">
            <a:extLst>
              <a:ext uri="{FF2B5EF4-FFF2-40B4-BE49-F238E27FC236}">
                <a16:creationId xmlns:a16="http://schemas.microsoft.com/office/drawing/2014/main" id="{12C23633-2832-AA48-4ACD-70DDDC4847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117" b="51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858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 Theme">
      <a:dk1>
        <a:sysClr val="windowText" lastClr="000000"/>
      </a:dk1>
      <a:lt1>
        <a:sysClr val="window" lastClr="FFFFFF"/>
      </a:lt1>
      <a:dk2>
        <a:srgbClr val="171B4E"/>
      </a:dk2>
      <a:lt2>
        <a:srgbClr val="A2A4A5"/>
      </a:lt2>
      <a:accent1>
        <a:srgbClr val="E72F72"/>
      </a:accent1>
      <a:accent2>
        <a:srgbClr val="0025A0"/>
      </a:accent2>
      <a:accent3>
        <a:srgbClr val="EA591D"/>
      </a:accent3>
      <a:accent4>
        <a:srgbClr val="630879"/>
      </a:accent4>
      <a:accent5>
        <a:srgbClr val="FF8C43"/>
      </a:accent5>
      <a:accent6>
        <a:srgbClr val="A80037"/>
      </a:accent6>
      <a:hlink>
        <a:srgbClr val="0563C1"/>
      </a:hlink>
      <a:folHlink>
        <a:srgbClr val="954F72"/>
      </a:folHlink>
    </a:clrScheme>
    <a:fontScheme name="Custom 185">
      <a:majorFont>
        <a:latin typeface="Poppins Bold"/>
        <a:ea typeface=""/>
        <a:cs typeface=""/>
      </a:majorFont>
      <a:minorFont>
        <a:latin typeface="Poppi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hkdir_PPTmal (2)" id="{A2386AF0-1417-449D-9C68-F121F03B123F}" vid="{5CC77926-A5A4-41B6-9DBF-A66DD500515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cbc670-a92b-46c1-8214-8e878f1d3f20">
      <Terms xmlns="http://schemas.microsoft.com/office/infopath/2007/PartnerControls"/>
    </lcf76f155ced4ddcb4097134ff3c332f>
    <TaxCatchAll xmlns="f8ceb90b-b19b-421b-aa39-1955100b9c4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348BFD021724488FDCB7305C649051" ma:contentTypeVersion="13" ma:contentTypeDescription="Create a new document." ma:contentTypeScope="" ma:versionID="1ccba036cdbabb321cffba08a5b90742">
  <xsd:schema xmlns:xsd="http://www.w3.org/2001/XMLSchema" xmlns:xs="http://www.w3.org/2001/XMLSchema" xmlns:p="http://schemas.microsoft.com/office/2006/metadata/properties" xmlns:ns2="c4cbc670-a92b-46c1-8214-8e878f1d3f20" xmlns:ns3="f8ceb90b-b19b-421b-aa39-1955100b9c41" targetNamespace="http://schemas.microsoft.com/office/2006/metadata/properties" ma:root="true" ma:fieldsID="ecf8efdbee066df186da2aae98929beb" ns2:_="" ns3:_="">
    <xsd:import namespace="c4cbc670-a92b-46c1-8214-8e878f1d3f20"/>
    <xsd:import namespace="f8ceb90b-b19b-421b-aa39-1955100b9c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cbc670-a92b-46c1-8214-8e878f1d3f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15a638eb-336d-4a77-9d4b-1a2ff89923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ceb90b-b19b-421b-aa39-1955100b9c41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ea355bb-8afa-431f-9e58-a8ef58f9da3c}" ma:internalName="TaxCatchAll" ma:showField="CatchAllData" ma:web="05c75b8e-f728-439e-989f-ea7619586e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C4FFEC-4AC9-4BC4-A62C-6ACEF00C02A9}">
  <ds:schemaRefs>
    <ds:schemaRef ds:uri="http://purl.org/dc/elements/1.1/"/>
    <ds:schemaRef ds:uri="http://schemas.microsoft.com/office/infopath/2007/PartnerControls"/>
    <ds:schemaRef ds:uri="http://purl.org/dc/terms/"/>
    <ds:schemaRef ds:uri="f8ceb90b-b19b-421b-aa39-1955100b9c41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c4cbc670-a92b-46c1-8214-8e878f1d3f20"/>
  </ds:schemaRefs>
</ds:datastoreItem>
</file>

<file path=customXml/itemProps2.xml><?xml version="1.0" encoding="utf-8"?>
<ds:datastoreItem xmlns:ds="http://schemas.openxmlformats.org/officeDocument/2006/customXml" ds:itemID="{0CED690D-3141-4AA0-A733-B72A92DBE7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26F889-F49E-47F9-AC19-01DDD6CDFC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cbc670-a92b-46c1-8214-8e878f1d3f20"/>
    <ds:schemaRef ds:uri="f8ceb90b-b19b-421b-aa39-1955100b9c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HK-dir PowerPoint-mal (blank mal)</Template>
  <TotalTime>56</TotalTime>
  <Words>182</Words>
  <Application>Microsoft Office PowerPoint</Application>
  <PresentationFormat>Widescreen</PresentationFormat>
  <Paragraphs>20</Paragraphs>
  <Slides>5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12" baseType="lpstr">
      <vt:lpstr>Poppins</vt:lpstr>
      <vt:lpstr>Arial</vt:lpstr>
      <vt:lpstr>Poppins Bold</vt:lpstr>
      <vt:lpstr>Poppins Medium</vt:lpstr>
      <vt:lpstr>Poppins SemiBold</vt:lpstr>
      <vt:lpstr>Calibri</vt:lpstr>
      <vt:lpstr>Office-tema</vt:lpstr>
      <vt:lpstr>PowerPoint-presentasjon</vt:lpstr>
      <vt:lpstr>What is the student survey (Studiebarometeret)?</vt:lpstr>
      <vt:lpstr>Why should you participate? </vt:lpstr>
      <vt:lpstr>How to fill out the survey</vt:lpstr>
      <vt:lpstr>Studiebarometeret:  Voice your opinion about your study program!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Pia Elisabeth Ianke</dc:creator>
  <cp:lastModifiedBy>Aleksander Aven Thiren</cp:lastModifiedBy>
  <cp:revision>1</cp:revision>
  <dcterms:created xsi:type="dcterms:W3CDTF">2025-09-26T13:06:01Z</dcterms:created>
  <dcterms:modified xsi:type="dcterms:W3CDTF">2026-03-24T10:07:13Z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0x01010062348BFD021724488FDCB7305C649051</vt:lpwstr>
  </property>
  <property fmtid="{D5CDD505-2E9C-101B-9397-08002B2CF9AE}" pid="3" name="MSIP_Label_e96e116a-ae70-4e3d-be7e-d31ac0727b31_Enabled">
    <vt:lpwstr>true</vt:lpwstr>
  </property>
  <property fmtid="{D5CDD505-2E9C-101B-9397-08002B2CF9AE}" pid="4" name="MSIP_Label_e96e116a-ae70-4e3d-be7e-d31ac0727b31_SetDate">
    <vt:lpwstr>2021-06-28T17:00:56Z</vt:lpwstr>
  </property>
  <property fmtid="{D5CDD505-2E9C-101B-9397-08002B2CF9AE}" pid="5" name="MSIP_Label_e96e116a-ae70-4e3d-be7e-d31ac0727b31_Method">
    <vt:lpwstr>Privileged</vt:lpwstr>
  </property>
  <property fmtid="{D5CDD505-2E9C-101B-9397-08002B2CF9AE}" pid="6" name="MSIP_Label_e96e116a-ae70-4e3d-be7e-d31ac0727b31_Name">
    <vt:lpwstr>Åpen</vt:lpwstr>
  </property>
  <property fmtid="{D5CDD505-2E9C-101B-9397-08002B2CF9AE}" pid="7" name="MSIP_Label_e96e116a-ae70-4e3d-be7e-d31ac0727b31_SiteId">
    <vt:lpwstr>e21a9bd2-dcf8-44df-83fa-aa16c3e0af23</vt:lpwstr>
  </property>
  <property fmtid="{D5CDD505-2E9C-101B-9397-08002B2CF9AE}" pid="8" name="MSIP_Label_e96e116a-ae70-4e3d-be7e-d31ac0727b31_ActionId">
    <vt:lpwstr>18ece5d3-d9b8-4867-a5a7-aba96a43a3a7</vt:lpwstr>
  </property>
  <property fmtid="{D5CDD505-2E9C-101B-9397-08002B2CF9AE}" pid="9" name="MSIP_Label_e96e116a-ae70-4e3d-be7e-d31ac0727b31_ContentBits">
    <vt:lpwstr>0</vt:lpwstr>
  </property>
  <property fmtid="{D5CDD505-2E9C-101B-9397-08002B2CF9AE}" pid="10" name="MSIP_Label_4012811f-b717-4099-a412-3cacd3519ab9_Enabled">
    <vt:lpwstr>true</vt:lpwstr>
  </property>
  <property fmtid="{D5CDD505-2E9C-101B-9397-08002B2CF9AE}" pid="11" name="MSIP_Label_4012811f-b717-4099-a412-3cacd3519ab9_SetDate">
    <vt:lpwstr>2025-09-26T13:22:29Z</vt:lpwstr>
  </property>
  <property fmtid="{D5CDD505-2E9C-101B-9397-08002B2CF9AE}" pid="12" name="MSIP_Label_4012811f-b717-4099-a412-3cacd3519ab9_Method">
    <vt:lpwstr>Privileged</vt:lpwstr>
  </property>
  <property fmtid="{D5CDD505-2E9C-101B-9397-08002B2CF9AE}" pid="13" name="MSIP_Label_4012811f-b717-4099-a412-3cacd3519ab9_Name">
    <vt:lpwstr>Åpen</vt:lpwstr>
  </property>
  <property fmtid="{D5CDD505-2E9C-101B-9397-08002B2CF9AE}" pid="14" name="MSIP_Label_4012811f-b717-4099-a412-3cacd3519ab9_SiteId">
    <vt:lpwstr>1ec46890-73f8-4a2a-9b2c-9a6611f1c922</vt:lpwstr>
  </property>
  <property fmtid="{D5CDD505-2E9C-101B-9397-08002B2CF9AE}" pid="15" name="MSIP_Label_4012811f-b717-4099-a412-3cacd3519ab9_ActionId">
    <vt:lpwstr>7483ad9e-2d63-4651-ad41-508bcd9a1b01</vt:lpwstr>
  </property>
  <property fmtid="{D5CDD505-2E9C-101B-9397-08002B2CF9AE}" pid="16" name="MSIP_Label_4012811f-b717-4099-a412-3cacd3519ab9_ContentBits">
    <vt:lpwstr>0</vt:lpwstr>
  </property>
  <property fmtid="{D5CDD505-2E9C-101B-9397-08002B2CF9AE}" pid="17" name="MSIP_Label_4012811f-b717-4099-a412-3cacd3519ab9_Tag">
    <vt:lpwstr>10, 0, 1, 1</vt:lpwstr>
  </property>
  <property fmtid="{D5CDD505-2E9C-101B-9397-08002B2CF9AE}" pid="18" name="MediaServiceImageTags">
    <vt:lpwstr/>
  </property>
</Properties>
</file>