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14"/>
  </p:notesMasterIdLst>
  <p:handoutMasterIdLst>
    <p:handoutMasterId r:id="rId15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embeddedFontLst>
    <p:embeddedFont>
      <p:font typeface="Poppins" pitchFamily="2" charset="77"/>
      <p:regular r:id="rId16"/>
      <p:bold r:id="rId17"/>
      <p:italic r:id="rId18"/>
      <p:boldItalic r:id="rId19"/>
    </p:embeddedFont>
    <p:embeddedFont>
      <p:font typeface="Poppins Bold" pitchFamily="2" charset="77"/>
      <p:bold r:id="rId20"/>
      <p:italic r:id="rId21"/>
      <p:boldItalic r:id="rId22"/>
    </p:embeddedFont>
    <p:embeddedFont>
      <p:font typeface="Poppins Medium" pitchFamily="2" charset="77"/>
      <p:regular r:id="rId23"/>
      <p:italic r:id="rId24"/>
    </p:embeddedFont>
    <p:embeddedFont>
      <p:font typeface="Poppins SemiBold" pitchFamily="2" charset="77"/>
      <p:regular r:id="rId25"/>
      <p:bold r:id="rId26"/>
      <p:italic r:id="rId27"/>
      <p:boldItalic r:id="rId28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BEEB91-3644-3C4E-83EE-3F69456BBEDB}" v="13" dt="2025-09-29T10:55:08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8361" autoAdjust="0"/>
    <p:restoredTop sz="96357" autoAdjust="0"/>
  </p:normalViewPr>
  <p:slideViewPr>
    <p:cSldViewPr snapToGrid="0" snapToObjects="1">
      <p:cViewPr varScale="1">
        <p:scale>
          <a:sx n="129" d="100"/>
          <a:sy n="129" d="100"/>
        </p:scale>
        <p:origin x="149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0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a Elisabeth Ianke" userId="S::pia.ianke@hkdir.no::14edd47d-3919-4b80-8648-36fd05349207" providerId="AD" clId="Web-{5A47AFAD-725F-4C1B-8839-12CC84EBC372}"/>
    <pc:docChg chg="modSld">
      <pc:chgData name="Pia Elisabeth Ianke" userId="S::pia.ianke@hkdir.no::14edd47d-3919-4b80-8648-36fd05349207" providerId="AD" clId="Web-{5A47AFAD-725F-4C1B-8839-12CC84EBC372}" dt="2025-09-26T10:18:54.151" v="30" actId="20577"/>
      <pc:docMkLst>
        <pc:docMk/>
      </pc:docMkLst>
      <pc:sldChg chg="modSp">
        <pc:chgData name="Pia Elisabeth Ianke" userId="S::pia.ianke@hkdir.no::14edd47d-3919-4b80-8648-36fd05349207" providerId="AD" clId="Web-{5A47AFAD-725F-4C1B-8839-12CC84EBC372}" dt="2025-09-26T10:18:31.401" v="28" actId="20577"/>
        <pc:sldMkLst>
          <pc:docMk/>
          <pc:sldMk cId="379944371" sldId="259"/>
        </pc:sldMkLst>
        <pc:spChg chg="mod">
          <ac:chgData name="Pia Elisabeth Ianke" userId="S::pia.ianke@hkdir.no::14edd47d-3919-4b80-8648-36fd05349207" providerId="AD" clId="Web-{5A47AFAD-725F-4C1B-8839-12CC84EBC372}" dt="2025-09-26T10:18:31.401" v="28" actId="20577"/>
          <ac:spMkLst>
            <pc:docMk/>
            <pc:sldMk cId="379944371" sldId="259"/>
            <ac:spMk id="3" creationId="{D38D3564-AD3C-681E-EEFA-682C188B7230}"/>
          </ac:spMkLst>
        </pc:spChg>
      </pc:sldChg>
      <pc:sldChg chg="modSp">
        <pc:chgData name="Pia Elisabeth Ianke" userId="S::pia.ianke@hkdir.no::14edd47d-3919-4b80-8648-36fd05349207" providerId="AD" clId="Web-{5A47AFAD-725F-4C1B-8839-12CC84EBC372}" dt="2025-09-26T10:18:54.151" v="30" actId="20577"/>
        <pc:sldMkLst>
          <pc:docMk/>
          <pc:sldMk cId="1851714825" sldId="261"/>
        </pc:sldMkLst>
        <pc:spChg chg="mod">
          <ac:chgData name="Pia Elisabeth Ianke" userId="S::pia.ianke@hkdir.no::14edd47d-3919-4b80-8648-36fd05349207" providerId="AD" clId="Web-{5A47AFAD-725F-4C1B-8839-12CC84EBC372}" dt="2025-09-26T10:18:54.151" v="30" actId="20577"/>
          <ac:spMkLst>
            <pc:docMk/>
            <pc:sldMk cId="1851714825" sldId="261"/>
            <ac:spMk id="3" creationId="{6F78A3DE-F4B3-59AE-6206-FEFD9040FE4D}"/>
          </ac:spMkLst>
        </pc:spChg>
      </pc:sldChg>
    </pc:docChg>
  </pc:docChgLst>
  <pc:docChgLst>
    <pc:chgData name="Pia Elisabeth Ianke" userId="S::pia.ianke@hkdir.no::14edd47d-3919-4b80-8648-36fd05349207" providerId="AD" clId="Web-{241A99CC-FA17-4505-A9F8-CC023C16D314}"/>
    <pc:docChg chg="modSld">
      <pc:chgData name="Pia Elisabeth Ianke" userId="S::pia.ianke@hkdir.no::14edd47d-3919-4b80-8648-36fd05349207" providerId="AD" clId="Web-{241A99CC-FA17-4505-A9F8-CC023C16D314}" dt="2025-09-25T13:02:59.852" v="5" actId="20577"/>
      <pc:docMkLst>
        <pc:docMk/>
      </pc:docMkLst>
      <pc:sldChg chg="modSp">
        <pc:chgData name="Pia Elisabeth Ianke" userId="S::pia.ianke@hkdir.no::14edd47d-3919-4b80-8648-36fd05349207" providerId="AD" clId="Web-{241A99CC-FA17-4505-A9F8-CC023C16D314}" dt="2025-09-25T12:59:25.428" v="2" actId="1076"/>
        <pc:sldMkLst>
          <pc:docMk/>
          <pc:sldMk cId="1657052175" sldId="257"/>
        </pc:sldMkLst>
        <pc:spChg chg="mod">
          <ac:chgData name="Pia Elisabeth Ianke" userId="S::pia.ianke@hkdir.no::14edd47d-3919-4b80-8648-36fd05349207" providerId="AD" clId="Web-{241A99CC-FA17-4505-A9F8-CC023C16D314}" dt="2025-09-25T12:59:21.084" v="1" actId="1076"/>
          <ac:spMkLst>
            <pc:docMk/>
            <pc:sldMk cId="1657052175" sldId="257"/>
            <ac:spMk id="2" creationId="{44B37ED5-CAD5-2CEF-1FF4-D6E183AD09BA}"/>
          </ac:spMkLst>
        </pc:spChg>
        <pc:spChg chg="mod">
          <ac:chgData name="Pia Elisabeth Ianke" userId="S::pia.ianke@hkdir.no::14edd47d-3919-4b80-8648-36fd05349207" providerId="AD" clId="Web-{241A99CC-FA17-4505-A9F8-CC023C16D314}" dt="2025-09-25T12:59:25.428" v="2" actId="1076"/>
          <ac:spMkLst>
            <pc:docMk/>
            <pc:sldMk cId="1657052175" sldId="257"/>
            <ac:spMk id="3" creationId="{FAF3FBE3-82AE-74AF-26A6-460C5FA57180}"/>
          </ac:spMkLst>
        </pc:spChg>
      </pc:sldChg>
      <pc:sldChg chg="modSp">
        <pc:chgData name="Pia Elisabeth Ianke" userId="S::pia.ianke@hkdir.no::14edd47d-3919-4b80-8648-36fd05349207" providerId="AD" clId="Web-{241A99CC-FA17-4505-A9F8-CC023C16D314}" dt="2025-09-25T13:02:59.852" v="5" actId="20577"/>
        <pc:sldMkLst>
          <pc:docMk/>
          <pc:sldMk cId="4291163592" sldId="258"/>
        </pc:sldMkLst>
      </pc:sldChg>
    </pc:docChg>
  </pc:docChgLst>
  <pc:docChgLst>
    <pc:chgData name="Pia Elisabeth Ianke" userId="14edd47d-3919-4b80-8648-36fd05349207" providerId="ADAL" clId="{0A229869-5524-4020-BFB7-6BAFF8638E63}"/>
    <pc:docChg chg="custSel modSld">
      <pc:chgData name="Pia Elisabeth Ianke" userId="14edd47d-3919-4b80-8648-36fd05349207" providerId="ADAL" clId="{0A229869-5524-4020-BFB7-6BAFF8638E63}" dt="2025-09-26T14:44:45.930" v="11" actId="478"/>
      <pc:docMkLst>
        <pc:docMk/>
      </pc:docMkLst>
      <pc:sldChg chg="modSp mod">
        <pc:chgData name="Pia Elisabeth Ianke" userId="14edd47d-3919-4b80-8648-36fd05349207" providerId="ADAL" clId="{0A229869-5524-4020-BFB7-6BAFF8638E63}" dt="2025-09-26T14:43:26.409" v="4" actId="1076"/>
        <pc:sldMkLst>
          <pc:docMk/>
          <pc:sldMk cId="1657052175" sldId="257"/>
        </pc:sldMkLst>
        <pc:spChg chg="mod">
          <ac:chgData name="Pia Elisabeth Ianke" userId="14edd47d-3919-4b80-8648-36fd05349207" providerId="ADAL" clId="{0A229869-5524-4020-BFB7-6BAFF8638E63}" dt="2025-09-26T14:43:26.409" v="4" actId="1076"/>
          <ac:spMkLst>
            <pc:docMk/>
            <pc:sldMk cId="1657052175" sldId="257"/>
            <ac:spMk id="2" creationId="{44B37ED5-CAD5-2CEF-1FF4-D6E183AD09BA}"/>
          </ac:spMkLst>
        </pc:spChg>
        <pc:spChg chg="mod">
          <ac:chgData name="Pia Elisabeth Ianke" userId="14edd47d-3919-4b80-8648-36fd05349207" providerId="ADAL" clId="{0A229869-5524-4020-BFB7-6BAFF8638E63}" dt="2025-09-26T14:43:22.759" v="3" actId="1076"/>
          <ac:spMkLst>
            <pc:docMk/>
            <pc:sldMk cId="1657052175" sldId="257"/>
            <ac:spMk id="3" creationId="{FAF3FBE3-82AE-74AF-26A6-460C5FA57180}"/>
          </ac:spMkLst>
        </pc:spChg>
      </pc:sldChg>
      <pc:sldChg chg="delSp mod">
        <pc:chgData name="Pia Elisabeth Ianke" userId="14edd47d-3919-4b80-8648-36fd05349207" providerId="ADAL" clId="{0A229869-5524-4020-BFB7-6BAFF8638E63}" dt="2025-09-26T14:44:45.930" v="11" actId="478"/>
        <pc:sldMkLst>
          <pc:docMk/>
          <pc:sldMk cId="4291163592" sldId="258"/>
        </pc:sldMkLst>
      </pc:sldChg>
      <pc:sldChg chg="modSp mod">
        <pc:chgData name="Pia Elisabeth Ianke" userId="14edd47d-3919-4b80-8648-36fd05349207" providerId="ADAL" clId="{0A229869-5524-4020-BFB7-6BAFF8638E63}" dt="2025-09-26T14:44:00.249" v="5" actId="14100"/>
        <pc:sldMkLst>
          <pc:docMk/>
          <pc:sldMk cId="3636857553" sldId="262"/>
        </pc:sldMkLst>
        <pc:spChg chg="mod">
          <ac:chgData name="Pia Elisabeth Ianke" userId="14edd47d-3919-4b80-8648-36fd05349207" providerId="ADAL" clId="{0A229869-5524-4020-BFB7-6BAFF8638E63}" dt="2025-09-26T14:44:00.249" v="5" actId="14100"/>
          <ac:spMkLst>
            <pc:docMk/>
            <pc:sldMk cId="3636857553" sldId="262"/>
            <ac:spMk id="3" creationId="{63053BEC-FF9E-AE51-F24F-6E706F804CAC}"/>
          </ac:spMkLst>
        </pc:spChg>
      </pc:sldChg>
      <pc:sldChg chg="modSp mod">
        <pc:chgData name="Pia Elisabeth Ianke" userId="14edd47d-3919-4b80-8648-36fd05349207" providerId="ADAL" clId="{0A229869-5524-4020-BFB7-6BAFF8638E63}" dt="2025-09-26T14:44:07.348" v="6" actId="255"/>
        <pc:sldMkLst>
          <pc:docMk/>
          <pc:sldMk cId="2136293619" sldId="263"/>
        </pc:sldMkLst>
        <pc:spChg chg="mod">
          <ac:chgData name="Pia Elisabeth Ianke" userId="14edd47d-3919-4b80-8648-36fd05349207" providerId="ADAL" clId="{0A229869-5524-4020-BFB7-6BAFF8638E63}" dt="2025-09-26T14:44:07.348" v="6" actId="255"/>
          <ac:spMkLst>
            <pc:docMk/>
            <pc:sldMk cId="2136293619" sldId="263"/>
            <ac:spMk id="3" creationId="{19A70699-AE12-F3C1-57A4-E6845A12553A}"/>
          </ac:spMkLst>
        </pc:spChg>
      </pc:sldChg>
      <pc:sldChg chg="delSp mod">
        <pc:chgData name="Pia Elisabeth Ianke" userId="14edd47d-3919-4b80-8648-36fd05349207" providerId="ADAL" clId="{0A229869-5524-4020-BFB7-6BAFF8638E63}" dt="2025-09-26T14:44:37.533" v="10" actId="478"/>
        <pc:sldMkLst>
          <pc:docMk/>
          <pc:sldMk cId="408237822" sldId="264"/>
        </pc:sldMkLst>
      </pc:sldChg>
      <pc:sldChg chg="modSp mod">
        <pc:chgData name="Pia Elisabeth Ianke" userId="14edd47d-3919-4b80-8648-36fd05349207" providerId="ADAL" clId="{0A229869-5524-4020-BFB7-6BAFF8638E63}" dt="2025-09-26T14:44:26.050" v="9" actId="14100"/>
        <pc:sldMkLst>
          <pc:docMk/>
          <pc:sldMk cId="2128551628" sldId="265"/>
        </pc:sldMkLst>
        <pc:spChg chg="mod">
          <ac:chgData name="Pia Elisabeth Ianke" userId="14edd47d-3919-4b80-8648-36fd05349207" providerId="ADAL" clId="{0A229869-5524-4020-BFB7-6BAFF8638E63}" dt="2025-09-26T14:44:26.050" v="9" actId="14100"/>
          <ac:spMkLst>
            <pc:docMk/>
            <pc:sldMk cId="2128551628" sldId="265"/>
            <ac:spMk id="2" creationId="{5E1E0E4B-A86C-CA11-4EFD-5D04C122F068}"/>
          </ac:spMkLst>
        </pc:spChg>
        <pc:spChg chg="mod">
          <ac:chgData name="Pia Elisabeth Ianke" userId="14edd47d-3919-4b80-8648-36fd05349207" providerId="ADAL" clId="{0A229869-5524-4020-BFB7-6BAFF8638E63}" dt="2025-09-26T14:44:14.959" v="7" actId="113"/>
          <ac:spMkLst>
            <pc:docMk/>
            <pc:sldMk cId="2128551628" sldId="265"/>
            <ac:spMk id="3" creationId="{CB6DD391-7321-2969-B303-80AAA628AE76}"/>
          </ac:spMkLst>
        </pc:spChg>
      </pc:sldChg>
    </pc:docChg>
  </pc:docChgLst>
  <pc:docChgLst>
    <pc:chgData name="Pia Elisabeth Ianke" userId="S::pia.ianke@hkdir.no::14edd47d-3919-4b80-8648-36fd05349207" providerId="AD" clId="Web-{5C86D92C-F75E-4FB1-A5D3-EA6F7E520708}"/>
    <pc:docChg chg="modSld">
      <pc:chgData name="Pia Elisabeth Ianke" userId="S::pia.ianke@hkdir.no::14edd47d-3919-4b80-8648-36fd05349207" providerId="AD" clId="Web-{5C86D92C-F75E-4FB1-A5D3-EA6F7E520708}" dt="2025-09-25T12:58:17.177" v="3" actId="14100"/>
      <pc:docMkLst>
        <pc:docMk/>
      </pc:docMkLst>
      <pc:sldChg chg="modSp">
        <pc:chgData name="Pia Elisabeth Ianke" userId="S::pia.ianke@hkdir.no::14edd47d-3919-4b80-8648-36fd05349207" providerId="AD" clId="Web-{5C86D92C-F75E-4FB1-A5D3-EA6F7E520708}" dt="2025-09-25T12:58:17.177" v="3" actId="14100"/>
        <pc:sldMkLst>
          <pc:docMk/>
          <pc:sldMk cId="1657052175" sldId="257"/>
        </pc:sldMkLst>
        <pc:spChg chg="mod">
          <ac:chgData name="Pia Elisabeth Ianke" userId="S::pia.ianke@hkdir.no::14edd47d-3919-4b80-8648-36fd05349207" providerId="AD" clId="Web-{5C86D92C-F75E-4FB1-A5D3-EA6F7E520708}" dt="2025-09-25T12:57:59.739" v="1" actId="14100"/>
          <ac:spMkLst>
            <pc:docMk/>
            <pc:sldMk cId="1657052175" sldId="257"/>
            <ac:spMk id="2" creationId="{44B37ED5-CAD5-2CEF-1FF4-D6E183AD09BA}"/>
          </ac:spMkLst>
        </pc:spChg>
        <pc:spChg chg="mod">
          <ac:chgData name="Pia Elisabeth Ianke" userId="S::pia.ianke@hkdir.no::14edd47d-3919-4b80-8648-36fd05349207" providerId="AD" clId="Web-{5C86D92C-F75E-4FB1-A5D3-EA6F7E520708}" dt="2025-09-25T12:58:17.177" v="3" actId="14100"/>
          <ac:spMkLst>
            <pc:docMk/>
            <pc:sldMk cId="1657052175" sldId="257"/>
            <ac:spMk id="3" creationId="{FAF3FBE3-82AE-74AF-26A6-460C5FA57180}"/>
          </ac:spMkLst>
        </pc:spChg>
      </pc:sldChg>
    </pc:docChg>
  </pc:docChgLst>
  <pc:docChgLst>
    <pc:chgData name="Anne Katrine Rognerud" userId="5e4c213c-7e20-436c-a33f-8381984232c8" providerId="ADAL" clId="{DFAE30C4-EC47-54CE-BF8E-F86984927A42}"/>
    <pc:docChg chg="undo custSel modSld">
      <pc:chgData name="Anne Katrine Rognerud" userId="5e4c213c-7e20-436c-a33f-8381984232c8" providerId="ADAL" clId="{DFAE30C4-EC47-54CE-BF8E-F86984927A42}" dt="2025-09-29T10:55:31.444" v="61" actId="255"/>
      <pc:docMkLst>
        <pc:docMk/>
      </pc:docMkLst>
      <pc:sldChg chg="addSp delSp modSp mod">
        <pc:chgData name="Anne Katrine Rognerud" userId="5e4c213c-7e20-436c-a33f-8381984232c8" providerId="ADAL" clId="{DFAE30C4-EC47-54CE-BF8E-F86984927A42}" dt="2025-09-29T10:49:42.765" v="40" actId="1036"/>
        <pc:sldMkLst>
          <pc:docMk/>
          <pc:sldMk cId="1657052175" sldId="257"/>
        </pc:sldMkLst>
        <pc:spChg chg="mod">
          <ac:chgData name="Anne Katrine Rognerud" userId="5e4c213c-7e20-436c-a33f-8381984232c8" providerId="ADAL" clId="{DFAE30C4-EC47-54CE-BF8E-F86984927A42}" dt="2025-09-29T10:49:42.765" v="40" actId="1036"/>
          <ac:spMkLst>
            <pc:docMk/>
            <pc:sldMk cId="1657052175" sldId="257"/>
            <ac:spMk id="2" creationId="{44B37ED5-CAD5-2CEF-1FF4-D6E183AD09BA}"/>
          </ac:spMkLst>
        </pc:spChg>
        <pc:spChg chg="mod">
          <ac:chgData name="Anne Katrine Rognerud" userId="5e4c213c-7e20-436c-a33f-8381984232c8" providerId="ADAL" clId="{DFAE30C4-EC47-54CE-BF8E-F86984927A42}" dt="2025-09-29T10:35:34.012" v="7" actId="207"/>
          <ac:spMkLst>
            <pc:docMk/>
            <pc:sldMk cId="1657052175" sldId="257"/>
            <ac:spMk id="3" creationId="{FAF3FBE3-82AE-74AF-26A6-460C5FA57180}"/>
          </ac:spMkLst>
        </pc:spChg>
        <pc:spChg chg="del">
          <ac:chgData name="Anne Katrine Rognerud" userId="5e4c213c-7e20-436c-a33f-8381984232c8" providerId="ADAL" clId="{DFAE30C4-EC47-54CE-BF8E-F86984927A42}" dt="2025-09-29T10:34:53.174" v="0" actId="931"/>
          <ac:spMkLst>
            <pc:docMk/>
            <pc:sldMk cId="1657052175" sldId="257"/>
            <ac:spMk id="4" creationId="{49BD3AAB-8B0D-6CB3-972B-258393C767D4}"/>
          </ac:spMkLst>
        </pc:spChg>
        <pc:picChg chg="add mod">
          <ac:chgData name="Anne Katrine Rognerud" userId="5e4c213c-7e20-436c-a33f-8381984232c8" providerId="ADAL" clId="{DFAE30C4-EC47-54CE-BF8E-F86984927A42}" dt="2025-09-29T10:34:55.650" v="2" actId="962"/>
          <ac:picMkLst>
            <pc:docMk/>
            <pc:sldMk cId="1657052175" sldId="257"/>
            <ac:picMk id="6" creationId="{DABAF5A1-61AF-759E-B3DB-504DDB268EF2}"/>
          </ac:picMkLst>
        </pc:picChg>
        <pc:picChg chg="add mod">
          <ac:chgData name="Anne Katrine Rognerud" userId="5e4c213c-7e20-436c-a33f-8381984232c8" providerId="ADAL" clId="{DFAE30C4-EC47-54CE-BF8E-F86984927A42}" dt="2025-09-29T10:48:41.631" v="26" actId="1036"/>
          <ac:picMkLst>
            <pc:docMk/>
            <pc:sldMk cId="1657052175" sldId="257"/>
            <ac:picMk id="7" creationId="{5494CDD7-E958-A70A-C1FF-48E2D60C3AAF}"/>
          </ac:picMkLst>
        </pc:picChg>
      </pc:sldChg>
      <pc:sldChg chg="addSp delSp modSp mod">
        <pc:chgData name="Anne Katrine Rognerud" userId="5e4c213c-7e20-436c-a33f-8381984232c8" providerId="ADAL" clId="{DFAE30C4-EC47-54CE-BF8E-F86984927A42}" dt="2025-09-29T10:50:57.414" v="47" actId="14100"/>
        <pc:sldMkLst>
          <pc:docMk/>
          <pc:sldMk cId="4291163592" sldId="258"/>
        </pc:sldMkLst>
        <pc:spChg chg="del">
          <ac:chgData name="Anne Katrine Rognerud" userId="5e4c213c-7e20-436c-a33f-8381984232c8" providerId="ADAL" clId="{DFAE30C4-EC47-54CE-BF8E-F86984927A42}" dt="2025-09-29T10:50:18.437" v="44" actId="478"/>
          <ac:spMkLst>
            <pc:docMk/>
            <pc:sldMk cId="4291163592" sldId="258"/>
            <ac:spMk id="3" creationId="{E383F5A8-F397-7460-D2E5-F21F51EAE410}"/>
          </ac:spMkLst>
        </pc:spChg>
        <pc:spChg chg="add mod">
          <ac:chgData name="Anne Katrine Rognerud" userId="5e4c213c-7e20-436c-a33f-8381984232c8" providerId="ADAL" clId="{DFAE30C4-EC47-54CE-BF8E-F86984927A42}" dt="2025-09-29T10:50:13.812" v="43" actId="207"/>
          <ac:spMkLst>
            <pc:docMk/>
            <pc:sldMk cId="4291163592" sldId="258"/>
            <ac:spMk id="4" creationId="{BB9103FE-6574-36A9-8D84-430D57C6C517}"/>
          </ac:spMkLst>
        </pc:spChg>
        <pc:spChg chg="add del mod">
          <ac:chgData name="Anne Katrine Rognerud" userId="5e4c213c-7e20-436c-a33f-8381984232c8" providerId="ADAL" clId="{DFAE30C4-EC47-54CE-BF8E-F86984927A42}" dt="2025-09-29T10:50:22.460" v="45" actId="478"/>
          <ac:spMkLst>
            <pc:docMk/>
            <pc:sldMk cId="4291163592" sldId="258"/>
            <ac:spMk id="6" creationId="{E10D2D16-D439-542C-4288-C11104303F42}"/>
          </ac:spMkLst>
        </pc:spChg>
        <pc:picChg chg="add del mod">
          <ac:chgData name="Anne Katrine Rognerud" userId="5e4c213c-7e20-436c-a33f-8381984232c8" providerId="ADAL" clId="{DFAE30C4-EC47-54CE-BF8E-F86984927A42}" dt="2025-09-29T10:48:51.316" v="28" actId="21"/>
          <ac:picMkLst>
            <pc:docMk/>
            <pc:sldMk cId="4291163592" sldId="258"/>
            <ac:picMk id="2" creationId="{AB5DC68C-BFB3-FA79-C010-D68785354A20}"/>
          </ac:picMkLst>
        </pc:picChg>
        <pc:picChg chg="add mod">
          <ac:chgData name="Anne Katrine Rognerud" userId="5e4c213c-7e20-436c-a33f-8381984232c8" providerId="ADAL" clId="{DFAE30C4-EC47-54CE-BF8E-F86984927A42}" dt="2025-09-29T10:50:57.414" v="47" actId="14100"/>
          <ac:picMkLst>
            <pc:docMk/>
            <pc:sldMk cId="4291163592" sldId="258"/>
            <ac:picMk id="8" creationId="{46D56634-6C99-2CE3-F4CE-56178D699C05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53:33.126" v="48" actId="255"/>
        <pc:sldMkLst>
          <pc:docMk/>
          <pc:sldMk cId="379944371" sldId="259"/>
        </pc:sldMkLst>
        <pc:spChg chg="mod">
          <ac:chgData name="Anne Katrine Rognerud" userId="5e4c213c-7e20-436c-a33f-8381984232c8" providerId="ADAL" clId="{DFAE30C4-EC47-54CE-BF8E-F86984927A42}" dt="2025-09-29T10:53:33.126" v="48" actId="255"/>
          <ac:spMkLst>
            <pc:docMk/>
            <pc:sldMk cId="379944371" sldId="259"/>
            <ac:spMk id="3" creationId="{D38D3564-AD3C-681E-EEFA-682C188B7230}"/>
          </ac:spMkLst>
        </pc:spChg>
        <pc:picChg chg="add mod">
          <ac:chgData name="Anne Katrine Rognerud" userId="5e4c213c-7e20-436c-a33f-8381984232c8" providerId="ADAL" clId="{DFAE30C4-EC47-54CE-BF8E-F86984927A42}" dt="2025-09-29T10:48:56.637" v="30" actId="1036"/>
          <ac:picMkLst>
            <pc:docMk/>
            <pc:sldMk cId="379944371" sldId="259"/>
            <ac:picMk id="4" creationId="{5724FA11-8FD1-9AD7-AD92-69B5A9AF5295}"/>
          </ac:picMkLst>
        </pc:picChg>
      </pc:sldChg>
      <pc:sldChg chg="addSp modSp">
        <pc:chgData name="Anne Katrine Rognerud" userId="5e4c213c-7e20-436c-a33f-8381984232c8" providerId="ADAL" clId="{DFAE30C4-EC47-54CE-BF8E-F86984927A42}" dt="2025-09-29T10:49:00.684" v="31"/>
        <pc:sldMkLst>
          <pc:docMk/>
          <pc:sldMk cId="2950682339" sldId="260"/>
        </pc:sldMkLst>
        <pc:picChg chg="add mod">
          <ac:chgData name="Anne Katrine Rognerud" userId="5e4c213c-7e20-436c-a33f-8381984232c8" providerId="ADAL" clId="{DFAE30C4-EC47-54CE-BF8E-F86984927A42}" dt="2025-09-29T10:49:00.684" v="31"/>
          <ac:picMkLst>
            <pc:docMk/>
            <pc:sldMk cId="2950682339" sldId="260"/>
            <ac:picMk id="4" creationId="{637966E2-3DE0-F4BC-EF68-CF6A8FBD5DD4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53:51.929" v="49" actId="255"/>
        <pc:sldMkLst>
          <pc:docMk/>
          <pc:sldMk cId="1851714825" sldId="261"/>
        </pc:sldMkLst>
        <pc:spChg chg="mod">
          <ac:chgData name="Anne Katrine Rognerud" userId="5e4c213c-7e20-436c-a33f-8381984232c8" providerId="ADAL" clId="{DFAE30C4-EC47-54CE-BF8E-F86984927A42}" dt="2025-09-29T10:53:51.929" v="49" actId="255"/>
          <ac:spMkLst>
            <pc:docMk/>
            <pc:sldMk cId="1851714825" sldId="261"/>
            <ac:spMk id="3" creationId="{6F78A3DE-F4B3-59AE-6206-FEFD9040FE4D}"/>
          </ac:spMkLst>
        </pc:spChg>
        <pc:picChg chg="add mod">
          <ac:chgData name="Anne Katrine Rognerud" userId="5e4c213c-7e20-436c-a33f-8381984232c8" providerId="ADAL" clId="{DFAE30C4-EC47-54CE-BF8E-F86984927A42}" dt="2025-09-29T10:49:04.227" v="32"/>
          <ac:picMkLst>
            <pc:docMk/>
            <pc:sldMk cId="1851714825" sldId="261"/>
            <ac:picMk id="4" creationId="{A599C8B5-65DB-6AED-EDEF-2DB590E317ED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54:04.941" v="50" actId="255"/>
        <pc:sldMkLst>
          <pc:docMk/>
          <pc:sldMk cId="3636857553" sldId="262"/>
        </pc:sldMkLst>
        <pc:spChg chg="mod">
          <ac:chgData name="Anne Katrine Rognerud" userId="5e4c213c-7e20-436c-a33f-8381984232c8" providerId="ADAL" clId="{DFAE30C4-EC47-54CE-BF8E-F86984927A42}" dt="2025-09-29T10:54:04.941" v="50" actId="255"/>
          <ac:spMkLst>
            <pc:docMk/>
            <pc:sldMk cId="3636857553" sldId="262"/>
            <ac:spMk id="3" creationId="{63053BEC-FF9E-AE51-F24F-6E706F804CAC}"/>
          </ac:spMkLst>
        </pc:spChg>
        <pc:picChg chg="add mod">
          <ac:chgData name="Anne Katrine Rognerud" userId="5e4c213c-7e20-436c-a33f-8381984232c8" providerId="ADAL" clId="{DFAE30C4-EC47-54CE-BF8E-F86984927A42}" dt="2025-09-29T10:49:08.963" v="33"/>
          <ac:picMkLst>
            <pc:docMk/>
            <pc:sldMk cId="3636857553" sldId="262"/>
            <ac:picMk id="4" creationId="{4C86C3F6-7A99-9A70-2EBE-FBDEB4598F57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54:15.629" v="51" actId="255"/>
        <pc:sldMkLst>
          <pc:docMk/>
          <pc:sldMk cId="2136293619" sldId="263"/>
        </pc:sldMkLst>
        <pc:spChg chg="mod">
          <ac:chgData name="Anne Katrine Rognerud" userId="5e4c213c-7e20-436c-a33f-8381984232c8" providerId="ADAL" clId="{DFAE30C4-EC47-54CE-BF8E-F86984927A42}" dt="2025-09-29T10:54:15.629" v="51" actId="255"/>
          <ac:spMkLst>
            <pc:docMk/>
            <pc:sldMk cId="2136293619" sldId="263"/>
            <ac:spMk id="3" creationId="{19A70699-AE12-F3C1-57A4-E6845A12553A}"/>
          </ac:spMkLst>
        </pc:spChg>
        <pc:picChg chg="add mod">
          <ac:chgData name="Anne Katrine Rognerud" userId="5e4c213c-7e20-436c-a33f-8381984232c8" providerId="ADAL" clId="{DFAE30C4-EC47-54CE-BF8E-F86984927A42}" dt="2025-09-29T10:49:14.399" v="34"/>
          <ac:picMkLst>
            <pc:docMk/>
            <pc:sldMk cId="2136293619" sldId="263"/>
            <ac:picMk id="4" creationId="{80228678-9E69-2EBB-8D6E-F6B8B6C7D11F}"/>
          </ac:picMkLst>
        </pc:picChg>
      </pc:sldChg>
      <pc:sldChg chg="addSp delSp modSp mod">
        <pc:chgData name="Anne Katrine Rognerud" userId="5e4c213c-7e20-436c-a33f-8381984232c8" providerId="ADAL" clId="{DFAE30C4-EC47-54CE-BF8E-F86984927A42}" dt="2025-09-29T10:55:13.810" v="60" actId="14100"/>
        <pc:sldMkLst>
          <pc:docMk/>
          <pc:sldMk cId="408237822" sldId="264"/>
        </pc:sldMkLst>
        <pc:spChg chg="del">
          <ac:chgData name="Anne Katrine Rognerud" userId="5e4c213c-7e20-436c-a33f-8381984232c8" providerId="ADAL" clId="{DFAE30C4-EC47-54CE-BF8E-F86984927A42}" dt="2025-09-29T10:54:22.939" v="52" actId="478"/>
          <ac:spMkLst>
            <pc:docMk/>
            <pc:sldMk cId="408237822" sldId="264"/>
            <ac:spMk id="3" creationId="{D2E5A69B-F657-B580-83B9-3B694475E1A8}"/>
          </ac:spMkLst>
        </pc:spChg>
        <pc:spChg chg="add del mod">
          <ac:chgData name="Anne Katrine Rognerud" userId="5e4c213c-7e20-436c-a33f-8381984232c8" providerId="ADAL" clId="{DFAE30C4-EC47-54CE-BF8E-F86984927A42}" dt="2025-09-29T10:54:26.458" v="53" actId="478"/>
          <ac:spMkLst>
            <pc:docMk/>
            <pc:sldMk cId="408237822" sldId="264"/>
            <ac:spMk id="5" creationId="{90E15918-8A3F-8B6A-5918-AFD2EC80EB65}"/>
          </ac:spMkLst>
        </pc:spChg>
        <pc:spChg chg="add mod">
          <ac:chgData name="Anne Katrine Rognerud" userId="5e4c213c-7e20-436c-a33f-8381984232c8" providerId="ADAL" clId="{DFAE30C4-EC47-54CE-BF8E-F86984927A42}" dt="2025-09-29T10:54:51.338" v="56" actId="207"/>
          <ac:spMkLst>
            <pc:docMk/>
            <pc:sldMk cId="408237822" sldId="264"/>
            <ac:spMk id="6" creationId="{91A3BBD5-A3BA-A6BB-3391-0125A72CA511}"/>
          </ac:spMkLst>
        </pc:spChg>
        <pc:picChg chg="add del mod">
          <ac:chgData name="Anne Katrine Rognerud" userId="5e4c213c-7e20-436c-a33f-8381984232c8" providerId="ADAL" clId="{DFAE30C4-EC47-54CE-BF8E-F86984927A42}" dt="2025-09-29T10:54:40.168" v="55" actId="478"/>
          <ac:picMkLst>
            <pc:docMk/>
            <pc:sldMk cId="408237822" sldId="264"/>
            <ac:picMk id="2" creationId="{C23A0983-5BE2-246D-A89E-D19AF9AC762F}"/>
          </ac:picMkLst>
        </pc:picChg>
        <pc:picChg chg="add del mod">
          <ac:chgData name="Anne Katrine Rognerud" userId="5e4c213c-7e20-436c-a33f-8381984232c8" providerId="ADAL" clId="{DFAE30C4-EC47-54CE-BF8E-F86984927A42}" dt="2025-09-29T10:54:59.478" v="58" actId="478"/>
          <ac:picMkLst>
            <pc:docMk/>
            <pc:sldMk cId="408237822" sldId="264"/>
            <ac:picMk id="7" creationId="{8320A002-C71F-D5E7-473A-82274966C0A8}"/>
          </ac:picMkLst>
        </pc:picChg>
        <pc:picChg chg="add mod">
          <ac:chgData name="Anne Katrine Rognerud" userId="5e4c213c-7e20-436c-a33f-8381984232c8" providerId="ADAL" clId="{DFAE30C4-EC47-54CE-BF8E-F86984927A42}" dt="2025-09-29T10:55:13.810" v="60" actId="14100"/>
          <ac:picMkLst>
            <pc:docMk/>
            <pc:sldMk cId="408237822" sldId="264"/>
            <ac:picMk id="9" creationId="{48677EEC-E3D8-6D94-3E91-365DF8784E24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55:31.444" v="61" actId="255"/>
        <pc:sldMkLst>
          <pc:docMk/>
          <pc:sldMk cId="2128551628" sldId="265"/>
        </pc:sldMkLst>
        <pc:spChg chg="mod">
          <ac:chgData name="Anne Katrine Rognerud" userId="5e4c213c-7e20-436c-a33f-8381984232c8" providerId="ADAL" clId="{DFAE30C4-EC47-54CE-BF8E-F86984927A42}" dt="2025-09-29T10:55:31.444" v="61" actId="255"/>
          <ac:spMkLst>
            <pc:docMk/>
            <pc:sldMk cId="2128551628" sldId="265"/>
            <ac:spMk id="3" creationId="{CB6DD391-7321-2969-B303-80AAA628AE76}"/>
          </ac:spMkLst>
        </pc:spChg>
        <pc:picChg chg="add mod">
          <ac:chgData name="Anne Katrine Rognerud" userId="5e4c213c-7e20-436c-a33f-8381984232c8" providerId="ADAL" clId="{DFAE30C4-EC47-54CE-BF8E-F86984927A42}" dt="2025-09-29T10:49:26.603" v="36"/>
          <ac:picMkLst>
            <pc:docMk/>
            <pc:sldMk cId="2128551628" sldId="265"/>
            <ac:picMk id="4" creationId="{6FB0A539-A85B-68BA-5BD7-1F945FE9106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29.09.2025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jp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00 00</a:t>
            </a:r>
            <a:endParaRPr lang="en-US" dirty="0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 dirty="0">
                <a:latin typeface="+mj-lt"/>
              </a:rPr>
              <a:t>00 00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29.09.2025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ebarometeret.no/" TargetMode="External"/><Relationship Id="rId2" Type="http://schemas.openxmlformats.org/officeDocument/2006/relationships/hyperlink" Target="https://hkdir.no/studiebarometere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hyperlink" Target="mailto:studiebarometeret_UH@hkdir.n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B37ED5-CAD5-2CEF-1FF4-D6E183AD0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070" y="5011558"/>
            <a:ext cx="5681930" cy="750367"/>
          </a:xfrm>
        </p:spPr>
        <p:txBody>
          <a:bodyPr>
            <a:normAutofit fontScale="90000"/>
          </a:bodyPr>
          <a:lstStyle/>
          <a:p>
            <a:r>
              <a:rPr lang="nb-NO" sz="3100" dirty="0"/>
              <a:t>Studiebarometeret: </a:t>
            </a:r>
            <a:br>
              <a:rPr lang="nb-NO" dirty="0"/>
            </a:br>
            <a:r>
              <a:rPr lang="nb-NO" sz="4400" dirty="0"/>
              <a:t>Si hva du mener om studieprogrammet ditt!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3FBE3-82AE-74AF-26A6-460C5FA571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70" y="6043355"/>
            <a:ext cx="5233656" cy="659726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Den nasjonale undersøkelsen av studentenes oppfatning om kvalitet i utdanningen </a:t>
            </a:r>
          </a:p>
          <a:p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6" name="Plassholder for bilde 5" descr="Et bilde som inneholder person, Menneskeansikt, smil, klær&#10;&#10;KI-generert innhold kan være feil.">
            <a:extLst>
              <a:ext uri="{FF2B5EF4-FFF2-40B4-BE49-F238E27FC236}">
                <a16:creationId xmlns:a16="http://schemas.microsoft.com/office/drawing/2014/main" id="{DABAF5A1-61AF-759E-B3DB-504DDB268E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117" b="5117"/>
          <a:stretch>
            <a:fillRect/>
          </a:stretch>
        </p:blipFill>
        <p:spPr/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5494CDD7-E958-A70A-C1FF-48E2D60C3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5599" y="1548226"/>
            <a:ext cx="3471428" cy="10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5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B9103FE-6574-36A9-8D84-430D57C6C517}"/>
              </a:ext>
            </a:extLst>
          </p:cNvPr>
          <p:cNvSpPr/>
          <p:nvPr/>
        </p:nvSpPr>
        <p:spPr>
          <a:xfrm>
            <a:off x="0" y="6072809"/>
            <a:ext cx="3150704" cy="795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6D56634-6C99-2CE3-F4CE-56178D69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" y="0"/>
            <a:ext cx="12190934" cy="68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326526-58AE-05A7-F605-A098E0D3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4109168" cy="4330947"/>
          </a:xfrm>
        </p:spPr>
        <p:txBody>
          <a:bodyPr/>
          <a:lstStyle/>
          <a:p>
            <a:r>
              <a:rPr lang="nb-NO" dirty="0"/>
              <a:t>Studiebarometeret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8D3564-AD3C-681E-EEFA-682C188B72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05743" y="1318340"/>
            <a:ext cx="6152233" cy="4330947"/>
          </a:xfrm>
        </p:spPr>
        <p:txBody>
          <a:bodyPr vert="horz" lIns="0" tIns="0" rIns="0" bIns="0" rtlCol="0" anchor="t">
            <a:noAutofit/>
          </a:bodyPr>
          <a:lstStyle/>
          <a:p>
            <a:pPr marL="171450" indent="-171450"/>
            <a:r>
              <a:rPr lang="nb-NO" sz="1600" dirty="0"/>
              <a:t>Den eneste nasjonale undersøkelsen som spør studentene om de er fornøyde med eget studieprogram </a:t>
            </a:r>
          </a:p>
          <a:p>
            <a:pPr marL="171450" indent="-171450"/>
            <a:r>
              <a:rPr lang="nb-NO" sz="1600" dirty="0"/>
              <a:t>Undersøkelsen sendes ut til 2.- og 5.-årsstudenter på ca. 1800 studieprogrammer</a:t>
            </a:r>
            <a:endParaRPr lang="nb-NO" sz="1600" dirty="0">
              <a:cs typeface="Poppins"/>
            </a:endParaRPr>
          </a:p>
          <a:p>
            <a:pPr marL="171450" indent="-171450"/>
            <a:r>
              <a:rPr lang="nb-NO" sz="1600" dirty="0"/>
              <a:t>Direktoratet for høyere utdanning og kompetanse (HK-</a:t>
            </a:r>
            <a:r>
              <a:rPr lang="nb-NO" sz="1600" dirty="0" err="1"/>
              <a:t>dir</a:t>
            </a:r>
            <a:r>
              <a:rPr lang="nb-NO" sz="1600" dirty="0"/>
              <a:t>) utfører undersøkelsen på vegne av Kunnskapsdepartementet. </a:t>
            </a:r>
            <a:endParaRPr lang="nb-NO" sz="1600" dirty="0">
              <a:cs typeface="Poppins"/>
            </a:endParaRPr>
          </a:p>
          <a:p>
            <a:pPr marL="171450" indent="-171450"/>
            <a:r>
              <a:rPr lang="nb-NO" sz="1600" dirty="0"/>
              <a:t>Resultatene publiseres på studiebarometeret.no.</a:t>
            </a:r>
            <a:br>
              <a:rPr lang="nb-NO" sz="1600" dirty="0"/>
            </a:br>
            <a:r>
              <a:rPr lang="nb-NO" sz="1600" dirty="0"/>
              <a:t>Her kan du sammenligne studieprogrammer over hele landet</a:t>
            </a:r>
            <a:endParaRPr lang="nb-NO" sz="1600" dirty="0">
              <a:cs typeface="Poppins"/>
            </a:endParaRPr>
          </a:p>
          <a:p>
            <a:pPr marL="171450" indent="-171450"/>
            <a:endParaRPr lang="nb-NO" sz="1600" dirty="0">
              <a:cs typeface="Poppins"/>
            </a:endParaRP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724FA11-8FD1-9AD7-AD92-69B5A9AF5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98920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4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739FFA-CFAB-9B05-A69B-330C4C9A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Spørreskjemaet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7F2C3F-34AA-5F86-EAB6-1B7B809FDF2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sz="1600" dirty="0"/>
              <a:t>Det tar 10–12 minutter å svare på spørsmålene</a:t>
            </a:r>
            <a:endParaRPr lang="nb-NO" dirty="0"/>
          </a:p>
          <a:p>
            <a:r>
              <a:rPr lang="nb-NO" sz="1600" dirty="0"/>
              <a:t>Vi spør blant annet om disse temaene: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/>
              <a:t>undervisning og veiledning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/>
              <a:t>eget læringsutbytte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/>
              <a:t>studieinnsats	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/>
              <a:t>forventninger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/>
              <a:t>motivasjon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dirty="0"/>
              <a:t>studie- og læringsmiljø</a:t>
            </a:r>
          </a:p>
          <a:p>
            <a:endParaRPr lang="nb-NO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37966E2-3DE0-F4BC-EF68-CF6A8FBD5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8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6BEF58-BE0A-3FD8-5D60-573D8729D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837564" cy="4330947"/>
          </a:xfrm>
        </p:spPr>
        <p:txBody>
          <a:bodyPr/>
          <a:lstStyle/>
          <a:p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svare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undersøkelsen</a:t>
            </a:r>
            <a:r>
              <a:rPr lang="en-US" dirty="0"/>
              <a:t>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78A3DE-F4B3-59AE-6206-FEFD9040FE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71450" indent="-171450"/>
            <a:r>
              <a:rPr lang="nb-NO" sz="1600" dirty="0"/>
              <a:t>En </a:t>
            </a:r>
            <a:r>
              <a:rPr lang="nb-NO" sz="1600" i="1" dirty="0"/>
              <a:t>personlig lenke</a:t>
            </a:r>
            <a:r>
              <a:rPr lang="nb-NO" sz="1600" dirty="0"/>
              <a:t> til undersøkelsen sendes til 2.- og 5.-årsstudenter via e-post fra 21. oktober   </a:t>
            </a:r>
          </a:p>
          <a:p>
            <a:pPr marL="171450" indent="-171450"/>
            <a:r>
              <a:rPr lang="nb-NO" sz="1600" dirty="0"/>
              <a:t>Studenter som ikke svarer, vil få SMS og eventuelt ny e-post med lenke til spørreskjema</a:t>
            </a:r>
            <a:endParaRPr lang="nb-NO" sz="1600" dirty="0">
              <a:cs typeface="Poppins"/>
            </a:endParaRPr>
          </a:p>
          <a:p>
            <a:pPr marL="171450" indent="-171450"/>
            <a:r>
              <a:rPr lang="nb-NO" sz="1600" dirty="0"/>
              <a:t>All informasjon vil bli behandlet konfidensielt, og det skal ikke offentliggjøres data som gjør det mulig å identifisere den som svarer</a:t>
            </a:r>
            <a:endParaRPr lang="nb-NO" sz="1600" dirty="0">
              <a:cs typeface="Poppins"/>
            </a:endParaRPr>
          </a:p>
          <a:p>
            <a:pPr marL="171450" indent="-171450"/>
            <a:endParaRPr lang="nb-NO" sz="1600" dirty="0">
              <a:cs typeface="Poppins"/>
            </a:endParaRP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A599C8B5-65DB-6AED-EDEF-2DB590E31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1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F1AF79-7391-A132-0121-AD512008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407933" cy="4330947"/>
          </a:xfrm>
        </p:spPr>
        <p:txBody>
          <a:bodyPr/>
          <a:lstStyle/>
          <a:p>
            <a:r>
              <a:rPr lang="nb-NO" dirty="0"/>
              <a:t>Hvorfor Studiebarometeret?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053BEC-FF9E-AE51-F24F-6E706F804C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46856" y="1318340"/>
            <a:ext cx="5811120" cy="4330947"/>
          </a:xfrm>
        </p:spPr>
        <p:txBody>
          <a:bodyPr/>
          <a:lstStyle/>
          <a:p>
            <a:r>
              <a:rPr lang="nb-NO" sz="1600" dirty="0"/>
              <a:t>Gir studenter mulighet til å påvirke eget studieprogram</a:t>
            </a:r>
          </a:p>
          <a:p>
            <a:r>
              <a:rPr lang="nb-NO" sz="1600" dirty="0"/>
              <a:t>Studentene er en viktig stemme i arbeidet med å forbedre studiekvaliteten!</a:t>
            </a:r>
          </a:p>
          <a:p>
            <a:r>
              <a:rPr lang="nb-NO" sz="1600" dirty="0"/>
              <a:t>Gir informasjon til universiteter og høyskoler om studiekvaliteten, slik at de kan forbedre seg</a:t>
            </a:r>
          </a:p>
          <a:p>
            <a:r>
              <a:rPr lang="nb-NO" sz="1600" dirty="0"/>
              <a:t>Gir samfunnet kunnskap om tilstanden i utdanningen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4C86C3F6-7A99-9A70-2EBE-FBDEB4598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5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9FE935-00C3-F1C8-65D0-5A25915C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Høy svarprosent er viktig!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A70699-AE12-F3C1-57A4-E6845A1255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sz="1600" dirty="0"/>
              <a:t>For at programmet ditt skal vises i nettportalen </a:t>
            </a:r>
          </a:p>
          <a:p>
            <a:r>
              <a:rPr lang="nb-NO" sz="1600" dirty="0"/>
              <a:t>For at universiteter og høyskoler skal få korrekt informasjon om studiekvalitet </a:t>
            </a:r>
          </a:p>
          <a:p>
            <a:endParaRPr lang="nb-NO" sz="1600" dirty="0"/>
          </a:p>
          <a:p>
            <a:pPr marL="0" indent="0">
              <a:buNone/>
            </a:pPr>
            <a:r>
              <a:rPr lang="nb-NO" sz="1600" dirty="0"/>
              <a:t>Derfor er din stemme viktig – bruk den! </a:t>
            </a:r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0228678-9E69-2EBB-8D6E-F6B8B6C7D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9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1A3BBD5-A3BA-A6BB-3391-0125A72CA511}"/>
              </a:ext>
            </a:extLst>
          </p:cNvPr>
          <p:cNvSpPr/>
          <p:nvPr/>
        </p:nvSpPr>
        <p:spPr>
          <a:xfrm>
            <a:off x="0" y="6088981"/>
            <a:ext cx="2951922" cy="76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8677EEC-E3D8-6D94-3E91-365DF8784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" y="0"/>
            <a:ext cx="12190934" cy="68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7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1E0E4B-A86C-CA11-4EFD-5D04C122F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768204" cy="4330947"/>
          </a:xfrm>
        </p:spPr>
        <p:txBody>
          <a:bodyPr/>
          <a:lstStyle/>
          <a:p>
            <a:r>
              <a:rPr lang="nb-NO" dirty="0"/>
              <a:t>Mer informasjon?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6DD391-7321-2969-B303-80AAA628AE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sz="1600" dirty="0"/>
              <a:t>Les mer om undersøkelsen på: </a:t>
            </a:r>
            <a:r>
              <a:rPr lang="nb-NO" sz="1600" dirty="0">
                <a:hlinkClick r:id="rId2"/>
              </a:rPr>
              <a:t>Studiebarometeret | HK-</a:t>
            </a:r>
            <a:r>
              <a:rPr lang="nb-NO" sz="1600" dirty="0" err="1">
                <a:hlinkClick r:id="rId2"/>
              </a:rPr>
              <a:t>dir</a:t>
            </a:r>
            <a:endParaRPr lang="nb-NO" sz="1600" dirty="0"/>
          </a:p>
          <a:p>
            <a:r>
              <a:rPr lang="nb-NO" sz="1600" dirty="0"/>
              <a:t>Se resultater fra tidligere undersøkelser på </a:t>
            </a:r>
            <a:r>
              <a:rPr lang="nb-NO" sz="1600" dirty="0">
                <a:hlinkClick r:id="rId3"/>
              </a:rPr>
              <a:t>http://studiebarometeret.no</a:t>
            </a:r>
            <a:endParaRPr lang="nb-NO" sz="1600" dirty="0"/>
          </a:p>
          <a:p>
            <a:r>
              <a:rPr lang="nb-NO" sz="1600" dirty="0"/>
              <a:t>Flere spørsmål? Kontakt gjerne HK-</a:t>
            </a:r>
            <a:r>
              <a:rPr lang="nb-NO" sz="1600" dirty="0" err="1"/>
              <a:t>dir</a:t>
            </a:r>
            <a:r>
              <a:rPr lang="nb-NO" sz="1600" dirty="0"/>
              <a:t> på </a:t>
            </a:r>
            <a:r>
              <a:rPr lang="nb-NO" sz="1600" dirty="0">
                <a:hlinkClick r:id="rId4"/>
              </a:rPr>
              <a:t>studiebarometeret_UH@hkdir.no</a:t>
            </a:r>
            <a:endParaRPr lang="nb-NO" sz="1600" dirty="0"/>
          </a:p>
          <a:p>
            <a:endParaRPr lang="nb-NO" sz="1600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6FB0A539-A85B-68BA-5BD7-1F945FE91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9777" y="6088981"/>
            <a:ext cx="2261752" cy="6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1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kdir_PPTmal (2)" id="{A2386AF0-1417-449D-9C68-F121F03B123F}" vid="{5CC77926-A5A4-41B6-9DBF-A66DD500515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348BFD021724488FDCB7305C649051" ma:contentTypeVersion="4" ma:contentTypeDescription="Opprett et nytt dokument." ma:contentTypeScope="" ma:versionID="a55c5ad81c13001ebcea46161ea02b23">
  <xsd:schema xmlns:xsd="http://www.w3.org/2001/XMLSchema" xmlns:xs="http://www.w3.org/2001/XMLSchema" xmlns:p="http://schemas.microsoft.com/office/2006/metadata/properties" xmlns:ns2="c4cbc670-a92b-46c1-8214-8e878f1d3f20" targetNamespace="http://schemas.microsoft.com/office/2006/metadata/properties" ma:root="true" ma:fieldsID="c9a7b0e7c6c3911efcb927db5d9fad06" ns2:_="">
    <xsd:import namespace="c4cbc670-a92b-46c1-8214-8e878f1d3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bc670-a92b-46c1-8214-8e878f1d3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C4FFEC-4AC9-4BC4-A62C-6ACEF00C02A9}">
  <ds:schemaRefs>
    <ds:schemaRef ds:uri="http://www.w3.org/XML/1998/namespace"/>
    <ds:schemaRef ds:uri="http://schemas.microsoft.com/office/2006/metadata/properties"/>
    <ds:schemaRef ds:uri="http://purl.org/dc/terms/"/>
    <ds:schemaRef ds:uri="c4cbc670-a92b-46c1-8214-8e878f1d3f20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A5BC25-458E-4D5C-96EC-3702293056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cbc670-a92b-46c1-8214-8e878f1d3f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HK-dir PowerPoint-mal (blank mal)</Template>
  <TotalTime>39</TotalTime>
  <Words>291</Words>
  <Application>Microsoft Macintosh PowerPoint</Application>
  <PresentationFormat>Widescreen</PresentationFormat>
  <Paragraphs>34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7" baseType="lpstr">
      <vt:lpstr>Courier New</vt:lpstr>
      <vt:lpstr>Poppins Medium</vt:lpstr>
      <vt:lpstr>Arial</vt:lpstr>
      <vt:lpstr>Poppins SemiBold</vt:lpstr>
      <vt:lpstr>Poppins Bold</vt:lpstr>
      <vt:lpstr>Poppins</vt:lpstr>
      <vt:lpstr>Calibri</vt:lpstr>
      <vt:lpstr>Office-tema</vt:lpstr>
      <vt:lpstr>Studiebarometeret:  Si hva du mener om studieprogrammet ditt!</vt:lpstr>
      <vt:lpstr>PowerPoint-presentasjon</vt:lpstr>
      <vt:lpstr>Studiebarometeret</vt:lpstr>
      <vt:lpstr>Spørreskjemaet</vt:lpstr>
      <vt:lpstr>Hvordan svare på undersøkelsen?</vt:lpstr>
      <vt:lpstr>Hvorfor Studiebarometeret?</vt:lpstr>
      <vt:lpstr>Høy svarprosent er viktig!</vt:lpstr>
      <vt:lpstr>PowerPoint-presentasjon</vt:lpstr>
      <vt:lpstr>Mer informasjon?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Pia Elisabeth Ianke</dc:creator>
  <cp:lastModifiedBy>Anne Katrine Rognerud</cp:lastModifiedBy>
  <cp:revision>18</cp:revision>
  <dcterms:created xsi:type="dcterms:W3CDTF">2025-09-25T11:41:43Z</dcterms:created>
  <dcterms:modified xsi:type="dcterms:W3CDTF">2025-09-29T10:55:36Z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0x01010062348BFD021724488FDCB7305C649051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2021-08-10T14:21:03Z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8b7744d5-e86d-4d98-b861-9dbca336b75f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SIP_Label_2724d2c2-06b5-4830-8a42-89f80414a936_ContentBits">
    <vt:lpwstr>2</vt:lpwstr>
  </property>
  <property fmtid="{D5CDD505-2E9C-101B-9397-08002B2CF9AE}" pid="18" name="MSIP_Label_2724d2c2-06b5-4830-8a42-89f80414a936_SetDate">
    <vt:lpwstr>2022-04-22T09:46:40Z</vt:lpwstr>
  </property>
  <property fmtid="{D5CDD505-2E9C-101B-9397-08002B2CF9AE}" pid="19" name="MSIP_Label_2724d2c2-06b5-4830-8a42-89f80414a936_Method">
    <vt:lpwstr>Privileged</vt:lpwstr>
  </property>
  <property fmtid="{D5CDD505-2E9C-101B-9397-08002B2CF9AE}" pid="20" name="MSIP_Label_2724d2c2-06b5-4830-8a42-89f80414a936_SiteId">
    <vt:lpwstr>1ec46890-73f8-4a2a-9b2c-9a6611f1c922</vt:lpwstr>
  </property>
  <property fmtid="{D5CDD505-2E9C-101B-9397-08002B2CF9AE}" pid="21" name="MSIP_Label_2724d2c2-06b5-4830-8a42-89f80414a936_ActionId">
    <vt:lpwstr>358ac006-3162-4609-94aa-fc23ef270680</vt:lpwstr>
  </property>
  <property fmtid="{D5CDD505-2E9C-101B-9397-08002B2CF9AE}" pid="22" name="MSIP_Label_2724d2c2-06b5-4830-8a42-89f80414a936_Enabled">
    <vt:lpwstr>true</vt:lpwstr>
  </property>
  <property fmtid="{D5CDD505-2E9C-101B-9397-08002B2CF9AE}" pid="23" name="MSIP_Label_2724d2c2-06b5-4830-8a42-89f80414a936_Name">
    <vt:lpwstr>Intern</vt:lpwstr>
  </property>
</Properties>
</file>